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media/image1.svg" ContentType="image/svg+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380" r:id="rId3"/>
    <p:sldId id="375" r:id="rId4"/>
    <p:sldId id="283" r:id="rId5"/>
    <p:sldId id="386" r:id="rId6"/>
    <p:sldId id="387" r:id="rId7"/>
    <p:sldId id="388" r:id="rId8"/>
    <p:sldId id="267" r:id="rId9"/>
    <p:sldId id="268" r:id="rId10"/>
    <p:sldId id="269" r:id="rId11"/>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pple"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2923" autoAdjust="0"/>
    <p:restoredTop sz="95872" autoAdjust="0"/>
  </p:normalViewPr>
  <p:slideViewPr>
    <p:cSldViewPr snapToGrid="0" showGuides="1">
      <p:cViewPr varScale="1">
        <p:scale>
          <a:sx n="61" d="100"/>
          <a:sy n="61" d="100"/>
        </p:scale>
        <p:origin x="216" y="1328"/>
      </p:cViewPr>
      <p:guideLst>
        <p:guide pos="423"/>
        <p:guide pos="7260"/>
        <p:guide orient="horz" pos="648"/>
        <p:guide orient="horz" pos="764"/>
        <p:guide orient="horz" pos="3928"/>
        <p:guide orient="horz" pos="383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7" Type="http://schemas.openxmlformats.org/officeDocument/2006/relationships/tags" Target="tags/tag10.xml"/><Relationship Id="rId16" Type="http://schemas.openxmlformats.org/officeDocument/2006/relationships/commentAuthors" Target="commentAuthors.xml"/><Relationship Id="rId15" Type="http://schemas.openxmlformats.org/officeDocument/2006/relationships/tableStyles" Target="tableStyles.xml"/><Relationship Id="rId14" Type="http://schemas.openxmlformats.org/officeDocument/2006/relationships/viewProps" Target="viewProps.xml"/><Relationship Id="rId13" Type="http://schemas.openxmlformats.org/officeDocument/2006/relationships/presProps" Target="presProps.xml"/><Relationship Id="rId12" Type="http://schemas.openxmlformats.org/officeDocument/2006/relationships/notesMaster" Target="notesMasters/notesMaster1.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0B64FC-31E7-4C14-AE74-49BAC922753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AB582C-092D-433A-8B70-9FF968164CE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microsoft.com/office/2007/relationships/hdphoto" Target="../media/image5.wdp"/><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microsoft.com/office/2007/relationships/hdphoto" Target="../media/image5.wdp"/><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56" name="图片占位符 18"/>
          <p:cNvPicPr>
            <a:picLocks noChangeAspect="1"/>
          </p:cNvPicPr>
          <p:nvPr userDrawn="1"/>
        </p:nvPicPr>
        <p:blipFill>
          <a:blip r:embed="rId2">
            <a:extLst>
              <a:ext uri="{28A0092B-C50C-407E-A947-70E740481C1C}">
                <a14:useLocalDpi xmlns:a14="http://schemas.microsoft.com/office/drawing/2010/main" val="0"/>
              </a:ext>
            </a:extLst>
          </a:blip>
          <a:srcRect t="68" b="68"/>
          <a:stretch>
            <a:fillRect/>
          </a:stretch>
        </p:blipFill>
        <p:spPr>
          <a:xfrm>
            <a:off x="5764213" y="2628845"/>
            <a:ext cx="6427787" cy="4237037"/>
          </a:xfrm>
          <a:prstGeom prst="rect">
            <a:avLst/>
          </a:prstGeom>
        </p:spPr>
      </p:pic>
      <p:pic>
        <p:nvPicPr>
          <p:cNvPr id="57" name="图片占位符 16"/>
          <p:cNvPicPr>
            <a:picLocks noChangeAspect="1"/>
          </p:cNvPicPr>
          <p:nvPr userDrawn="1"/>
        </p:nvPicPr>
        <p:blipFill>
          <a:blip r:embed="rId3">
            <a:extLst>
              <a:ext uri="{28A0092B-C50C-407E-A947-70E740481C1C}">
                <a14:useLocalDpi xmlns:a14="http://schemas.microsoft.com/office/drawing/2010/main" val="0"/>
              </a:ext>
            </a:extLst>
          </a:blip>
          <a:srcRect t="32" b="32"/>
          <a:stretch>
            <a:fillRect/>
          </a:stretch>
        </p:blipFill>
        <p:spPr>
          <a:xfrm>
            <a:off x="0" y="2533946"/>
            <a:ext cx="5764212" cy="4331936"/>
          </a:xfrm>
          <a:prstGeom prst="rect">
            <a:avLst/>
          </a:prstGeom>
        </p:spPr>
      </p:pic>
      <p:sp>
        <p:nvSpPr>
          <p:cNvPr id="55" name="矩形 54"/>
          <p:cNvSpPr/>
          <p:nvPr userDrawn="1"/>
        </p:nvSpPr>
        <p:spPr>
          <a:xfrm>
            <a:off x="-4" y="7882"/>
            <a:ext cx="12192000" cy="6858000"/>
          </a:xfrm>
          <a:prstGeom prst="rect">
            <a:avLst/>
          </a:prstGeom>
          <a:gradFill>
            <a:gsLst>
              <a:gs pos="0">
                <a:schemeClr val="bg1">
                  <a:alpha val="75000"/>
                </a:schemeClr>
              </a:gs>
              <a:gs pos="31000">
                <a:schemeClr val="bg1">
                  <a:alpha val="85000"/>
                </a:schemeClr>
              </a:gs>
              <a:gs pos="65601">
                <a:srgbClr val="FFFFFF"/>
              </a:gs>
              <a:gs pos="45000">
                <a:schemeClr val="bg1"/>
              </a:gs>
              <a:gs pos="100000">
                <a:schemeClr val="bg1">
                  <a:alpha val="84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形状 50"/>
          <p:cNvSpPr/>
          <p:nvPr userDrawn="1"/>
        </p:nvSpPr>
        <p:spPr>
          <a:xfrm rot="10800000">
            <a:off x="25676" y="7882"/>
            <a:ext cx="12192001" cy="4062881"/>
          </a:xfrm>
          <a:custGeom>
            <a:avLst/>
            <a:gdLst>
              <a:gd name="connsiteX0" fmla="*/ 12192000 w 12192001"/>
              <a:gd name="connsiteY0" fmla="*/ 4062881 h 4062881"/>
              <a:gd name="connsiteX1" fmla="*/ 0 w 12192001"/>
              <a:gd name="connsiteY1" fmla="*/ 4062881 h 4062881"/>
              <a:gd name="connsiteX2" fmla="*/ 0 w 12192001"/>
              <a:gd name="connsiteY2" fmla="*/ 1441627 h 4062881"/>
              <a:gd name="connsiteX3" fmla="*/ 7949 w 12192001"/>
              <a:gd name="connsiteY3" fmla="*/ 1441627 h 4062881"/>
              <a:gd name="connsiteX4" fmla="*/ 6105511 w 12192001"/>
              <a:gd name="connsiteY4" fmla="*/ 0 h 4062881"/>
              <a:gd name="connsiteX5" fmla="*/ 12184078 w 12192001"/>
              <a:gd name="connsiteY5" fmla="*/ 1441627 h 4062881"/>
              <a:gd name="connsiteX6" fmla="*/ 12192000 w 12192001"/>
              <a:gd name="connsiteY6" fmla="*/ 1441627 h 4062881"/>
              <a:gd name="connsiteX7" fmla="*/ 12192000 w 12192001"/>
              <a:gd name="connsiteY7" fmla="*/ 1443506 h 4062881"/>
              <a:gd name="connsiteX8" fmla="*/ 12192001 w 12192001"/>
              <a:gd name="connsiteY8" fmla="*/ 1443506 h 4062881"/>
              <a:gd name="connsiteX9" fmla="*/ 12192000 w 12192001"/>
              <a:gd name="connsiteY9" fmla="*/ 1443506 h 4062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1" h="4062881">
                <a:moveTo>
                  <a:pt x="12192000" y="4062881"/>
                </a:moveTo>
                <a:lnTo>
                  <a:pt x="0" y="4062881"/>
                </a:lnTo>
                <a:lnTo>
                  <a:pt x="0" y="1441627"/>
                </a:lnTo>
                <a:lnTo>
                  <a:pt x="7949" y="1441627"/>
                </a:lnTo>
                <a:lnTo>
                  <a:pt x="6105511" y="0"/>
                </a:lnTo>
                <a:lnTo>
                  <a:pt x="12184078" y="1441627"/>
                </a:lnTo>
                <a:lnTo>
                  <a:pt x="12192000" y="1441627"/>
                </a:lnTo>
                <a:lnTo>
                  <a:pt x="12192000" y="1443506"/>
                </a:lnTo>
                <a:lnTo>
                  <a:pt x="12192001" y="1443506"/>
                </a:lnTo>
                <a:lnTo>
                  <a:pt x="12192000" y="1443506"/>
                </a:lnTo>
                <a:close/>
              </a:path>
            </a:pathLst>
          </a:custGeom>
          <a:solidFill>
            <a:schemeClr val="accent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形状 38"/>
          <p:cNvSpPr/>
          <p:nvPr/>
        </p:nvSpPr>
        <p:spPr>
          <a:xfrm>
            <a:off x="0" y="2329236"/>
            <a:ext cx="12192000" cy="1809343"/>
          </a:xfrm>
          <a:custGeom>
            <a:avLst/>
            <a:gdLst>
              <a:gd name="connsiteX0" fmla="*/ 11511615 w 12186349"/>
              <a:gd name="connsiteY0" fmla="*/ 0 h 1809343"/>
              <a:gd name="connsiteX1" fmla="*/ 12186349 w 12186349"/>
              <a:gd name="connsiteY1" fmla="*/ 134946 h 1809343"/>
              <a:gd name="connsiteX2" fmla="*/ 12186349 w 12186349"/>
              <a:gd name="connsiteY2" fmla="*/ 319570 h 1809343"/>
              <a:gd name="connsiteX3" fmla="*/ 11769051 w 12186349"/>
              <a:gd name="connsiteY3" fmla="*/ 431005 h 1809343"/>
              <a:gd name="connsiteX4" fmla="*/ 6093308 w 12186349"/>
              <a:gd name="connsiteY4" fmla="*/ 1809343 h 1809343"/>
              <a:gd name="connsiteX5" fmla="*/ 1030062 w 12186349"/>
              <a:gd name="connsiteY5" fmla="*/ 612528 h 1809343"/>
              <a:gd name="connsiteX6" fmla="*/ 0 w 12186349"/>
              <a:gd name="connsiteY6" fmla="*/ 339620 h 1809343"/>
              <a:gd name="connsiteX7" fmla="*/ 0 w 12186349"/>
              <a:gd name="connsiteY7" fmla="*/ 81679 h 1809343"/>
              <a:gd name="connsiteX8" fmla="*/ 637104 w 12186349"/>
              <a:gd name="connsiteY8" fmla="*/ 607 h 1809343"/>
              <a:gd name="connsiteX9" fmla="*/ 6083580 w 12186349"/>
              <a:gd name="connsiteY9" fmla="*/ 1643974 h 1809343"/>
              <a:gd name="connsiteX10" fmla="*/ 11511615 w 12186349"/>
              <a:gd name="connsiteY10" fmla="*/ 0 h 1809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86349" h="1809343">
                <a:moveTo>
                  <a:pt x="11511615" y="0"/>
                </a:moveTo>
                <a:lnTo>
                  <a:pt x="12186349" y="134946"/>
                </a:lnTo>
                <a:lnTo>
                  <a:pt x="12186349" y="319570"/>
                </a:lnTo>
                <a:lnTo>
                  <a:pt x="11769051" y="431005"/>
                </a:lnTo>
                <a:cubicBezTo>
                  <a:pt x="9877136" y="928737"/>
                  <a:pt x="8010747" y="1369040"/>
                  <a:pt x="6093308" y="1809343"/>
                </a:cubicBezTo>
                <a:cubicBezTo>
                  <a:pt x="4405559" y="1441212"/>
                  <a:pt x="2717811" y="1046292"/>
                  <a:pt x="1030062" y="612528"/>
                </a:cubicBezTo>
                <a:lnTo>
                  <a:pt x="0" y="339620"/>
                </a:lnTo>
                <a:lnTo>
                  <a:pt x="0" y="81679"/>
                </a:lnTo>
                <a:lnTo>
                  <a:pt x="637104" y="607"/>
                </a:lnTo>
                <a:cubicBezTo>
                  <a:pt x="2471647" y="662696"/>
                  <a:pt x="4287138" y="1200960"/>
                  <a:pt x="6083580" y="1643974"/>
                </a:cubicBezTo>
                <a:cubicBezTo>
                  <a:pt x="7959600" y="1162658"/>
                  <a:pt x="9749895" y="681341"/>
                  <a:pt x="1151161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4" name="任意多边形: 形状 53"/>
          <p:cNvSpPr/>
          <p:nvPr/>
        </p:nvSpPr>
        <p:spPr>
          <a:xfrm>
            <a:off x="450423" y="2315566"/>
            <a:ext cx="11342509" cy="1691715"/>
          </a:xfrm>
          <a:custGeom>
            <a:avLst/>
            <a:gdLst>
              <a:gd name="connsiteX0" fmla="*/ 9728 w 12217941"/>
              <a:gd name="connsiteY0" fmla="*/ 0 h 1605064"/>
              <a:gd name="connsiteX1" fmla="*/ 6108971 w 12217941"/>
              <a:gd name="connsiteY1" fmla="*/ 1498060 h 1605064"/>
              <a:gd name="connsiteX2" fmla="*/ 12208213 w 12217941"/>
              <a:gd name="connsiteY2" fmla="*/ 19456 h 1605064"/>
              <a:gd name="connsiteX3" fmla="*/ 12217941 w 12217941"/>
              <a:gd name="connsiteY3" fmla="*/ 282103 h 1605064"/>
              <a:gd name="connsiteX4" fmla="*/ 6118698 w 12217941"/>
              <a:gd name="connsiteY4" fmla="*/ 1605064 h 1605064"/>
              <a:gd name="connsiteX5" fmla="*/ 0 w 12217941"/>
              <a:gd name="connsiteY5" fmla="*/ 233464 h 1605064"/>
              <a:gd name="connsiteX6" fmla="*/ 9728 w 12217941"/>
              <a:gd name="connsiteY6" fmla="*/ 0 h 1605064"/>
              <a:gd name="connsiteX0-1" fmla="*/ 0 w 12208213"/>
              <a:gd name="connsiteY0-2" fmla="*/ 0 h 1605064"/>
              <a:gd name="connsiteX1-3" fmla="*/ 6099243 w 12208213"/>
              <a:gd name="connsiteY1-4" fmla="*/ 1498060 h 1605064"/>
              <a:gd name="connsiteX2-5" fmla="*/ 12198485 w 12208213"/>
              <a:gd name="connsiteY2-6" fmla="*/ 19456 h 1605064"/>
              <a:gd name="connsiteX3-7" fmla="*/ 12208213 w 12208213"/>
              <a:gd name="connsiteY3-8" fmla="*/ 282103 h 1605064"/>
              <a:gd name="connsiteX4-9" fmla="*/ 6108970 w 12208213"/>
              <a:gd name="connsiteY4-10" fmla="*/ 1605064 h 1605064"/>
              <a:gd name="connsiteX5-11" fmla="*/ 0 w 12208213"/>
              <a:gd name="connsiteY5-12" fmla="*/ 544749 h 1605064"/>
              <a:gd name="connsiteX6-13" fmla="*/ 0 w 12208213"/>
              <a:gd name="connsiteY6-14" fmla="*/ 0 h 1605064"/>
              <a:gd name="connsiteX0-15" fmla="*/ 0 w 12198485"/>
              <a:gd name="connsiteY0-16" fmla="*/ 0 h 1605064"/>
              <a:gd name="connsiteX1-17" fmla="*/ 6099243 w 12198485"/>
              <a:gd name="connsiteY1-18" fmla="*/ 1498060 h 1605064"/>
              <a:gd name="connsiteX2-19" fmla="*/ 12198485 w 12198485"/>
              <a:gd name="connsiteY2-20" fmla="*/ 19456 h 1605064"/>
              <a:gd name="connsiteX3-21" fmla="*/ 12198485 w 12198485"/>
              <a:gd name="connsiteY3-22" fmla="*/ 603115 h 1605064"/>
              <a:gd name="connsiteX4-23" fmla="*/ 6108970 w 12198485"/>
              <a:gd name="connsiteY4-24" fmla="*/ 1605064 h 1605064"/>
              <a:gd name="connsiteX5-25" fmla="*/ 0 w 12198485"/>
              <a:gd name="connsiteY5-26" fmla="*/ 544749 h 1605064"/>
              <a:gd name="connsiteX6-27" fmla="*/ 0 w 12198485"/>
              <a:gd name="connsiteY6-28" fmla="*/ 0 h 1605064"/>
              <a:gd name="connsiteX0-29" fmla="*/ 0 w 12198485"/>
              <a:gd name="connsiteY0-30" fmla="*/ 0 h 1605064"/>
              <a:gd name="connsiteX1-31" fmla="*/ 6108970 w 12198485"/>
              <a:gd name="connsiteY1-32" fmla="*/ 1507788 h 1605064"/>
              <a:gd name="connsiteX2-33" fmla="*/ 12198485 w 12198485"/>
              <a:gd name="connsiteY2-34" fmla="*/ 19456 h 1605064"/>
              <a:gd name="connsiteX3-35" fmla="*/ 12198485 w 12198485"/>
              <a:gd name="connsiteY3-36" fmla="*/ 603115 h 1605064"/>
              <a:gd name="connsiteX4-37" fmla="*/ 6108970 w 12198485"/>
              <a:gd name="connsiteY4-38" fmla="*/ 1605064 h 1605064"/>
              <a:gd name="connsiteX5-39" fmla="*/ 0 w 12198485"/>
              <a:gd name="connsiteY5-40" fmla="*/ 544749 h 1605064"/>
              <a:gd name="connsiteX6-41" fmla="*/ 0 w 12198485"/>
              <a:gd name="connsiteY6-42" fmla="*/ 0 h 1605064"/>
              <a:gd name="connsiteX0-43" fmla="*/ 632298 w 12830783"/>
              <a:gd name="connsiteY0-44" fmla="*/ 0 h 1605064"/>
              <a:gd name="connsiteX1-45" fmla="*/ 6741268 w 12830783"/>
              <a:gd name="connsiteY1-46" fmla="*/ 1507788 h 1605064"/>
              <a:gd name="connsiteX2-47" fmla="*/ 12830783 w 12830783"/>
              <a:gd name="connsiteY2-48" fmla="*/ 19456 h 1605064"/>
              <a:gd name="connsiteX3-49" fmla="*/ 12830783 w 12830783"/>
              <a:gd name="connsiteY3-50" fmla="*/ 603115 h 1605064"/>
              <a:gd name="connsiteX4-51" fmla="*/ 6741268 w 12830783"/>
              <a:gd name="connsiteY4-52" fmla="*/ 1605064 h 1605064"/>
              <a:gd name="connsiteX5-53" fmla="*/ 0 w 12830783"/>
              <a:gd name="connsiteY5-54" fmla="*/ 29183 h 1605064"/>
              <a:gd name="connsiteX6-55" fmla="*/ 632298 w 12830783"/>
              <a:gd name="connsiteY6-56" fmla="*/ 0 h 1605064"/>
              <a:gd name="connsiteX0-57" fmla="*/ 836579 w 12830783"/>
              <a:gd name="connsiteY0-58" fmla="*/ 0 h 1634247"/>
              <a:gd name="connsiteX1-59" fmla="*/ 6741268 w 12830783"/>
              <a:gd name="connsiteY1-60" fmla="*/ 1536971 h 1634247"/>
              <a:gd name="connsiteX2-61" fmla="*/ 12830783 w 12830783"/>
              <a:gd name="connsiteY2-62" fmla="*/ 48639 h 1634247"/>
              <a:gd name="connsiteX3-63" fmla="*/ 12830783 w 12830783"/>
              <a:gd name="connsiteY3-64" fmla="*/ 632298 h 1634247"/>
              <a:gd name="connsiteX4-65" fmla="*/ 6741268 w 12830783"/>
              <a:gd name="connsiteY4-66" fmla="*/ 1634247 h 1634247"/>
              <a:gd name="connsiteX5-67" fmla="*/ 0 w 12830783"/>
              <a:gd name="connsiteY5-68" fmla="*/ 58366 h 1634247"/>
              <a:gd name="connsiteX6-69" fmla="*/ 836579 w 12830783"/>
              <a:gd name="connsiteY6-70" fmla="*/ 0 h 1634247"/>
              <a:gd name="connsiteX0-71" fmla="*/ 836579 w 12830783"/>
              <a:gd name="connsiteY0-72" fmla="*/ 0 h 1702340"/>
              <a:gd name="connsiteX1-73" fmla="*/ 6741268 w 12830783"/>
              <a:gd name="connsiteY1-74" fmla="*/ 1536971 h 1702340"/>
              <a:gd name="connsiteX2-75" fmla="*/ 12830783 w 12830783"/>
              <a:gd name="connsiteY2-76" fmla="*/ 48639 h 1702340"/>
              <a:gd name="connsiteX3-77" fmla="*/ 12830783 w 12830783"/>
              <a:gd name="connsiteY3-78" fmla="*/ 632298 h 1702340"/>
              <a:gd name="connsiteX4-79" fmla="*/ 6750996 w 12830783"/>
              <a:gd name="connsiteY4-80" fmla="*/ 1702340 h 1702340"/>
              <a:gd name="connsiteX5-81" fmla="*/ 0 w 12830783"/>
              <a:gd name="connsiteY5-82" fmla="*/ 58366 h 1702340"/>
              <a:gd name="connsiteX6-83" fmla="*/ 836579 w 12830783"/>
              <a:gd name="connsiteY6-84" fmla="*/ 0 h 1702340"/>
              <a:gd name="connsiteX0-85" fmla="*/ 836579 w 12830783"/>
              <a:gd name="connsiteY0-86" fmla="*/ 0 h 1702340"/>
              <a:gd name="connsiteX1-87" fmla="*/ 6741268 w 12830783"/>
              <a:gd name="connsiteY1-88" fmla="*/ 1536971 h 1702340"/>
              <a:gd name="connsiteX2-89" fmla="*/ 12470860 w 12830783"/>
              <a:gd name="connsiteY2-90" fmla="*/ 19456 h 1702340"/>
              <a:gd name="connsiteX3-91" fmla="*/ 12830783 w 12830783"/>
              <a:gd name="connsiteY3-92" fmla="*/ 632298 h 1702340"/>
              <a:gd name="connsiteX4-93" fmla="*/ 6750996 w 12830783"/>
              <a:gd name="connsiteY4-94" fmla="*/ 1702340 h 1702340"/>
              <a:gd name="connsiteX5-95" fmla="*/ 0 w 12830783"/>
              <a:gd name="connsiteY5-96" fmla="*/ 58366 h 1702340"/>
              <a:gd name="connsiteX6-97" fmla="*/ 836579 w 12830783"/>
              <a:gd name="connsiteY6-98" fmla="*/ 0 h 1702340"/>
              <a:gd name="connsiteX0-99" fmla="*/ 836579 w 13239345"/>
              <a:gd name="connsiteY0-100" fmla="*/ 0 h 1702340"/>
              <a:gd name="connsiteX1-101" fmla="*/ 6741268 w 13239345"/>
              <a:gd name="connsiteY1-102" fmla="*/ 1536971 h 1702340"/>
              <a:gd name="connsiteX2-103" fmla="*/ 12470860 w 13239345"/>
              <a:gd name="connsiteY2-104" fmla="*/ 19456 h 1702340"/>
              <a:gd name="connsiteX3-105" fmla="*/ 13239345 w 13239345"/>
              <a:gd name="connsiteY3-106" fmla="*/ 107004 h 1702340"/>
              <a:gd name="connsiteX4-107" fmla="*/ 6750996 w 13239345"/>
              <a:gd name="connsiteY4-108" fmla="*/ 1702340 h 1702340"/>
              <a:gd name="connsiteX5-109" fmla="*/ 0 w 13239345"/>
              <a:gd name="connsiteY5-110" fmla="*/ 58366 h 1702340"/>
              <a:gd name="connsiteX6-111" fmla="*/ 836579 w 13239345"/>
              <a:gd name="connsiteY6-112" fmla="*/ 0 h 1702340"/>
              <a:gd name="connsiteX0-113" fmla="*/ 836579 w 13239345"/>
              <a:gd name="connsiteY0-114" fmla="*/ 107003 h 1809343"/>
              <a:gd name="connsiteX1-115" fmla="*/ 6741268 w 13239345"/>
              <a:gd name="connsiteY1-116" fmla="*/ 1643974 h 1809343"/>
              <a:gd name="connsiteX2-117" fmla="*/ 12169303 w 13239345"/>
              <a:gd name="connsiteY2-118" fmla="*/ 0 h 1809343"/>
              <a:gd name="connsiteX3-119" fmla="*/ 13239345 w 13239345"/>
              <a:gd name="connsiteY3-120" fmla="*/ 214007 h 1809343"/>
              <a:gd name="connsiteX4-121" fmla="*/ 6750996 w 13239345"/>
              <a:gd name="connsiteY4-122" fmla="*/ 1809343 h 1809343"/>
              <a:gd name="connsiteX5-123" fmla="*/ 0 w 13239345"/>
              <a:gd name="connsiteY5-124" fmla="*/ 165369 h 1809343"/>
              <a:gd name="connsiteX6-125" fmla="*/ 836579 w 13239345"/>
              <a:gd name="connsiteY6-126" fmla="*/ 107003 h 1809343"/>
              <a:gd name="connsiteX0-127" fmla="*/ 1342417 w 13239345"/>
              <a:gd name="connsiteY0-128" fmla="*/ 29182 h 1809343"/>
              <a:gd name="connsiteX1-129" fmla="*/ 6741268 w 13239345"/>
              <a:gd name="connsiteY1-130" fmla="*/ 1643974 h 1809343"/>
              <a:gd name="connsiteX2-131" fmla="*/ 12169303 w 13239345"/>
              <a:gd name="connsiteY2-132" fmla="*/ 0 h 1809343"/>
              <a:gd name="connsiteX3-133" fmla="*/ 13239345 w 13239345"/>
              <a:gd name="connsiteY3-134" fmla="*/ 214007 h 1809343"/>
              <a:gd name="connsiteX4-135" fmla="*/ 6750996 w 13239345"/>
              <a:gd name="connsiteY4-136" fmla="*/ 1809343 h 1809343"/>
              <a:gd name="connsiteX5-137" fmla="*/ 0 w 13239345"/>
              <a:gd name="connsiteY5-138" fmla="*/ 165369 h 1809343"/>
              <a:gd name="connsiteX6-139" fmla="*/ 1342417 w 13239345"/>
              <a:gd name="connsiteY6-140" fmla="*/ 29182 h 1809343"/>
              <a:gd name="connsiteX0-141" fmla="*/ 1294792 w 13239345"/>
              <a:gd name="connsiteY0-142" fmla="*/ 607 h 1809343"/>
              <a:gd name="connsiteX1-143" fmla="*/ 6741268 w 13239345"/>
              <a:gd name="connsiteY1-144" fmla="*/ 1643974 h 1809343"/>
              <a:gd name="connsiteX2-145" fmla="*/ 12169303 w 13239345"/>
              <a:gd name="connsiteY2-146" fmla="*/ 0 h 1809343"/>
              <a:gd name="connsiteX3-147" fmla="*/ 13239345 w 13239345"/>
              <a:gd name="connsiteY3-148" fmla="*/ 214007 h 1809343"/>
              <a:gd name="connsiteX4-149" fmla="*/ 6750996 w 13239345"/>
              <a:gd name="connsiteY4-150" fmla="*/ 1809343 h 1809343"/>
              <a:gd name="connsiteX5-151" fmla="*/ 0 w 13239345"/>
              <a:gd name="connsiteY5-152" fmla="*/ 165369 h 1809343"/>
              <a:gd name="connsiteX6-153" fmla="*/ 1294792 w 13239345"/>
              <a:gd name="connsiteY6-154" fmla="*/ 607 h 1809343"/>
              <a:gd name="connsiteX0-155" fmla="*/ 1294792 w 13239345"/>
              <a:gd name="connsiteY0-156" fmla="*/ 607 h 1809343"/>
              <a:gd name="connsiteX1-157" fmla="*/ 6741268 w 13239345"/>
              <a:gd name="connsiteY1-158" fmla="*/ 1643974 h 1809343"/>
              <a:gd name="connsiteX2-159" fmla="*/ 12169303 w 13239345"/>
              <a:gd name="connsiteY2-160" fmla="*/ 0 h 1809343"/>
              <a:gd name="connsiteX3-161" fmla="*/ 13239345 w 13239345"/>
              <a:gd name="connsiteY3-162" fmla="*/ 214007 h 1809343"/>
              <a:gd name="connsiteX4-163" fmla="*/ 6750996 w 13239345"/>
              <a:gd name="connsiteY4-164" fmla="*/ 1809343 h 1809343"/>
              <a:gd name="connsiteX5-165" fmla="*/ 0 w 13239345"/>
              <a:gd name="connsiteY5-166" fmla="*/ 165369 h 1809343"/>
              <a:gd name="connsiteX6-167" fmla="*/ 1294792 w 13239345"/>
              <a:gd name="connsiteY6-168" fmla="*/ 607 h 1809343"/>
              <a:gd name="connsiteX0-169" fmla="*/ 1294792 w 13239345"/>
              <a:gd name="connsiteY0-170" fmla="*/ 607 h 1809343"/>
              <a:gd name="connsiteX1-171" fmla="*/ 6741268 w 13239345"/>
              <a:gd name="connsiteY1-172" fmla="*/ 1643974 h 1809343"/>
              <a:gd name="connsiteX2-173" fmla="*/ 12169303 w 13239345"/>
              <a:gd name="connsiteY2-174" fmla="*/ 0 h 1809343"/>
              <a:gd name="connsiteX3-175" fmla="*/ 13239345 w 13239345"/>
              <a:gd name="connsiteY3-176" fmla="*/ 214007 h 1809343"/>
              <a:gd name="connsiteX4-177" fmla="*/ 6750996 w 13239345"/>
              <a:gd name="connsiteY4-178" fmla="*/ 1809343 h 1809343"/>
              <a:gd name="connsiteX5-179" fmla="*/ 0 w 13239345"/>
              <a:gd name="connsiteY5-180" fmla="*/ 165369 h 1809343"/>
              <a:gd name="connsiteX6-181" fmla="*/ 1294792 w 13239345"/>
              <a:gd name="connsiteY6-182" fmla="*/ 607 h 1809343"/>
              <a:gd name="connsiteX0-183" fmla="*/ 1294792 w 13239345"/>
              <a:gd name="connsiteY0-184" fmla="*/ 607 h 1809343"/>
              <a:gd name="connsiteX1-185" fmla="*/ 6741268 w 13239345"/>
              <a:gd name="connsiteY1-186" fmla="*/ 1643974 h 1809343"/>
              <a:gd name="connsiteX2-187" fmla="*/ 12169303 w 13239345"/>
              <a:gd name="connsiteY2-188" fmla="*/ 0 h 1809343"/>
              <a:gd name="connsiteX3-189" fmla="*/ 13239345 w 13239345"/>
              <a:gd name="connsiteY3-190" fmla="*/ 214007 h 1809343"/>
              <a:gd name="connsiteX4-191" fmla="*/ 6750996 w 13239345"/>
              <a:gd name="connsiteY4-192" fmla="*/ 1809343 h 1809343"/>
              <a:gd name="connsiteX5-193" fmla="*/ 0 w 13239345"/>
              <a:gd name="connsiteY5-194" fmla="*/ 165369 h 1809343"/>
              <a:gd name="connsiteX6-195" fmla="*/ 1294792 w 13239345"/>
              <a:gd name="connsiteY6-196" fmla="*/ 607 h 1809343"/>
              <a:gd name="connsiteX0-197" fmla="*/ 1294792 w 13239345"/>
              <a:gd name="connsiteY0-198" fmla="*/ 607 h 1809343"/>
              <a:gd name="connsiteX1-199" fmla="*/ 6741268 w 13239345"/>
              <a:gd name="connsiteY1-200" fmla="*/ 1643974 h 1809343"/>
              <a:gd name="connsiteX2-201" fmla="*/ 12169303 w 13239345"/>
              <a:gd name="connsiteY2-202" fmla="*/ 0 h 1809343"/>
              <a:gd name="connsiteX3-203" fmla="*/ 13239345 w 13239345"/>
              <a:gd name="connsiteY3-204" fmla="*/ 214007 h 1809343"/>
              <a:gd name="connsiteX4-205" fmla="*/ 6750996 w 13239345"/>
              <a:gd name="connsiteY4-206" fmla="*/ 1809343 h 1809343"/>
              <a:gd name="connsiteX5-207" fmla="*/ 0 w 13239345"/>
              <a:gd name="connsiteY5-208" fmla="*/ 165369 h 1809343"/>
              <a:gd name="connsiteX6-209" fmla="*/ 1294792 w 13239345"/>
              <a:gd name="connsiteY6-210" fmla="*/ 607 h 1809343"/>
              <a:gd name="connsiteX0-211" fmla="*/ 1294792 w 13239345"/>
              <a:gd name="connsiteY0-212" fmla="*/ 607 h 1809343"/>
              <a:gd name="connsiteX1-213" fmla="*/ 6741268 w 13239345"/>
              <a:gd name="connsiteY1-214" fmla="*/ 1643974 h 1809343"/>
              <a:gd name="connsiteX2-215" fmla="*/ 12169303 w 13239345"/>
              <a:gd name="connsiteY2-216" fmla="*/ 0 h 1809343"/>
              <a:gd name="connsiteX3-217" fmla="*/ 13239345 w 13239345"/>
              <a:gd name="connsiteY3-218" fmla="*/ 214007 h 1809343"/>
              <a:gd name="connsiteX4-219" fmla="*/ 6750996 w 13239345"/>
              <a:gd name="connsiteY4-220" fmla="*/ 1809343 h 1809343"/>
              <a:gd name="connsiteX5-221" fmla="*/ 0 w 13239345"/>
              <a:gd name="connsiteY5-222" fmla="*/ 165369 h 1809343"/>
              <a:gd name="connsiteX6-223" fmla="*/ 1294792 w 13239345"/>
              <a:gd name="connsiteY6-224" fmla="*/ 607 h 1809343"/>
              <a:gd name="connsiteX0-225" fmla="*/ 1294792 w 13239345"/>
              <a:gd name="connsiteY0-226" fmla="*/ 607 h 1809343"/>
              <a:gd name="connsiteX1-227" fmla="*/ 6741268 w 13239345"/>
              <a:gd name="connsiteY1-228" fmla="*/ 1643974 h 1809343"/>
              <a:gd name="connsiteX2-229" fmla="*/ 12169303 w 13239345"/>
              <a:gd name="connsiteY2-230" fmla="*/ 0 h 1809343"/>
              <a:gd name="connsiteX3-231" fmla="*/ 13239345 w 13239345"/>
              <a:gd name="connsiteY3-232" fmla="*/ 214007 h 1809343"/>
              <a:gd name="connsiteX4-233" fmla="*/ 6750996 w 13239345"/>
              <a:gd name="connsiteY4-234" fmla="*/ 1809343 h 1809343"/>
              <a:gd name="connsiteX5-235" fmla="*/ 0 w 13239345"/>
              <a:gd name="connsiteY5-236" fmla="*/ 165369 h 1809343"/>
              <a:gd name="connsiteX6-237" fmla="*/ 1294792 w 13239345"/>
              <a:gd name="connsiteY6-238" fmla="*/ 607 h 1809343"/>
              <a:gd name="connsiteX0-239" fmla="*/ 1294792 w 13239345"/>
              <a:gd name="connsiteY0-240" fmla="*/ 607 h 1809343"/>
              <a:gd name="connsiteX1-241" fmla="*/ 6741268 w 13239345"/>
              <a:gd name="connsiteY1-242" fmla="*/ 1643974 h 1809343"/>
              <a:gd name="connsiteX2-243" fmla="*/ 12169303 w 13239345"/>
              <a:gd name="connsiteY2-244" fmla="*/ 0 h 1809343"/>
              <a:gd name="connsiteX3-245" fmla="*/ 13239345 w 13239345"/>
              <a:gd name="connsiteY3-246" fmla="*/ 214007 h 1809343"/>
              <a:gd name="connsiteX4-247" fmla="*/ 6750996 w 13239345"/>
              <a:gd name="connsiteY4-248" fmla="*/ 1809343 h 1809343"/>
              <a:gd name="connsiteX5-249" fmla="*/ 0 w 13239345"/>
              <a:gd name="connsiteY5-250" fmla="*/ 165369 h 1809343"/>
              <a:gd name="connsiteX6-251" fmla="*/ 1294792 w 13239345"/>
              <a:gd name="connsiteY6-252" fmla="*/ 607 h 1809343"/>
              <a:gd name="connsiteX0-253" fmla="*/ 1294792 w 13239345"/>
              <a:gd name="connsiteY0-254" fmla="*/ 607 h 1809343"/>
              <a:gd name="connsiteX1-255" fmla="*/ 6741268 w 13239345"/>
              <a:gd name="connsiteY1-256" fmla="*/ 1643974 h 1809343"/>
              <a:gd name="connsiteX2-257" fmla="*/ 12169303 w 13239345"/>
              <a:gd name="connsiteY2-258" fmla="*/ 0 h 1809343"/>
              <a:gd name="connsiteX3-259" fmla="*/ 13239345 w 13239345"/>
              <a:gd name="connsiteY3-260" fmla="*/ 214007 h 1809343"/>
              <a:gd name="connsiteX4-261" fmla="*/ 6750996 w 13239345"/>
              <a:gd name="connsiteY4-262" fmla="*/ 1809343 h 1809343"/>
              <a:gd name="connsiteX5-263" fmla="*/ 0 w 13239345"/>
              <a:gd name="connsiteY5-264" fmla="*/ 165369 h 1809343"/>
              <a:gd name="connsiteX6-265" fmla="*/ 1294792 w 13239345"/>
              <a:gd name="connsiteY6-266" fmla="*/ 607 h 1809343"/>
              <a:gd name="connsiteX0-267" fmla="*/ 1294792 w 13239345"/>
              <a:gd name="connsiteY0-268" fmla="*/ 607 h 1809343"/>
              <a:gd name="connsiteX1-269" fmla="*/ 6741268 w 13239345"/>
              <a:gd name="connsiteY1-270" fmla="*/ 1643974 h 1809343"/>
              <a:gd name="connsiteX2-271" fmla="*/ 12169303 w 13239345"/>
              <a:gd name="connsiteY2-272" fmla="*/ 0 h 1809343"/>
              <a:gd name="connsiteX3-273" fmla="*/ 13239345 w 13239345"/>
              <a:gd name="connsiteY3-274" fmla="*/ 214007 h 1809343"/>
              <a:gd name="connsiteX4-275" fmla="*/ 6750996 w 13239345"/>
              <a:gd name="connsiteY4-276" fmla="*/ 1809343 h 1809343"/>
              <a:gd name="connsiteX5-277" fmla="*/ 0 w 13239345"/>
              <a:gd name="connsiteY5-278" fmla="*/ 165369 h 1809343"/>
              <a:gd name="connsiteX6-279" fmla="*/ 1294792 w 13239345"/>
              <a:gd name="connsiteY6-280" fmla="*/ 607 h 1809343"/>
              <a:gd name="connsiteX0-281" fmla="*/ 1294792 w 13239345"/>
              <a:gd name="connsiteY0-282" fmla="*/ 607 h 1809343"/>
              <a:gd name="connsiteX1-283" fmla="*/ 6741268 w 13239345"/>
              <a:gd name="connsiteY1-284" fmla="*/ 1643974 h 1809343"/>
              <a:gd name="connsiteX2-285" fmla="*/ 12169303 w 13239345"/>
              <a:gd name="connsiteY2-286" fmla="*/ 0 h 1809343"/>
              <a:gd name="connsiteX3-287" fmla="*/ 13239345 w 13239345"/>
              <a:gd name="connsiteY3-288" fmla="*/ 214007 h 1809343"/>
              <a:gd name="connsiteX4-289" fmla="*/ 6750996 w 13239345"/>
              <a:gd name="connsiteY4-290" fmla="*/ 1809343 h 1809343"/>
              <a:gd name="connsiteX5-291" fmla="*/ 0 w 13239345"/>
              <a:gd name="connsiteY5-292" fmla="*/ 165369 h 1809343"/>
              <a:gd name="connsiteX6-293" fmla="*/ 1294792 w 13239345"/>
              <a:gd name="connsiteY6-294" fmla="*/ 607 h 1809343"/>
              <a:gd name="connsiteX0-295" fmla="*/ 1294792 w 12651516"/>
              <a:gd name="connsiteY0-296" fmla="*/ 607 h 1809343"/>
              <a:gd name="connsiteX1-297" fmla="*/ 6741268 w 12651516"/>
              <a:gd name="connsiteY1-298" fmla="*/ 1643974 h 1809343"/>
              <a:gd name="connsiteX2-299" fmla="*/ 12169303 w 12651516"/>
              <a:gd name="connsiteY2-300" fmla="*/ 0 h 1809343"/>
              <a:gd name="connsiteX3-301" fmla="*/ 12651516 w 12651516"/>
              <a:gd name="connsiteY3-302" fmla="*/ 83379 h 1809343"/>
              <a:gd name="connsiteX4-303" fmla="*/ 6750996 w 12651516"/>
              <a:gd name="connsiteY4-304" fmla="*/ 1809343 h 1809343"/>
              <a:gd name="connsiteX5-305" fmla="*/ 0 w 12651516"/>
              <a:gd name="connsiteY5-306" fmla="*/ 165369 h 1809343"/>
              <a:gd name="connsiteX6-307" fmla="*/ 1294792 w 12651516"/>
              <a:gd name="connsiteY6-308" fmla="*/ 607 h 1809343"/>
              <a:gd name="connsiteX0-309" fmla="*/ 1294792 w 12564431"/>
              <a:gd name="connsiteY0-310" fmla="*/ 607 h 1809343"/>
              <a:gd name="connsiteX1-311" fmla="*/ 6741268 w 12564431"/>
              <a:gd name="connsiteY1-312" fmla="*/ 1643974 h 1809343"/>
              <a:gd name="connsiteX2-313" fmla="*/ 12169303 w 12564431"/>
              <a:gd name="connsiteY2-314" fmla="*/ 0 h 1809343"/>
              <a:gd name="connsiteX3-315" fmla="*/ 12564431 w 12564431"/>
              <a:gd name="connsiteY3-316" fmla="*/ 83379 h 1809343"/>
              <a:gd name="connsiteX4-317" fmla="*/ 6750996 w 12564431"/>
              <a:gd name="connsiteY4-318" fmla="*/ 1809343 h 1809343"/>
              <a:gd name="connsiteX5-319" fmla="*/ 0 w 12564431"/>
              <a:gd name="connsiteY5-320" fmla="*/ 165369 h 1809343"/>
              <a:gd name="connsiteX6-321" fmla="*/ 1294792 w 12564431"/>
              <a:gd name="connsiteY6-322" fmla="*/ 607 h 1809343"/>
              <a:gd name="connsiteX0-323" fmla="*/ 423935 w 11693574"/>
              <a:gd name="connsiteY0-324" fmla="*/ 607 h 1809343"/>
              <a:gd name="connsiteX1-325" fmla="*/ 5870411 w 11693574"/>
              <a:gd name="connsiteY1-326" fmla="*/ 1643974 h 1809343"/>
              <a:gd name="connsiteX2-327" fmla="*/ 11298446 w 11693574"/>
              <a:gd name="connsiteY2-328" fmla="*/ 0 h 1809343"/>
              <a:gd name="connsiteX3-329" fmla="*/ 11693574 w 11693574"/>
              <a:gd name="connsiteY3-330" fmla="*/ 83379 h 1809343"/>
              <a:gd name="connsiteX4-331" fmla="*/ 5880139 w 11693574"/>
              <a:gd name="connsiteY4-332" fmla="*/ 1809343 h 1809343"/>
              <a:gd name="connsiteX5-333" fmla="*/ 0 w 11693574"/>
              <a:gd name="connsiteY5-334" fmla="*/ 45626 h 1809343"/>
              <a:gd name="connsiteX6-335" fmla="*/ 423935 w 11693574"/>
              <a:gd name="connsiteY6-336" fmla="*/ 607 h 1809343"/>
              <a:gd name="connsiteX0-337" fmla="*/ 423935 w 11693574"/>
              <a:gd name="connsiteY0-338" fmla="*/ 607 h 1733143"/>
              <a:gd name="connsiteX1-339" fmla="*/ 5870411 w 11693574"/>
              <a:gd name="connsiteY1-340" fmla="*/ 1643974 h 1733143"/>
              <a:gd name="connsiteX2-341" fmla="*/ 11298446 w 11693574"/>
              <a:gd name="connsiteY2-342" fmla="*/ 0 h 1733143"/>
              <a:gd name="connsiteX3-343" fmla="*/ 11693574 w 11693574"/>
              <a:gd name="connsiteY3-344" fmla="*/ 83379 h 1733143"/>
              <a:gd name="connsiteX4-345" fmla="*/ 5880139 w 11693574"/>
              <a:gd name="connsiteY4-346" fmla="*/ 1733143 h 1733143"/>
              <a:gd name="connsiteX5-347" fmla="*/ 0 w 11693574"/>
              <a:gd name="connsiteY5-348" fmla="*/ 45626 h 1733143"/>
              <a:gd name="connsiteX6-349" fmla="*/ 423935 w 11693574"/>
              <a:gd name="connsiteY6-350" fmla="*/ 607 h 1733143"/>
              <a:gd name="connsiteX0-351" fmla="*/ 423935 w 11709902"/>
              <a:gd name="connsiteY0-352" fmla="*/ 607 h 1733143"/>
              <a:gd name="connsiteX1-353" fmla="*/ 5870411 w 11709902"/>
              <a:gd name="connsiteY1-354" fmla="*/ 1643974 h 1733143"/>
              <a:gd name="connsiteX2-355" fmla="*/ 11298446 w 11709902"/>
              <a:gd name="connsiteY2-356" fmla="*/ 0 h 1733143"/>
              <a:gd name="connsiteX3-357" fmla="*/ 11709902 w 11709902"/>
              <a:gd name="connsiteY3-358" fmla="*/ 83379 h 1733143"/>
              <a:gd name="connsiteX4-359" fmla="*/ 5880139 w 11709902"/>
              <a:gd name="connsiteY4-360" fmla="*/ 1733143 h 1733143"/>
              <a:gd name="connsiteX5-361" fmla="*/ 0 w 11709902"/>
              <a:gd name="connsiteY5-362" fmla="*/ 45626 h 1733143"/>
              <a:gd name="connsiteX6-363" fmla="*/ 423935 w 11709902"/>
              <a:gd name="connsiteY6-364" fmla="*/ 607 h 1733143"/>
              <a:gd name="connsiteX0-365" fmla="*/ 423935 w 11571109"/>
              <a:gd name="connsiteY0-366" fmla="*/ 607 h 1733143"/>
              <a:gd name="connsiteX1-367" fmla="*/ 5870411 w 11571109"/>
              <a:gd name="connsiteY1-368" fmla="*/ 1643974 h 1733143"/>
              <a:gd name="connsiteX2-369" fmla="*/ 11298446 w 11571109"/>
              <a:gd name="connsiteY2-370" fmla="*/ 0 h 1733143"/>
              <a:gd name="connsiteX3-371" fmla="*/ 11571109 w 11571109"/>
              <a:gd name="connsiteY3-372" fmla="*/ 116036 h 1733143"/>
              <a:gd name="connsiteX4-373" fmla="*/ 5880139 w 11571109"/>
              <a:gd name="connsiteY4-374" fmla="*/ 1733143 h 1733143"/>
              <a:gd name="connsiteX5-375" fmla="*/ 0 w 11571109"/>
              <a:gd name="connsiteY5-376" fmla="*/ 45626 h 1733143"/>
              <a:gd name="connsiteX6-377" fmla="*/ 423935 w 11571109"/>
              <a:gd name="connsiteY6-378" fmla="*/ 607 h 1733143"/>
              <a:gd name="connsiteX0-379" fmla="*/ 423935 w 11579274"/>
              <a:gd name="connsiteY0-380" fmla="*/ 607 h 1733143"/>
              <a:gd name="connsiteX1-381" fmla="*/ 5870411 w 11579274"/>
              <a:gd name="connsiteY1-382" fmla="*/ 1643974 h 1733143"/>
              <a:gd name="connsiteX2-383" fmla="*/ 11298446 w 11579274"/>
              <a:gd name="connsiteY2-384" fmla="*/ 0 h 1733143"/>
              <a:gd name="connsiteX3-385" fmla="*/ 11579274 w 11579274"/>
              <a:gd name="connsiteY3-386" fmla="*/ 116036 h 1733143"/>
              <a:gd name="connsiteX4-387" fmla="*/ 5880139 w 11579274"/>
              <a:gd name="connsiteY4-388" fmla="*/ 1733143 h 1733143"/>
              <a:gd name="connsiteX5-389" fmla="*/ 0 w 11579274"/>
              <a:gd name="connsiteY5-390" fmla="*/ 45626 h 1733143"/>
              <a:gd name="connsiteX6-391" fmla="*/ 423935 w 11579274"/>
              <a:gd name="connsiteY6-392" fmla="*/ 607 h 1733143"/>
              <a:gd name="connsiteX0-393" fmla="*/ 423935 w 11579274"/>
              <a:gd name="connsiteY0-394" fmla="*/ 0 h 1732536"/>
              <a:gd name="connsiteX1-395" fmla="*/ 5870411 w 11579274"/>
              <a:gd name="connsiteY1-396" fmla="*/ 1643367 h 1732536"/>
              <a:gd name="connsiteX2-397" fmla="*/ 11233132 w 11579274"/>
              <a:gd name="connsiteY2-398" fmla="*/ 48379 h 1732536"/>
              <a:gd name="connsiteX3-399" fmla="*/ 11579274 w 11579274"/>
              <a:gd name="connsiteY3-400" fmla="*/ 115429 h 1732536"/>
              <a:gd name="connsiteX4-401" fmla="*/ 5880139 w 11579274"/>
              <a:gd name="connsiteY4-402" fmla="*/ 1732536 h 1732536"/>
              <a:gd name="connsiteX5-403" fmla="*/ 0 w 11579274"/>
              <a:gd name="connsiteY5-404" fmla="*/ 45019 h 1732536"/>
              <a:gd name="connsiteX6-405" fmla="*/ 423935 w 11579274"/>
              <a:gd name="connsiteY6-406" fmla="*/ 0 h 1732536"/>
              <a:gd name="connsiteX0-407" fmla="*/ 423935 w 11579274"/>
              <a:gd name="connsiteY0-408" fmla="*/ 0 h 1732536"/>
              <a:gd name="connsiteX1-409" fmla="*/ 5870411 w 11579274"/>
              <a:gd name="connsiteY1-410" fmla="*/ 1643367 h 1732536"/>
              <a:gd name="connsiteX2-411" fmla="*/ 11241297 w 11579274"/>
              <a:gd name="connsiteY2-412" fmla="*/ 32050 h 1732536"/>
              <a:gd name="connsiteX3-413" fmla="*/ 11579274 w 11579274"/>
              <a:gd name="connsiteY3-414" fmla="*/ 115429 h 1732536"/>
              <a:gd name="connsiteX4-415" fmla="*/ 5880139 w 11579274"/>
              <a:gd name="connsiteY4-416" fmla="*/ 1732536 h 1732536"/>
              <a:gd name="connsiteX5-417" fmla="*/ 0 w 11579274"/>
              <a:gd name="connsiteY5-418" fmla="*/ 45019 h 1732536"/>
              <a:gd name="connsiteX6-419" fmla="*/ 423935 w 11579274"/>
              <a:gd name="connsiteY6-420" fmla="*/ 0 h 1732536"/>
              <a:gd name="connsiteX0-421" fmla="*/ 423935 w 11579274"/>
              <a:gd name="connsiteY0-422" fmla="*/ 0 h 1732536"/>
              <a:gd name="connsiteX1-423" fmla="*/ 5870411 w 11579274"/>
              <a:gd name="connsiteY1-424" fmla="*/ 1643367 h 1732536"/>
              <a:gd name="connsiteX2-425" fmla="*/ 11241297 w 11579274"/>
              <a:gd name="connsiteY2-426" fmla="*/ 32050 h 1732536"/>
              <a:gd name="connsiteX3-427" fmla="*/ 11579274 w 11579274"/>
              <a:gd name="connsiteY3-428" fmla="*/ 115429 h 1732536"/>
              <a:gd name="connsiteX4-429" fmla="*/ 5880139 w 11579274"/>
              <a:gd name="connsiteY4-430" fmla="*/ 1732536 h 1732536"/>
              <a:gd name="connsiteX5-431" fmla="*/ 0 w 11579274"/>
              <a:gd name="connsiteY5-432" fmla="*/ 45019 h 1732536"/>
              <a:gd name="connsiteX6-433" fmla="*/ 423935 w 11579274"/>
              <a:gd name="connsiteY6-434" fmla="*/ 0 h 1732536"/>
              <a:gd name="connsiteX0-435" fmla="*/ 423935 w 11579274"/>
              <a:gd name="connsiteY0-436" fmla="*/ 0 h 1732536"/>
              <a:gd name="connsiteX1-437" fmla="*/ 5870411 w 11579274"/>
              <a:gd name="connsiteY1-438" fmla="*/ 1643367 h 1732536"/>
              <a:gd name="connsiteX2-439" fmla="*/ 11224968 w 11579274"/>
              <a:gd name="connsiteY2-440" fmla="*/ 48379 h 1732536"/>
              <a:gd name="connsiteX3-441" fmla="*/ 11579274 w 11579274"/>
              <a:gd name="connsiteY3-442" fmla="*/ 115429 h 1732536"/>
              <a:gd name="connsiteX4-443" fmla="*/ 5880139 w 11579274"/>
              <a:gd name="connsiteY4-444" fmla="*/ 1732536 h 1732536"/>
              <a:gd name="connsiteX5-445" fmla="*/ 0 w 11579274"/>
              <a:gd name="connsiteY5-446" fmla="*/ 45019 h 1732536"/>
              <a:gd name="connsiteX6-447" fmla="*/ 423935 w 11579274"/>
              <a:gd name="connsiteY6-448" fmla="*/ 0 h 1732536"/>
              <a:gd name="connsiteX0-449" fmla="*/ 219828 w 11375167"/>
              <a:gd name="connsiteY0-450" fmla="*/ 0 h 1732536"/>
              <a:gd name="connsiteX1-451" fmla="*/ 5666304 w 11375167"/>
              <a:gd name="connsiteY1-452" fmla="*/ 1643367 h 1732536"/>
              <a:gd name="connsiteX2-453" fmla="*/ 11020861 w 11375167"/>
              <a:gd name="connsiteY2-454" fmla="*/ 48379 h 1732536"/>
              <a:gd name="connsiteX3-455" fmla="*/ 11375167 w 11375167"/>
              <a:gd name="connsiteY3-456" fmla="*/ 115429 h 1732536"/>
              <a:gd name="connsiteX4-457" fmla="*/ 5676032 w 11375167"/>
              <a:gd name="connsiteY4-458" fmla="*/ 1732536 h 1732536"/>
              <a:gd name="connsiteX5-459" fmla="*/ 0 w 11375167"/>
              <a:gd name="connsiteY5-460" fmla="*/ 77676 h 1732536"/>
              <a:gd name="connsiteX6-461" fmla="*/ 219828 w 11375167"/>
              <a:gd name="connsiteY6-462" fmla="*/ 0 h 1732536"/>
              <a:gd name="connsiteX0-463" fmla="*/ 293307 w 11375167"/>
              <a:gd name="connsiteY0-464" fmla="*/ 0 h 1708044"/>
              <a:gd name="connsiteX1-465" fmla="*/ 5666304 w 11375167"/>
              <a:gd name="connsiteY1-466" fmla="*/ 1618875 h 1708044"/>
              <a:gd name="connsiteX2-467" fmla="*/ 11020861 w 11375167"/>
              <a:gd name="connsiteY2-468" fmla="*/ 23887 h 1708044"/>
              <a:gd name="connsiteX3-469" fmla="*/ 11375167 w 11375167"/>
              <a:gd name="connsiteY3-470" fmla="*/ 90937 h 1708044"/>
              <a:gd name="connsiteX4-471" fmla="*/ 5676032 w 11375167"/>
              <a:gd name="connsiteY4-472" fmla="*/ 1708044 h 1708044"/>
              <a:gd name="connsiteX5-473" fmla="*/ 0 w 11375167"/>
              <a:gd name="connsiteY5-474" fmla="*/ 53184 h 1708044"/>
              <a:gd name="connsiteX6-475" fmla="*/ 293307 w 11375167"/>
              <a:gd name="connsiteY6-476" fmla="*/ 0 h 1708044"/>
              <a:gd name="connsiteX0-477" fmla="*/ 317800 w 11375167"/>
              <a:gd name="connsiteY0-478" fmla="*/ 606 h 1684157"/>
              <a:gd name="connsiteX1-479" fmla="*/ 5666304 w 11375167"/>
              <a:gd name="connsiteY1-480" fmla="*/ 1594988 h 1684157"/>
              <a:gd name="connsiteX2-481" fmla="*/ 11020861 w 11375167"/>
              <a:gd name="connsiteY2-482" fmla="*/ 0 h 1684157"/>
              <a:gd name="connsiteX3-483" fmla="*/ 11375167 w 11375167"/>
              <a:gd name="connsiteY3-484" fmla="*/ 67050 h 1684157"/>
              <a:gd name="connsiteX4-485" fmla="*/ 5676032 w 11375167"/>
              <a:gd name="connsiteY4-486" fmla="*/ 1684157 h 1684157"/>
              <a:gd name="connsiteX5-487" fmla="*/ 0 w 11375167"/>
              <a:gd name="connsiteY5-488" fmla="*/ 29297 h 1684157"/>
              <a:gd name="connsiteX6-489" fmla="*/ 317800 w 11375167"/>
              <a:gd name="connsiteY6-490" fmla="*/ 606 h 1684157"/>
              <a:gd name="connsiteX0-491" fmla="*/ 285142 w 11342509"/>
              <a:gd name="connsiteY0-492" fmla="*/ 606 h 1684157"/>
              <a:gd name="connsiteX1-493" fmla="*/ 5633646 w 11342509"/>
              <a:gd name="connsiteY1-494" fmla="*/ 1594988 h 1684157"/>
              <a:gd name="connsiteX2-495" fmla="*/ 10988203 w 11342509"/>
              <a:gd name="connsiteY2-496" fmla="*/ 0 h 1684157"/>
              <a:gd name="connsiteX3-497" fmla="*/ 11342509 w 11342509"/>
              <a:gd name="connsiteY3-498" fmla="*/ 67050 h 1684157"/>
              <a:gd name="connsiteX4-499" fmla="*/ 5643374 w 11342509"/>
              <a:gd name="connsiteY4-500" fmla="*/ 1684157 h 1684157"/>
              <a:gd name="connsiteX5-501" fmla="*/ 0 w 11342509"/>
              <a:gd name="connsiteY5-502" fmla="*/ 29297 h 1684157"/>
              <a:gd name="connsiteX6-503" fmla="*/ 285142 w 11342509"/>
              <a:gd name="connsiteY6-504" fmla="*/ 606 h 1684157"/>
              <a:gd name="connsiteX0-505" fmla="*/ 276977 w 11342509"/>
              <a:gd name="connsiteY0-506" fmla="*/ 0 h 1691715"/>
              <a:gd name="connsiteX1-507" fmla="*/ 5633646 w 11342509"/>
              <a:gd name="connsiteY1-508" fmla="*/ 1602546 h 1691715"/>
              <a:gd name="connsiteX2-509" fmla="*/ 10988203 w 11342509"/>
              <a:gd name="connsiteY2-510" fmla="*/ 7558 h 1691715"/>
              <a:gd name="connsiteX3-511" fmla="*/ 11342509 w 11342509"/>
              <a:gd name="connsiteY3-512" fmla="*/ 74608 h 1691715"/>
              <a:gd name="connsiteX4-513" fmla="*/ 5643374 w 11342509"/>
              <a:gd name="connsiteY4-514" fmla="*/ 1691715 h 1691715"/>
              <a:gd name="connsiteX5-515" fmla="*/ 0 w 11342509"/>
              <a:gd name="connsiteY5-516" fmla="*/ 36855 h 1691715"/>
              <a:gd name="connsiteX6-517" fmla="*/ 276977 w 11342509"/>
              <a:gd name="connsiteY6-518" fmla="*/ 0 h 16917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1342509" h="1691715">
                <a:moveTo>
                  <a:pt x="276977" y="0"/>
                </a:moveTo>
                <a:cubicBezTo>
                  <a:pt x="2111519" y="662089"/>
                  <a:pt x="3837204" y="1159532"/>
                  <a:pt x="5633646" y="1602546"/>
                </a:cubicBezTo>
                <a:cubicBezTo>
                  <a:pt x="7509666" y="1121230"/>
                  <a:pt x="9226483" y="688899"/>
                  <a:pt x="10988203" y="7558"/>
                </a:cubicBezTo>
                <a:lnTo>
                  <a:pt x="11342509" y="74608"/>
                </a:lnTo>
                <a:cubicBezTo>
                  <a:pt x="9170201" y="663537"/>
                  <a:pt x="7834732" y="1188511"/>
                  <a:pt x="5643374" y="1691715"/>
                </a:cubicBezTo>
                <a:cubicBezTo>
                  <a:pt x="3393042" y="1200874"/>
                  <a:pt x="2250332" y="651521"/>
                  <a:pt x="0" y="36855"/>
                </a:cubicBezTo>
                <a:lnTo>
                  <a:pt x="276977"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副标题 2"/>
          <p:cNvSpPr>
            <a:spLocks noGrp="1"/>
          </p:cNvSpPr>
          <p:nvPr userDrawn="1">
            <p:ph type="subTitle" idx="1"/>
          </p:nvPr>
        </p:nvSpPr>
        <p:spPr>
          <a:xfrm>
            <a:off x="666750" y="5110424"/>
            <a:ext cx="10845800" cy="296271"/>
          </a:xfrm>
          <a:prstGeom prst="rect">
            <a:avLst/>
          </a:prstGeom>
        </p:spPr>
        <p:txBody>
          <a:bodyPr anchor="t">
            <a:normAutofit/>
          </a:bodyPr>
          <a:lstStyle>
            <a:lvl1pPr marL="0" indent="0" algn="ctr">
              <a:buNone/>
              <a:defRPr sz="1800">
                <a:solidFill>
                  <a:schemeClr val="bg1">
                    <a:lumMod val="65000"/>
                  </a:schemeClr>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US" dirty="0"/>
          </a:p>
        </p:txBody>
      </p:sp>
      <p:sp>
        <p:nvSpPr>
          <p:cNvPr id="81" name="标题 59"/>
          <p:cNvSpPr>
            <a:spLocks noGrp="1"/>
          </p:cNvSpPr>
          <p:nvPr userDrawn="1">
            <p:ph type="title" hasCustomPrompt="1"/>
          </p:nvPr>
        </p:nvSpPr>
        <p:spPr>
          <a:xfrm>
            <a:off x="660400" y="4308907"/>
            <a:ext cx="10858500" cy="663575"/>
          </a:xfrm>
          <a:prstGeom prst="rect">
            <a:avLst/>
          </a:prstGeom>
        </p:spPr>
        <p:txBody>
          <a:bodyPr>
            <a:normAutofit/>
          </a:bodyPr>
          <a:lstStyle>
            <a:lvl1pPr algn="ctr">
              <a:defRPr sz="4000" b="1" spc="100" baseline="0">
                <a:solidFill>
                  <a:schemeClr val="tx1"/>
                </a:solidFill>
                <a:latin typeface="+mj-lt"/>
                <a:cs typeface="Arial" panose="020B0604020202020204" pitchFamily="34" charset="0"/>
              </a:defRPr>
            </a:lvl1pPr>
          </a:lstStyle>
          <a:p>
            <a:r>
              <a:rPr lang="zh-CN" altLang="en-US" dirty="0"/>
              <a:t>中山大学附属中学</a:t>
            </a:r>
            <a:endParaRPr lang="zh-CN" altLang="en-US" dirty="0"/>
          </a:p>
        </p:txBody>
      </p:sp>
      <p:sp>
        <p:nvSpPr>
          <p:cNvPr id="85" name="文本占位符 84"/>
          <p:cNvSpPr>
            <a:spLocks noGrp="1"/>
          </p:cNvSpPr>
          <p:nvPr userDrawn="1">
            <p:ph type="body" sz="quarter" idx="10" hasCustomPrompt="1"/>
          </p:nvPr>
        </p:nvSpPr>
        <p:spPr>
          <a:xfrm>
            <a:off x="1525968" y="5748959"/>
            <a:ext cx="2077201" cy="352634"/>
          </a:xfrm>
          <a:custGeom>
            <a:avLst/>
            <a:gdLst>
              <a:gd name="connsiteX0" fmla="*/ 0 w 2077201"/>
              <a:gd name="connsiteY0" fmla="*/ 176316 h 352634"/>
              <a:gd name="connsiteX1" fmla="*/ 0 w 2077201"/>
              <a:gd name="connsiteY1" fmla="*/ 176317 h 352634"/>
              <a:gd name="connsiteX2" fmla="*/ 0 w 2077201"/>
              <a:gd name="connsiteY2" fmla="*/ 176317 h 352634"/>
              <a:gd name="connsiteX3" fmla="*/ 176317 w 2077201"/>
              <a:gd name="connsiteY3" fmla="*/ 0 h 352634"/>
              <a:gd name="connsiteX4" fmla="*/ 1900884 w 2077201"/>
              <a:gd name="connsiteY4" fmla="*/ 0 h 352634"/>
              <a:gd name="connsiteX5" fmla="*/ 2077201 w 2077201"/>
              <a:gd name="connsiteY5" fmla="*/ 176317 h 352634"/>
              <a:gd name="connsiteX6" fmla="*/ 2077200 w 2077201"/>
              <a:gd name="connsiteY6" fmla="*/ 176317 h 352634"/>
              <a:gd name="connsiteX7" fmla="*/ 1900883 w 2077201"/>
              <a:gd name="connsiteY7" fmla="*/ 352634 h 352634"/>
              <a:gd name="connsiteX8" fmla="*/ 176317 w 2077201"/>
              <a:gd name="connsiteY8" fmla="*/ 352633 h 352634"/>
              <a:gd name="connsiteX9" fmla="*/ 13856 w 2077201"/>
              <a:gd name="connsiteY9" fmla="*/ 244947 h 352634"/>
              <a:gd name="connsiteX10" fmla="*/ 0 w 2077201"/>
              <a:gd name="connsiteY10" fmla="*/ 176317 h 352634"/>
              <a:gd name="connsiteX11" fmla="*/ 13856 w 2077201"/>
              <a:gd name="connsiteY11" fmla="*/ 107687 h 352634"/>
              <a:gd name="connsiteX12" fmla="*/ 176317 w 2077201"/>
              <a:gd name="connsiteY12" fmla="*/ 0 h 352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77201" h="352634">
                <a:moveTo>
                  <a:pt x="0" y="176316"/>
                </a:moveTo>
                <a:lnTo>
                  <a:pt x="0" y="176317"/>
                </a:lnTo>
                <a:lnTo>
                  <a:pt x="0" y="176317"/>
                </a:lnTo>
                <a:close/>
                <a:moveTo>
                  <a:pt x="176317" y="0"/>
                </a:moveTo>
                <a:lnTo>
                  <a:pt x="1900884" y="0"/>
                </a:lnTo>
                <a:cubicBezTo>
                  <a:pt x="1998261" y="0"/>
                  <a:pt x="2077201" y="78940"/>
                  <a:pt x="2077201" y="176317"/>
                </a:cubicBezTo>
                <a:lnTo>
                  <a:pt x="2077200" y="176317"/>
                </a:lnTo>
                <a:cubicBezTo>
                  <a:pt x="2077200" y="273694"/>
                  <a:pt x="1998260" y="352634"/>
                  <a:pt x="1900883" y="352634"/>
                </a:cubicBezTo>
                <a:lnTo>
                  <a:pt x="176317" y="352633"/>
                </a:lnTo>
                <a:cubicBezTo>
                  <a:pt x="103284" y="352633"/>
                  <a:pt x="40622" y="308230"/>
                  <a:pt x="13856" y="244947"/>
                </a:cubicBezTo>
                <a:lnTo>
                  <a:pt x="0" y="176317"/>
                </a:lnTo>
                <a:lnTo>
                  <a:pt x="13856" y="107687"/>
                </a:lnTo>
                <a:cubicBezTo>
                  <a:pt x="40622" y="44404"/>
                  <a:pt x="103284" y="0"/>
                  <a:pt x="176317" y="0"/>
                </a:cubicBezTo>
                <a:close/>
              </a:path>
            </a:pathLst>
          </a:custGeom>
          <a:solidFill>
            <a:schemeClr val="accent1"/>
          </a:solidFill>
        </p:spPr>
        <p:txBody>
          <a:bodyPr wrap="square">
            <a:noAutofit/>
          </a:bodyPr>
          <a:lstStyle>
            <a:lvl1pPr marL="0" indent="0" algn="ctr">
              <a:buNone/>
              <a:defRPr sz="1600">
                <a:solidFill>
                  <a:schemeClr val="bg1"/>
                </a:solidFill>
              </a:defRPr>
            </a:lvl1pPr>
          </a:lstStyle>
          <a:p>
            <a:pPr lvl="0"/>
            <a:r>
              <a:rPr lang="zh-CN" altLang="en-US" dirty="0"/>
              <a:t>高二</a:t>
            </a:r>
            <a:r>
              <a:rPr lang="en-US" altLang="zh-CN" dirty="0"/>
              <a:t>2</a:t>
            </a:r>
            <a:r>
              <a:rPr lang="zh-CN" altLang="en-US" dirty="0"/>
              <a:t>班</a:t>
            </a:r>
            <a:endParaRPr lang="en-US" altLang="zh-CN" dirty="0"/>
          </a:p>
        </p:txBody>
      </p:sp>
      <p:sp>
        <p:nvSpPr>
          <p:cNvPr id="93" name="文本占位符 92"/>
          <p:cNvSpPr>
            <a:spLocks noGrp="1"/>
          </p:cNvSpPr>
          <p:nvPr userDrawn="1">
            <p:ph type="body" sz="quarter" idx="11" hasCustomPrompt="1"/>
          </p:nvPr>
        </p:nvSpPr>
        <p:spPr>
          <a:xfrm>
            <a:off x="4963980" y="5755400"/>
            <a:ext cx="2284699" cy="352634"/>
          </a:xfrm>
          <a:custGeom>
            <a:avLst/>
            <a:gdLst>
              <a:gd name="connsiteX0" fmla="*/ 0 w 2077201"/>
              <a:gd name="connsiteY0" fmla="*/ 176316 h 352634"/>
              <a:gd name="connsiteX1" fmla="*/ 0 w 2077201"/>
              <a:gd name="connsiteY1" fmla="*/ 176317 h 352634"/>
              <a:gd name="connsiteX2" fmla="*/ 0 w 2077201"/>
              <a:gd name="connsiteY2" fmla="*/ 176317 h 352634"/>
              <a:gd name="connsiteX3" fmla="*/ 176317 w 2077201"/>
              <a:gd name="connsiteY3" fmla="*/ 0 h 352634"/>
              <a:gd name="connsiteX4" fmla="*/ 1900884 w 2077201"/>
              <a:gd name="connsiteY4" fmla="*/ 0 h 352634"/>
              <a:gd name="connsiteX5" fmla="*/ 2077201 w 2077201"/>
              <a:gd name="connsiteY5" fmla="*/ 176317 h 352634"/>
              <a:gd name="connsiteX6" fmla="*/ 2077200 w 2077201"/>
              <a:gd name="connsiteY6" fmla="*/ 176317 h 352634"/>
              <a:gd name="connsiteX7" fmla="*/ 1900883 w 2077201"/>
              <a:gd name="connsiteY7" fmla="*/ 352634 h 352634"/>
              <a:gd name="connsiteX8" fmla="*/ 176317 w 2077201"/>
              <a:gd name="connsiteY8" fmla="*/ 352633 h 352634"/>
              <a:gd name="connsiteX9" fmla="*/ 13856 w 2077201"/>
              <a:gd name="connsiteY9" fmla="*/ 244947 h 352634"/>
              <a:gd name="connsiteX10" fmla="*/ 0 w 2077201"/>
              <a:gd name="connsiteY10" fmla="*/ 176317 h 352634"/>
              <a:gd name="connsiteX11" fmla="*/ 13856 w 2077201"/>
              <a:gd name="connsiteY11" fmla="*/ 107687 h 352634"/>
              <a:gd name="connsiteX12" fmla="*/ 176317 w 2077201"/>
              <a:gd name="connsiteY12" fmla="*/ 0 h 352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77201" h="352634">
                <a:moveTo>
                  <a:pt x="0" y="176316"/>
                </a:moveTo>
                <a:lnTo>
                  <a:pt x="0" y="176317"/>
                </a:lnTo>
                <a:lnTo>
                  <a:pt x="0" y="176317"/>
                </a:lnTo>
                <a:close/>
                <a:moveTo>
                  <a:pt x="176317" y="0"/>
                </a:moveTo>
                <a:lnTo>
                  <a:pt x="1900884" y="0"/>
                </a:lnTo>
                <a:cubicBezTo>
                  <a:pt x="1998261" y="0"/>
                  <a:pt x="2077201" y="78940"/>
                  <a:pt x="2077201" y="176317"/>
                </a:cubicBezTo>
                <a:lnTo>
                  <a:pt x="2077200" y="176317"/>
                </a:lnTo>
                <a:cubicBezTo>
                  <a:pt x="2077200" y="273694"/>
                  <a:pt x="1998260" y="352634"/>
                  <a:pt x="1900883" y="352634"/>
                </a:cubicBezTo>
                <a:lnTo>
                  <a:pt x="176317" y="352633"/>
                </a:lnTo>
                <a:cubicBezTo>
                  <a:pt x="103284" y="352633"/>
                  <a:pt x="40622" y="308230"/>
                  <a:pt x="13856" y="244947"/>
                </a:cubicBezTo>
                <a:lnTo>
                  <a:pt x="0" y="176317"/>
                </a:lnTo>
                <a:lnTo>
                  <a:pt x="13856" y="107687"/>
                </a:lnTo>
                <a:cubicBezTo>
                  <a:pt x="40622" y="44404"/>
                  <a:pt x="103284" y="0"/>
                  <a:pt x="176317" y="0"/>
                </a:cubicBezTo>
                <a:close/>
              </a:path>
            </a:pathLst>
          </a:custGeom>
          <a:solidFill>
            <a:schemeClr val="accent1"/>
          </a:solidFill>
        </p:spPr>
        <p:txBody>
          <a:bodyPr wrap="square">
            <a:noAutofit/>
          </a:bodyPr>
          <a:lstStyle>
            <a:lvl1pPr marL="0" indent="0" algn="ctr">
              <a:buNone/>
              <a:defRPr sz="1600">
                <a:solidFill>
                  <a:schemeClr val="bg1"/>
                </a:solidFill>
              </a:defRPr>
            </a:lvl1pPr>
          </a:lstStyle>
          <a:p>
            <a:pPr lvl="0"/>
            <a:r>
              <a:rPr lang="zh-CN" altLang="en-US" dirty="0"/>
              <a:t>袁丽珍</a:t>
            </a:r>
            <a:endParaRPr lang="zh-CN" altLang="en-US" dirty="0"/>
          </a:p>
        </p:txBody>
      </p:sp>
      <p:sp>
        <p:nvSpPr>
          <p:cNvPr id="94" name="文本占位符 93"/>
          <p:cNvSpPr>
            <a:spLocks noGrp="1"/>
          </p:cNvSpPr>
          <p:nvPr userDrawn="1">
            <p:ph type="body" sz="quarter" idx="12" hasCustomPrompt="1"/>
          </p:nvPr>
        </p:nvSpPr>
        <p:spPr>
          <a:xfrm>
            <a:off x="8587277" y="5761841"/>
            <a:ext cx="2140915" cy="352634"/>
          </a:xfrm>
          <a:custGeom>
            <a:avLst/>
            <a:gdLst>
              <a:gd name="connsiteX0" fmla="*/ 0 w 2077201"/>
              <a:gd name="connsiteY0" fmla="*/ 176316 h 352634"/>
              <a:gd name="connsiteX1" fmla="*/ 0 w 2077201"/>
              <a:gd name="connsiteY1" fmla="*/ 176317 h 352634"/>
              <a:gd name="connsiteX2" fmla="*/ 0 w 2077201"/>
              <a:gd name="connsiteY2" fmla="*/ 176317 h 352634"/>
              <a:gd name="connsiteX3" fmla="*/ 176317 w 2077201"/>
              <a:gd name="connsiteY3" fmla="*/ 0 h 352634"/>
              <a:gd name="connsiteX4" fmla="*/ 1900884 w 2077201"/>
              <a:gd name="connsiteY4" fmla="*/ 0 h 352634"/>
              <a:gd name="connsiteX5" fmla="*/ 2077201 w 2077201"/>
              <a:gd name="connsiteY5" fmla="*/ 176317 h 352634"/>
              <a:gd name="connsiteX6" fmla="*/ 2077200 w 2077201"/>
              <a:gd name="connsiteY6" fmla="*/ 176317 h 352634"/>
              <a:gd name="connsiteX7" fmla="*/ 1900883 w 2077201"/>
              <a:gd name="connsiteY7" fmla="*/ 352634 h 352634"/>
              <a:gd name="connsiteX8" fmla="*/ 176317 w 2077201"/>
              <a:gd name="connsiteY8" fmla="*/ 352633 h 352634"/>
              <a:gd name="connsiteX9" fmla="*/ 13856 w 2077201"/>
              <a:gd name="connsiteY9" fmla="*/ 244947 h 352634"/>
              <a:gd name="connsiteX10" fmla="*/ 0 w 2077201"/>
              <a:gd name="connsiteY10" fmla="*/ 176317 h 352634"/>
              <a:gd name="connsiteX11" fmla="*/ 13856 w 2077201"/>
              <a:gd name="connsiteY11" fmla="*/ 107687 h 352634"/>
              <a:gd name="connsiteX12" fmla="*/ 176317 w 2077201"/>
              <a:gd name="connsiteY12" fmla="*/ 0 h 352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77201" h="352634">
                <a:moveTo>
                  <a:pt x="0" y="176316"/>
                </a:moveTo>
                <a:lnTo>
                  <a:pt x="0" y="176317"/>
                </a:lnTo>
                <a:lnTo>
                  <a:pt x="0" y="176317"/>
                </a:lnTo>
                <a:close/>
                <a:moveTo>
                  <a:pt x="176317" y="0"/>
                </a:moveTo>
                <a:lnTo>
                  <a:pt x="1900884" y="0"/>
                </a:lnTo>
                <a:cubicBezTo>
                  <a:pt x="1998261" y="0"/>
                  <a:pt x="2077201" y="78940"/>
                  <a:pt x="2077201" y="176317"/>
                </a:cubicBezTo>
                <a:lnTo>
                  <a:pt x="2077200" y="176317"/>
                </a:lnTo>
                <a:cubicBezTo>
                  <a:pt x="2077200" y="273694"/>
                  <a:pt x="1998260" y="352634"/>
                  <a:pt x="1900883" y="352634"/>
                </a:cubicBezTo>
                <a:lnTo>
                  <a:pt x="176317" y="352633"/>
                </a:lnTo>
                <a:cubicBezTo>
                  <a:pt x="103284" y="352633"/>
                  <a:pt x="40622" y="308230"/>
                  <a:pt x="13856" y="244947"/>
                </a:cubicBezTo>
                <a:lnTo>
                  <a:pt x="0" y="176317"/>
                </a:lnTo>
                <a:lnTo>
                  <a:pt x="13856" y="107687"/>
                </a:lnTo>
                <a:cubicBezTo>
                  <a:pt x="40622" y="44404"/>
                  <a:pt x="103284" y="0"/>
                  <a:pt x="176317" y="0"/>
                </a:cubicBezTo>
                <a:close/>
              </a:path>
            </a:pathLst>
          </a:custGeom>
          <a:solidFill>
            <a:schemeClr val="accent1"/>
          </a:solidFill>
        </p:spPr>
        <p:txBody>
          <a:bodyPr wrap="square">
            <a:noAutofit/>
          </a:bodyPr>
          <a:lstStyle>
            <a:lvl1pPr marL="0" indent="0" algn="ctr">
              <a:buNone/>
              <a:defRPr sz="1600">
                <a:solidFill>
                  <a:schemeClr val="bg1"/>
                </a:solidFill>
              </a:defRPr>
            </a:lvl1pPr>
          </a:lstStyle>
          <a:p>
            <a:pPr lvl="0"/>
            <a:r>
              <a:rPr lang="en-US" altLang="zh-CN" dirty="0"/>
              <a:t>0518</a:t>
            </a:r>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grpSp>
        <p:nvGrpSpPr>
          <p:cNvPr id="7" name="ísḷïḋé"/>
          <p:cNvGrpSpPr/>
          <p:nvPr userDrawn="1"/>
        </p:nvGrpSpPr>
        <p:grpSpPr>
          <a:xfrm>
            <a:off x="2018769" y="-653080"/>
            <a:ext cx="8154462" cy="8164160"/>
            <a:chOff x="1735138" y="2095500"/>
            <a:chExt cx="2667000" cy="2670175"/>
          </a:xfrm>
          <a:solidFill>
            <a:schemeClr val="accent5">
              <a:alpha val="5000"/>
            </a:schemeClr>
          </a:solidFill>
        </p:grpSpPr>
        <p:sp>
          <p:nvSpPr>
            <p:cNvPr id="8" name="iṣ1íḋê"/>
            <p:cNvSpPr/>
            <p:nvPr/>
          </p:nvSpPr>
          <p:spPr bwMode="auto">
            <a:xfrm>
              <a:off x="2913063" y="3238500"/>
              <a:ext cx="319088" cy="762000"/>
            </a:xfrm>
            <a:custGeom>
              <a:avLst/>
              <a:gdLst>
                <a:gd name="T0" fmla="*/ 56 w 97"/>
                <a:gd name="T1" fmla="*/ 193 h 231"/>
                <a:gd name="T2" fmla="*/ 41 w 97"/>
                <a:gd name="T3" fmla="*/ 193 h 231"/>
                <a:gd name="T4" fmla="*/ 41 w 97"/>
                <a:gd name="T5" fmla="*/ 22 h 231"/>
                <a:gd name="T6" fmla="*/ 23 w 97"/>
                <a:gd name="T7" fmla="*/ 0 h 231"/>
                <a:gd name="T8" fmla="*/ 4 w 97"/>
                <a:gd name="T9" fmla="*/ 22 h 231"/>
                <a:gd name="T10" fmla="*/ 1 w 97"/>
                <a:gd name="T11" fmla="*/ 175 h 231"/>
                <a:gd name="T12" fmla="*/ 48 w 97"/>
                <a:gd name="T13" fmla="*/ 231 h 231"/>
                <a:gd name="T14" fmla="*/ 96 w 97"/>
                <a:gd name="T15" fmla="*/ 175 h 231"/>
                <a:gd name="T16" fmla="*/ 92 w 97"/>
                <a:gd name="T17" fmla="*/ 22 h 231"/>
                <a:gd name="T18" fmla="*/ 73 w 97"/>
                <a:gd name="T19" fmla="*/ 0 h 231"/>
                <a:gd name="T20" fmla="*/ 56 w 97"/>
                <a:gd name="T21" fmla="*/ 22 h 231"/>
                <a:gd name="T22" fmla="*/ 56 w 97"/>
                <a:gd name="T23" fmla="*/ 193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231">
                  <a:moveTo>
                    <a:pt x="56" y="193"/>
                  </a:moveTo>
                  <a:cubicBezTo>
                    <a:pt x="41" y="193"/>
                    <a:pt x="41" y="193"/>
                    <a:pt x="41" y="193"/>
                  </a:cubicBezTo>
                  <a:cubicBezTo>
                    <a:pt x="41" y="136"/>
                    <a:pt x="41" y="79"/>
                    <a:pt x="41" y="22"/>
                  </a:cubicBezTo>
                  <a:cubicBezTo>
                    <a:pt x="40" y="11"/>
                    <a:pt x="38" y="1"/>
                    <a:pt x="23" y="0"/>
                  </a:cubicBezTo>
                  <a:cubicBezTo>
                    <a:pt x="13" y="0"/>
                    <a:pt x="4" y="7"/>
                    <a:pt x="4" y="22"/>
                  </a:cubicBezTo>
                  <a:cubicBezTo>
                    <a:pt x="3" y="73"/>
                    <a:pt x="2" y="124"/>
                    <a:pt x="1" y="175"/>
                  </a:cubicBezTo>
                  <a:cubicBezTo>
                    <a:pt x="0" y="206"/>
                    <a:pt x="15" y="231"/>
                    <a:pt x="48" y="231"/>
                  </a:cubicBezTo>
                  <a:cubicBezTo>
                    <a:pt x="82" y="231"/>
                    <a:pt x="97" y="206"/>
                    <a:pt x="96" y="175"/>
                  </a:cubicBezTo>
                  <a:cubicBezTo>
                    <a:pt x="95" y="124"/>
                    <a:pt x="94" y="73"/>
                    <a:pt x="92" y="22"/>
                  </a:cubicBezTo>
                  <a:cubicBezTo>
                    <a:pt x="92" y="7"/>
                    <a:pt x="84" y="0"/>
                    <a:pt x="73" y="0"/>
                  </a:cubicBezTo>
                  <a:cubicBezTo>
                    <a:pt x="58" y="1"/>
                    <a:pt x="56" y="11"/>
                    <a:pt x="56" y="22"/>
                  </a:cubicBezTo>
                  <a:cubicBezTo>
                    <a:pt x="56" y="79"/>
                    <a:pt x="56" y="136"/>
                    <a:pt x="56"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9" name="i$ḻïďê"/>
            <p:cNvSpPr/>
            <p:nvPr/>
          </p:nvSpPr>
          <p:spPr bwMode="auto">
            <a:xfrm>
              <a:off x="2008188" y="2713038"/>
              <a:ext cx="257175" cy="342900"/>
            </a:xfrm>
            <a:custGeom>
              <a:avLst/>
              <a:gdLst>
                <a:gd name="T0" fmla="*/ 13 w 78"/>
                <a:gd name="T1" fmla="*/ 80 h 104"/>
                <a:gd name="T2" fmla="*/ 6 w 78"/>
                <a:gd name="T3" fmla="*/ 80 h 104"/>
                <a:gd name="T4" fmla="*/ 1 w 78"/>
                <a:gd name="T5" fmla="*/ 85 h 104"/>
                <a:gd name="T6" fmla="*/ 7 w 78"/>
                <a:gd name="T7" fmla="*/ 96 h 104"/>
                <a:gd name="T8" fmla="*/ 36 w 78"/>
                <a:gd name="T9" fmla="*/ 103 h 104"/>
                <a:gd name="T10" fmla="*/ 40 w 78"/>
                <a:gd name="T11" fmla="*/ 94 h 104"/>
                <a:gd name="T12" fmla="*/ 26 w 78"/>
                <a:gd name="T13" fmla="*/ 87 h 104"/>
                <a:gd name="T14" fmla="*/ 20 w 78"/>
                <a:gd name="T15" fmla="*/ 62 h 104"/>
                <a:gd name="T16" fmla="*/ 27 w 78"/>
                <a:gd name="T17" fmla="*/ 38 h 104"/>
                <a:gd name="T18" fmla="*/ 32 w 78"/>
                <a:gd name="T19" fmla="*/ 40 h 104"/>
                <a:gd name="T20" fmla="*/ 38 w 78"/>
                <a:gd name="T21" fmla="*/ 54 h 104"/>
                <a:gd name="T22" fmla="*/ 35 w 78"/>
                <a:gd name="T23" fmla="*/ 56 h 104"/>
                <a:gd name="T24" fmla="*/ 28 w 78"/>
                <a:gd name="T25" fmla="*/ 56 h 104"/>
                <a:gd name="T26" fmla="*/ 26 w 78"/>
                <a:gd name="T27" fmla="*/ 63 h 104"/>
                <a:gd name="T28" fmla="*/ 34 w 78"/>
                <a:gd name="T29" fmla="*/ 65 h 104"/>
                <a:gd name="T30" fmla="*/ 38 w 78"/>
                <a:gd name="T31" fmla="*/ 65 h 104"/>
                <a:gd name="T32" fmla="*/ 37 w 78"/>
                <a:gd name="T33" fmla="*/ 74 h 104"/>
                <a:gd name="T34" fmla="*/ 37 w 78"/>
                <a:gd name="T35" fmla="*/ 80 h 104"/>
                <a:gd name="T36" fmla="*/ 45 w 78"/>
                <a:gd name="T37" fmla="*/ 80 h 104"/>
                <a:gd name="T38" fmla="*/ 45 w 78"/>
                <a:gd name="T39" fmla="*/ 68 h 104"/>
                <a:gd name="T40" fmla="*/ 49 w 78"/>
                <a:gd name="T41" fmla="*/ 57 h 104"/>
                <a:gd name="T42" fmla="*/ 58 w 78"/>
                <a:gd name="T43" fmla="*/ 55 h 104"/>
                <a:gd name="T44" fmla="*/ 66 w 78"/>
                <a:gd name="T45" fmla="*/ 42 h 104"/>
                <a:gd name="T46" fmla="*/ 71 w 78"/>
                <a:gd name="T47" fmla="*/ 17 h 104"/>
                <a:gd name="T48" fmla="*/ 73 w 78"/>
                <a:gd name="T49" fmla="*/ 7 h 104"/>
                <a:gd name="T50" fmla="*/ 38 w 78"/>
                <a:gd name="T51" fmla="*/ 8 h 104"/>
                <a:gd name="T52" fmla="*/ 16 w 78"/>
                <a:gd name="T53" fmla="*/ 40 h 104"/>
                <a:gd name="T54" fmla="*/ 12 w 78"/>
                <a:gd name="T55" fmla="*/ 69 h 104"/>
                <a:gd name="T56" fmla="*/ 13 w 78"/>
                <a:gd name="T57" fmla="*/ 80 h 104"/>
                <a:gd name="T58" fmla="*/ 13 w 78"/>
                <a:gd name="T59" fmla="*/ 80 h 104"/>
                <a:gd name="T60" fmla="*/ 44 w 78"/>
                <a:gd name="T61" fmla="*/ 54 h 104"/>
                <a:gd name="T62" fmla="*/ 42 w 78"/>
                <a:gd name="T63" fmla="*/ 56 h 104"/>
                <a:gd name="T64" fmla="*/ 42 w 78"/>
                <a:gd name="T65" fmla="*/ 39 h 104"/>
                <a:gd name="T66" fmla="*/ 35 w 78"/>
                <a:gd name="T67" fmla="*/ 35 h 104"/>
                <a:gd name="T68" fmla="*/ 29 w 78"/>
                <a:gd name="T69" fmla="*/ 35 h 104"/>
                <a:gd name="T70" fmla="*/ 36 w 78"/>
                <a:gd name="T71" fmla="*/ 23 h 104"/>
                <a:gd name="T72" fmla="*/ 54 w 78"/>
                <a:gd name="T73" fmla="*/ 11 h 104"/>
                <a:gd name="T74" fmla="*/ 55 w 78"/>
                <a:gd name="T75" fmla="*/ 28 h 104"/>
                <a:gd name="T76" fmla="*/ 54 w 78"/>
                <a:gd name="T77" fmla="*/ 45 h 104"/>
                <a:gd name="T78" fmla="*/ 48 w 78"/>
                <a:gd name="T79" fmla="*/ 48 h 104"/>
                <a:gd name="T80" fmla="*/ 44 w 78"/>
                <a:gd name="T81" fmla="*/ 5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 h="104">
                  <a:moveTo>
                    <a:pt x="13" y="80"/>
                  </a:moveTo>
                  <a:cubicBezTo>
                    <a:pt x="12" y="81"/>
                    <a:pt x="9" y="79"/>
                    <a:pt x="6" y="80"/>
                  </a:cubicBezTo>
                  <a:cubicBezTo>
                    <a:pt x="3" y="82"/>
                    <a:pt x="2" y="84"/>
                    <a:pt x="1" y="85"/>
                  </a:cubicBezTo>
                  <a:cubicBezTo>
                    <a:pt x="0" y="87"/>
                    <a:pt x="1" y="92"/>
                    <a:pt x="7" y="96"/>
                  </a:cubicBezTo>
                  <a:cubicBezTo>
                    <a:pt x="12" y="100"/>
                    <a:pt x="32" y="104"/>
                    <a:pt x="36" y="103"/>
                  </a:cubicBezTo>
                  <a:cubicBezTo>
                    <a:pt x="40" y="102"/>
                    <a:pt x="43" y="94"/>
                    <a:pt x="40" y="94"/>
                  </a:cubicBezTo>
                  <a:cubicBezTo>
                    <a:pt x="36" y="93"/>
                    <a:pt x="28" y="91"/>
                    <a:pt x="26" y="87"/>
                  </a:cubicBezTo>
                  <a:cubicBezTo>
                    <a:pt x="23" y="83"/>
                    <a:pt x="19" y="76"/>
                    <a:pt x="20" y="62"/>
                  </a:cubicBezTo>
                  <a:cubicBezTo>
                    <a:pt x="20" y="48"/>
                    <a:pt x="25" y="40"/>
                    <a:pt x="27" y="38"/>
                  </a:cubicBezTo>
                  <a:cubicBezTo>
                    <a:pt x="29" y="37"/>
                    <a:pt x="32" y="39"/>
                    <a:pt x="32" y="40"/>
                  </a:cubicBezTo>
                  <a:cubicBezTo>
                    <a:pt x="33" y="41"/>
                    <a:pt x="37" y="53"/>
                    <a:pt x="38" y="54"/>
                  </a:cubicBezTo>
                  <a:cubicBezTo>
                    <a:pt x="38" y="54"/>
                    <a:pt x="38" y="58"/>
                    <a:pt x="35" y="56"/>
                  </a:cubicBezTo>
                  <a:cubicBezTo>
                    <a:pt x="33" y="55"/>
                    <a:pt x="30" y="54"/>
                    <a:pt x="28" y="56"/>
                  </a:cubicBezTo>
                  <a:cubicBezTo>
                    <a:pt x="25" y="57"/>
                    <a:pt x="23" y="60"/>
                    <a:pt x="26" y="63"/>
                  </a:cubicBezTo>
                  <a:cubicBezTo>
                    <a:pt x="29" y="66"/>
                    <a:pt x="32" y="65"/>
                    <a:pt x="34" y="65"/>
                  </a:cubicBezTo>
                  <a:cubicBezTo>
                    <a:pt x="35" y="64"/>
                    <a:pt x="39" y="63"/>
                    <a:pt x="38" y="65"/>
                  </a:cubicBezTo>
                  <a:cubicBezTo>
                    <a:pt x="37" y="67"/>
                    <a:pt x="37" y="74"/>
                    <a:pt x="37" y="74"/>
                  </a:cubicBezTo>
                  <a:cubicBezTo>
                    <a:pt x="37" y="74"/>
                    <a:pt x="34" y="78"/>
                    <a:pt x="37" y="80"/>
                  </a:cubicBezTo>
                  <a:cubicBezTo>
                    <a:pt x="40" y="82"/>
                    <a:pt x="45" y="82"/>
                    <a:pt x="45" y="80"/>
                  </a:cubicBezTo>
                  <a:cubicBezTo>
                    <a:pt x="45" y="78"/>
                    <a:pt x="45" y="72"/>
                    <a:pt x="45" y="68"/>
                  </a:cubicBezTo>
                  <a:cubicBezTo>
                    <a:pt x="46" y="65"/>
                    <a:pt x="47" y="59"/>
                    <a:pt x="49" y="57"/>
                  </a:cubicBezTo>
                  <a:cubicBezTo>
                    <a:pt x="52" y="56"/>
                    <a:pt x="54" y="57"/>
                    <a:pt x="58" y="55"/>
                  </a:cubicBezTo>
                  <a:cubicBezTo>
                    <a:pt x="61" y="52"/>
                    <a:pt x="66" y="46"/>
                    <a:pt x="66" y="42"/>
                  </a:cubicBezTo>
                  <a:cubicBezTo>
                    <a:pt x="66" y="39"/>
                    <a:pt x="69" y="20"/>
                    <a:pt x="71" y="17"/>
                  </a:cubicBezTo>
                  <a:cubicBezTo>
                    <a:pt x="73" y="14"/>
                    <a:pt x="78" y="12"/>
                    <a:pt x="73" y="7"/>
                  </a:cubicBezTo>
                  <a:cubicBezTo>
                    <a:pt x="68" y="2"/>
                    <a:pt x="48" y="0"/>
                    <a:pt x="38" y="8"/>
                  </a:cubicBezTo>
                  <a:cubicBezTo>
                    <a:pt x="29" y="15"/>
                    <a:pt x="21" y="26"/>
                    <a:pt x="16" y="40"/>
                  </a:cubicBezTo>
                  <a:cubicBezTo>
                    <a:pt x="11" y="54"/>
                    <a:pt x="10" y="62"/>
                    <a:pt x="12" y="69"/>
                  </a:cubicBezTo>
                  <a:cubicBezTo>
                    <a:pt x="14" y="77"/>
                    <a:pt x="15" y="79"/>
                    <a:pt x="13" y="80"/>
                  </a:cubicBezTo>
                  <a:cubicBezTo>
                    <a:pt x="13" y="80"/>
                    <a:pt x="13" y="80"/>
                    <a:pt x="13" y="80"/>
                  </a:cubicBezTo>
                  <a:close/>
                  <a:moveTo>
                    <a:pt x="44" y="54"/>
                  </a:moveTo>
                  <a:cubicBezTo>
                    <a:pt x="44" y="54"/>
                    <a:pt x="43" y="54"/>
                    <a:pt x="42" y="56"/>
                  </a:cubicBezTo>
                  <a:cubicBezTo>
                    <a:pt x="42" y="57"/>
                    <a:pt x="42" y="44"/>
                    <a:pt x="42" y="39"/>
                  </a:cubicBezTo>
                  <a:cubicBezTo>
                    <a:pt x="42" y="34"/>
                    <a:pt x="38" y="34"/>
                    <a:pt x="35" y="35"/>
                  </a:cubicBezTo>
                  <a:cubicBezTo>
                    <a:pt x="31" y="35"/>
                    <a:pt x="31" y="35"/>
                    <a:pt x="29" y="35"/>
                  </a:cubicBezTo>
                  <a:cubicBezTo>
                    <a:pt x="31" y="31"/>
                    <a:pt x="33" y="28"/>
                    <a:pt x="36" y="23"/>
                  </a:cubicBezTo>
                  <a:cubicBezTo>
                    <a:pt x="40" y="17"/>
                    <a:pt x="46" y="11"/>
                    <a:pt x="54" y="11"/>
                  </a:cubicBezTo>
                  <a:cubicBezTo>
                    <a:pt x="58" y="10"/>
                    <a:pt x="56" y="24"/>
                    <a:pt x="55" y="28"/>
                  </a:cubicBezTo>
                  <a:cubicBezTo>
                    <a:pt x="55" y="31"/>
                    <a:pt x="55" y="43"/>
                    <a:pt x="54" y="45"/>
                  </a:cubicBezTo>
                  <a:cubicBezTo>
                    <a:pt x="54" y="48"/>
                    <a:pt x="52" y="47"/>
                    <a:pt x="48" y="48"/>
                  </a:cubicBezTo>
                  <a:cubicBezTo>
                    <a:pt x="45" y="49"/>
                    <a:pt x="44" y="54"/>
                    <a:pt x="44"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10" name="ïṧḻíḓé"/>
            <p:cNvSpPr/>
            <p:nvPr/>
          </p:nvSpPr>
          <p:spPr bwMode="auto">
            <a:xfrm>
              <a:off x="2540001" y="2389188"/>
              <a:ext cx="98425" cy="225425"/>
            </a:xfrm>
            <a:custGeom>
              <a:avLst/>
              <a:gdLst>
                <a:gd name="T0" fmla="*/ 4 w 30"/>
                <a:gd name="T1" fmla="*/ 2 h 68"/>
                <a:gd name="T2" fmla="*/ 2 w 30"/>
                <a:gd name="T3" fmla="*/ 10 h 68"/>
                <a:gd name="T4" fmla="*/ 10 w 30"/>
                <a:gd name="T5" fmla="*/ 22 h 68"/>
                <a:gd name="T6" fmla="*/ 19 w 30"/>
                <a:gd name="T7" fmla="*/ 50 h 68"/>
                <a:gd name="T8" fmla="*/ 20 w 30"/>
                <a:gd name="T9" fmla="*/ 60 h 68"/>
                <a:gd name="T10" fmla="*/ 25 w 30"/>
                <a:gd name="T11" fmla="*/ 67 h 68"/>
                <a:gd name="T12" fmla="*/ 27 w 30"/>
                <a:gd name="T13" fmla="*/ 58 h 68"/>
                <a:gd name="T14" fmla="*/ 19 w 30"/>
                <a:gd name="T15" fmla="*/ 30 h 68"/>
                <a:gd name="T16" fmla="*/ 14 w 30"/>
                <a:gd name="T17" fmla="*/ 15 h 68"/>
                <a:gd name="T18" fmla="*/ 11 w 30"/>
                <a:gd name="T19" fmla="*/ 6 h 68"/>
                <a:gd name="T20" fmla="*/ 4 w 30"/>
                <a:gd name="T21" fmla="*/ 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68">
                  <a:moveTo>
                    <a:pt x="4" y="2"/>
                  </a:moveTo>
                  <a:cubicBezTo>
                    <a:pt x="1" y="3"/>
                    <a:pt x="0" y="5"/>
                    <a:pt x="2" y="10"/>
                  </a:cubicBezTo>
                  <a:cubicBezTo>
                    <a:pt x="5" y="14"/>
                    <a:pt x="8" y="13"/>
                    <a:pt x="10" y="22"/>
                  </a:cubicBezTo>
                  <a:cubicBezTo>
                    <a:pt x="13" y="30"/>
                    <a:pt x="18" y="47"/>
                    <a:pt x="19" y="50"/>
                  </a:cubicBezTo>
                  <a:cubicBezTo>
                    <a:pt x="20" y="53"/>
                    <a:pt x="20" y="58"/>
                    <a:pt x="20" y="60"/>
                  </a:cubicBezTo>
                  <a:cubicBezTo>
                    <a:pt x="20" y="62"/>
                    <a:pt x="21" y="68"/>
                    <a:pt x="25" y="67"/>
                  </a:cubicBezTo>
                  <a:cubicBezTo>
                    <a:pt x="30" y="66"/>
                    <a:pt x="28" y="61"/>
                    <a:pt x="27" y="58"/>
                  </a:cubicBezTo>
                  <a:cubicBezTo>
                    <a:pt x="27" y="55"/>
                    <a:pt x="21" y="33"/>
                    <a:pt x="19" y="30"/>
                  </a:cubicBezTo>
                  <a:cubicBezTo>
                    <a:pt x="18" y="27"/>
                    <a:pt x="15" y="18"/>
                    <a:pt x="14" y="15"/>
                  </a:cubicBezTo>
                  <a:cubicBezTo>
                    <a:pt x="14" y="12"/>
                    <a:pt x="14" y="9"/>
                    <a:pt x="11" y="6"/>
                  </a:cubicBezTo>
                  <a:cubicBezTo>
                    <a:pt x="9" y="4"/>
                    <a:pt x="7" y="0"/>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11" name="íśḷïḓê"/>
            <p:cNvSpPr/>
            <p:nvPr/>
          </p:nvSpPr>
          <p:spPr bwMode="auto">
            <a:xfrm>
              <a:off x="2608263" y="2376488"/>
              <a:ext cx="69850" cy="128588"/>
            </a:xfrm>
            <a:custGeom>
              <a:avLst/>
              <a:gdLst>
                <a:gd name="T0" fmla="*/ 4 w 21"/>
                <a:gd name="T1" fmla="*/ 1 h 39"/>
                <a:gd name="T2" fmla="*/ 0 w 21"/>
                <a:gd name="T3" fmla="*/ 5 h 39"/>
                <a:gd name="T4" fmla="*/ 4 w 21"/>
                <a:gd name="T5" fmla="*/ 13 h 39"/>
                <a:gd name="T6" fmla="*/ 9 w 21"/>
                <a:gd name="T7" fmla="*/ 19 h 39"/>
                <a:gd name="T8" fmla="*/ 17 w 21"/>
                <a:gd name="T9" fmla="*/ 38 h 39"/>
                <a:gd name="T10" fmla="*/ 21 w 21"/>
                <a:gd name="T11" fmla="*/ 32 h 39"/>
                <a:gd name="T12" fmla="*/ 19 w 21"/>
                <a:gd name="T13" fmla="*/ 21 h 39"/>
                <a:gd name="T14" fmla="*/ 16 w 21"/>
                <a:gd name="T15" fmla="*/ 14 h 39"/>
                <a:gd name="T16" fmla="*/ 11 w 21"/>
                <a:gd name="T17" fmla="*/ 3 h 39"/>
                <a:gd name="T18" fmla="*/ 4 w 21"/>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39">
                  <a:moveTo>
                    <a:pt x="4" y="1"/>
                  </a:moveTo>
                  <a:cubicBezTo>
                    <a:pt x="2" y="2"/>
                    <a:pt x="0" y="2"/>
                    <a:pt x="0" y="5"/>
                  </a:cubicBezTo>
                  <a:cubicBezTo>
                    <a:pt x="0" y="8"/>
                    <a:pt x="3" y="11"/>
                    <a:pt x="4" y="13"/>
                  </a:cubicBezTo>
                  <a:cubicBezTo>
                    <a:pt x="6" y="15"/>
                    <a:pt x="8" y="17"/>
                    <a:pt x="9" y="19"/>
                  </a:cubicBezTo>
                  <a:cubicBezTo>
                    <a:pt x="9" y="22"/>
                    <a:pt x="15" y="37"/>
                    <a:pt x="17" y="38"/>
                  </a:cubicBezTo>
                  <a:cubicBezTo>
                    <a:pt x="19" y="39"/>
                    <a:pt x="21" y="36"/>
                    <a:pt x="21" y="32"/>
                  </a:cubicBezTo>
                  <a:cubicBezTo>
                    <a:pt x="21" y="28"/>
                    <a:pt x="20" y="23"/>
                    <a:pt x="19" y="21"/>
                  </a:cubicBezTo>
                  <a:cubicBezTo>
                    <a:pt x="17" y="20"/>
                    <a:pt x="16" y="17"/>
                    <a:pt x="16" y="14"/>
                  </a:cubicBezTo>
                  <a:cubicBezTo>
                    <a:pt x="16" y="10"/>
                    <a:pt x="13" y="6"/>
                    <a:pt x="11" y="3"/>
                  </a:cubicBezTo>
                  <a:cubicBezTo>
                    <a:pt x="8" y="0"/>
                    <a:pt x="5" y="1"/>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12" name="îṧļîḓè"/>
            <p:cNvSpPr/>
            <p:nvPr/>
          </p:nvSpPr>
          <p:spPr bwMode="auto">
            <a:xfrm>
              <a:off x="2644776" y="2263775"/>
              <a:ext cx="155575" cy="300038"/>
            </a:xfrm>
            <a:custGeom>
              <a:avLst/>
              <a:gdLst>
                <a:gd name="T0" fmla="*/ 7 w 47"/>
                <a:gd name="T1" fmla="*/ 0 h 91"/>
                <a:gd name="T2" fmla="*/ 1 w 47"/>
                <a:gd name="T3" fmla="*/ 3 h 91"/>
                <a:gd name="T4" fmla="*/ 4 w 47"/>
                <a:gd name="T5" fmla="*/ 10 h 91"/>
                <a:gd name="T6" fmla="*/ 8 w 47"/>
                <a:gd name="T7" fmla="*/ 18 h 91"/>
                <a:gd name="T8" fmla="*/ 20 w 47"/>
                <a:gd name="T9" fmla="*/ 45 h 91"/>
                <a:gd name="T10" fmla="*/ 29 w 47"/>
                <a:gd name="T11" fmla="*/ 67 h 91"/>
                <a:gd name="T12" fmla="*/ 41 w 47"/>
                <a:gd name="T13" fmla="*/ 89 h 91"/>
                <a:gd name="T14" fmla="*/ 44 w 47"/>
                <a:gd name="T15" fmla="*/ 81 h 91"/>
                <a:gd name="T16" fmla="*/ 38 w 47"/>
                <a:gd name="T17" fmla="*/ 73 h 91"/>
                <a:gd name="T18" fmla="*/ 20 w 47"/>
                <a:gd name="T19" fmla="*/ 32 h 91"/>
                <a:gd name="T20" fmla="*/ 16 w 47"/>
                <a:gd name="T21" fmla="*/ 16 h 91"/>
                <a:gd name="T22" fmla="*/ 16 w 47"/>
                <a:gd name="T23" fmla="*/ 5 h 91"/>
                <a:gd name="T24" fmla="*/ 7 w 47"/>
                <a:gd name="T25"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91">
                  <a:moveTo>
                    <a:pt x="7" y="0"/>
                  </a:moveTo>
                  <a:cubicBezTo>
                    <a:pt x="5" y="0"/>
                    <a:pt x="2" y="1"/>
                    <a:pt x="1" y="3"/>
                  </a:cubicBezTo>
                  <a:cubicBezTo>
                    <a:pt x="0" y="5"/>
                    <a:pt x="1" y="8"/>
                    <a:pt x="4" y="10"/>
                  </a:cubicBezTo>
                  <a:cubicBezTo>
                    <a:pt x="6" y="13"/>
                    <a:pt x="8" y="16"/>
                    <a:pt x="8" y="18"/>
                  </a:cubicBezTo>
                  <a:cubicBezTo>
                    <a:pt x="9" y="20"/>
                    <a:pt x="18" y="40"/>
                    <a:pt x="20" y="45"/>
                  </a:cubicBezTo>
                  <a:cubicBezTo>
                    <a:pt x="22" y="50"/>
                    <a:pt x="26" y="61"/>
                    <a:pt x="29" y="67"/>
                  </a:cubicBezTo>
                  <a:cubicBezTo>
                    <a:pt x="32" y="74"/>
                    <a:pt x="37" y="86"/>
                    <a:pt x="41" y="89"/>
                  </a:cubicBezTo>
                  <a:cubicBezTo>
                    <a:pt x="45" y="91"/>
                    <a:pt x="47" y="84"/>
                    <a:pt x="44" y="81"/>
                  </a:cubicBezTo>
                  <a:cubicBezTo>
                    <a:pt x="42" y="78"/>
                    <a:pt x="42" y="79"/>
                    <a:pt x="38" y="73"/>
                  </a:cubicBezTo>
                  <a:cubicBezTo>
                    <a:pt x="35" y="67"/>
                    <a:pt x="21" y="34"/>
                    <a:pt x="20" y="32"/>
                  </a:cubicBezTo>
                  <a:cubicBezTo>
                    <a:pt x="19" y="29"/>
                    <a:pt x="16" y="19"/>
                    <a:pt x="16" y="16"/>
                  </a:cubicBezTo>
                  <a:cubicBezTo>
                    <a:pt x="16" y="12"/>
                    <a:pt x="18" y="8"/>
                    <a:pt x="16" y="5"/>
                  </a:cubicBezTo>
                  <a:cubicBezTo>
                    <a:pt x="15" y="2"/>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13" name="íṣľîḑê"/>
            <p:cNvSpPr/>
            <p:nvPr/>
          </p:nvSpPr>
          <p:spPr bwMode="auto">
            <a:xfrm>
              <a:off x="3508376" y="2495550"/>
              <a:ext cx="69850" cy="111125"/>
            </a:xfrm>
            <a:custGeom>
              <a:avLst/>
              <a:gdLst>
                <a:gd name="T0" fmla="*/ 0 w 21"/>
                <a:gd name="T1" fmla="*/ 11 h 34"/>
                <a:gd name="T2" fmla="*/ 12 w 21"/>
                <a:gd name="T3" fmla="*/ 33 h 34"/>
                <a:gd name="T4" fmla="*/ 19 w 21"/>
                <a:gd name="T5" fmla="*/ 21 h 34"/>
                <a:gd name="T6" fmla="*/ 6 w 21"/>
                <a:gd name="T7" fmla="*/ 5 h 34"/>
                <a:gd name="T8" fmla="*/ 0 w 21"/>
                <a:gd name="T9" fmla="*/ 11 h 34"/>
              </a:gdLst>
              <a:ahLst/>
              <a:cxnLst>
                <a:cxn ang="0">
                  <a:pos x="T0" y="T1"/>
                </a:cxn>
                <a:cxn ang="0">
                  <a:pos x="T2" y="T3"/>
                </a:cxn>
                <a:cxn ang="0">
                  <a:pos x="T4" y="T5"/>
                </a:cxn>
                <a:cxn ang="0">
                  <a:pos x="T6" y="T7"/>
                </a:cxn>
                <a:cxn ang="0">
                  <a:pos x="T8" y="T9"/>
                </a:cxn>
              </a:cxnLst>
              <a:rect l="0" t="0" r="r" b="b"/>
              <a:pathLst>
                <a:path w="21" h="34">
                  <a:moveTo>
                    <a:pt x="0" y="11"/>
                  </a:moveTo>
                  <a:cubicBezTo>
                    <a:pt x="1" y="16"/>
                    <a:pt x="3" y="32"/>
                    <a:pt x="12" y="33"/>
                  </a:cubicBezTo>
                  <a:cubicBezTo>
                    <a:pt x="20" y="34"/>
                    <a:pt x="21" y="24"/>
                    <a:pt x="19" y="21"/>
                  </a:cubicBezTo>
                  <a:cubicBezTo>
                    <a:pt x="17" y="17"/>
                    <a:pt x="6" y="5"/>
                    <a:pt x="6" y="5"/>
                  </a:cubicBezTo>
                  <a:cubicBezTo>
                    <a:pt x="1" y="0"/>
                    <a:pt x="0" y="7"/>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14" name="iS1îdè"/>
            <p:cNvSpPr/>
            <p:nvPr/>
          </p:nvSpPr>
          <p:spPr bwMode="auto">
            <a:xfrm>
              <a:off x="3967163" y="2887663"/>
              <a:ext cx="274638" cy="192088"/>
            </a:xfrm>
            <a:custGeom>
              <a:avLst/>
              <a:gdLst>
                <a:gd name="T0" fmla="*/ 50 w 83"/>
                <a:gd name="T1" fmla="*/ 1 h 58"/>
                <a:gd name="T2" fmla="*/ 47 w 83"/>
                <a:gd name="T3" fmla="*/ 4 h 58"/>
                <a:gd name="T4" fmla="*/ 44 w 83"/>
                <a:gd name="T5" fmla="*/ 8 h 58"/>
                <a:gd name="T6" fmla="*/ 35 w 83"/>
                <a:gd name="T7" fmla="*/ 10 h 58"/>
                <a:gd name="T8" fmla="*/ 29 w 83"/>
                <a:gd name="T9" fmla="*/ 12 h 58"/>
                <a:gd name="T10" fmla="*/ 25 w 83"/>
                <a:gd name="T11" fmla="*/ 16 h 58"/>
                <a:gd name="T12" fmla="*/ 27 w 83"/>
                <a:gd name="T13" fmla="*/ 18 h 58"/>
                <a:gd name="T14" fmla="*/ 29 w 83"/>
                <a:gd name="T15" fmla="*/ 20 h 58"/>
                <a:gd name="T16" fmla="*/ 28 w 83"/>
                <a:gd name="T17" fmla="*/ 23 h 58"/>
                <a:gd name="T18" fmla="*/ 25 w 83"/>
                <a:gd name="T19" fmla="*/ 21 h 58"/>
                <a:gd name="T20" fmla="*/ 12 w 83"/>
                <a:gd name="T21" fmla="*/ 8 h 58"/>
                <a:gd name="T22" fmla="*/ 8 w 83"/>
                <a:gd name="T23" fmla="*/ 3 h 58"/>
                <a:gd name="T24" fmla="*/ 5 w 83"/>
                <a:gd name="T25" fmla="*/ 0 h 58"/>
                <a:gd name="T26" fmla="*/ 0 w 83"/>
                <a:gd name="T27" fmla="*/ 3 h 58"/>
                <a:gd name="T28" fmla="*/ 2 w 83"/>
                <a:gd name="T29" fmla="*/ 10 h 58"/>
                <a:gd name="T30" fmla="*/ 13 w 83"/>
                <a:gd name="T31" fmla="*/ 17 h 58"/>
                <a:gd name="T32" fmla="*/ 25 w 83"/>
                <a:gd name="T33" fmla="*/ 27 h 58"/>
                <a:gd name="T34" fmla="*/ 37 w 83"/>
                <a:gd name="T35" fmla="*/ 42 h 58"/>
                <a:gd name="T36" fmla="*/ 35 w 83"/>
                <a:gd name="T37" fmla="*/ 47 h 58"/>
                <a:gd name="T38" fmla="*/ 30 w 83"/>
                <a:gd name="T39" fmla="*/ 44 h 58"/>
                <a:gd name="T40" fmla="*/ 28 w 83"/>
                <a:gd name="T41" fmla="*/ 44 h 58"/>
                <a:gd name="T42" fmla="*/ 31 w 83"/>
                <a:gd name="T43" fmla="*/ 49 h 58"/>
                <a:gd name="T44" fmla="*/ 36 w 83"/>
                <a:gd name="T45" fmla="*/ 58 h 58"/>
                <a:gd name="T46" fmla="*/ 43 w 83"/>
                <a:gd name="T47" fmla="*/ 48 h 58"/>
                <a:gd name="T48" fmla="*/ 38 w 83"/>
                <a:gd name="T49" fmla="*/ 37 h 58"/>
                <a:gd name="T50" fmla="*/ 40 w 83"/>
                <a:gd name="T51" fmla="*/ 35 h 58"/>
                <a:gd name="T52" fmla="*/ 49 w 83"/>
                <a:gd name="T53" fmla="*/ 38 h 58"/>
                <a:gd name="T54" fmla="*/ 55 w 83"/>
                <a:gd name="T55" fmla="*/ 38 h 58"/>
                <a:gd name="T56" fmla="*/ 59 w 83"/>
                <a:gd name="T57" fmla="*/ 32 h 58"/>
                <a:gd name="T58" fmla="*/ 64 w 83"/>
                <a:gd name="T59" fmla="*/ 33 h 58"/>
                <a:gd name="T60" fmla="*/ 71 w 83"/>
                <a:gd name="T61" fmla="*/ 36 h 58"/>
                <a:gd name="T62" fmla="*/ 72 w 83"/>
                <a:gd name="T63" fmla="*/ 30 h 58"/>
                <a:gd name="T64" fmla="*/ 76 w 83"/>
                <a:gd name="T65" fmla="*/ 29 h 58"/>
                <a:gd name="T66" fmla="*/ 79 w 83"/>
                <a:gd name="T67" fmla="*/ 31 h 58"/>
                <a:gd name="T68" fmla="*/ 82 w 83"/>
                <a:gd name="T69" fmla="*/ 27 h 58"/>
                <a:gd name="T70" fmla="*/ 81 w 83"/>
                <a:gd name="T71" fmla="*/ 22 h 58"/>
                <a:gd name="T72" fmla="*/ 75 w 83"/>
                <a:gd name="T73" fmla="*/ 24 h 58"/>
                <a:gd name="T74" fmla="*/ 71 w 83"/>
                <a:gd name="T75" fmla="*/ 26 h 58"/>
                <a:gd name="T76" fmla="*/ 69 w 83"/>
                <a:gd name="T77" fmla="*/ 27 h 58"/>
                <a:gd name="T78" fmla="*/ 65 w 83"/>
                <a:gd name="T79" fmla="*/ 26 h 58"/>
                <a:gd name="T80" fmla="*/ 61 w 83"/>
                <a:gd name="T81" fmla="*/ 23 h 58"/>
                <a:gd name="T82" fmla="*/ 56 w 83"/>
                <a:gd name="T83" fmla="*/ 25 h 58"/>
                <a:gd name="T84" fmla="*/ 54 w 83"/>
                <a:gd name="T85" fmla="*/ 28 h 58"/>
                <a:gd name="T86" fmla="*/ 42 w 83"/>
                <a:gd name="T87" fmla="*/ 28 h 58"/>
                <a:gd name="T88" fmla="*/ 41 w 83"/>
                <a:gd name="T89" fmla="*/ 31 h 58"/>
                <a:gd name="T90" fmla="*/ 36 w 83"/>
                <a:gd name="T91" fmla="*/ 32 h 58"/>
                <a:gd name="T92" fmla="*/ 32 w 83"/>
                <a:gd name="T93" fmla="*/ 28 h 58"/>
                <a:gd name="T94" fmla="*/ 34 w 83"/>
                <a:gd name="T95" fmla="*/ 25 h 58"/>
                <a:gd name="T96" fmla="*/ 43 w 83"/>
                <a:gd name="T97" fmla="*/ 24 h 58"/>
                <a:gd name="T98" fmla="*/ 46 w 83"/>
                <a:gd name="T99" fmla="*/ 23 h 58"/>
                <a:gd name="T100" fmla="*/ 47 w 83"/>
                <a:gd name="T101" fmla="*/ 20 h 58"/>
                <a:gd name="T102" fmla="*/ 47 w 83"/>
                <a:gd name="T103" fmla="*/ 18 h 58"/>
                <a:gd name="T104" fmla="*/ 63 w 83"/>
                <a:gd name="T105" fmla="*/ 17 h 58"/>
                <a:gd name="T106" fmla="*/ 68 w 83"/>
                <a:gd name="T107" fmla="*/ 13 h 58"/>
                <a:gd name="T108" fmla="*/ 63 w 83"/>
                <a:gd name="T109" fmla="*/ 8 h 58"/>
                <a:gd name="T110" fmla="*/ 58 w 83"/>
                <a:gd name="T111" fmla="*/ 13 h 58"/>
                <a:gd name="T112" fmla="*/ 49 w 83"/>
                <a:gd name="T113" fmla="*/ 16 h 58"/>
                <a:gd name="T114" fmla="*/ 42 w 83"/>
                <a:gd name="T115" fmla="*/ 17 h 58"/>
                <a:gd name="T116" fmla="*/ 40 w 83"/>
                <a:gd name="T117" fmla="*/ 13 h 58"/>
                <a:gd name="T118" fmla="*/ 51 w 83"/>
                <a:gd name="T119" fmla="*/ 10 h 58"/>
                <a:gd name="T120" fmla="*/ 54 w 83"/>
                <a:gd name="T121" fmla="*/ 2 h 58"/>
                <a:gd name="T122" fmla="*/ 50 w 83"/>
                <a:gd name="T123" fmla="*/ 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3" h="58">
                  <a:moveTo>
                    <a:pt x="50" y="1"/>
                  </a:moveTo>
                  <a:cubicBezTo>
                    <a:pt x="50" y="1"/>
                    <a:pt x="48" y="3"/>
                    <a:pt x="47" y="4"/>
                  </a:cubicBezTo>
                  <a:cubicBezTo>
                    <a:pt x="47" y="5"/>
                    <a:pt x="45" y="8"/>
                    <a:pt x="44" y="8"/>
                  </a:cubicBezTo>
                  <a:cubicBezTo>
                    <a:pt x="43" y="8"/>
                    <a:pt x="37" y="10"/>
                    <a:pt x="35" y="10"/>
                  </a:cubicBezTo>
                  <a:cubicBezTo>
                    <a:pt x="34" y="10"/>
                    <a:pt x="29" y="11"/>
                    <a:pt x="29" y="12"/>
                  </a:cubicBezTo>
                  <a:cubicBezTo>
                    <a:pt x="28" y="14"/>
                    <a:pt x="25" y="16"/>
                    <a:pt x="25" y="16"/>
                  </a:cubicBezTo>
                  <a:cubicBezTo>
                    <a:pt x="25" y="16"/>
                    <a:pt x="25" y="18"/>
                    <a:pt x="27" y="18"/>
                  </a:cubicBezTo>
                  <a:cubicBezTo>
                    <a:pt x="29" y="18"/>
                    <a:pt x="29" y="20"/>
                    <a:pt x="29" y="20"/>
                  </a:cubicBezTo>
                  <a:cubicBezTo>
                    <a:pt x="29" y="20"/>
                    <a:pt x="29" y="24"/>
                    <a:pt x="28" y="23"/>
                  </a:cubicBezTo>
                  <a:cubicBezTo>
                    <a:pt x="27" y="22"/>
                    <a:pt x="27" y="23"/>
                    <a:pt x="25" y="21"/>
                  </a:cubicBezTo>
                  <a:cubicBezTo>
                    <a:pt x="24" y="20"/>
                    <a:pt x="12" y="8"/>
                    <a:pt x="12" y="8"/>
                  </a:cubicBezTo>
                  <a:cubicBezTo>
                    <a:pt x="12" y="8"/>
                    <a:pt x="9" y="4"/>
                    <a:pt x="8" y="3"/>
                  </a:cubicBezTo>
                  <a:cubicBezTo>
                    <a:pt x="8" y="2"/>
                    <a:pt x="7" y="0"/>
                    <a:pt x="5" y="0"/>
                  </a:cubicBezTo>
                  <a:cubicBezTo>
                    <a:pt x="3" y="0"/>
                    <a:pt x="1" y="1"/>
                    <a:pt x="0" y="3"/>
                  </a:cubicBezTo>
                  <a:cubicBezTo>
                    <a:pt x="0" y="4"/>
                    <a:pt x="0" y="7"/>
                    <a:pt x="2" y="10"/>
                  </a:cubicBezTo>
                  <a:cubicBezTo>
                    <a:pt x="5" y="13"/>
                    <a:pt x="10" y="15"/>
                    <a:pt x="13" y="17"/>
                  </a:cubicBezTo>
                  <a:cubicBezTo>
                    <a:pt x="18" y="20"/>
                    <a:pt x="22" y="24"/>
                    <a:pt x="25" y="27"/>
                  </a:cubicBezTo>
                  <a:cubicBezTo>
                    <a:pt x="28" y="31"/>
                    <a:pt x="35" y="38"/>
                    <a:pt x="37" y="42"/>
                  </a:cubicBezTo>
                  <a:cubicBezTo>
                    <a:pt x="38" y="46"/>
                    <a:pt x="37" y="47"/>
                    <a:pt x="35" y="47"/>
                  </a:cubicBezTo>
                  <a:cubicBezTo>
                    <a:pt x="34" y="47"/>
                    <a:pt x="31" y="45"/>
                    <a:pt x="30" y="44"/>
                  </a:cubicBezTo>
                  <a:cubicBezTo>
                    <a:pt x="29" y="43"/>
                    <a:pt x="28" y="44"/>
                    <a:pt x="28" y="44"/>
                  </a:cubicBezTo>
                  <a:cubicBezTo>
                    <a:pt x="28" y="44"/>
                    <a:pt x="28" y="45"/>
                    <a:pt x="31" y="49"/>
                  </a:cubicBezTo>
                  <a:cubicBezTo>
                    <a:pt x="33" y="52"/>
                    <a:pt x="34" y="57"/>
                    <a:pt x="36" y="58"/>
                  </a:cubicBezTo>
                  <a:cubicBezTo>
                    <a:pt x="37" y="58"/>
                    <a:pt x="45" y="53"/>
                    <a:pt x="43" y="48"/>
                  </a:cubicBezTo>
                  <a:cubicBezTo>
                    <a:pt x="42" y="43"/>
                    <a:pt x="39" y="38"/>
                    <a:pt x="38" y="37"/>
                  </a:cubicBezTo>
                  <a:cubicBezTo>
                    <a:pt x="37" y="36"/>
                    <a:pt x="38" y="34"/>
                    <a:pt x="40" y="35"/>
                  </a:cubicBezTo>
                  <a:cubicBezTo>
                    <a:pt x="42" y="36"/>
                    <a:pt x="45" y="38"/>
                    <a:pt x="49" y="38"/>
                  </a:cubicBezTo>
                  <a:cubicBezTo>
                    <a:pt x="53" y="38"/>
                    <a:pt x="54" y="39"/>
                    <a:pt x="55" y="38"/>
                  </a:cubicBezTo>
                  <a:cubicBezTo>
                    <a:pt x="57" y="36"/>
                    <a:pt x="59" y="33"/>
                    <a:pt x="59" y="32"/>
                  </a:cubicBezTo>
                  <a:cubicBezTo>
                    <a:pt x="60" y="31"/>
                    <a:pt x="62" y="31"/>
                    <a:pt x="64" y="33"/>
                  </a:cubicBezTo>
                  <a:cubicBezTo>
                    <a:pt x="66" y="36"/>
                    <a:pt x="69" y="38"/>
                    <a:pt x="71" y="36"/>
                  </a:cubicBezTo>
                  <a:cubicBezTo>
                    <a:pt x="72" y="33"/>
                    <a:pt x="70" y="30"/>
                    <a:pt x="72" y="30"/>
                  </a:cubicBezTo>
                  <a:cubicBezTo>
                    <a:pt x="74" y="29"/>
                    <a:pt x="75" y="27"/>
                    <a:pt x="76" y="29"/>
                  </a:cubicBezTo>
                  <a:cubicBezTo>
                    <a:pt x="77" y="30"/>
                    <a:pt x="78" y="32"/>
                    <a:pt x="79" y="31"/>
                  </a:cubicBezTo>
                  <a:cubicBezTo>
                    <a:pt x="79" y="30"/>
                    <a:pt x="81" y="29"/>
                    <a:pt x="82" y="27"/>
                  </a:cubicBezTo>
                  <a:cubicBezTo>
                    <a:pt x="83" y="25"/>
                    <a:pt x="82" y="22"/>
                    <a:pt x="81" y="22"/>
                  </a:cubicBezTo>
                  <a:cubicBezTo>
                    <a:pt x="79" y="23"/>
                    <a:pt x="76" y="23"/>
                    <a:pt x="75" y="24"/>
                  </a:cubicBezTo>
                  <a:cubicBezTo>
                    <a:pt x="74" y="24"/>
                    <a:pt x="72" y="24"/>
                    <a:pt x="71" y="26"/>
                  </a:cubicBezTo>
                  <a:cubicBezTo>
                    <a:pt x="70" y="27"/>
                    <a:pt x="70" y="27"/>
                    <a:pt x="69" y="27"/>
                  </a:cubicBezTo>
                  <a:cubicBezTo>
                    <a:pt x="68" y="27"/>
                    <a:pt x="66" y="28"/>
                    <a:pt x="65" y="26"/>
                  </a:cubicBezTo>
                  <a:cubicBezTo>
                    <a:pt x="63" y="25"/>
                    <a:pt x="63" y="23"/>
                    <a:pt x="61" y="23"/>
                  </a:cubicBezTo>
                  <a:cubicBezTo>
                    <a:pt x="60" y="23"/>
                    <a:pt x="56" y="24"/>
                    <a:pt x="56" y="25"/>
                  </a:cubicBezTo>
                  <a:cubicBezTo>
                    <a:pt x="55" y="26"/>
                    <a:pt x="57" y="28"/>
                    <a:pt x="54" y="28"/>
                  </a:cubicBezTo>
                  <a:cubicBezTo>
                    <a:pt x="51" y="28"/>
                    <a:pt x="43" y="27"/>
                    <a:pt x="42" y="28"/>
                  </a:cubicBezTo>
                  <a:cubicBezTo>
                    <a:pt x="41" y="28"/>
                    <a:pt x="42" y="30"/>
                    <a:pt x="41" y="31"/>
                  </a:cubicBezTo>
                  <a:cubicBezTo>
                    <a:pt x="39" y="31"/>
                    <a:pt x="37" y="33"/>
                    <a:pt x="36" y="32"/>
                  </a:cubicBezTo>
                  <a:cubicBezTo>
                    <a:pt x="35" y="31"/>
                    <a:pt x="32" y="28"/>
                    <a:pt x="32" y="28"/>
                  </a:cubicBezTo>
                  <a:cubicBezTo>
                    <a:pt x="32" y="28"/>
                    <a:pt x="30" y="25"/>
                    <a:pt x="34" y="25"/>
                  </a:cubicBezTo>
                  <a:cubicBezTo>
                    <a:pt x="37" y="25"/>
                    <a:pt x="42" y="24"/>
                    <a:pt x="43" y="24"/>
                  </a:cubicBezTo>
                  <a:cubicBezTo>
                    <a:pt x="44" y="24"/>
                    <a:pt x="46" y="24"/>
                    <a:pt x="46" y="23"/>
                  </a:cubicBezTo>
                  <a:cubicBezTo>
                    <a:pt x="45" y="21"/>
                    <a:pt x="48" y="22"/>
                    <a:pt x="47" y="20"/>
                  </a:cubicBezTo>
                  <a:cubicBezTo>
                    <a:pt x="46" y="19"/>
                    <a:pt x="45" y="18"/>
                    <a:pt x="47" y="18"/>
                  </a:cubicBezTo>
                  <a:cubicBezTo>
                    <a:pt x="50" y="17"/>
                    <a:pt x="58" y="18"/>
                    <a:pt x="63" y="17"/>
                  </a:cubicBezTo>
                  <a:cubicBezTo>
                    <a:pt x="67" y="16"/>
                    <a:pt x="67" y="14"/>
                    <a:pt x="68" y="13"/>
                  </a:cubicBezTo>
                  <a:cubicBezTo>
                    <a:pt x="68" y="11"/>
                    <a:pt x="65" y="8"/>
                    <a:pt x="63" y="8"/>
                  </a:cubicBezTo>
                  <a:cubicBezTo>
                    <a:pt x="62" y="9"/>
                    <a:pt x="60" y="12"/>
                    <a:pt x="58" y="13"/>
                  </a:cubicBezTo>
                  <a:cubicBezTo>
                    <a:pt x="56" y="13"/>
                    <a:pt x="49" y="15"/>
                    <a:pt x="49" y="16"/>
                  </a:cubicBezTo>
                  <a:cubicBezTo>
                    <a:pt x="48" y="16"/>
                    <a:pt x="43" y="17"/>
                    <a:pt x="42" y="17"/>
                  </a:cubicBezTo>
                  <a:cubicBezTo>
                    <a:pt x="41" y="17"/>
                    <a:pt x="36" y="13"/>
                    <a:pt x="40" y="13"/>
                  </a:cubicBezTo>
                  <a:cubicBezTo>
                    <a:pt x="44" y="12"/>
                    <a:pt x="49" y="11"/>
                    <a:pt x="51" y="10"/>
                  </a:cubicBezTo>
                  <a:cubicBezTo>
                    <a:pt x="53" y="8"/>
                    <a:pt x="55" y="3"/>
                    <a:pt x="54" y="2"/>
                  </a:cubicBezTo>
                  <a:cubicBezTo>
                    <a:pt x="54" y="1"/>
                    <a:pt x="51" y="0"/>
                    <a:pt x="5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15" name="îŝḻiḓe"/>
            <p:cNvSpPr/>
            <p:nvPr/>
          </p:nvSpPr>
          <p:spPr bwMode="auto">
            <a:xfrm>
              <a:off x="3890963" y="2951163"/>
              <a:ext cx="161925" cy="125413"/>
            </a:xfrm>
            <a:custGeom>
              <a:avLst/>
              <a:gdLst>
                <a:gd name="T0" fmla="*/ 36 w 49"/>
                <a:gd name="T1" fmla="*/ 5 h 38"/>
                <a:gd name="T2" fmla="*/ 33 w 49"/>
                <a:gd name="T3" fmla="*/ 9 h 38"/>
                <a:gd name="T4" fmla="*/ 37 w 49"/>
                <a:gd name="T5" fmla="*/ 14 h 38"/>
                <a:gd name="T6" fmla="*/ 30 w 49"/>
                <a:gd name="T7" fmla="*/ 18 h 38"/>
                <a:gd name="T8" fmla="*/ 22 w 49"/>
                <a:gd name="T9" fmla="*/ 9 h 38"/>
                <a:gd name="T10" fmla="*/ 16 w 49"/>
                <a:gd name="T11" fmla="*/ 2 h 38"/>
                <a:gd name="T12" fmla="*/ 13 w 49"/>
                <a:gd name="T13" fmla="*/ 10 h 38"/>
                <a:gd name="T14" fmla="*/ 20 w 49"/>
                <a:gd name="T15" fmla="*/ 16 h 38"/>
                <a:gd name="T16" fmla="*/ 25 w 49"/>
                <a:gd name="T17" fmla="*/ 22 h 38"/>
                <a:gd name="T18" fmla="*/ 21 w 49"/>
                <a:gd name="T19" fmla="*/ 26 h 38"/>
                <a:gd name="T20" fmla="*/ 10 w 49"/>
                <a:gd name="T21" fmla="*/ 26 h 38"/>
                <a:gd name="T22" fmla="*/ 8 w 49"/>
                <a:gd name="T23" fmla="*/ 19 h 38"/>
                <a:gd name="T24" fmla="*/ 6 w 49"/>
                <a:gd name="T25" fmla="*/ 13 h 38"/>
                <a:gd name="T26" fmla="*/ 3 w 49"/>
                <a:gd name="T27" fmla="*/ 18 h 38"/>
                <a:gd name="T28" fmla="*/ 2 w 49"/>
                <a:gd name="T29" fmla="*/ 26 h 38"/>
                <a:gd name="T30" fmla="*/ 14 w 49"/>
                <a:gd name="T31" fmla="*/ 30 h 38"/>
                <a:gd name="T32" fmla="*/ 23 w 49"/>
                <a:gd name="T33" fmla="*/ 29 h 38"/>
                <a:gd name="T34" fmla="*/ 28 w 49"/>
                <a:gd name="T35" fmla="*/ 29 h 38"/>
                <a:gd name="T36" fmla="*/ 32 w 49"/>
                <a:gd name="T37" fmla="*/ 37 h 38"/>
                <a:gd name="T38" fmla="*/ 38 w 49"/>
                <a:gd name="T39" fmla="*/ 33 h 38"/>
                <a:gd name="T40" fmla="*/ 34 w 49"/>
                <a:gd name="T41" fmla="*/ 24 h 38"/>
                <a:gd name="T42" fmla="*/ 35 w 49"/>
                <a:gd name="T43" fmla="*/ 20 h 38"/>
                <a:gd name="T44" fmla="*/ 42 w 49"/>
                <a:gd name="T45" fmla="*/ 22 h 38"/>
                <a:gd name="T46" fmla="*/ 48 w 49"/>
                <a:gd name="T47" fmla="*/ 18 h 38"/>
                <a:gd name="T48" fmla="*/ 41 w 49"/>
                <a:gd name="T49" fmla="*/ 8 h 38"/>
                <a:gd name="T50" fmla="*/ 36 w 49"/>
                <a:gd name="T51" fmla="*/ 5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9" h="38">
                  <a:moveTo>
                    <a:pt x="36" y="5"/>
                  </a:moveTo>
                  <a:cubicBezTo>
                    <a:pt x="34" y="6"/>
                    <a:pt x="32" y="8"/>
                    <a:pt x="33" y="9"/>
                  </a:cubicBezTo>
                  <a:cubicBezTo>
                    <a:pt x="33" y="11"/>
                    <a:pt x="37" y="12"/>
                    <a:pt x="37" y="14"/>
                  </a:cubicBezTo>
                  <a:cubicBezTo>
                    <a:pt x="38" y="17"/>
                    <a:pt x="32" y="18"/>
                    <a:pt x="30" y="18"/>
                  </a:cubicBezTo>
                  <a:cubicBezTo>
                    <a:pt x="30" y="18"/>
                    <a:pt x="23" y="11"/>
                    <a:pt x="22" y="9"/>
                  </a:cubicBezTo>
                  <a:cubicBezTo>
                    <a:pt x="21" y="8"/>
                    <a:pt x="19" y="0"/>
                    <a:pt x="16" y="2"/>
                  </a:cubicBezTo>
                  <a:cubicBezTo>
                    <a:pt x="14" y="3"/>
                    <a:pt x="12" y="7"/>
                    <a:pt x="13" y="10"/>
                  </a:cubicBezTo>
                  <a:cubicBezTo>
                    <a:pt x="15" y="12"/>
                    <a:pt x="17" y="13"/>
                    <a:pt x="20" y="16"/>
                  </a:cubicBezTo>
                  <a:cubicBezTo>
                    <a:pt x="22" y="18"/>
                    <a:pt x="25" y="21"/>
                    <a:pt x="25" y="22"/>
                  </a:cubicBezTo>
                  <a:cubicBezTo>
                    <a:pt x="25" y="23"/>
                    <a:pt x="23" y="25"/>
                    <a:pt x="21" y="26"/>
                  </a:cubicBezTo>
                  <a:cubicBezTo>
                    <a:pt x="18" y="27"/>
                    <a:pt x="11" y="27"/>
                    <a:pt x="10" y="26"/>
                  </a:cubicBezTo>
                  <a:cubicBezTo>
                    <a:pt x="9" y="24"/>
                    <a:pt x="8" y="21"/>
                    <a:pt x="8" y="19"/>
                  </a:cubicBezTo>
                  <a:cubicBezTo>
                    <a:pt x="9" y="16"/>
                    <a:pt x="9" y="11"/>
                    <a:pt x="6" y="13"/>
                  </a:cubicBezTo>
                  <a:cubicBezTo>
                    <a:pt x="4" y="14"/>
                    <a:pt x="5" y="16"/>
                    <a:pt x="3" y="18"/>
                  </a:cubicBezTo>
                  <a:cubicBezTo>
                    <a:pt x="1" y="19"/>
                    <a:pt x="0" y="24"/>
                    <a:pt x="2" y="26"/>
                  </a:cubicBezTo>
                  <a:cubicBezTo>
                    <a:pt x="4" y="28"/>
                    <a:pt x="8" y="30"/>
                    <a:pt x="14" y="30"/>
                  </a:cubicBezTo>
                  <a:cubicBezTo>
                    <a:pt x="19" y="30"/>
                    <a:pt x="22" y="29"/>
                    <a:pt x="23" y="29"/>
                  </a:cubicBezTo>
                  <a:cubicBezTo>
                    <a:pt x="25" y="29"/>
                    <a:pt x="28" y="27"/>
                    <a:pt x="28" y="29"/>
                  </a:cubicBezTo>
                  <a:cubicBezTo>
                    <a:pt x="28" y="30"/>
                    <a:pt x="29" y="38"/>
                    <a:pt x="32" y="37"/>
                  </a:cubicBezTo>
                  <a:cubicBezTo>
                    <a:pt x="35" y="37"/>
                    <a:pt x="39" y="35"/>
                    <a:pt x="38" y="33"/>
                  </a:cubicBezTo>
                  <a:cubicBezTo>
                    <a:pt x="38" y="30"/>
                    <a:pt x="34" y="24"/>
                    <a:pt x="34" y="24"/>
                  </a:cubicBezTo>
                  <a:cubicBezTo>
                    <a:pt x="34" y="24"/>
                    <a:pt x="34" y="20"/>
                    <a:pt x="35" y="20"/>
                  </a:cubicBezTo>
                  <a:cubicBezTo>
                    <a:pt x="37" y="21"/>
                    <a:pt x="40" y="21"/>
                    <a:pt x="42" y="22"/>
                  </a:cubicBezTo>
                  <a:cubicBezTo>
                    <a:pt x="44" y="22"/>
                    <a:pt x="49" y="20"/>
                    <a:pt x="48" y="18"/>
                  </a:cubicBezTo>
                  <a:cubicBezTo>
                    <a:pt x="47" y="15"/>
                    <a:pt x="42" y="10"/>
                    <a:pt x="41" y="8"/>
                  </a:cubicBezTo>
                  <a:cubicBezTo>
                    <a:pt x="40" y="6"/>
                    <a:pt x="38" y="4"/>
                    <a:pt x="3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16" name="îślîḓê"/>
            <p:cNvSpPr/>
            <p:nvPr/>
          </p:nvSpPr>
          <p:spPr bwMode="auto">
            <a:xfrm>
              <a:off x="3373438" y="2324100"/>
              <a:ext cx="254000" cy="223838"/>
            </a:xfrm>
            <a:custGeom>
              <a:avLst/>
              <a:gdLst>
                <a:gd name="T0" fmla="*/ 54 w 77"/>
                <a:gd name="T1" fmla="*/ 14 h 68"/>
                <a:gd name="T2" fmla="*/ 47 w 77"/>
                <a:gd name="T3" fmla="*/ 25 h 68"/>
                <a:gd name="T4" fmla="*/ 46 w 77"/>
                <a:gd name="T5" fmla="*/ 25 h 68"/>
                <a:gd name="T6" fmla="*/ 35 w 77"/>
                <a:gd name="T7" fmla="*/ 23 h 68"/>
                <a:gd name="T8" fmla="*/ 27 w 77"/>
                <a:gd name="T9" fmla="*/ 19 h 68"/>
                <a:gd name="T10" fmla="*/ 22 w 77"/>
                <a:gd name="T11" fmla="*/ 22 h 68"/>
                <a:gd name="T12" fmla="*/ 25 w 77"/>
                <a:gd name="T13" fmla="*/ 32 h 68"/>
                <a:gd name="T14" fmla="*/ 34 w 77"/>
                <a:gd name="T15" fmla="*/ 35 h 68"/>
                <a:gd name="T16" fmla="*/ 40 w 77"/>
                <a:gd name="T17" fmla="*/ 34 h 68"/>
                <a:gd name="T18" fmla="*/ 37 w 77"/>
                <a:gd name="T19" fmla="*/ 38 h 68"/>
                <a:gd name="T20" fmla="*/ 25 w 77"/>
                <a:gd name="T21" fmla="*/ 50 h 68"/>
                <a:gd name="T22" fmla="*/ 11 w 77"/>
                <a:gd name="T23" fmla="*/ 57 h 68"/>
                <a:gd name="T24" fmla="*/ 9 w 77"/>
                <a:gd name="T25" fmla="*/ 55 h 68"/>
                <a:gd name="T26" fmla="*/ 3 w 77"/>
                <a:gd name="T27" fmla="*/ 56 h 68"/>
                <a:gd name="T28" fmla="*/ 2 w 77"/>
                <a:gd name="T29" fmla="*/ 64 h 68"/>
                <a:gd name="T30" fmla="*/ 6 w 77"/>
                <a:gd name="T31" fmla="*/ 67 h 68"/>
                <a:gd name="T32" fmla="*/ 19 w 77"/>
                <a:gd name="T33" fmla="*/ 59 h 68"/>
                <a:gd name="T34" fmla="*/ 36 w 77"/>
                <a:gd name="T35" fmla="*/ 49 h 68"/>
                <a:gd name="T36" fmla="*/ 48 w 77"/>
                <a:gd name="T37" fmla="*/ 33 h 68"/>
                <a:gd name="T38" fmla="*/ 63 w 77"/>
                <a:gd name="T39" fmla="*/ 33 h 68"/>
                <a:gd name="T40" fmla="*/ 70 w 77"/>
                <a:gd name="T41" fmla="*/ 34 h 68"/>
                <a:gd name="T42" fmla="*/ 75 w 77"/>
                <a:gd name="T43" fmla="*/ 30 h 68"/>
                <a:gd name="T44" fmla="*/ 68 w 77"/>
                <a:gd name="T45" fmla="*/ 25 h 68"/>
                <a:gd name="T46" fmla="*/ 59 w 77"/>
                <a:gd name="T47" fmla="*/ 26 h 68"/>
                <a:gd name="T48" fmla="*/ 54 w 77"/>
                <a:gd name="T49" fmla="*/ 25 h 68"/>
                <a:gd name="T50" fmla="*/ 57 w 77"/>
                <a:gd name="T51" fmla="*/ 20 h 68"/>
                <a:gd name="T52" fmla="*/ 61 w 77"/>
                <a:gd name="T53" fmla="*/ 16 h 68"/>
                <a:gd name="T54" fmla="*/ 66 w 77"/>
                <a:gd name="T55" fmla="*/ 11 h 68"/>
                <a:gd name="T56" fmla="*/ 65 w 77"/>
                <a:gd name="T57" fmla="*/ 2 h 68"/>
                <a:gd name="T58" fmla="*/ 58 w 77"/>
                <a:gd name="T59" fmla="*/ 4 h 68"/>
                <a:gd name="T60" fmla="*/ 54 w 77"/>
                <a:gd name="T61" fmla="*/ 1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68">
                  <a:moveTo>
                    <a:pt x="54" y="14"/>
                  </a:moveTo>
                  <a:cubicBezTo>
                    <a:pt x="54" y="14"/>
                    <a:pt x="50" y="19"/>
                    <a:pt x="47" y="25"/>
                  </a:cubicBezTo>
                  <a:cubicBezTo>
                    <a:pt x="46" y="25"/>
                    <a:pt x="46" y="25"/>
                    <a:pt x="46" y="25"/>
                  </a:cubicBezTo>
                  <a:cubicBezTo>
                    <a:pt x="44" y="25"/>
                    <a:pt x="37" y="25"/>
                    <a:pt x="35" y="23"/>
                  </a:cubicBezTo>
                  <a:cubicBezTo>
                    <a:pt x="32" y="22"/>
                    <a:pt x="28" y="19"/>
                    <a:pt x="27" y="19"/>
                  </a:cubicBezTo>
                  <a:cubicBezTo>
                    <a:pt x="25" y="18"/>
                    <a:pt x="23" y="19"/>
                    <a:pt x="22" y="22"/>
                  </a:cubicBezTo>
                  <a:cubicBezTo>
                    <a:pt x="21" y="25"/>
                    <a:pt x="21" y="28"/>
                    <a:pt x="25" y="32"/>
                  </a:cubicBezTo>
                  <a:cubicBezTo>
                    <a:pt x="29" y="37"/>
                    <a:pt x="30" y="36"/>
                    <a:pt x="34" y="35"/>
                  </a:cubicBezTo>
                  <a:cubicBezTo>
                    <a:pt x="36" y="35"/>
                    <a:pt x="38" y="34"/>
                    <a:pt x="40" y="34"/>
                  </a:cubicBezTo>
                  <a:cubicBezTo>
                    <a:pt x="38" y="36"/>
                    <a:pt x="37" y="38"/>
                    <a:pt x="37" y="38"/>
                  </a:cubicBezTo>
                  <a:cubicBezTo>
                    <a:pt x="35" y="40"/>
                    <a:pt x="29" y="47"/>
                    <a:pt x="25" y="50"/>
                  </a:cubicBezTo>
                  <a:cubicBezTo>
                    <a:pt x="21" y="52"/>
                    <a:pt x="11" y="57"/>
                    <a:pt x="11" y="57"/>
                  </a:cubicBezTo>
                  <a:cubicBezTo>
                    <a:pt x="12" y="58"/>
                    <a:pt x="9" y="58"/>
                    <a:pt x="9" y="55"/>
                  </a:cubicBezTo>
                  <a:cubicBezTo>
                    <a:pt x="8" y="52"/>
                    <a:pt x="6" y="54"/>
                    <a:pt x="3" y="56"/>
                  </a:cubicBezTo>
                  <a:cubicBezTo>
                    <a:pt x="0" y="58"/>
                    <a:pt x="2" y="62"/>
                    <a:pt x="2" y="64"/>
                  </a:cubicBezTo>
                  <a:cubicBezTo>
                    <a:pt x="1" y="66"/>
                    <a:pt x="1" y="68"/>
                    <a:pt x="6" y="67"/>
                  </a:cubicBezTo>
                  <a:cubicBezTo>
                    <a:pt x="10" y="66"/>
                    <a:pt x="14" y="62"/>
                    <a:pt x="19" y="59"/>
                  </a:cubicBezTo>
                  <a:cubicBezTo>
                    <a:pt x="24" y="57"/>
                    <a:pt x="32" y="53"/>
                    <a:pt x="36" y="49"/>
                  </a:cubicBezTo>
                  <a:cubicBezTo>
                    <a:pt x="39" y="46"/>
                    <a:pt x="45" y="38"/>
                    <a:pt x="48" y="33"/>
                  </a:cubicBezTo>
                  <a:cubicBezTo>
                    <a:pt x="53" y="33"/>
                    <a:pt x="61" y="33"/>
                    <a:pt x="63" y="33"/>
                  </a:cubicBezTo>
                  <a:cubicBezTo>
                    <a:pt x="65" y="33"/>
                    <a:pt x="67" y="35"/>
                    <a:pt x="70" y="34"/>
                  </a:cubicBezTo>
                  <a:cubicBezTo>
                    <a:pt x="73" y="34"/>
                    <a:pt x="77" y="33"/>
                    <a:pt x="75" y="30"/>
                  </a:cubicBezTo>
                  <a:cubicBezTo>
                    <a:pt x="73" y="27"/>
                    <a:pt x="71" y="24"/>
                    <a:pt x="68" y="25"/>
                  </a:cubicBezTo>
                  <a:cubicBezTo>
                    <a:pt x="65" y="26"/>
                    <a:pt x="61" y="26"/>
                    <a:pt x="59" y="26"/>
                  </a:cubicBezTo>
                  <a:cubicBezTo>
                    <a:pt x="59" y="26"/>
                    <a:pt x="56" y="26"/>
                    <a:pt x="54" y="25"/>
                  </a:cubicBezTo>
                  <a:cubicBezTo>
                    <a:pt x="55" y="23"/>
                    <a:pt x="57" y="21"/>
                    <a:pt x="57" y="20"/>
                  </a:cubicBezTo>
                  <a:cubicBezTo>
                    <a:pt x="59" y="18"/>
                    <a:pt x="60" y="17"/>
                    <a:pt x="61" y="16"/>
                  </a:cubicBezTo>
                  <a:cubicBezTo>
                    <a:pt x="62" y="16"/>
                    <a:pt x="65" y="14"/>
                    <a:pt x="66" y="11"/>
                  </a:cubicBezTo>
                  <a:cubicBezTo>
                    <a:pt x="67" y="9"/>
                    <a:pt x="66" y="3"/>
                    <a:pt x="65" y="2"/>
                  </a:cubicBezTo>
                  <a:cubicBezTo>
                    <a:pt x="63" y="0"/>
                    <a:pt x="59" y="1"/>
                    <a:pt x="58" y="4"/>
                  </a:cubicBezTo>
                  <a:cubicBezTo>
                    <a:pt x="56" y="7"/>
                    <a:pt x="55" y="14"/>
                    <a:pt x="5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17" name="ísḻiḓè"/>
            <p:cNvSpPr/>
            <p:nvPr/>
          </p:nvSpPr>
          <p:spPr bwMode="auto">
            <a:xfrm>
              <a:off x="2625726" y="2725738"/>
              <a:ext cx="890588" cy="1277938"/>
            </a:xfrm>
            <a:custGeom>
              <a:avLst/>
              <a:gdLst>
                <a:gd name="T0" fmla="*/ 135 w 270"/>
                <a:gd name="T1" fmla="*/ 22 h 387"/>
                <a:gd name="T2" fmla="*/ 131 w 270"/>
                <a:gd name="T3" fmla="*/ 22 h 387"/>
                <a:gd name="T4" fmla="*/ 117 w 270"/>
                <a:gd name="T5" fmla="*/ 6 h 387"/>
                <a:gd name="T6" fmla="*/ 99 w 270"/>
                <a:gd name="T7" fmla="*/ 6 h 387"/>
                <a:gd name="T8" fmla="*/ 85 w 270"/>
                <a:gd name="T9" fmla="*/ 0 h 387"/>
                <a:gd name="T10" fmla="*/ 100 w 270"/>
                <a:gd name="T11" fmla="*/ 20 h 387"/>
                <a:gd name="T12" fmla="*/ 113 w 270"/>
                <a:gd name="T13" fmla="*/ 20 h 387"/>
                <a:gd name="T14" fmla="*/ 126 w 270"/>
                <a:gd name="T15" fmla="*/ 23 h 387"/>
                <a:gd name="T16" fmla="*/ 88 w 270"/>
                <a:gd name="T17" fmla="*/ 45 h 387"/>
                <a:gd name="T18" fmla="*/ 82 w 270"/>
                <a:gd name="T19" fmla="*/ 108 h 387"/>
                <a:gd name="T20" fmla="*/ 60 w 270"/>
                <a:gd name="T21" fmla="*/ 108 h 387"/>
                <a:gd name="T22" fmla="*/ 35 w 270"/>
                <a:gd name="T23" fmla="*/ 142 h 387"/>
                <a:gd name="T24" fmla="*/ 25 w 270"/>
                <a:gd name="T25" fmla="*/ 309 h 387"/>
                <a:gd name="T26" fmla="*/ 0 w 270"/>
                <a:gd name="T27" fmla="*/ 387 h 387"/>
                <a:gd name="T28" fmla="*/ 30 w 270"/>
                <a:gd name="T29" fmla="*/ 387 h 387"/>
                <a:gd name="T30" fmla="*/ 45 w 270"/>
                <a:gd name="T31" fmla="*/ 367 h 387"/>
                <a:gd name="T32" fmla="*/ 37 w 270"/>
                <a:gd name="T33" fmla="*/ 387 h 387"/>
                <a:gd name="T34" fmla="*/ 63 w 270"/>
                <a:gd name="T35" fmla="*/ 387 h 387"/>
                <a:gd name="T36" fmla="*/ 70 w 270"/>
                <a:gd name="T37" fmla="*/ 353 h 387"/>
                <a:gd name="T38" fmla="*/ 78 w 270"/>
                <a:gd name="T39" fmla="*/ 167 h 387"/>
                <a:gd name="T40" fmla="*/ 90 w 270"/>
                <a:gd name="T41" fmla="*/ 151 h 387"/>
                <a:gd name="T42" fmla="*/ 130 w 270"/>
                <a:gd name="T43" fmla="*/ 151 h 387"/>
                <a:gd name="T44" fmla="*/ 130 w 270"/>
                <a:gd name="T45" fmla="*/ 69 h 387"/>
                <a:gd name="T46" fmla="*/ 113 w 270"/>
                <a:gd name="T47" fmla="*/ 48 h 387"/>
                <a:gd name="T48" fmla="*/ 135 w 270"/>
                <a:gd name="T49" fmla="*/ 27 h 387"/>
                <a:gd name="T50" fmla="*/ 156 w 270"/>
                <a:gd name="T51" fmla="*/ 48 h 387"/>
                <a:gd name="T52" fmla="*/ 139 w 270"/>
                <a:gd name="T53" fmla="*/ 69 h 387"/>
                <a:gd name="T54" fmla="*/ 139 w 270"/>
                <a:gd name="T55" fmla="*/ 151 h 387"/>
                <a:gd name="T56" fmla="*/ 180 w 270"/>
                <a:gd name="T57" fmla="*/ 151 h 387"/>
                <a:gd name="T58" fmla="*/ 191 w 270"/>
                <a:gd name="T59" fmla="*/ 167 h 387"/>
                <a:gd name="T60" fmla="*/ 200 w 270"/>
                <a:gd name="T61" fmla="*/ 353 h 387"/>
                <a:gd name="T62" fmla="*/ 207 w 270"/>
                <a:gd name="T63" fmla="*/ 387 h 387"/>
                <a:gd name="T64" fmla="*/ 233 w 270"/>
                <a:gd name="T65" fmla="*/ 387 h 387"/>
                <a:gd name="T66" fmla="*/ 224 w 270"/>
                <a:gd name="T67" fmla="*/ 367 h 387"/>
                <a:gd name="T68" fmla="*/ 239 w 270"/>
                <a:gd name="T69" fmla="*/ 387 h 387"/>
                <a:gd name="T70" fmla="*/ 270 w 270"/>
                <a:gd name="T71" fmla="*/ 387 h 387"/>
                <a:gd name="T72" fmla="*/ 244 w 270"/>
                <a:gd name="T73" fmla="*/ 309 h 387"/>
                <a:gd name="T74" fmla="*/ 235 w 270"/>
                <a:gd name="T75" fmla="*/ 142 h 387"/>
                <a:gd name="T76" fmla="*/ 209 w 270"/>
                <a:gd name="T77" fmla="*/ 108 h 387"/>
                <a:gd name="T78" fmla="*/ 188 w 270"/>
                <a:gd name="T79" fmla="*/ 108 h 387"/>
                <a:gd name="T80" fmla="*/ 182 w 270"/>
                <a:gd name="T81" fmla="*/ 45 h 387"/>
                <a:gd name="T82" fmla="*/ 144 w 270"/>
                <a:gd name="T83" fmla="*/ 23 h 387"/>
                <a:gd name="T84" fmla="*/ 157 w 270"/>
                <a:gd name="T85" fmla="*/ 20 h 387"/>
                <a:gd name="T86" fmla="*/ 170 w 270"/>
                <a:gd name="T87" fmla="*/ 20 h 387"/>
                <a:gd name="T88" fmla="*/ 184 w 270"/>
                <a:gd name="T89" fmla="*/ 0 h 387"/>
                <a:gd name="T90" fmla="*/ 170 w 270"/>
                <a:gd name="T91" fmla="*/ 6 h 387"/>
                <a:gd name="T92" fmla="*/ 153 w 270"/>
                <a:gd name="T93" fmla="*/ 6 h 387"/>
                <a:gd name="T94" fmla="*/ 139 w 270"/>
                <a:gd name="T95" fmla="*/ 22 h 387"/>
                <a:gd name="T96" fmla="*/ 135 w 270"/>
                <a:gd name="T97" fmla="*/ 22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0" h="387">
                  <a:moveTo>
                    <a:pt x="135" y="22"/>
                  </a:moveTo>
                  <a:cubicBezTo>
                    <a:pt x="133" y="22"/>
                    <a:pt x="132" y="22"/>
                    <a:pt x="131" y="22"/>
                  </a:cubicBezTo>
                  <a:cubicBezTo>
                    <a:pt x="130" y="15"/>
                    <a:pt x="126" y="6"/>
                    <a:pt x="117" y="6"/>
                  </a:cubicBezTo>
                  <a:cubicBezTo>
                    <a:pt x="110" y="6"/>
                    <a:pt x="106" y="6"/>
                    <a:pt x="99" y="6"/>
                  </a:cubicBezTo>
                  <a:cubicBezTo>
                    <a:pt x="93" y="6"/>
                    <a:pt x="88" y="4"/>
                    <a:pt x="85" y="0"/>
                  </a:cubicBezTo>
                  <a:cubicBezTo>
                    <a:pt x="87" y="9"/>
                    <a:pt x="90" y="18"/>
                    <a:pt x="100" y="20"/>
                  </a:cubicBezTo>
                  <a:cubicBezTo>
                    <a:pt x="104" y="20"/>
                    <a:pt x="109" y="20"/>
                    <a:pt x="113" y="20"/>
                  </a:cubicBezTo>
                  <a:cubicBezTo>
                    <a:pt x="120" y="20"/>
                    <a:pt x="123" y="21"/>
                    <a:pt x="126" y="23"/>
                  </a:cubicBezTo>
                  <a:cubicBezTo>
                    <a:pt x="109" y="24"/>
                    <a:pt x="93" y="30"/>
                    <a:pt x="88" y="45"/>
                  </a:cubicBezTo>
                  <a:cubicBezTo>
                    <a:pt x="83" y="59"/>
                    <a:pt x="85" y="92"/>
                    <a:pt x="82" y="108"/>
                  </a:cubicBezTo>
                  <a:cubicBezTo>
                    <a:pt x="75" y="108"/>
                    <a:pt x="67" y="108"/>
                    <a:pt x="60" y="108"/>
                  </a:cubicBezTo>
                  <a:cubicBezTo>
                    <a:pt x="42" y="107"/>
                    <a:pt x="36" y="123"/>
                    <a:pt x="35" y="142"/>
                  </a:cubicBezTo>
                  <a:cubicBezTo>
                    <a:pt x="32" y="198"/>
                    <a:pt x="28" y="253"/>
                    <a:pt x="25" y="309"/>
                  </a:cubicBezTo>
                  <a:cubicBezTo>
                    <a:pt x="23" y="352"/>
                    <a:pt x="14" y="372"/>
                    <a:pt x="0" y="387"/>
                  </a:cubicBezTo>
                  <a:cubicBezTo>
                    <a:pt x="10" y="387"/>
                    <a:pt x="20" y="387"/>
                    <a:pt x="30" y="387"/>
                  </a:cubicBezTo>
                  <a:cubicBezTo>
                    <a:pt x="35" y="383"/>
                    <a:pt x="38" y="378"/>
                    <a:pt x="45" y="367"/>
                  </a:cubicBezTo>
                  <a:cubicBezTo>
                    <a:pt x="42" y="377"/>
                    <a:pt x="40" y="382"/>
                    <a:pt x="37" y="387"/>
                  </a:cubicBezTo>
                  <a:cubicBezTo>
                    <a:pt x="46" y="387"/>
                    <a:pt x="54" y="387"/>
                    <a:pt x="63" y="387"/>
                  </a:cubicBezTo>
                  <a:cubicBezTo>
                    <a:pt x="68" y="377"/>
                    <a:pt x="70" y="365"/>
                    <a:pt x="70" y="353"/>
                  </a:cubicBezTo>
                  <a:cubicBezTo>
                    <a:pt x="73" y="291"/>
                    <a:pt x="76" y="229"/>
                    <a:pt x="78" y="167"/>
                  </a:cubicBezTo>
                  <a:cubicBezTo>
                    <a:pt x="79" y="157"/>
                    <a:pt x="82" y="151"/>
                    <a:pt x="90" y="151"/>
                  </a:cubicBezTo>
                  <a:cubicBezTo>
                    <a:pt x="103" y="151"/>
                    <a:pt x="117" y="151"/>
                    <a:pt x="130" y="151"/>
                  </a:cubicBezTo>
                  <a:cubicBezTo>
                    <a:pt x="130" y="124"/>
                    <a:pt x="130" y="96"/>
                    <a:pt x="130" y="69"/>
                  </a:cubicBezTo>
                  <a:cubicBezTo>
                    <a:pt x="121" y="67"/>
                    <a:pt x="113" y="58"/>
                    <a:pt x="113" y="48"/>
                  </a:cubicBezTo>
                  <a:cubicBezTo>
                    <a:pt x="113" y="36"/>
                    <a:pt x="123" y="27"/>
                    <a:pt x="135" y="27"/>
                  </a:cubicBezTo>
                  <a:cubicBezTo>
                    <a:pt x="147" y="27"/>
                    <a:pt x="156" y="36"/>
                    <a:pt x="156" y="48"/>
                  </a:cubicBezTo>
                  <a:cubicBezTo>
                    <a:pt x="156" y="58"/>
                    <a:pt x="149" y="67"/>
                    <a:pt x="139" y="69"/>
                  </a:cubicBezTo>
                  <a:cubicBezTo>
                    <a:pt x="139" y="96"/>
                    <a:pt x="139" y="124"/>
                    <a:pt x="139" y="151"/>
                  </a:cubicBezTo>
                  <a:cubicBezTo>
                    <a:pt x="153" y="151"/>
                    <a:pt x="166" y="151"/>
                    <a:pt x="180" y="151"/>
                  </a:cubicBezTo>
                  <a:cubicBezTo>
                    <a:pt x="188" y="151"/>
                    <a:pt x="191" y="157"/>
                    <a:pt x="191" y="167"/>
                  </a:cubicBezTo>
                  <a:cubicBezTo>
                    <a:pt x="194" y="229"/>
                    <a:pt x="197" y="291"/>
                    <a:pt x="200" y="353"/>
                  </a:cubicBezTo>
                  <a:cubicBezTo>
                    <a:pt x="200" y="365"/>
                    <a:pt x="202" y="377"/>
                    <a:pt x="207" y="387"/>
                  </a:cubicBezTo>
                  <a:cubicBezTo>
                    <a:pt x="215" y="387"/>
                    <a:pt x="224" y="387"/>
                    <a:pt x="233" y="387"/>
                  </a:cubicBezTo>
                  <a:cubicBezTo>
                    <a:pt x="230" y="382"/>
                    <a:pt x="227" y="377"/>
                    <a:pt x="224" y="367"/>
                  </a:cubicBezTo>
                  <a:cubicBezTo>
                    <a:pt x="232" y="378"/>
                    <a:pt x="235" y="383"/>
                    <a:pt x="239" y="387"/>
                  </a:cubicBezTo>
                  <a:cubicBezTo>
                    <a:pt x="249" y="387"/>
                    <a:pt x="260" y="387"/>
                    <a:pt x="270" y="387"/>
                  </a:cubicBezTo>
                  <a:cubicBezTo>
                    <a:pt x="256" y="372"/>
                    <a:pt x="247" y="352"/>
                    <a:pt x="244" y="309"/>
                  </a:cubicBezTo>
                  <a:cubicBezTo>
                    <a:pt x="242" y="253"/>
                    <a:pt x="238" y="198"/>
                    <a:pt x="235" y="142"/>
                  </a:cubicBezTo>
                  <a:cubicBezTo>
                    <a:pt x="234" y="123"/>
                    <a:pt x="228" y="107"/>
                    <a:pt x="209" y="108"/>
                  </a:cubicBezTo>
                  <a:cubicBezTo>
                    <a:pt x="202" y="108"/>
                    <a:pt x="195" y="108"/>
                    <a:pt x="188" y="108"/>
                  </a:cubicBezTo>
                  <a:cubicBezTo>
                    <a:pt x="185" y="92"/>
                    <a:pt x="186" y="59"/>
                    <a:pt x="182" y="45"/>
                  </a:cubicBezTo>
                  <a:cubicBezTo>
                    <a:pt x="176" y="30"/>
                    <a:pt x="161" y="24"/>
                    <a:pt x="144" y="23"/>
                  </a:cubicBezTo>
                  <a:cubicBezTo>
                    <a:pt x="146" y="21"/>
                    <a:pt x="150" y="20"/>
                    <a:pt x="157" y="20"/>
                  </a:cubicBezTo>
                  <a:cubicBezTo>
                    <a:pt x="161" y="20"/>
                    <a:pt x="166" y="20"/>
                    <a:pt x="170" y="20"/>
                  </a:cubicBezTo>
                  <a:cubicBezTo>
                    <a:pt x="180" y="18"/>
                    <a:pt x="183" y="9"/>
                    <a:pt x="184" y="0"/>
                  </a:cubicBezTo>
                  <a:cubicBezTo>
                    <a:pt x="181" y="4"/>
                    <a:pt x="177" y="6"/>
                    <a:pt x="170" y="6"/>
                  </a:cubicBezTo>
                  <a:cubicBezTo>
                    <a:pt x="164" y="6"/>
                    <a:pt x="159" y="6"/>
                    <a:pt x="153" y="6"/>
                  </a:cubicBezTo>
                  <a:cubicBezTo>
                    <a:pt x="144" y="6"/>
                    <a:pt x="140" y="15"/>
                    <a:pt x="139" y="22"/>
                  </a:cubicBezTo>
                  <a:cubicBezTo>
                    <a:pt x="138" y="22"/>
                    <a:pt x="136" y="22"/>
                    <a:pt x="13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18" name="íṣľíḍè"/>
            <p:cNvSpPr/>
            <p:nvPr/>
          </p:nvSpPr>
          <p:spPr bwMode="auto">
            <a:xfrm>
              <a:off x="1735138" y="2095500"/>
              <a:ext cx="2667000" cy="2670175"/>
            </a:xfrm>
            <a:custGeom>
              <a:avLst/>
              <a:gdLst>
                <a:gd name="T0" fmla="*/ 404 w 809"/>
                <a:gd name="T1" fmla="*/ 0 h 809"/>
                <a:gd name="T2" fmla="*/ 809 w 809"/>
                <a:gd name="T3" fmla="*/ 404 h 809"/>
                <a:gd name="T4" fmla="*/ 404 w 809"/>
                <a:gd name="T5" fmla="*/ 809 h 809"/>
                <a:gd name="T6" fmla="*/ 0 w 809"/>
                <a:gd name="T7" fmla="*/ 404 h 809"/>
                <a:gd name="T8" fmla="*/ 404 w 809"/>
                <a:gd name="T9" fmla="*/ 0 h 809"/>
                <a:gd name="T10" fmla="*/ 404 w 809"/>
                <a:gd name="T11" fmla="*/ 0 h 809"/>
                <a:gd name="T12" fmla="*/ 404 w 809"/>
                <a:gd name="T13" fmla="*/ 14 h 809"/>
                <a:gd name="T14" fmla="*/ 14 w 809"/>
                <a:gd name="T15" fmla="*/ 404 h 809"/>
                <a:gd name="T16" fmla="*/ 404 w 809"/>
                <a:gd name="T17" fmla="*/ 795 h 809"/>
                <a:gd name="T18" fmla="*/ 795 w 809"/>
                <a:gd name="T19" fmla="*/ 404 h 809"/>
                <a:gd name="T20" fmla="*/ 404 w 809"/>
                <a:gd name="T21" fmla="*/ 14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9" h="809">
                  <a:moveTo>
                    <a:pt x="404" y="0"/>
                  </a:moveTo>
                  <a:cubicBezTo>
                    <a:pt x="627" y="0"/>
                    <a:pt x="809" y="182"/>
                    <a:pt x="809" y="404"/>
                  </a:cubicBezTo>
                  <a:cubicBezTo>
                    <a:pt x="809" y="627"/>
                    <a:pt x="627" y="809"/>
                    <a:pt x="404" y="809"/>
                  </a:cubicBezTo>
                  <a:cubicBezTo>
                    <a:pt x="181" y="809"/>
                    <a:pt x="0" y="627"/>
                    <a:pt x="0" y="404"/>
                  </a:cubicBezTo>
                  <a:cubicBezTo>
                    <a:pt x="0" y="182"/>
                    <a:pt x="181" y="0"/>
                    <a:pt x="404" y="0"/>
                  </a:cubicBezTo>
                  <a:cubicBezTo>
                    <a:pt x="404" y="0"/>
                    <a:pt x="404" y="0"/>
                    <a:pt x="404" y="0"/>
                  </a:cubicBezTo>
                  <a:close/>
                  <a:moveTo>
                    <a:pt x="404" y="14"/>
                  </a:moveTo>
                  <a:cubicBezTo>
                    <a:pt x="189" y="14"/>
                    <a:pt x="14" y="189"/>
                    <a:pt x="14" y="404"/>
                  </a:cubicBezTo>
                  <a:cubicBezTo>
                    <a:pt x="14" y="619"/>
                    <a:pt x="189" y="795"/>
                    <a:pt x="404" y="795"/>
                  </a:cubicBezTo>
                  <a:cubicBezTo>
                    <a:pt x="619" y="795"/>
                    <a:pt x="795" y="619"/>
                    <a:pt x="795" y="404"/>
                  </a:cubicBezTo>
                  <a:cubicBezTo>
                    <a:pt x="795" y="189"/>
                    <a:pt x="619" y="14"/>
                    <a:pt x="40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19" name="íṡ1idé"/>
            <p:cNvSpPr/>
            <p:nvPr/>
          </p:nvSpPr>
          <p:spPr bwMode="auto">
            <a:xfrm>
              <a:off x="1897063" y="3373438"/>
              <a:ext cx="2333625" cy="1227138"/>
            </a:xfrm>
            <a:custGeom>
              <a:avLst/>
              <a:gdLst>
                <a:gd name="T0" fmla="*/ 21 w 708"/>
                <a:gd name="T1" fmla="*/ 23 h 372"/>
                <a:gd name="T2" fmla="*/ 53 w 708"/>
                <a:gd name="T3" fmla="*/ 35 h 372"/>
                <a:gd name="T4" fmla="*/ 51 w 708"/>
                <a:gd name="T5" fmla="*/ 26 h 372"/>
                <a:gd name="T6" fmla="*/ 18 w 708"/>
                <a:gd name="T7" fmla="*/ 47 h 372"/>
                <a:gd name="T8" fmla="*/ 18 w 708"/>
                <a:gd name="T9" fmla="*/ 88 h 372"/>
                <a:gd name="T10" fmla="*/ 48 w 708"/>
                <a:gd name="T11" fmla="*/ 67 h 372"/>
                <a:gd name="T12" fmla="*/ 18 w 708"/>
                <a:gd name="T13" fmla="*/ 88 h 372"/>
                <a:gd name="T14" fmla="*/ 62 w 708"/>
                <a:gd name="T15" fmla="*/ 109 h 372"/>
                <a:gd name="T16" fmla="*/ 64 w 708"/>
                <a:gd name="T17" fmla="*/ 147 h 372"/>
                <a:gd name="T18" fmla="*/ 42 w 708"/>
                <a:gd name="T19" fmla="*/ 155 h 372"/>
                <a:gd name="T20" fmla="*/ 57 w 708"/>
                <a:gd name="T21" fmla="*/ 206 h 372"/>
                <a:gd name="T22" fmla="*/ 116 w 708"/>
                <a:gd name="T23" fmla="*/ 203 h 372"/>
                <a:gd name="T24" fmla="*/ 93 w 708"/>
                <a:gd name="T25" fmla="*/ 174 h 372"/>
                <a:gd name="T26" fmla="*/ 46 w 708"/>
                <a:gd name="T27" fmla="*/ 181 h 372"/>
                <a:gd name="T28" fmla="*/ 129 w 708"/>
                <a:gd name="T29" fmla="*/ 265 h 372"/>
                <a:gd name="T30" fmla="*/ 149 w 708"/>
                <a:gd name="T31" fmla="*/ 251 h 372"/>
                <a:gd name="T32" fmla="*/ 121 w 708"/>
                <a:gd name="T33" fmla="*/ 221 h 372"/>
                <a:gd name="T34" fmla="*/ 111 w 708"/>
                <a:gd name="T35" fmla="*/ 252 h 372"/>
                <a:gd name="T36" fmla="*/ 164 w 708"/>
                <a:gd name="T37" fmla="*/ 295 h 372"/>
                <a:gd name="T38" fmla="*/ 175 w 708"/>
                <a:gd name="T39" fmla="*/ 321 h 372"/>
                <a:gd name="T40" fmla="*/ 132 w 708"/>
                <a:gd name="T41" fmla="*/ 292 h 372"/>
                <a:gd name="T42" fmla="*/ 146 w 708"/>
                <a:gd name="T43" fmla="*/ 291 h 372"/>
                <a:gd name="T44" fmla="*/ 211 w 708"/>
                <a:gd name="T45" fmla="*/ 283 h 372"/>
                <a:gd name="T46" fmla="*/ 260 w 708"/>
                <a:gd name="T47" fmla="*/ 308 h 372"/>
                <a:gd name="T48" fmla="*/ 205 w 708"/>
                <a:gd name="T49" fmla="*/ 335 h 372"/>
                <a:gd name="T50" fmla="*/ 342 w 708"/>
                <a:gd name="T51" fmla="*/ 329 h 372"/>
                <a:gd name="T52" fmla="*/ 344 w 708"/>
                <a:gd name="T53" fmla="*/ 352 h 372"/>
                <a:gd name="T54" fmla="*/ 303 w 708"/>
                <a:gd name="T55" fmla="*/ 320 h 372"/>
                <a:gd name="T56" fmla="*/ 320 w 708"/>
                <a:gd name="T57" fmla="*/ 364 h 372"/>
                <a:gd name="T58" fmla="*/ 360 w 708"/>
                <a:gd name="T59" fmla="*/ 321 h 372"/>
                <a:gd name="T60" fmla="*/ 416 w 708"/>
                <a:gd name="T61" fmla="*/ 315 h 372"/>
                <a:gd name="T62" fmla="*/ 384 w 708"/>
                <a:gd name="T63" fmla="*/ 368 h 372"/>
                <a:gd name="T64" fmla="*/ 464 w 708"/>
                <a:gd name="T65" fmla="*/ 350 h 372"/>
                <a:gd name="T66" fmla="*/ 433 w 708"/>
                <a:gd name="T67" fmla="*/ 313 h 372"/>
                <a:gd name="T68" fmla="*/ 508 w 708"/>
                <a:gd name="T69" fmla="*/ 337 h 372"/>
                <a:gd name="T70" fmla="*/ 500 w 708"/>
                <a:gd name="T71" fmla="*/ 285 h 372"/>
                <a:gd name="T72" fmla="*/ 483 w 708"/>
                <a:gd name="T73" fmla="*/ 294 h 372"/>
                <a:gd name="T74" fmla="*/ 508 w 708"/>
                <a:gd name="T75" fmla="*/ 337 h 372"/>
                <a:gd name="T76" fmla="*/ 515 w 708"/>
                <a:gd name="T77" fmla="*/ 276 h 372"/>
                <a:gd name="T78" fmla="*/ 548 w 708"/>
                <a:gd name="T79" fmla="*/ 279 h 372"/>
                <a:gd name="T80" fmla="*/ 550 w 708"/>
                <a:gd name="T81" fmla="*/ 283 h 372"/>
                <a:gd name="T82" fmla="*/ 547 w 708"/>
                <a:gd name="T83" fmla="*/ 316 h 372"/>
                <a:gd name="T84" fmla="*/ 609 w 708"/>
                <a:gd name="T85" fmla="*/ 250 h 372"/>
                <a:gd name="T86" fmla="*/ 608 w 708"/>
                <a:gd name="T87" fmla="*/ 227 h 372"/>
                <a:gd name="T88" fmla="*/ 573 w 708"/>
                <a:gd name="T89" fmla="*/ 241 h 372"/>
                <a:gd name="T90" fmla="*/ 609 w 708"/>
                <a:gd name="T91" fmla="*/ 250 h 372"/>
                <a:gd name="T92" fmla="*/ 656 w 708"/>
                <a:gd name="T93" fmla="*/ 184 h 372"/>
                <a:gd name="T94" fmla="*/ 613 w 708"/>
                <a:gd name="T95" fmla="*/ 172 h 372"/>
                <a:gd name="T96" fmla="*/ 625 w 708"/>
                <a:gd name="T97" fmla="*/ 165 h 372"/>
                <a:gd name="T98" fmla="*/ 650 w 708"/>
                <a:gd name="T99" fmla="*/ 169 h 372"/>
                <a:gd name="T100" fmla="*/ 651 w 708"/>
                <a:gd name="T101" fmla="*/ 215 h 372"/>
                <a:gd name="T102" fmla="*/ 635 w 708"/>
                <a:gd name="T103" fmla="*/ 139 h 372"/>
                <a:gd name="T104" fmla="*/ 683 w 708"/>
                <a:gd name="T105" fmla="*/ 137 h 372"/>
                <a:gd name="T106" fmla="*/ 655 w 708"/>
                <a:gd name="T107" fmla="*/ 73 h 372"/>
                <a:gd name="T108" fmla="*/ 690 w 708"/>
                <a:gd name="T109" fmla="*/ 98 h 372"/>
                <a:gd name="T110" fmla="*/ 684 w 708"/>
                <a:gd name="T111" fmla="*/ 17 h 372"/>
                <a:gd name="T112" fmla="*/ 698 w 708"/>
                <a:gd name="T113" fmla="*/ 34 h 372"/>
                <a:gd name="T114" fmla="*/ 659 w 708"/>
                <a:gd name="T115" fmla="*/ 29 h 372"/>
                <a:gd name="T116" fmla="*/ 659 w 708"/>
                <a:gd name="T117" fmla="*/ 11 h 372"/>
                <a:gd name="T118" fmla="*/ 663 w 708"/>
                <a:gd name="T119" fmla="*/ 6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8" h="372">
                  <a:moveTo>
                    <a:pt x="0" y="6"/>
                  </a:moveTo>
                  <a:cubicBezTo>
                    <a:pt x="19" y="6"/>
                    <a:pt x="19" y="6"/>
                    <a:pt x="19" y="6"/>
                  </a:cubicBezTo>
                  <a:cubicBezTo>
                    <a:pt x="19" y="8"/>
                    <a:pt x="19" y="8"/>
                    <a:pt x="19" y="8"/>
                  </a:cubicBezTo>
                  <a:cubicBezTo>
                    <a:pt x="15" y="9"/>
                    <a:pt x="11" y="11"/>
                    <a:pt x="8" y="14"/>
                  </a:cubicBezTo>
                  <a:cubicBezTo>
                    <a:pt x="5" y="18"/>
                    <a:pt x="4" y="22"/>
                    <a:pt x="4" y="26"/>
                  </a:cubicBezTo>
                  <a:cubicBezTo>
                    <a:pt x="4" y="29"/>
                    <a:pt x="5" y="32"/>
                    <a:pt x="6" y="33"/>
                  </a:cubicBezTo>
                  <a:cubicBezTo>
                    <a:pt x="7" y="35"/>
                    <a:pt x="9" y="36"/>
                    <a:pt x="11" y="36"/>
                  </a:cubicBezTo>
                  <a:cubicBezTo>
                    <a:pt x="14" y="36"/>
                    <a:pt x="18" y="32"/>
                    <a:pt x="21" y="23"/>
                  </a:cubicBezTo>
                  <a:cubicBezTo>
                    <a:pt x="21" y="23"/>
                    <a:pt x="21" y="23"/>
                    <a:pt x="21" y="23"/>
                  </a:cubicBezTo>
                  <a:cubicBezTo>
                    <a:pt x="22" y="22"/>
                    <a:pt x="22" y="22"/>
                    <a:pt x="22" y="21"/>
                  </a:cubicBezTo>
                  <a:cubicBezTo>
                    <a:pt x="25" y="15"/>
                    <a:pt x="27" y="11"/>
                    <a:pt x="30" y="9"/>
                  </a:cubicBezTo>
                  <a:cubicBezTo>
                    <a:pt x="31" y="8"/>
                    <a:pt x="32" y="7"/>
                    <a:pt x="34" y="7"/>
                  </a:cubicBezTo>
                  <a:cubicBezTo>
                    <a:pt x="35" y="6"/>
                    <a:pt x="36" y="6"/>
                    <a:pt x="38" y="6"/>
                  </a:cubicBezTo>
                  <a:cubicBezTo>
                    <a:pt x="43" y="6"/>
                    <a:pt x="47" y="8"/>
                    <a:pt x="50" y="11"/>
                  </a:cubicBezTo>
                  <a:cubicBezTo>
                    <a:pt x="53" y="15"/>
                    <a:pt x="55" y="19"/>
                    <a:pt x="55" y="25"/>
                  </a:cubicBezTo>
                  <a:cubicBezTo>
                    <a:pt x="55" y="28"/>
                    <a:pt x="54" y="31"/>
                    <a:pt x="53" y="35"/>
                  </a:cubicBezTo>
                  <a:cubicBezTo>
                    <a:pt x="52" y="38"/>
                    <a:pt x="51" y="40"/>
                    <a:pt x="51" y="40"/>
                  </a:cubicBezTo>
                  <a:cubicBezTo>
                    <a:pt x="51" y="41"/>
                    <a:pt x="52" y="41"/>
                    <a:pt x="52" y="42"/>
                  </a:cubicBezTo>
                  <a:cubicBezTo>
                    <a:pt x="53" y="42"/>
                    <a:pt x="53" y="42"/>
                    <a:pt x="55" y="42"/>
                  </a:cubicBezTo>
                  <a:cubicBezTo>
                    <a:pt x="55" y="44"/>
                    <a:pt x="55" y="44"/>
                    <a:pt x="55" y="44"/>
                  </a:cubicBezTo>
                  <a:cubicBezTo>
                    <a:pt x="38" y="45"/>
                    <a:pt x="38" y="45"/>
                    <a:pt x="38" y="45"/>
                  </a:cubicBezTo>
                  <a:cubicBezTo>
                    <a:pt x="38" y="43"/>
                    <a:pt x="38" y="43"/>
                    <a:pt x="38" y="43"/>
                  </a:cubicBezTo>
                  <a:cubicBezTo>
                    <a:pt x="42" y="42"/>
                    <a:pt x="45" y="40"/>
                    <a:pt x="48" y="37"/>
                  </a:cubicBezTo>
                  <a:cubicBezTo>
                    <a:pt x="50" y="34"/>
                    <a:pt x="51" y="30"/>
                    <a:pt x="51" y="26"/>
                  </a:cubicBezTo>
                  <a:cubicBezTo>
                    <a:pt x="51" y="24"/>
                    <a:pt x="51" y="22"/>
                    <a:pt x="49" y="20"/>
                  </a:cubicBezTo>
                  <a:cubicBezTo>
                    <a:pt x="48" y="19"/>
                    <a:pt x="47" y="18"/>
                    <a:pt x="45" y="18"/>
                  </a:cubicBezTo>
                  <a:cubicBezTo>
                    <a:pt x="42" y="18"/>
                    <a:pt x="39" y="21"/>
                    <a:pt x="37" y="28"/>
                  </a:cubicBezTo>
                  <a:cubicBezTo>
                    <a:pt x="36" y="29"/>
                    <a:pt x="36" y="29"/>
                    <a:pt x="36" y="29"/>
                  </a:cubicBezTo>
                  <a:cubicBezTo>
                    <a:pt x="34" y="33"/>
                    <a:pt x="33" y="37"/>
                    <a:pt x="32" y="39"/>
                  </a:cubicBezTo>
                  <a:cubicBezTo>
                    <a:pt x="31" y="40"/>
                    <a:pt x="30" y="42"/>
                    <a:pt x="29" y="43"/>
                  </a:cubicBezTo>
                  <a:cubicBezTo>
                    <a:pt x="27" y="44"/>
                    <a:pt x="26" y="45"/>
                    <a:pt x="24" y="46"/>
                  </a:cubicBezTo>
                  <a:cubicBezTo>
                    <a:pt x="22" y="47"/>
                    <a:pt x="20" y="47"/>
                    <a:pt x="18" y="47"/>
                  </a:cubicBezTo>
                  <a:cubicBezTo>
                    <a:pt x="13" y="47"/>
                    <a:pt x="9" y="46"/>
                    <a:pt x="6" y="42"/>
                  </a:cubicBezTo>
                  <a:cubicBezTo>
                    <a:pt x="2" y="38"/>
                    <a:pt x="1" y="34"/>
                    <a:pt x="1" y="28"/>
                  </a:cubicBezTo>
                  <a:cubicBezTo>
                    <a:pt x="1" y="25"/>
                    <a:pt x="1" y="21"/>
                    <a:pt x="2" y="17"/>
                  </a:cubicBezTo>
                  <a:cubicBezTo>
                    <a:pt x="3" y="14"/>
                    <a:pt x="4" y="12"/>
                    <a:pt x="4" y="12"/>
                  </a:cubicBezTo>
                  <a:cubicBezTo>
                    <a:pt x="4" y="11"/>
                    <a:pt x="3" y="10"/>
                    <a:pt x="3" y="9"/>
                  </a:cubicBezTo>
                  <a:cubicBezTo>
                    <a:pt x="2" y="9"/>
                    <a:pt x="1" y="9"/>
                    <a:pt x="0" y="9"/>
                  </a:cubicBezTo>
                  <a:cubicBezTo>
                    <a:pt x="0" y="6"/>
                    <a:pt x="0" y="6"/>
                    <a:pt x="0" y="6"/>
                  </a:cubicBezTo>
                  <a:close/>
                  <a:moveTo>
                    <a:pt x="18" y="88"/>
                  </a:moveTo>
                  <a:cubicBezTo>
                    <a:pt x="16" y="89"/>
                    <a:pt x="14" y="90"/>
                    <a:pt x="13" y="91"/>
                  </a:cubicBezTo>
                  <a:cubicBezTo>
                    <a:pt x="12" y="92"/>
                    <a:pt x="12" y="94"/>
                    <a:pt x="12" y="96"/>
                  </a:cubicBezTo>
                  <a:cubicBezTo>
                    <a:pt x="10" y="96"/>
                    <a:pt x="10" y="96"/>
                    <a:pt x="10" y="96"/>
                  </a:cubicBezTo>
                  <a:cubicBezTo>
                    <a:pt x="5" y="68"/>
                    <a:pt x="5" y="68"/>
                    <a:pt x="5" y="68"/>
                  </a:cubicBezTo>
                  <a:cubicBezTo>
                    <a:pt x="7" y="67"/>
                    <a:pt x="7" y="67"/>
                    <a:pt x="7" y="67"/>
                  </a:cubicBezTo>
                  <a:cubicBezTo>
                    <a:pt x="8" y="70"/>
                    <a:pt x="8" y="71"/>
                    <a:pt x="10" y="72"/>
                  </a:cubicBezTo>
                  <a:cubicBezTo>
                    <a:pt x="11" y="73"/>
                    <a:pt x="13" y="73"/>
                    <a:pt x="16" y="73"/>
                  </a:cubicBezTo>
                  <a:cubicBezTo>
                    <a:pt x="48" y="67"/>
                    <a:pt x="48" y="67"/>
                    <a:pt x="48" y="67"/>
                  </a:cubicBezTo>
                  <a:cubicBezTo>
                    <a:pt x="50" y="66"/>
                    <a:pt x="52" y="66"/>
                    <a:pt x="53" y="64"/>
                  </a:cubicBezTo>
                  <a:cubicBezTo>
                    <a:pt x="54" y="63"/>
                    <a:pt x="54" y="61"/>
                    <a:pt x="54" y="59"/>
                  </a:cubicBezTo>
                  <a:cubicBezTo>
                    <a:pt x="56" y="59"/>
                    <a:pt x="56" y="59"/>
                    <a:pt x="56" y="59"/>
                  </a:cubicBezTo>
                  <a:cubicBezTo>
                    <a:pt x="61" y="88"/>
                    <a:pt x="61" y="88"/>
                    <a:pt x="61" y="88"/>
                  </a:cubicBezTo>
                  <a:cubicBezTo>
                    <a:pt x="59" y="88"/>
                    <a:pt x="59" y="88"/>
                    <a:pt x="59" y="88"/>
                  </a:cubicBezTo>
                  <a:cubicBezTo>
                    <a:pt x="59" y="85"/>
                    <a:pt x="58" y="84"/>
                    <a:pt x="56" y="83"/>
                  </a:cubicBezTo>
                  <a:cubicBezTo>
                    <a:pt x="55" y="82"/>
                    <a:pt x="53" y="82"/>
                    <a:pt x="51" y="83"/>
                  </a:cubicBezTo>
                  <a:cubicBezTo>
                    <a:pt x="18" y="88"/>
                    <a:pt x="18" y="88"/>
                    <a:pt x="18" y="88"/>
                  </a:cubicBezTo>
                  <a:close/>
                  <a:moveTo>
                    <a:pt x="41" y="158"/>
                  </a:moveTo>
                  <a:cubicBezTo>
                    <a:pt x="37" y="157"/>
                    <a:pt x="33" y="155"/>
                    <a:pt x="30" y="152"/>
                  </a:cubicBezTo>
                  <a:cubicBezTo>
                    <a:pt x="27" y="149"/>
                    <a:pt x="24" y="145"/>
                    <a:pt x="23" y="141"/>
                  </a:cubicBezTo>
                  <a:cubicBezTo>
                    <a:pt x="22" y="137"/>
                    <a:pt x="21" y="134"/>
                    <a:pt x="22" y="131"/>
                  </a:cubicBezTo>
                  <a:cubicBezTo>
                    <a:pt x="22" y="128"/>
                    <a:pt x="23" y="125"/>
                    <a:pt x="24" y="122"/>
                  </a:cubicBezTo>
                  <a:cubicBezTo>
                    <a:pt x="26" y="118"/>
                    <a:pt x="28" y="116"/>
                    <a:pt x="31" y="113"/>
                  </a:cubicBezTo>
                  <a:cubicBezTo>
                    <a:pt x="34" y="111"/>
                    <a:pt x="37" y="109"/>
                    <a:pt x="41" y="108"/>
                  </a:cubicBezTo>
                  <a:cubicBezTo>
                    <a:pt x="49" y="105"/>
                    <a:pt x="55" y="106"/>
                    <a:pt x="62" y="109"/>
                  </a:cubicBezTo>
                  <a:cubicBezTo>
                    <a:pt x="68" y="112"/>
                    <a:pt x="72" y="117"/>
                    <a:pt x="75" y="125"/>
                  </a:cubicBezTo>
                  <a:cubicBezTo>
                    <a:pt x="76" y="128"/>
                    <a:pt x="76" y="131"/>
                    <a:pt x="76" y="135"/>
                  </a:cubicBezTo>
                  <a:cubicBezTo>
                    <a:pt x="76" y="138"/>
                    <a:pt x="76" y="140"/>
                    <a:pt x="76" y="140"/>
                  </a:cubicBezTo>
                  <a:cubicBezTo>
                    <a:pt x="76" y="141"/>
                    <a:pt x="77" y="141"/>
                    <a:pt x="77" y="141"/>
                  </a:cubicBezTo>
                  <a:cubicBezTo>
                    <a:pt x="78" y="142"/>
                    <a:pt x="79" y="142"/>
                    <a:pt x="80" y="142"/>
                  </a:cubicBezTo>
                  <a:cubicBezTo>
                    <a:pt x="80" y="144"/>
                    <a:pt x="80" y="144"/>
                    <a:pt x="80" y="144"/>
                  </a:cubicBezTo>
                  <a:cubicBezTo>
                    <a:pt x="65" y="149"/>
                    <a:pt x="65" y="149"/>
                    <a:pt x="65" y="149"/>
                  </a:cubicBezTo>
                  <a:cubicBezTo>
                    <a:pt x="64" y="147"/>
                    <a:pt x="64" y="147"/>
                    <a:pt x="64" y="147"/>
                  </a:cubicBezTo>
                  <a:cubicBezTo>
                    <a:pt x="68" y="145"/>
                    <a:pt x="70" y="142"/>
                    <a:pt x="72" y="139"/>
                  </a:cubicBezTo>
                  <a:cubicBezTo>
                    <a:pt x="73" y="137"/>
                    <a:pt x="73" y="133"/>
                    <a:pt x="72" y="130"/>
                  </a:cubicBezTo>
                  <a:cubicBezTo>
                    <a:pt x="71" y="126"/>
                    <a:pt x="68" y="123"/>
                    <a:pt x="64" y="122"/>
                  </a:cubicBezTo>
                  <a:cubicBezTo>
                    <a:pt x="59" y="121"/>
                    <a:pt x="54" y="122"/>
                    <a:pt x="47" y="124"/>
                  </a:cubicBezTo>
                  <a:cubicBezTo>
                    <a:pt x="40" y="126"/>
                    <a:pt x="34" y="129"/>
                    <a:pt x="31" y="132"/>
                  </a:cubicBezTo>
                  <a:cubicBezTo>
                    <a:pt x="28" y="136"/>
                    <a:pt x="27" y="140"/>
                    <a:pt x="29" y="144"/>
                  </a:cubicBezTo>
                  <a:cubicBezTo>
                    <a:pt x="30" y="146"/>
                    <a:pt x="31" y="149"/>
                    <a:pt x="34" y="151"/>
                  </a:cubicBezTo>
                  <a:cubicBezTo>
                    <a:pt x="36" y="153"/>
                    <a:pt x="39" y="154"/>
                    <a:pt x="42" y="155"/>
                  </a:cubicBezTo>
                  <a:cubicBezTo>
                    <a:pt x="41" y="158"/>
                    <a:pt x="41" y="158"/>
                    <a:pt x="41" y="158"/>
                  </a:cubicBezTo>
                  <a:close/>
                  <a:moveTo>
                    <a:pt x="60" y="193"/>
                  </a:moveTo>
                  <a:cubicBezTo>
                    <a:pt x="73" y="185"/>
                    <a:pt x="73" y="185"/>
                    <a:pt x="73" y="185"/>
                  </a:cubicBezTo>
                  <a:cubicBezTo>
                    <a:pt x="81" y="198"/>
                    <a:pt x="81" y="198"/>
                    <a:pt x="81" y="198"/>
                  </a:cubicBezTo>
                  <a:cubicBezTo>
                    <a:pt x="68" y="207"/>
                    <a:pt x="68" y="207"/>
                    <a:pt x="68" y="207"/>
                  </a:cubicBezTo>
                  <a:cubicBezTo>
                    <a:pt x="66" y="208"/>
                    <a:pt x="64" y="208"/>
                    <a:pt x="63" y="208"/>
                  </a:cubicBezTo>
                  <a:cubicBezTo>
                    <a:pt x="61" y="208"/>
                    <a:pt x="60" y="207"/>
                    <a:pt x="59" y="205"/>
                  </a:cubicBezTo>
                  <a:cubicBezTo>
                    <a:pt x="57" y="206"/>
                    <a:pt x="57" y="206"/>
                    <a:pt x="57" y="206"/>
                  </a:cubicBezTo>
                  <a:cubicBezTo>
                    <a:pt x="72" y="231"/>
                    <a:pt x="72" y="231"/>
                    <a:pt x="72" y="231"/>
                  </a:cubicBezTo>
                  <a:cubicBezTo>
                    <a:pt x="74" y="230"/>
                    <a:pt x="74" y="230"/>
                    <a:pt x="74" y="230"/>
                  </a:cubicBezTo>
                  <a:cubicBezTo>
                    <a:pt x="73" y="228"/>
                    <a:pt x="72" y="226"/>
                    <a:pt x="73" y="224"/>
                  </a:cubicBezTo>
                  <a:cubicBezTo>
                    <a:pt x="73" y="223"/>
                    <a:pt x="75" y="222"/>
                    <a:pt x="77" y="220"/>
                  </a:cubicBezTo>
                  <a:cubicBezTo>
                    <a:pt x="105" y="203"/>
                    <a:pt x="105" y="203"/>
                    <a:pt x="105" y="203"/>
                  </a:cubicBezTo>
                  <a:cubicBezTo>
                    <a:pt x="107" y="201"/>
                    <a:pt x="109" y="201"/>
                    <a:pt x="110" y="201"/>
                  </a:cubicBezTo>
                  <a:cubicBezTo>
                    <a:pt x="112" y="201"/>
                    <a:pt x="113" y="202"/>
                    <a:pt x="114" y="204"/>
                  </a:cubicBezTo>
                  <a:cubicBezTo>
                    <a:pt x="116" y="203"/>
                    <a:pt x="116" y="203"/>
                    <a:pt x="116" y="203"/>
                  </a:cubicBezTo>
                  <a:cubicBezTo>
                    <a:pt x="101" y="179"/>
                    <a:pt x="101" y="179"/>
                    <a:pt x="101" y="179"/>
                  </a:cubicBezTo>
                  <a:cubicBezTo>
                    <a:pt x="99" y="180"/>
                    <a:pt x="99" y="180"/>
                    <a:pt x="99" y="180"/>
                  </a:cubicBezTo>
                  <a:cubicBezTo>
                    <a:pt x="100" y="182"/>
                    <a:pt x="101" y="183"/>
                    <a:pt x="100" y="185"/>
                  </a:cubicBezTo>
                  <a:cubicBezTo>
                    <a:pt x="100" y="186"/>
                    <a:pt x="98" y="188"/>
                    <a:pt x="96" y="189"/>
                  </a:cubicBezTo>
                  <a:cubicBezTo>
                    <a:pt x="85" y="196"/>
                    <a:pt x="85" y="196"/>
                    <a:pt x="85" y="196"/>
                  </a:cubicBezTo>
                  <a:cubicBezTo>
                    <a:pt x="76" y="183"/>
                    <a:pt x="76" y="183"/>
                    <a:pt x="76" y="183"/>
                  </a:cubicBezTo>
                  <a:cubicBezTo>
                    <a:pt x="88" y="176"/>
                    <a:pt x="88" y="176"/>
                    <a:pt x="88" y="176"/>
                  </a:cubicBezTo>
                  <a:cubicBezTo>
                    <a:pt x="90" y="174"/>
                    <a:pt x="92" y="174"/>
                    <a:pt x="93" y="174"/>
                  </a:cubicBezTo>
                  <a:cubicBezTo>
                    <a:pt x="95" y="174"/>
                    <a:pt x="96" y="175"/>
                    <a:pt x="98" y="177"/>
                  </a:cubicBezTo>
                  <a:cubicBezTo>
                    <a:pt x="99" y="176"/>
                    <a:pt x="99" y="176"/>
                    <a:pt x="99" y="176"/>
                  </a:cubicBezTo>
                  <a:cubicBezTo>
                    <a:pt x="84" y="152"/>
                    <a:pt x="84" y="152"/>
                    <a:pt x="84" y="152"/>
                  </a:cubicBezTo>
                  <a:cubicBezTo>
                    <a:pt x="82" y="153"/>
                    <a:pt x="82" y="153"/>
                    <a:pt x="82" y="153"/>
                  </a:cubicBezTo>
                  <a:cubicBezTo>
                    <a:pt x="83" y="155"/>
                    <a:pt x="84" y="157"/>
                    <a:pt x="83" y="158"/>
                  </a:cubicBezTo>
                  <a:cubicBezTo>
                    <a:pt x="83" y="159"/>
                    <a:pt x="82" y="161"/>
                    <a:pt x="79" y="162"/>
                  </a:cubicBezTo>
                  <a:cubicBezTo>
                    <a:pt x="52" y="180"/>
                    <a:pt x="52" y="180"/>
                    <a:pt x="52" y="180"/>
                  </a:cubicBezTo>
                  <a:cubicBezTo>
                    <a:pt x="49" y="181"/>
                    <a:pt x="47" y="182"/>
                    <a:pt x="46" y="181"/>
                  </a:cubicBezTo>
                  <a:cubicBezTo>
                    <a:pt x="44" y="181"/>
                    <a:pt x="43" y="180"/>
                    <a:pt x="42" y="178"/>
                  </a:cubicBezTo>
                  <a:cubicBezTo>
                    <a:pt x="40" y="179"/>
                    <a:pt x="40" y="179"/>
                    <a:pt x="40" y="179"/>
                  </a:cubicBezTo>
                  <a:cubicBezTo>
                    <a:pt x="56" y="204"/>
                    <a:pt x="56" y="204"/>
                    <a:pt x="56" y="204"/>
                  </a:cubicBezTo>
                  <a:cubicBezTo>
                    <a:pt x="57" y="203"/>
                    <a:pt x="57" y="203"/>
                    <a:pt x="57" y="203"/>
                  </a:cubicBezTo>
                  <a:cubicBezTo>
                    <a:pt x="56" y="201"/>
                    <a:pt x="56" y="199"/>
                    <a:pt x="56" y="197"/>
                  </a:cubicBezTo>
                  <a:cubicBezTo>
                    <a:pt x="56" y="196"/>
                    <a:pt x="58" y="195"/>
                    <a:pt x="60" y="193"/>
                  </a:cubicBezTo>
                  <a:cubicBezTo>
                    <a:pt x="60" y="193"/>
                    <a:pt x="60" y="193"/>
                    <a:pt x="60" y="193"/>
                  </a:cubicBezTo>
                  <a:close/>
                  <a:moveTo>
                    <a:pt x="129" y="265"/>
                  </a:moveTo>
                  <a:cubicBezTo>
                    <a:pt x="146" y="249"/>
                    <a:pt x="146" y="249"/>
                    <a:pt x="146" y="249"/>
                  </a:cubicBezTo>
                  <a:cubicBezTo>
                    <a:pt x="148" y="247"/>
                    <a:pt x="149" y="245"/>
                    <a:pt x="149" y="244"/>
                  </a:cubicBezTo>
                  <a:cubicBezTo>
                    <a:pt x="150" y="242"/>
                    <a:pt x="149" y="241"/>
                    <a:pt x="147" y="239"/>
                  </a:cubicBezTo>
                  <a:cubicBezTo>
                    <a:pt x="149" y="238"/>
                    <a:pt x="149" y="238"/>
                    <a:pt x="149" y="238"/>
                  </a:cubicBezTo>
                  <a:cubicBezTo>
                    <a:pt x="160" y="250"/>
                    <a:pt x="160" y="250"/>
                    <a:pt x="160" y="250"/>
                  </a:cubicBezTo>
                  <a:cubicBezTo>
                    <a:pt x="159" y="251"/>
                    <a:pt x="159" y="251"/>
                    <a:pt x="159" y="251"/>
                  </a:cubicBezTo>
                  <a:cubicBezTo>
                    <a:pt x="157" y="249"/>
                    <a:pt x="155" y="248"/>
                    <a:pt x="154" y="248"/>
                  </a:cubicBezTo>
                  <a:cubicBezTo>
                    <a:pt x="152" y="248"/>
                    <a:pt x="151" y="249"/>
                    <a:pt x="149" y="251"/>
                  </a:cubicBezTo>
                  <a:cubicBezTo>
                    <a:pt x="132" y="267"/>
                    <a:pt x="132" y="267"/>
                    <a:pt x="132" y="267"/>
                  </a:cubicBezTo>
                  <a:cubicBezTo>
                    <a:pt x="129" y="270"/>
                    <a:pt x="127" y="271"/>
                    <a:pt x="125" y="272"/>
                  </a:cubicBezTo>
                  <a:cubicBezTo>
                    <a:pt x="123" y="273"/>
                    <a:pt x="121" y="274"/>
                    <a:pt x="119" y="274"/>
                  </a:cubicBezTo>
                  <a:cubicBezTo>
                    <a:pt x="116" y="274"/>
                    <a:pt x="114" y="273"/>
                    <a:pt x="111" y="272"/>
                  </a:cubicBezTo>
                  <a:cubicBezTo>
                    <a:pt x="108" y="270"/>
                    <a:pt x="105" y="268"/>
                    <a:pt x="103" y="265"/>
                  </a:cubicBezTo>
                  <a:cubicBezTo>
                    <a:pt x="98" y="260"/>
                    <a:pt x="96" y="256"/>
                    <a:pt x="96" y="251"/>
                  </a:cubicBezTo>
                  <a:cubicBezTo>
                    <a:pt x="96" y="246"/>
                    <a:pt x="98" y="242"/>
                    <a:pt x="103" y="238"/>
                  </a:cubicBezTo>
                  <a:cubicBezTo>
                    <a:pt x="121" y="221"/>
                    <a:pt x="121" y="221"/>
                    <a:pt x="121" y="221"/>
                  </a:cubicBezTo>
                  <a:cubicBezTo>
                    <a:pt x="122" y="219"/>
                    <a:pt x="123" y="217"/>
                    <a:pt x="124" y="216"/>
                  </a:cubicBezTo>
                  <a:cubicBezTo>
                    <a:pt x="124" y="215"/>
                    <a:pt x="123" y="213"/>
                    <a:pt x="121" y="211"/>
                  </a:cubicBezTo>
                  <a:cubicBezTo>
                    <a:pt x="123" y="210"/>
                    <a:pt x="123" y="210"/>
                    <a:pt x="123" y="210"/>
                  </a:cubicBezTo>
                  <a:cubicBezTo>
                    <a:pt x="143" y="231"/>
                    <a:pt x="143" y="231"/>
                    <a:pt x="143" y="231"/>
                  </a:cubicBezTo>
                  <a:cubicBezTo>
                    <a:pt x="141" y="232"/>
                    <a:pt x="141" y="232"/>
                    <a:pt x="141" y="232"/>
                  </a:cubicBezTo>
                  <a:cubicBezTo>
                    <a:pt x="140" y="231"/>
                    <a:pt x="138" y="230"/>
                    <a:pt x="137" y="230"/>
                  </a:cubicBezTo>
                  <a:cubicBezTo>
                    <a:pt x="135" y="230"/>
                    <a:pt x="133" y="231"/>
                    <a:pt x="131" y="233"/>
                  </a:cubicBezTo>
                  <a:cubicBezTo>
                    <a:pt x="111" y="252"/>
                    <a:pt x="111" y="252"/>
                    <a:pt x="111" y="252"/>
                  </a:cubicBezTo>
                  <a:cubicBezTo>
                    <a:pt x="108" y="254"/>
                    <a:pt x="106" y="257"/>
                    <a:pt x="106" y="259"/>
                  </a:cubicBezTo>
                  <a:cubicBezTo>
                    <a:pt x="106" y="262"/>
                    <a:pt x="107" y="264"/>
                    <a:pt x="109" y="267"/>
                  </a:cubicBezTo>
                  <a:cubicBezTo>
                    <a:pt x="112" y="270"/>
                    <a:pt x="115" y="271"/>
                    <a:pt x="118" y="271"/>
                  </a:cubicBezTo>
                  <a:cubicBezTo>
                    <a:pt x="122" y="270"/>
                    <a:pt x="125" y="268"/>
                    <a:pt x="129" y="265"/>
                  </a:cubicBezTo>
                  <a:cubicBezTo>
                    <a:pt x="129" y="265"/>
                    <a:pt x="129" y="265"/>
                    <a:pt x="129" y="265"/>
                  </a:cubicBezTo>
                  <a:close/>
                  <a:moveTo>
                    <a:pt x="146" y="291"/>
                  </a:moveTo>
                  <a:cubicBezTo>
                    <a:pt x="153" y="287"/>
                    <a:pt x="153" y="287"/>
                    <a:pt x="153" y="287"/>
                  </a:cubicBezTo>
                  <a:cubicBezTo>
                    <a:pt x="164" y="295"/>
                    <a:pt x="164" y="295"/>
                    <a:pt x="164" y="295"/>
                  </a:cubicBezTo>
                  <a:cubicBezTo>
                    <a:pt x="161" y="304"/>
                    <a:pt x="161" y="304"/>
                    <a:pt x="161" y="304"/>
                  </a:cubicBezTo>
                  <a:cubicBezTo>
                    <a:pt x="161" y="305"/>
                    <a:pt x="161" y="305"/>
                    <a:pt x="160" y="305"/>
                  </a:cubicBezTo>
                  <a:cubicBezTo>
                    <a:pt x="160" y="306"/>
                    <a:pt x="160" y="306"/>
                    <a:pt x="160" y="306"/>
                  </a:cubicBezTo>
                  <a:cubicBezTo>
                    <a:pt x="159" y="307"/>
                    <a:pt x="158" y="308"/>
                    <a:pt x="158" y="308"/>
                  </a:cubicBezTo>
                  <a:cubicBezTo>
                    <a:pt x="157" y="307"/>
                    <a:pt x="155" y="307"/>
                    <a:pt x="153" y="305"/>
                  </a:cubicBezTo>
                  <a:cubicBezTo>
                    <a:pt x="152" y="307"/>
                    <a:pt x="152" y="307"/>
                    <a:pt x="152" y="307"/>
                  </a:cubicBezTo>
                  <a:cubicBezTo>
                    <a:pt x="174" y="322"/>
                    <a:pt x="174" y="322"/>
                    <a:pt x="174" y="322"/>
                  </a:cubicBezTo>
                  <a:cubicBezTo>
                    <a:pt x="175" y="321"/>
                    <a:pt x="175" y="321"/>
                    <a:pt x="175" y="321"/>
                  </a:cubicBezTo>
                  <a:cubicBezTo>
                    <a:pt x="174" y="320"/>
                    <a:pt x="174" y="320"/>
                    <a:pt x="173" y="319"/>
                  </a:cubicBezTo>
                  <a:cubicBezTo>
                    <a:pt x="173" y="318"/>
                    <a:pt x="173" y="316"/>
                    <a:pt x="174" y="315"/>
                  </a:cubicBezTo>
                  <a:cubicBezTo>
                    <a:pt x="186" y="268"/>
                    <a:pt x="186" y="268"/>
                    <a:pt x="186" y="268"/>
                  </a:cubicBezTo>
                  <a:cubicBezTo>
                    <a:pt x="181" y="264"/>
                    <a:pt x="181" y="264"/>
                    <a:pt x="181" y="264"/>
                  </a:cubicBezTo>
                  <a:cubicBezTo>
                    <a:pt x="141" y="290"/>
                    <a:pt x="141" y="290"/>
                    <a:pt x="141" y="290"/>
                  </a:cubicBezTo>
                  <a:cubicBezTo>
                    <a:pt x="139" y="291"/>
                    <a:pt x="138" y="291"/>
                    <a:pt x="137" y="292"/>
                  </a:cubicBezTo>
                  <a:cubicBezTo>
                    <a:pt x="135" y="292"/>
                    <a:pt x="134" y="291"/>
                    <a:pt x="133" y="291"/>
                  </a:cubicBezTo>
                  <a:cubicBezTo>
                    <a:pt x="132" y="292"/>
                    <a:pt x="132" y="292"/>
                    <a:pt x="132" y="292"/>
                  </a:cubicBezTo>
                  <a:cubicBezTo>
                    <a:pt x="145" y="301"/>
                    <a:pt x="145" y="301"/>
                    <a:pt x="145" y="301"/>
                  </a:cubicBezTo>
                  <a:cubicBezTo>
                    <a:pt x="146" y="300"/>
                    <a:pt x="146" y="300"/>
                    <a:pt x="146" y="300"/>
                  </a:cubicBezTo>
                  <a:cubicBezTo>
                    <a:pt x="145" y="299"/>
                    <a:pt x="145" y="299"/>
                    <a:pt x="145" y="299"/>
                  </a:cubicBezTo>
                  <a:cubicBezTo>
                    <a:pt x="144" y="298"/>
                    <a:pt x="143" y="297"/>
                    <a:pt x="143" y="296"/>
                  </a:cubicBezTo>
                  <a:cubicBezTo>
                    <a:pt x="142" y="295"/>
                    <a:pt x="143" y="294"/>
                    <a:pt x="143" y="293"/>
                  </a:cubicBezTo>
                  <a:cubicBezTo>
                    <a:pt x="144" y="293"/>
                    <a:pt x="144" y="293"/>
                    <a:pt x="144" y="292"/>
                  </a:cubicBezTo>
                  <a:cubicBezTo>
                    <a:pt x="145" y="292"/>
                    <a:pt x="145" y="292"/>
                    <a:pt x="146" y="291"/>
                  </a:cubicBezTo>
                  <a:cubicBezTo>
                    <a:pt x="146" y="291"/>
                    <a:pt x="146" y="291"/>
                    <a:pt x="146" y="291"/>
                  </a:cubicBezTo>
                  <a:close/>
                  <a:moveTo>
                    <a:pt x="156" y="285"/>
                  </a:moveTo>
                  <a:cubicBezTo>
                    <a:pt x="169" y="276"/>
                    <a:pt x="169" y="276"/>
                    <a:pt x="169" y="276"/>
                  </a:cubicBezTo>
                  <a:cubicBezTo>
                    <a:pt x="164" y="291"/>
                    <a:pt x="164" y="291"/>
                    <a:pt x="164" y="291"/>
                  </a:cubicBezTo>
                  <a:cubicBezTo>
                    <a:pt x="156" y="285"/>
                    <a:pt x="156" y="285"/>
                    <a:pt x="156" y="285"/>
                  </a:cubicBezTo>
                  <a:close/>
                  <a:moveTo>
                    <a:pt x="213" y="294"/>
                  </a:moveTo>
                  <a:cubicBezTo>
                    <a:pt x="214" y="292"/>
                    <a:pt x="214" y="290"/>
                    <a:pt x="214" y="288"/>
                  </a:cubicBezTo>
                  <a:cubicBezTo>
                    <a:pt x="213" y="287"/>
                    <a:pt x="212" y="286"/>
                    <a:pt x="210" y="285"/>
                  </a:cubicBezTo>
                  <a:cubicBezTo>
                    <a:pt x="211" y="283"/>
                    <a:pt x="211" y="283"/>
                    <a:pt x="211" y="283"/>
                  </a:cubicBezTo>
                  <a:cubicBezTo>
                    <a:pt x="230" y="292"/>
                    <a:pt x="230" y="292"/>
                    <a:pt x="230" y="292"/>
                  </a:cubicBezTo>
                  <a:cubicBezTo>
                    <a:pt x="239" y="329"/>
                    <a:pt x="239" y="329"/>
                    <a:pt x="239" y="329"/>
                  </a:cubicBezTo>
                  <a:cubicBezTo>
                    <a:pt x="248" y="311"/>
                    <a:pt x="248" y="311"/>
                    <a:pt x="248" y="311"/>
                  </a:cubicBezTo>
                  <a:cubicBezTo>
                    <a:pt x="249" y="308"/>
                    <a:pt x="250" y="306"/>
                    <a:pt x="249" y="305"/>
                  </a:cubicBezTo>
                  <a:cubicBezTo>
                    <a:pt x="249" y="304"/>
                    <a:pt x="248" y="302"/>
                    <a:pt x="245" y="301"/>
                  </a:cubicBezTo>
                  <a:cubicBezTo>
                    <a:pt x="246" y="299"/>
                    <a:pt x="246" y="299"/>
                    <a:pt x="246" y="299"/>
                  </a:cubicBezTo>
                  <a:cubicBezTo>
                    <a:pt x="261" y="306"/>
                    <a:pt x="261" y="306"/>
                    <a:pt x="261" y="306"/>
                  </a:cubicBezTo>
                  <a:cubicBezTo>
                    <a:pt x="260" y="308"/>
                    <a:pt x="260" y="308"/>
                    <a:pt x="260" y="308"/>
                  </a:cubicBezTo>
                  <a:cubicBezTo>
                    <a:pt x="258" y="307"/>
                    <a:pt x="256" y="307"/>
                    <a:pt x="255" y="308"/>
                  </a:cubicBezTo>
                  <a:cubicBezTo>
                    <a:pt x="254" y="308"/>
                    <a:pt x="252" y="310"/>
                    <a:pt x="251" y="312"/>
                  </a:cubicBezTo>
                  <a:cubicBezTo>
                    <a:pt x="234" y="350"/>
                    <a:pt x="234" y="350"/>
                    <a:pt x="234" y="350"/>
                  </a:cubicBezTo>
                  <a:cubicBezTo>
                    <a:pt x="228" y="348"/>
                    <a:pt x="228" y="348"/>
                    <a:pt x="228" y="348"/>
                  </a:cubicBezTo>
                  <a:cubicBezTo>
                    <a:pt x="215" y="297"/>
                    <a:pt x="215" y="297"/>
                    <a:pt x="215" y="297"/>
                  </a:cubicBezTo>
                  <a:cubicBezTo>
                    <a:pt x="202" y="325"/>
                    <a:pt x="202" y="325"/>
                    <a:pt x="202" y="325"/>
                  </a:cubicBezTo>
                  <a:cubicBezTo>
                    <a:pt x="201" y="328"/>
                    <a:pt x="200" y="330"/>
                    <a:pt x="201" y="331"/>
                  </a:cubicBezTo>
                  <a:cubicBezTo>
                    <a:pt x="201" y="332"/>
                    <a:pt x="203" y="334"/>
                    <a:pt x="205" y="335"/>
                  </a:cubicBezTo>
                  <a:cubicBezTo>
                    <a:pt x="204" y="337"/>
                    <a:pt x="204" y="337"/>
                    <a:pt x="204" y="337"/>
                  </a:cubicBezTo>
                  <a:cubicBezTo>
                    <a:pt x="189" y="329"/>
                    <a:pt x="189" y="329"/>
                    <a:pt x="189" y="329"/>
                  </a:cubicBezTo>
                  <a:cubicBezTo>
                    <a:pt x="190" y="328"/>
                    <a:pt x="190" y="328"/>
                    <a:pt x="190" y="328"/>
                  </a:cubicBezTo>
                  <a:cubicBezTo>
                    <a:pt x="192" y="329"/>
                    <a:pt x="194" y="329"/>
                    <a:pt x="195" y="328"/>
                  </a:cubicBezTo>
                  <a:cubicBezTo>
                    <a:pt x="196" y="328"/>
                    <a:pt x="198" y="326"/>
                    <a:pt x="199" y="324"/>
                  </a:cubicBezTo>
                  <a:cubicBezTo>
                    <a:pt x="213" y="294"/>
                    <a:pt x="213" y="294"/>
                    <a:pt x="213" y="294"/>
                  </a:cubicBezTo>
                  <a:close/>
                  <a:moveTo>
                    <a:pt x="340" y="352"/>
                  </a:moveTo>
                  <a:cubicBezTo>
                    <a:pt x="342" y="329"/>
                    <a:pt x="342" y="329"/>
                    <a:pt x="342" y="329"/>
                  </a:cubicBezTo>
                  <a:cubicBezTo>
                    <a:pt x="342" y="326"/>
                    <a:pt x="342" y="324"/>
                    <a:pt x="341" y="323"/>
                  </a:cubicBezTo>
                  <a:cubicBezTo>
                    <a:pt x="340" y="322"/>
                    <a:pt x="339" y="321"/>
                    <a:pt x="336" y="321"/>
                  </a:cubicBezTo>
                  <a:cubicBezTo>
                    <a:pt x="337" y="319"/>
                    <a:pt x="337" y="319"/>
                    <a:pt x="337" y="319"/>
                  </a:cubicBezTo>
                  <a:cubicBezTo>
                    <a:pt x="353" y="320"/>
                    <a:pt x="353" y="320"/>
                    <a:pt x="353" y="320"/>
                  </a:cubicBezTo>
                  <a:cubicBezTo>
                    <a:pt x="353" y="322"/>
                    <a:pt x="353" y="322"/>
                    <a:pt x="353" y="322"/>
                  </a:cubicBezTo>
                  <a:cubicBezTo>
                    <a:pt x="351" y="322"/>
                    <a:pt x="349" y="323"/>
                    <a:pt x="348" y="324"/>
                  </a:cubicBezTo>
                  <a:cubicBezTo>
                    <a:pt x="347" y="325"/>
                    <a:pt x="346" y="327"/>
                    <a:pt x="346" y="329"/>
                  </a:cubicBezTo>
                  <a:cubicBezTo>
                    <a:pt x="344" y="352"/>
                    <a:pt x="344" y="352"/>
                    <a:pt x="344" y="352"/>
                  </a:cubicBezTo>
                  <a:cubicBezTo>
                    <a:pt x="343" y="356"/>
                    <a:pt x="343" y="359"/>
                    <a:pt x="342" y="361"/>
                  </a:cubicBezTo>
                  <a:cubicBezTo>
                    <a:pt x="341" y="363"/>
                    <a:pt x="340" y="364"/>
                    <a:pt x="339" y="366"/>
                  </a:cubicBezTo>
                  <a:cubicBezTo>
                    <a:pt x="337" y="368"/>
                    <a:pt x="334" y="369"/>
                    <a:pt x="331" y="370"/>
                  </a:cubicBezTo>
                  <a:cubicBezTo>
                    <a:pt x="328" y="371"/>
                    <a:pt x="325" y="371"/>
                    <a:pt x="321" y="371"/>
                  </a:cubicBezTo>
                  <a:cubicBezTo>
                    <a:pt x="314" y="370"/>
                    <a:pt x="309" y="368"/>
                    <a:pt x="306" y="365"/>
                  </a:cubicBezTo>
                  <a:cubicBezTo>
                    <a:pt x="303" y="361"/>
                    <a:pt x="302" y="356"/>
                    <a:pt x="302" y="350"/>
                  </a:cubicBezTo>
                  <a:cubicBezTo>
                    <a:pt x="304" y="326"/>
                    <a:pt x="304" y="326"/>
                    <a:pt x="304" y="326"/>
                  </a:cubicBezTo>
                  <a:cubicBezTo>
                    <a:pt x="305" y="323"/>
                    <a:pt x="304" y="321"/>
                    <a:pt x="303" y="320"/>
                  </a:cubicBezTo>
                  <a:cubicBezTo>
                    <a:pt x="303" y="319"/>
                    <a:pt x="301" y="318"/>
                    <a:pt x="299" y="318"/>
                  </a:cubicBezTo>
                  <a:cubicBezTo>
                    <a:pt x="299" y="316"/>
                    <a:pt x="299" y="316"/>
                    <a:pt x="299" y="316"/>
                  </a:cubicBezTo>
                  <a:cubicBezTo>
                    <a:pt x="328" y="318"/>
                    <a:pt x="328" y="318"/>
                    <a:pt x="328" y="318"/>
                  </a:cubicBezTo>
                  <a:cubicBezTo>
                    <a:pt x="328" y="320"/>
                    <a:pt x="328" y="320"/>
                    <a:pt x="328" y="320"/>
                  </a:cubicBezTo>
                  <a:cubicBezTo>
                    <a:pt x="325" y="320"/>
                    <a:pt x="323" y="321"/>
                    <a:pt x="322" y="322"/>
                  </a:cubicBezTo>
                  <a:cubicBezTo>
                    <a:pt x="321" y="323"/>
                    <a:pt x="321" y="324"/>
                    <a:pt x="320" y="327"/>
                  </a:cubicBezTo>
                  <a:cubicBezTo>
                    <a:pt x="318" y="355"/>
                    <a:pt x="318" y="355"/>
                    <a:pt x="318" y="355"/>
                  </a:cubicBezTo>
                  <a:cubicBezTo>
                    <a:pt x="318" y="359"/>
                    <a:pt x="318" y="362"/>
                    <a:pt x="320" y="364"/>
                  </a:cubicBezTo>
                  <a:cubicBezTo>
                    <a:pt x="321" y="366"/>
                    <a:pt x="323" y="367"/>
                    <a:pt x="327" y="367"/>
                  </a:cubicBezTo>
                  <a:cubicBezTo>
                    <a:pt x="331" y="367"/>
                    <a:pt x="334" y="366"/>
                    <a:pt x="336" y="364"/>
                  </a:cubicBezTo>
                  <a:cubicBezTo>
                    <a:pt x="338" y="361"/>
                    <a:pt x="340" y="358"/>
                    <a:pt x="340" y="352"/>
                  </a:cubicBezTo>
                  <a:cubicBezTo>
                    <a:pt x="340" y="352"/>
                    <a:pt x="340" y="352"/>
                    <a:pt x="340" y="352"/>
                  </a:cubicBezTo>
                  <a:close/>
                  <a:moveTo>
                    <a:pt x="368" y="329"/>
                  </a:moveTo>
                  <a:cubicBezTo>
                    <a:pt x="368" y="327"/>
                    <a:pt x="367" y="325"/>
                    <a:pt x="366" y="324"/>
                  </a:cubicBezTo>
                  <a:cubicBezTo>
                    <a:pt x="365" y="323"/>
                    <a:pt x="363" y="323"/>
                    <a:pt x="361" y="323"/>
                  </a:cubicBezTo>
                  <a:cubicBezTo>
                    <a:pt x="360" y="321"/>
                    <a:pt x="360" y="321"/>
                    <a:pt x="360" y="321"/>
                  </a:cubicBezTo>
                  <a:cubicBezTo>
                    <a:pt x="382" y="318"/>
                    <a:pt x="382" y="318"/>
                    <a:pt x="382" y="318"/>
                  </a:cubicBezTo>
                  <a:cubicBezTo>
                    <a:pt x="410" y="344"/>
                    <a:pt x="410" y="344"/>
                    <a:pt x="410" y="344"/>
                  </a:cubicBezTo>
                  <a:cubicBezTo>
                    <a:pt x="407" y="324"/>
                    <a:pt x="407" y="324"/>
                    <a:pt x="407" y="324"/>
                  </a:cubicBezTo>
                  <a:cubicBezTo>
                    <a:pt x="407" y="321"/>
                    <a:pt x="406" y="320"/>
                    <a:pt x="405" y="319"/>
                  </a:cubicBezTo>
                  <a:cubicBezTo>
                    <a:pt x="404" y="318"/>
                    <a:pt x="402" y="317"/>
                    <a:pt x="400" y="317"/>
                  </a:cubicBezTo>
                  <a:cubicBezTo>
                    <a:pt x="399" y="316"/>
                    <a:pt x="399" y="316"/>
                    <a:pt x="399" y="316"/>
                  </a:cubicBezTo>
                  <a:cubicBezTo>
                    <a:pt x="416" y="313"/>
                    <a:pt x="416" y="313"/>
                    <a:pt x="416" y="313"/>
                  </a:cubicBezTo>
                  <a:cubicBezTo>
                    <a:pt x="416" y="315"/>
                    <a:pt x="416" y="315"/>
                    <a:pt x="416" y="315"/>
                  </a:cubicBezTo>
                  <a:cubicBezTo>
                    <a:pt x="414" y="316"/>
                    <a:pt x="412" y="316"/>
                    <a:pt x="411" y="318"/>
                  </a:cubicBezTo>
                  <a:cubicBezTo>
                    <a:pt x="410" y="319"/>
                    <a:pt x="410" y="321"/>
                    <a:pt x="411" y="323"/>
                  </a:cubicBezTo>
                  <a:cubicBezTo>
                    <a:pt x="416" y="365"/>
                    <a:pt x="416" y="365"/>
                    <a:pt x="416" y="365"/>
                  </a:cubicBezTo>
                  <a:cubicBezTo>
                    <a:pt x="411" y="366"/>
                    <a:pt x="411" y="366"/>
                    <a:pt x="411" y="366"/>
                  </a:cubicBezTo>
                  <a:cubicBezTo>
                    <a:pt x="372" y="330"/>
                    <a:pt x="372" y="330"/>
                    <a:pt x="372" y="330"/>
                  </a:cubicBezTo>
                  <a:cubicBezTo>
                    <a:pt x="376" y="361"/>
                    <a:pt x="376" y="361"/>
                    <a:pt x="376" y="361"/>
                  </a:cubicBezTo>
                  <a:cubicBezTo>
                    <a:pt x="377" y="364"/>
                    <a:pt x="377" y="366"/>
                    <a:pt x="379" y="367"/>
                  </a:cubicBezTo>
                  <a:cubicBezTo>
                    <a:pt x="380" y="368"/>
                    <a:pt x="381" y="368"/>
                    <a:pt x="384" y="368"/>
                  </a:cubicBezTo>
                  <a:cubicBezTo>
                    <a:pt x="384" y="370"/>
                    <a:pt x="384" y="370"/>
                    <a:pt x="384" y="370"/>
                  </a:cubicBezTo>
                  <a:cubicBezTo>
                    <a:pt x="368" y="372"/>
                    <a:pt x="368" y="372"/>
                    <a:pt x="368" y="372"/>
                  </a:cubicBezTo>
                  <a:cubicBezTo>
                    <a:pt x="367" y="370"/>
                    <a:pt x="367" y="370"/>
                    <a:pt x="367" y="370"/>
                  </a:cubicBezTo>
                  <a:cubicBezTo>
                    <a:pt x="370" y="370"/>
                    <a:pt x="371" y="369"/>
                    <a:pt x="372" y="368"/>
                  </a:cubicBezTo>
                  <a:cubicBezTo>
                    <a:pt x="373" y="366"/>
                    <a:pt x="373" y="364"/>
                    <a:pt x="373" y="362"/>
                  </a:cubicBezTo>
                  <a:cubicBezTo>
                    <a:pt x="368" y="329"/>
                    <a:pt x="368" y="329"/>
                    <a:pt x="368" y="329"/>
                  </a:cubicBezTo>
                  <a:close/>
                  <a:moveTo>
                    <a:pt x="461" y="345"/>
                  </a:moveTo>
                  <a:cubicBezTo>
                    <a:pt x="462" y="348"/>
                    <a:pt x="463" y="349"/>
                    <a:pt x="464" y="350"/>
                  </a:cubicBezTo>
                  <a:cubicBezTo>
                    <a:pt x="465" y="351"/>
                    <a:pt x="467" y="351"/>
                    <a:pt x="469" y="351"/>
                  </a:cubicBezTo>
                  <a:cubicBezTo>
                    <a:pt x="470" y="352"/>
                    <a:pt x="470" y="352"/>
                    <a:pt x="470" y="352"/>
                  </a:cubicBezTo>
                  <a:cubicBezTo>
                    <a:pt x="442" y="360"/>
                    <a:pt x="442" y="360"/>
                    <a:pt x="442" y="360"/>
                  </a:cubicBezTo>
                  <a:cubicBezTo>
                    <a:pt x="441" y="359"/>
                    <a:pt x="441" y="359"/>
                    <a:pt x="441" y="359"/>
                  </a:cubicBezTo>
                  <a:cubicBezTo>
                    <a:pt x="444" y="358"/>
                    <a:pt x="445" y="357"/>
                    <a:pt x="446" y="355"/>
                  </a:cubicBezTo>
                  <a:cubicBezTo>
                    <a:pt x="446" y="354"/>
                    <a:pt x="446" y="352"/>
                    <a:pt x="446" y="350"/>
                  </a:cubicBezTo>
                  <a:cubicBezTo>
                    <a:pt x="436" y="318"/>
                    <a:pt x="436" y="318"/>
                    <a:pt x="436" y="318"/>
                  </a:cubicBezTo>
                  <a:cubicBezTo>
                    <a:pt x="436" y="316"/>
                    <a:pt x="435" y="314"/>
                    <a:pt x="433" y="313"/>
                  </a:cubicBezTo>
                  <a:cubicBezTo>
                    <a:pt x="432" y="312"/>
                    <a:pt x="430" y="312"/>
                    <a:pt x="428" y="313"/>
                  </a:cubicBezTo>
                  <a:cubicBezTo>
                    <a:pt x="428" y="311"/>
                    <a:pt x="428" y="311"/>
                    <a:pt x="428" y="311"/>
                  </a:cubicBezTo>
                  <a:cubicBezTo>
                    <a:pt x="456" y="303"/>
                    <a:pt x="456" y="303"/>
                    <a:pt x="456" y="303"/>
                  </a:cubicBezTo>
                  <a:cubicBezTo>
                    <a:pt x="456" y="305"/>
                    <a:pt x="456" y="305"/>
                    <a:pt x="456" y="305"/>
                  </a:cubicBezTo>
                  <a:cubicBezTo>
                    <a:pt x="454" y="306"/>
                    <a:pt x="452" y="307"/>
                    <a:pt x="452" y="308"/>
                  </a:cubicBezTo>
                  <a:cubicBezTo>
                    <a:pt x="451" y="309"/>
                    <a:pt x="451" y="311"/>
                    <a:pt x="452" y="314"/>
                  </a:cubicBezTo>
                  <a:cubicBezTo>
                    <a:pt x="461" y="345"/>
                    <a:pt x="461" y="345"/>
                    <a:pt x="461" y="345"/>
                  </a:cubicBezTo>
                  <a:close/>
                  <a:moveTo>
                    <a:pt x="508" y="337"/>
                  </a:moveTo>
                  <a:cubicBezTo>
                    <a:pt x="511" y="336"/>
                    <a:pt x="511" y="336"/>
                    <a:pt x="511" y="336"/>
                  </a:cubicBezTo>
                  <a:cubicBezTo>
                    <a:pt x="507" y="287"/>
                    <a:pt x="507" y="287"/>
                    <a:pt x="507" y="287"/>
                  </a:cubicBezTo>
                  <a:cubicBezTo>
                    <a:pt x="507" y="285"/>
                    <a:pt x="507" y="284"/>
                    <a:pt x="507" y="282"/>
                  </a:cubicBezTo>
                  <a:cubicBezTo>
                    <a:pt x="508" y="281"/>
                    <a:pt x="509" y="280"/>
                    <a:pt x="510" y="279"/>
                  </a:cubicBezTo>
                  <a:cubicBezTo>
                    <a:pt x="509" y="277"/>
                    <a:pt x="509" y="277"/>
                    <a:pt x="509" y="277"/>
                  </a:cubicBezTo>
                  <a:cubicBezTo>
                    <a:pt x="495" y="285"/>
                    <a:pt x="495" y="285"/>
                    <a:pt x="495" y="285"/>
                  </a:cubicBezTo>
                  <a:cubicBezTo>
                    <a:pt x="496" y="286"/>
                    <a:pt x="496" y="286"/>
                    <a:pt x="496" y="286"/>
                  </a:cubicBezTo>
                  <a:cubicBezTo>
                    <a:pt x="498" y="286"/>
                    <a:pt x="499" y="285"/>
                    <a:pt x="500" y="285"/>
                  </a:cubicBezTo>
                  <a:cubicBezTo>
                    <a:pt x="501" y="285"/>
                    <a:pt x="502" y="286"/>
                    <a:pt x="503" y="287"/>
                  </a:cubicBezTo>
                  <a:cubicBezTo>
                    <a:pt x="503" y="287"/>
                    <a:pt x="503" y="287"/>
                    <a:pt x="503" y="288"/>
                  </a:cubicBezTo>
                  <a:cubicBezTo>
                    <a:pt x="503" y="288"/>
                    <a:pt x="503" y="289"/>
                    <a:pt x="503" y="290"/>
                  </a:cubicBezTo>
                  <a:cubicBezTo>
                    <a:pt x="506" y="316"/>
                    <a:pt x="506" y="316"/>
                    <a:pt x="506" y="316"/>
                  </a:cubicBezTo>
                  <a:cubicBezTo>
                    <a:pt x="485" y="298"/>
                    <a:pt x="485" y="298"/>
                    <a:pt x="485" y="298"/>
                  </a:cubicBezTo>
                  <a:cubicBezTo>
                    <a:pt x="484" y="297"/>
                    <a:pt x="484" y="297"/>
                    <a:pt x="484" y="297"/>
                  </a:cubicBezTo>
                  <a:cubicBezTo>
                    <a:pt x="484" y="297"/>
                    <a:pt x="484" y="296"/>
                    <a:pt x="483" y="296"/>
                  </a:cubicBezTo>
                  <a:cubicBezTo>
                    <a:pt x="483" y="295"/>
                    <a:pt x="483" y="295"/>
                    <a:pt x="483" y="294"/>
                  </a:cubicBezTo>
                  <a:cubicBezTo>
                    <a:pt x="484" y="293"/>
                    <a:pt x="485" y="292"/>
                    <a:pt x="486" y="292"/>
                  </a:cubicBezTo>
                  <a:cubicBezTo>
                    <a:pt x="486" y="291"/>
                    <a:pt x="486" y="291"/>
                    <a:pt x="486" y="291"/>
                  </a:cubicBezTo>
                  <a:cubicBezTo>
                    <a:pt x="486" y="290"/>
                    <a:pt x="486" y="290"/>
                    <a:pt x="486" y="290"/>
                  </a:cubicBezTo>
                  <a:cubicBezTo>
                    <a:pt x="462" y="302"/>
                    <a:pt x="462" y="302"/>
                    <a:pt x="462" y="302"/>
                  </a:cubicBezTo>
                  <a:cubicBezTo>
                    <a:pt x="463" y="304"/>
                    <a:pt x="463" y="304"/>
                    <a:pt x="463" y="304"/>
                  </a:cubicBezTo>
                  <a:cubicBezTo>
                    <a:pt x="464" y="303"/>
                    <a:pt x="465" y="303"/>
                    <a:pt x="467" y="303"/>
                  </a:cubicBezTo>
                  <a:cubicBezTo>
                    <a:pt x="468" y="304"/>
                    <a:pt x="469" y="305"/>
                    <a:pt x="471" y="306"/>
                  </a:cubicBezTo>
                  <a:cubicBezTo>
                    <a:pt x="508" y="337"/>
                    <a:pt x="508" y="337"/>
                    <a:pt x="508" y="337"/>
                  </a:cubicBezTo>
                  <a:close/>
                  <a:moveTo>
                    <a:pt x="547" y="316"/>
                  </a:moveTo>
                  <a:cubicBezTo>
                    <a:pt x="546" y="315"/>
                    <a:pt x="546" y="315"/>
                    <a:pt x="546" y="315"/>
                  </a:cubicBezTo>
                  <a:cubicBezTo>
                    <a:pt x="548" y="313"/>
                    <a:pt x="549" y="311"/>
                    <a:pt x="549" y="310"/>
                  </a:cubicBezTo>
                  <a:cubicBezTo>
                    <a:pt x="549" y="308"/>
                    <a:pt x="548" y="307"/>
                    <a:pt x="547" y="305"/>
                  </a:cubicBezTo>
                  <a:cubicBezTo>
                    <a:pt x="526" y="279"/>
                    <a:pt x="526" y="279"/>
                    <a:pt x="526" y="279"/>
                  </a:cubicBezTo>
                  <a:cubicBezTo>
                    <a:pt x="524" y="277"/>
                    <a:pt x="523" y="276"/>
                    <a:pt x="521" y="276"/>
                  </a:cubicBezTo>
                  <a:cubicBezTo>
                    <a:pt x="520" y="275"/>
                    <a:pt x="518" y="276"/>
                    <a:pt x="516" y="277"/>
                  </a:cubicBezTo>
                  <a:cubicBezTo>
                    <a:pt x="515" y="276"/>
                    <a:pt x="515" y="276"/>
                    <a:pt x="515" y="276"/>
                  </a:cubicBezTo>
                  <a:cubicBezTo>
                    <a:pt x="550" y="248"/>
                    <a:pt x="550" y="248"/>
                    <a:pt x="550" y="248"/>
                  </a:cubicBezTo>
                  <a:cubicBezTo>
                    <a:pt x="559" y="258"/>
                    <a:pt x="559" y="258"/>
                    <a:pt x="559" y="258"/>
                  </a:cubicBezTo>
                  <a:cubicBezTo>
                    <a:pt x="558" y="260"/>
                    <a:pt x="558" y="260"/>
                    <a:pt x="558" y="260"/>
                  </a:cubicBezTo>
                  <a:cubicBezTo>
                    <a:pt x="555" y="257"/>
                    <a:pt x="552" y="256"/>
                    <a:pt x="549" y="256"/>
                  </a:cubicBezTo>
                  <a:cubicBezTo>
                    <a:pt x="547" y="255"/>
                    <a:pt x="544" y="257"/>
                    <a:pt x="540" y="260"/>
                  </a:cubicBezTo>
                  <a:cubicBezTo>
                    <a:pt x="535" y="264"/>
                    <a:pt x="535" y="264"/>
                    <a:pt x="535" y="264"/>
                  </a:cubicBezTo>
                  <a:cubicBezTo>
                    <a:pt x="547" y="280"/>
                    <a:pt x="547" y="280"/>
                    <a:pt x="547" y="280"/>
                  </a:cubicBezTo>
                  <a:cubicBezTo>
                    <a:pt x="548" y="279"/>
                    <a:pt x="548" y="279"/>
                    <a:pt x="548" y="279"/>
                  </a:cubicBezTo>
                  <a:cubicBezTo>
                    <a:pt x="550" y="278"/>
                    <a:pt x="551" y="276"/>
                    <a:pt x="551" y="274"/>
                  </a:cubicBezTo>
                  <a:cubicBezTo>
                    <a:pt x="551" y="271"/>
                    <a:pt x="550" y="269"/>
                    <a:pt x="548" y="266"/>
                  </a:cubicBezTo>
                  <a:cubicBezTo>
                    <a:pt x="550" y="264"/>
                    <a:pt x="550" y="264"/>
                    <a:pt x="550" y="264"/>
                  </a:cubicBezTo>
                  <a:cubicBezTo>
                    <a:pt x="565" y="284"/>
                    <a:pt x="565" y="284"/>
                    <a:pt x="565" y="284"/>
                  </a:cubicBezTo>
                  <a:cubicBezTo>
                    <a:pt x="564" y="285"/>
                    <a:pt x="564" y="285"/>
                    <a:pt x="564" y="285"/>
                  </a:cubicBezTo>
                  <a:cubicBezTo>
                    <a:pt x="561" y="282"/>
                    <a:pt x="559" y="280"/>
                    <a:pt x="557" y="280"/>
                  </a:cubicBezTo>
                  <a:cubicBezTo>
                    <a:pt x="554" y="280"/>
                    <a:pt x="552" y="280"/>
                    <a:pt x="550" y="282"/>
                  </a:cubicBezTo>
                  <a:cubicBezTo>
                    <a:pt x="550" y="283"/>
                    <a:pt x="550" y="283"/>
                    <a:pt x="550" y="283"/>
                  </a:cubicBezTo>
                  <a:cubicBezTo>
                    <a:pt x="560" y="295"/>
                    <a:pt x="560" y="295"/>
                    <a:pt x="560" y="295"/>
                  </a:cubicBezTo>
                  <a:cubicBezTo>
                    <a:pt x="561" y="297"/>
                    <a:pt x="562" y="298"/>
                    <a:pt x="563" y="298"/>
                  </a:cubicBezTo>
                  <a:cubicBezTo>
                    <a:pt x="564" y="298"/>
                    <a:pt x="566" y="297"/>
                    <a:pt x="568" y="295"/>
                  </a:cubicBezTo>
                  <a:cubicBezTo>
                    <a:pt x="572" y="292"/>
                    <a:pt x="574" y="289"/>
                    <a:pt x="575" y="286"/>
                  </a:cubicBezTo>
                  <a:cubicBezTo>
                    <a:pt x="576" y="282"/>
                    <a:pt x="575" y="279"/>
                    <a:pt x="573" y="274"/>
                  </a:cubicBezTo>
                  <a:cubicBezTo>
                    <a:pt x="575" y="273"/>
                    <a:pt x="575" y="273"/>
                    <a:pt x="575" y="273"/>
                  </a:cubicBezTo>
                  <a:cubicBezTo>
                    <a:pt x="583" y="287"/>
                    <a:pt x="583" y="287"/>
                    <a:pt x="583" y="287"/>
                  </a:cubicBezTo>
                  <a:cubicBezTo>
                    <a:pt x="547" y="316"/>
                    <a:pt x="547" y="316"/>
                    <a:pt x="547" y="316"/>
                  </a:cubicBezTo>
                  <a:close/>
                  <a:moveTo>
                    <a:pt x="595" y="239"/>
                  </a:moveTo>
                  <a:cubicBezTo>
                    <a:pt x="596" y="238"/>
                    <a:pt x="596" y="238"/>
                    <a:pt x="596" y="238"/>
                  </a:cubicBezTo>
                  <a:cubicBezTo>
                    <a:pt x="598" y="236"/>
                    <a:pt x="599" y="233"/>
                    <a:pt x="599" y="231"/>
                  </a:cubicBezTo>
                  <a:cubicBezTo>
                    <a:pt x="598" y="229"/>
                    <a:pt x="597" y="226"/>
                    <a:pt x="594" y="224"/>
                  </a:cubicBezTo>
                  <a:cubicBezTo>
                    <a:pt x="591" y="221"/>
                    <a:pt x="588" y="220"/>
                    <a:pt x="586" y="220"/>
                  </a:cubicBezTo>
                  <a:cubicBezTo>
                    <a:pt x="583" y="220"/>
                    <a:pt x="581" y="222"/>
                    <a:pt x="579" y="225"/>
                  </a:cubicBezTo>
                  <a:cubicBezTo>
                    <a:pt x="595" y="239"/>
                    <a:pt x="595" y="239"/>
                    <a:pt x="595" y="239"/>
                  </a:cubicBezTo>
                  <a:close/>
                  <a:moveTo>
                    <a:pt x="609" y="250"/>
                  </a:moveTo>
                  <a:cubicBezTo>
                    <a:pt x="598" y="241"/>
                    <a:pt x="598" y="241"/>
                    <a:pt x="598" y="241"/>
                  </a:cubicBezTo>
                  <a:cubicBezTo>
                    <a:pt x="599" y="240"/>
                    <a:pt x="599" y="240"/>
                    <a:pt x="599" y="240"/>
                  </a:cubicBezTo>
                  <a:cubicBezTo>
                    <a:pt x="625" y="245"/>
                    <a:pt x="625" y="245"/>
                    <a:pt x="625" y="245"/>
                  </a:cubicBezTo>
                  <a:cubicBezTo>
                    <a:pt x="637" y="230"/>
                    <a:pt x="637" y="230"/>
                    <a:pt x="637" y="230"/>
                  </a:cubicBezTo>
                  <a:cubicBezTo>
                    <a:pt x="636" y="229"/>
                    <a:pt x="636" y="229"/>
                    <a:pt x="636" y="229"/>
                  </a:cubicBezTo>
                  <a:cubicBezTo>
                    <a:pt x="635" y="230"/>
                    <a:pt x="634" y="231"/>
                    <a:pt x="633" y="231"/>
                  </a:cubicBezTo>
                  <a:cubicBezTo>
                    <a:pt x="632" y="231"/>
                    <a:pt x="630" y="231"/>
                    <a:pt x="628" y="231"/>
                  </a:cubicBezTo>
                  <a:cubicBezTo>
                    <a:pt x="608" y="227"/>
                    <a:pt x="608" y="227"/>
                    <a:pt x="608" y="227"/>
                  </a:cubicBezTo>
                  <a:cubicBezTo>
                    <a:pt x="609" y="224"/>
                    <a:pt x="609" y="221"/>
                    <a:pt x="609" y="218"/>
                  </a:cubicBezTo>
                  <a:cubicBezTo>
                    <a:pt x="608" y="215"/>
                    <a:pt x="607" y="213"/>
                    <a:pt x="604" y="211"/>
                  </a:cubicBezTo>
                  <a:cubicBezTo>
                    <a:pt x="601" y="208"/>
                    <a:pt x="597" y="207"/>
                    <a:pt x="593" y="209"/>
                  </a:cubicBezTo>
                  <a:cubicBezTo>
                    <a:pt x="589" y="210"/>
                    <a:pt x="585" y="213"/>
                    <a:pt x="580" y="218"/>
                  </a:cubicBezTo>
                  <a:cubicBezTo>
                    <a:pt x="562" y="240"/>
                    <a:pt x="562" y="240"/>
                    <a:pt x="562" y="240"/>
                  </a:cubicBezTo>
                  <a:cubicBezTo>
                    <a:pt x="563" y="241"/>
                    <a:pt x="563" y="241"/>
                    <a:pt x="563" y="241"/>
                  </a:cubicBezTo>
                  <a:cubicBezTo>
                    <a:pt x="565" y="240"/>
                    <a:pt x="567" y="239"/>
                    <a:pt x="568" y="239"/>
                  </a:cubicBezTo>
                  <a:cubicBezTo>
                    <a:pt x="569" y="239"/>
                    <a:pt x="571" y="239"/>
                    <a:pt x="573" y="241"/>
                  </a:cubicBezTo>
                  <a:cubicBezTo>
                    <a:pt x="598" y="262"/>
                    <a:pt x="598" y="262"/>
                    <a:pt x="598" y="262"/>
                  </a:cubicBezTo>
                  <a:cubicBezTo>
                    <a:pt x="600" y="264"/>
                    <a:pt x="602" y="266"/>
                    <a:pt x="602" y="267"/>
                  </a:cubicBezTo>
                  <a:cubicBezTo>
                    <a:pt x="602" y="269"/>
                    <a:pt x="601" y="270"/>
                    <a:pt x="600" y="272"/>
                  </a:cubicBezTo>
                  <a:cubicBezTo>
                    <a:pt x="601" y="273"/>
                    <a:pt x="601" y="273"/>
                    <a:pt x="601" y="273"/>
                  </a:cubicBezTo>
                  <a:cubicBezTo>
                    <a:pt x="620" y="251"/>
                    <a:pt x="620" y="251"/>
                    <a:pt x="620" y="251"/>
                  </a:cubicBezTo>
                  <a:cubicBezTo>
                    <a:pt x="619" y="249"/>
                    <a:pt x="619" y="249"/>
                    <a:pt x="619" y="249"/>
                  </a:cubicBezTo>
                  <a:cubicBezTo>
                    <a:pt x="617" y="251"/>
                    <a:pt x="616" y="252"/>
                    <a:pt x="614" y="252"/>
                  </a:cubicBezTo>
                  <a:cubicBezTo>
                    <a:pt x="613" y="253"/>
                    <a:pt x="611" y="252"/>
                    <a:pt x="609" y="250"/>
                  </a:cubicBezTo>
                  <a:cubicBezTo>
                    <a:pt x="609" y="250"/>
                    <a:pt x="609" y="250"/>
                    <a:pt x="609" y="250"/>
                  </a:cubicBezTo>
                  <a:close/>
                  <a:moveTo>
                    <a:pt x="651" y="215"/>
                  </a:moveTo>
                  <a:cubicBezTo>
                    <a:pt x="634" y="206"/>
                    <a:pt x="634" y="206"/>
                    <a:pt x="634" y="206"/>
                  </a:cubicBezTo>
                  <a:cubicBezTo>
                    <a:pt x="635" y="204"/>
                    <a:pt x="635" y="204"/>
                    <a:pt x="635" y="204"/>
                  </a:cubicBezTo>
                  <a:cubicBezTo>
                    <a:pt x="639" y="206"/>
                    <a:pt x="643" y="206"/>
                    <a:pt x="648" y="205"/>
                  </a:cubicBezTo>
                  <a:cubicBezTo>
                    <a:pt x="652" y="203"/>
                    <a:pt x="655" y="200"/>
                    <a:pt x="657" y="196"/>
                  </a:cubicBezTo>
                  <a:cubicBezTo>
                    <a:pt x="659" y="194"/>
                    <a:pt x="659" y="191"/>
                    <a:pt x="659" y="189"/>
                  </a:cubicBezTo>
                  <a:cubicBezTo>
                    <a:pt x="659" y="187"/>
                    <a:pt x="658" y="185"/>
                    <a:pt x="656" y="184"/>
                  </a:cubicBezTo>
                  <a:cubicBezTo>
                    <a:pt x="653" y="183"/>
                    <a:pt x="648" y="185"/>
                    <a:pt x="641" y="190"/>
                  </a:cubicBezTo>
                  <a:cubicBezTo>
                    <a:pt x="640" y="190"/>
                    <a:pt x="640" y="190"/>
                    <a:pt x="640" y="190"/>
                  </a:cubicBezTo>
                  <a:cubicBezTo>
                    <a:pt x="640" y="191"/>
                    <a:pt x="639" y="191"/>
                    <a:pt x="638" y="192"/>
                  </a:cubicBezTo>
                  <a:cubicBezTo>
                    <a:pt x="633" y="196"/>
                    <a:pt x="629" y="198"/>
                    <a:pt x="626" y="198"/>
                  </a:cubicBezTo>
                  <a:cubicBezTo>
                    <a:pt x="625" y="199"/>
                    <a:pt x="623" y="199"/>
                    <a:pt x="622" y="198"/>
                  </a:cubicBezTo>
                  <a:cubicBezTo>
                    <a:pt x="620" y="198"/>
                    <a:pt x="619" y="198"/>
                    <a:pt x="618" y="197"/>
                  </a:cubicBezTo>
                  <a:cubicBezTo>
                    <a:pt x="614" y="195"/>
                    <a:pt x="611" y="191"/>
                    <a:pt x="610" y="186"/>
                  </a:cubicBezTo>
                  <a:cubicBezTo>
                    <a:pt x="609" y="182"/>
                    <a:pt x="610" y="177"/>
                    <a:pt x="613" y="172"/>
                  </a:cubicBezTo>
                  <a:cubicBezTo>
                    <a:pt x="614" y="169"/>
                    <a:pt x="616" y="167"/>
                    <a:pt x="619" y="165"/>
                  </a:cubicBezTo>
                  <a:cubicBezTo>
                    <a:pt x="622" y="162"/>
                    <a:pt x="623" y="161"/>
                    <a:pt x="623" y="161"/>
                  </a:cubicBezTo>
                  <a:cubicBezTo>
                    <a:pt x="624" y="160"/>
                    <a:pt x="624" y="159"/>
                    <a:pt x="623" y="159"/>
                  </a:cubicBezTo>
                  <a:cubicBezTo>
                    <a:pt x="623" y="158"/>
                    <a:pt x="622" y="158"/>
                    <a:pt x="621" y="157"/>
                  </a:cubicBezTo>
                  <a:cubicBezTo>
                    <a:pt x="622" y="155"/>
                    <a:pt x="622" y="155"/>
                    <a:pt x="622" y="155"/>
                  </a:cubicBezTo>
                  <a:cubicBezTo>
                    <a:pt x="637" y="163"/>
                    <a:pt x="637" y="163"/>
                    <a:pt x="637" y="163"/>
                  </a:cubicBezTo>
                  <a:cubicBezTo>
                    <a:pt x="636" y="165"/>
                    <a:pt x="636" y="165"/>
                    <a:pt x="636" y="165"/>
                  </a:cubicBezTo>
                  <a:cubicBezTo>
                    <a:pt x="632" y="163"/>
                    <a:pt x="628" y="163"/>
                    <a:pt x="625" y="165"/>
                  </a:cubicBezTo>
                  <a:cubicBezTo>
                    <a:pt x="621" y="166"/>
                    <a:pt x="618" y="169"/>
                    <a:pt x="616" y="173"/>
                  </a:cubicBezTo>
                  <a:cubicBezTo>
                    <a:pt x="615" y="175"/>
                    <a:pt x="615" y="177"/>
                    <a:pt x="615" y="179"/>
                  </a:cubicBezTo>
                  <a:cubicBezTo>
                    <a:pt x="615" y="181"/>
                    <a:pt x="616" y="182"/>
                    <a:pt x="618" y="183"/>
                  </a:cubicBezTo>
                  <a:cubicBezTo>
                    <a:pt x="620" y="184"/>
                    <a:pt x="624" y="183"/>
                    <a:pt x="630" y="179"/>
                  </a:cubicBezTo>
                  <a:cubicBezTo>
                    <a:pt x="630" y="178"/>
                    <a:pt x="630" y="178"/>
                    <a:pt x="630" y="178"/>
                  </a:cubicBezTo>
                  <a:cubicBezTo>
                    <a:pt x="634" y="175"/>
                    <a:pt x="637" y="173"/>
                    <a:pt x="639" y="172"/>
                  </a:cubicBezTo>
                  <a:cubicBezTo>
                    <a:pt x="641" y="170"/>
                    <a:pt x="643" y="170"/>
                    <a:pt x="644" y="169"/>
                  </a:cubicBezTo>
                  <a:cubicBezTo>
                    <a:pt x="646" y="169"/>
                    <a:pt x="648" y="169"/>
                    <a:pt x="650" y="169"/>
                  </a:cubicBezTo>
                  <a:cubicBezTo>
                    <a:pt x="652" y="169"/>
                    <a:pt x="654" y="170"/>
                    <a:pt x="656" y="171"/>
                  </a:cubicBezTo>
                  <a:cubicBezTo>
                    <a:pt x="660" y="173"/>
                    <a:pt x="663" y="177"/>
                    <a:pt x="664" y="182"/>
                  </a:cubicBezTo>
                  <a:cubicBezTo>
                    <a:pt x="665" y="186"/>
                    <a:pt x="664" y="191"/>
                    <a:pt x="661" y="197"/>
                  </a:cubicBezTo>
                  <a:cubicBezTo>
                    <a:pt x="659" y="199"/>
                    <a:pt x="657" y="202"/>
                    <a:pt x="654" y="205"/>
                  </a:cubicBezTo>
                  <a:cubicBezTo>
                    <a:pt x="652" y="207"/>
                    <a:pt x="650" y="209"/>
                    <a:pt x="650" y="209"/>
                  </a:cubicBezTo>
                  <a:cubicBezTo>
                    <a:pt x="650" y="210"/>
                    <a:pt x="650" y="211"/>
                    <a:pt x="650" y="211"/>
                  </a:cubicBezTo>
                  <a:cubicBezTo>
                    <a:pt x="650" y="212"/>
                    <a:pt x="651" y="213"/>
                    <a:pt x="652" y="213"/>
                  </a:cubicBezTo>
                  <a:cubicBezTo>
                    <a:pt x="651" y="215"/>
                    <a:pt x="651" y="215"/>
                    <a:pt x="651" y="215"/>
                  </a:cubicBezTo>
                  <a:close/>
                  <a:moveTo>
                    <a:pt x="678" y="136"/>
                  </a:moveTo>
                  <a:cubicBezTo>
                    <a:pt x="647" y="124"/>
                    <a:pt x="647" y="124"/>
                    <a:pt x="647" y="124"/>
                  </a:cubicBezTo>
                  <a:cubicBezTo>
                    <a:pt x="644" y="123"/>
                    <a:pt x="643" y="122"/>
                    <a:pt x="642" y="121"/>
                  </a:cubicBezTo>
                  <a:cubicBezTo>
                    <a:pt x="642" y="120"/>
                    <a:pt x="642" y="118"/>
                    <a:pt x="642" y="116"/>
                  </a:cubicBezTo>
                  <a:cubicBezTo>
                    <a:pt x="641" y="115"/>
                    <a:pt x="641" y="115"/>
                    <a:pt x="641" y="115"/>
                  </a:cubicBezTo>
                  <a:cubicBezTo>
                    <a:pt x="630" y="142"/>
                    <a:pt x="630" y="142"/>
                    <a:pt x="630" y="142"/>
                  </a:cubicBezTo>
                  <a:cubicBezTo>
                    <a:pt x="632" y="143"/>
                    <a:pt x="632" y="143"/>
                    <a:pt x="632" y="143"/>
                  </a:cubicBezTo>
                  <a:cubicBezTo>
                    <a:pt x="633" y="141"/>
                    <a:pt x="634" y="139"/>
                    <a:pt x="635" y="139"/>
                  </a:cubicBezTo>
                  <a:cubicBezTo>
                    <a:pt x="637" y="138"/>
                    <a:pt x="639" y="138"/>
                    <a:pt x="641" y="139"/>
                  </a:cubicBezTo>
                  <a:cubicBezTo>
                    <a:pt x="672" y="151"/>
                    <a:pt x="672" y="151"/>
                    <a:pt x="672" y="151"/>
                  </a:cubicBezTo>
                  <a:cubicBezTo>
                    <a:pt x="674" y="152"/>
                    <a:pt x="676" y="153"/>
                    <a:pt x="677" y="154"/>
                  </a:cubicBezTo>
                  <a:cubicBezTo>
                    <a:pt x="677" y="156"/>
                    <a:pt x="677" y="158"/>
                    <a:pt x="676" y="160"/>
                  </a:cubicBezTo>
                  <a:cubicBezTo>
                    <a:pt x="678" y="161"/>
                    <a:pt x="678" y="161"/>
                    <a:pt x="678" y="161"/>
                  </a:cubicBezTo>
                  <a:cubicBezTo>
                    <a:pt x="689" y="133"/>
                    <a:pt x="689" y="133"/>
                    <a:pt x="689" y="133"/>
                  </a:cubicBezTo>
                  <a:cubicBezTo>
                    <a:pt x="687" y="133"/>
                    <a:pt x="687" y="133"/>
                    <a:pt x="687" y="133"/>
                  </a:cubicBezTo>
                  <a:cubicBezTo>
                    <a:pt x="686" y="135"/>
                    <a:pt x="685" y="136"/>
                    <a:pt x="683" y="137"/>
                  </a:cubicBezTo>
                  <a:cubicBezTo>
                    <a:pt x="682" y="137"/>
                    <a:pt x="680" y="137"/>
                    <a:pt x="678" y="136"/>
                  </a:cubicBezTo>
                  <a:cubicBezTo>
                    <a:pt x="678" y="136"/>
                    <a:pt x="678" y="136"/>
                    <a:pt x="678" y="136"/>
                  </a:cubicBezTo>
                  <a:close/>
                  <a:moveTo>
                    <a:pt x="656" y="57"/>
                  </a:moveTo>
                  <a:cubicBezTo>
                    <a:pt x="669" y="60"/>
                    <a:pt x="669" y="60"/>
                    <a:pt x="669" y="60"/>
                  </a:cubicBezTo>
                  <a:cubicBezTo>
                    <a:pt x="668" y="62"/>
                    <a:pt x="668" y="62"/>
                    <a:pt x="668" y="62"/>
                  </a:cubicBezTo>
                  <a:cubicBezTo>
                    <a:pt x="665" y="62"/>
                    <a:pt x="662" y="62"/>
                    <a:pt x="660" y="63"/>
                  </a:cubicBezTo>
                  <a:cubicBezTo>
                    <a:pt x="658" y="64"/>
                    <a:pt x="657" y="67"/>
                    <a:pt x="656" y="70"/>
                  </a:cubicBezTo>
                  <a:cubicBezTo>
                    <a:pt x="655" y="73"/>
                    <a:pt x="655" y="73"/>
                    <a:pt x="655" y="73"/>
                  </a:cubicBezTo>
                  <a:cubicBezTo>
                    <a:pt x="693" y="82"/>
                    <a:pt x="693" y="82"/>
                    <a:pt x="693" y="82"/>
                  </a:cubicBezTo>
                  <a:cubicBezTo>
                    <a:pt x="696" y="83"/>
                    <a:pt x="698" y="83"/>
                    <a:pt x="699" y="82"/>
                  </a:cubicBezTo>
                  <a:cubicBezTo>
                    <a:pt x="700" y="81"/>
                    <a:pt x="701" y="80"/>
                    <a:pt x="702" y="77"/>
                  </a:cubicBezTo>
                  <a:cubicBezTo>
                    <a:pt x="704" y="78"/>
                    <a:pt x="704" y="78"/>
                    <a:pt x="704" y="78"/>
                  </a:cubicBezTo>
                  <a:cubicBezTo>
                    <a:pt x="697" y="106"/>
                    <a:pt x="697" y="106"/>
                    <a:pt x="697" y="106"/>
                  </a:cubicBezTo>
                  <a:cubicBezTo>
                    <a:pt x="695" y="106"/>
                    <a:pt x="695" y="106"/>
                    <a:pt x="695" y="106"/>
                  </a:cubicBezTo>
                  <a:cubicBezTo>
                    <a:pt x="696" y="103"/>
                    <a:pt x="696" y="102"/>
                    <a:pt x="695" y="100"/>
                  </a:cubicBezTo>
                  <a:cubicBezTo>
                    <a:pt x="694" y="99"/>
                    <a:pt x="692" y="98"/>
                    <a:pt x="690" y="98"/>
                  </a:cubicBezTo>
                  <a:cubicBezTo>
                    <a:pt x="652" y="89"/>
                    <a:pt x="652" y="89"/>
                    <a:pt x="652" y="89"/>
                  </a:cubicBezTo>
                  <a:cubicBezTo>
                    <a:pt x="651" y="92"/>
                    <a:pt x="651" y="92"/>
                    <a:pt x="651" y="92"/>
                  </a:cubicBezTo>
                  <a:cubicBezTo>
                    <a:pt x="650" y="96"/>
                    <a:pt x="651" y="98"/>
                    <a:pt x="652" y="100"/>
                  </a:cubicBezTo>
                  <a:cubicBezTo>
                    <a:pt x="653" y="102"/>
                    <a:pt x="655" y="104"/>
                    <a:pt x="658" y="105"/>
                  </a:cubicBezTo>
                  <a:cubicBezTo>
                    <a:pt x="658" y="107"/>
                    <a:pt x="658" y="107"/>
                    <a:pt x="658" y="107"/>
                  </a:cubicBezTo>
                  <a:cubicBezTo>
                    <a:pt x="645" y="104"/>
                    <a:pt x="645" y="104"/>
                    <a:pt x="645" y="104"/>
                  </a:cubicBezTo>
                  <a:cubicBezTo>
                    <a:pt x="656" y="57"/>
                    <a:pt x="656" y="57"/>
                    <a:pt x="656" y="57"/>
                  </a:cubicBezTo>
                  <a:close/>
                  <a:moveTo>
                    <a:pt x="684" y="17"/>
                  </a:moveTo>
                  <a:cubicBezTo>
                    <a:pt x="699" y="18"/>
                    <a:pt x="699" y="18"/>
                    <a:pt x="699" y="18"/>
                  </a:cubicBezTo>
                  <a:cubicBezTo>
                    <a:pt x="701" y="18"/>
                    <a:pt x="703" y="17"/>
                    <a:pt x="704" y="16"/>
                  </a:cubicBezTo>
                  <a:cubicBezTo>
                    <a:pt x="705" y="15"/>
                    <a:pt x="706" y="13"/>
                    <a:pt x="706" y="11"/>
                  </a:cubicBezTo>
                  <a:cubicBezTo>
                    <a:pt x="708" y="11"/>
                    <a:pt x="708" y="11"/>
                    <a:pt x="708" y="11"/>
                  </a:cubicBezTo>
                  <a:cubicBezTo>
                    <a:pt x="708" y="40"/>
                    <a:pt x="708" y="40"/>
                    <a:pt x="708" y="40"/>
                  </a:cubicBezTo>
                  <a:cubicBezTo>
                    <a:pt x="706" y="40"/>
                    <a:pt x="706" y="40"/>
                    <a:pt x="706" y="40"/>
                  </a:cubicBezTo>
                  <a:cubicBezTo>
                    <a:pt x="706" y="38"/>
                    <a:pt x="705" y="36"/>
                    <a:pt x="704" y="35"/>
                  </a:cubicBezTo>
                  <a:cubicBezTo>
                    <a:pt x="703" y="34"/>
                    <a:pt x="701" y="34"/>
                    <a:pt x="698" y="34"/>
                  </a:cubicBezTo>
                  <a:cubicBezTo>
                    <a:pt x="687" y="33"/>
                    <a:pt x="687" y="33"/>
                    <a:pt x="687" y="33"/>
                  </a:cubicBezTo>
                  <a:cubicBezTo>
                    <a:pt x="663" y="46"/>
                    <a:pt x="663" y="46"/>
                    <a:pt x="663" y="46"/>
                  </a:cubicBezTo>
                  <a:cubicBezTo>
                    <a:pt x="661" y="47"/>
                    <a:pt x="660" y="48"/>
                    <a:pt x="659" y="49"/>
                  </a:cubicBezTo>
                  <a:cubicBezTo>
                    <a:pt x="658" y="50"/>
                    <a:pt x="658" y="51"/>
                    <a:pt x="658" y="53"/>
                  </a:cubicBezTo>
                  <a:cubicBezTo>
                    <a:pt x="656" y="53"/>
                    <a:pt x="656" y="53"/>
                    <a:pt x="656" y="53"/>
                  </a:cubicBezTo>
                  <a:cubicBezTo>
                    <a:pt x="656" y="26"/>
                    <a:pt x="656" y="26"/>
                    <a:pt x="656" y="26"/>
                  </a:cubicBezTo>
                  <a:cubicBezTo>
                    <a:pt x="658" y="26"/>
                    <a:pt x="658" y="26"/>
                    <a:pt x="658" y="26"/>
                  </a:cubicBezTo>
                  <a:cubicBezTo>
                    <a:pt x="658" y="27"/>
                    <a:pt x="658" y="28"/>
                    <a:pt x="659" y="29"/>
                  </a:cubicBezTo>
                  <a:cubicBezTo>
                    <a:pt x="659" y="29"/>
                    <a:pt x="660" y="30"/>
                    <a:pt x="660" y="30"/>
                  </a:cubicBezTo>
                  <a:cubicBezTo>
                    <a:pt x="661" y="30"/>
                    <a:pt x="661" y="30"/>
                    <a:pt x="661" y="30"/>
                  </a:cubicBezTo>
                  <a:cubicBezTo>
                    <a:pt x="662" y="29"/>
                    <a:pt x="662" y="29"/>
                    <a:pt x="662" y="29"/>
                  </a:cubicBezTo>
                  <a:cubicBezTo>
                    <a:pt x="681" y="20"/>
                    <a:pt x="681" y="20"/>
                    <a:pt x="681" y="20"/>
                  </a:cubicBezTo>
                  <a:cubicBezTo>
                    <a:pt x="664" y="10"/>
                    <a:pt x="664" y="10"/>
                    <a:pt x="664" y="10"/>
                  </a:cubicBezTo>
                  <a:cubicBezTo>
                    <a:pt x="663" y="10"/>
                    <a:pt x="663" y="10"/>
                    <a:pt x="663" y="10"/>
                  </a:cubicBezTo>
                  <a:cubicBezTo>
                    <a:pt x="662" y="9"/>
                    <a:pt x="662" y="9"/>
                    <a:pt x="661" y="9"/>
                  </a:cubicBezTo>
                  <a:cubicBezTo>
                    <a:pt x="660" y="9"/>
                    <a:pt x="660" y="10"/>
                    <a:pt x="659" y="11"/>
                  </a:cubicBezTo>
                  <a:cubicBezTo>
                    <a:pt x="659" y="11"/>
                    <a:pt x="659" y="13"/>
                    <a:pt x="659" y="14"/>
                  </a:cubicBezTo>
                  <a:cubicBezTo>
                    <a:pt x="659" y="15"/>
                    <a:pt x="659" y="15"/>
                    <a:pt x="659" y="15"/>
                  </a:cubicBezTo>
                  <a:cubicBezTo>
                    <a:pt x="657" y="15"/>
                    <a:pt x="657" y="15"/>
                    <a:pt x="657" y="15"/>
                  </a:cubicBezTo>
                  <a:cubicBezTo>
                    <a:pt x="657" y="0"/>
                    <a:pt x="657" y="0"/>
                    <a:pt x="657" y="0"/>
                  </a:cubicBezTo>
                  <a:cubicBezTo>
                    <a:pt x="659" y="0"/>
                    <a:pt x="659" y="0"/>
                    <a:pt x="659" y="0"/>
                  </a:cubicBezTo>
                  <a:cubicBezTo>
                    <a:pt x="659" y="1"/>
                    <a:pt x="659" y="1"/>
                    <a:pt x="659" y="1"/>
                  </a:cubicBezTo>
                  <a:cubicBezTo>
                    <a:pt x="659" y="1"/>
                    <a:pt x="659" y="2"/>
                    <a:pt x="660" y="3"/>
                  </a:cubicBezTo>
                  <a:cubicBezTo>
                    <a:pt x="660" y="4"/>
                    <a:pt x="661" y="5"/>
                    <a:pt x="663" y="6"/>
                  </a:cubicBezTo>
                  <a:lnTo>
                    <a:pt x="68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20" name="íŝ1íḋe"/>
            <p:cNvSpPr/>
            <p:nvPr/>
          </p:nvSpPr>
          <p:spPr bwMode="auto">
            <a:xfrm>
              <a:off x="2840038" y="4119563"/>
              <a:ext cx="493713" cy="128588"/>
            </a:xfrm>
            <a:custGeom>
              <a:avLst/>
              <a:gdLst>
                <a:gd name="T0" fmla="*/ 0 w 150"/>
                <a:gd name="T1" fmla="*/ 36 h 39"/>
                <a:gd name="T2" fmla="*/ 9 w 150"/>
                <a:gd name="T3" fmla="*/ 33 h 39"/>
                <a:gd name="T4" fmla="*/ 8 w 150"/>
                <a:gd name="T5" fmla="*/ 7 h 39"/>
                <a:gd name="T6" fmla="*/ 3 w 150"/>
                <a:gd name="T7" fmla="*/ 7 h 39"/>
                <a:gd name="T8" fmla="*/ 1 w 150"/>
                <a:gd name="T9" fmla="*/ 5 h 39"/>
                <a:gd name="T10" fmla="*/ 17 w 150"/>
                <a:gd name="T11" fmla="*/ 0 h 39"/>
                <a:gd name="T12" fmla="*/ 19 w 150"/>
                <a:gd name="T13" fmla="*/ 33 h 39"/>
                <a:gd name="T14" fmla="*/ 28 w 150"/>
                <a:gd name="T15" fmla="*/ 36 h 39"/>
                <a:gd name="T16" fmla="*/ 21 w 150"/>
                <a:gd name="T17" fmla="*/ 38 h 39"/>
                <a:gd name="T18" fmla="*/ 6 w 150"/>
                <a:gd name="T19" fmla="*/ 38 h 39"/>
                <a:gd name="T20" fmla="*/ 0 w 150"/>
                <a:gd name="T21" fmla="*/ 38 h 39"/>
                <a:gd name="T22" fmla="*/ 46 w 150"/>
                <a:gd name="T23" fmla="*/ 24 h 39"/>
                <a:gd name="T24" fmla="*/ 48 w 150"/>
                <a:gd name="T25" fmla="*/ 34 h 39"/>
                <a:gd name="T26" fmla="*/ 61 w 150"/>
                <a:gd name="T27" fmla="*/ 34 h 39"/>
                <a:gd name="T28" fmla="*/ 60 w 150"/>
                <a:gd name="T29" fmla="*/ 25 h 39"/>
                <a:gd name="T30" fmla="*/ 51 w 150"/>
                <a:gd name="T31" fmla="*/ 21 h 39"/>
                <a:gd name="T32" fmla="*/ 60 w 150"/>
                <a:gd name="T33" fmla="*/ 12 h 39"/>
                <a:gd name="T34" fmla="*/ 59 w 150"/>
                <a:gd name="T35" fmla="*/ 4 h 39"/>
                <a:gd name="T36" fmla="*/ 48 w 150"/>
                <a:gd name="T37" fmla="*/ 4 h 39"/>
                <a:gd name="T38" fmla="*/ 49 w 150"/>
                <a:gd name="T39" fmla="*/ 11 h 39"/>
                <a:gd name="T40" fmla="*/ 56 w 150"/>
                <a:gd name="T41" fmla="*/ 15 h 39"/>
                <a:gd name="T42" fmla="*/ 41 w 150"/>
                <a:gd name="T43" fmla="*/ 15 h 39"/>
                <a:gd name="T44" fmla="*/ 43 w 150"/>
                <a:gd name="T45" fmla="*/ 3 h 39"/>
                <a:gd name="T46" fmla="*/ 65 w 150"/>
                <a:gd name="T47" fmla="*/ 3 h 39"/>
                <a:gd name="T48" fmla="*/ 67 w 150"/>
                <a:gd name="T49" fmla="*/ 13 h 39"/>
                <a:gd name="T50" fmla="*/ 68 w 150"/>
                <a:gd name="T51" fmla="*/ 21 h 39"/>
                <a:gd name="T52" fmla="*/ 66 w 150"/>
                <a:gd name="T53" fmla="*/ 36 h 39"/>
                <a:gd name="T54" fmla="*/ 41 w 150"/>
                <a:gd name="T55" fmla="*/ 36 h 39"/>
                <a:gd name="T56" fmla="*/ 39 w 150"/>
                <a:gd name="T57" fmla="*/ 23 h 39"/>
                <a:gd name="T58" fmla="*/ 47 w 150"/>
                <a:gd name="T59" fmla="*/ 19 h 39"/>
                <a:gd name="T60" fmla="*/ 80 w 150"/>
                <a:gd name="T61" fmla="*/ 33 h 39"/>
                <a:gd name="T62" fmla="*/ 87 w 150"/>
                <a:gd name="T63" fmla="*/ 36 h 39"/>
                <a:gd name="T64" fmla="*/ 100 w 150"/>
                <a:gd name="T65" fmla="*/ 20 h 39"/>
                <a:gd name="T66" fmla="*/ 95 w 150"/>
                <a:gd name="T67" fmla="*/ 25 h 39"/>
                <a:gd name="T68" fmla="*/ 79 w 150"/>
                <a:gd name="T69" fmla="*/ 23 h 39"/>
                <a:gd name="T70" fmla="*/ 81 w 150"/>
                <a:gd name="T71" fmla="*/ 4 h 39"/>
                <a:gd name="T72" fmla="*/ 105 w 150"/>
                <a:gd name="T73" fmla="*/ 5 h 39"/>
                <a:gd name="T74" fmla="*/ 108 w 150"/>
                <a:gd name="T75" fmla="*/ 26 h 39"/>
                <a:gd name="T76" fmla="*/ 96 w 150"/>
                <a:gd name="T77" fmla="*/ 38 h 39"/>
                <a:gd name="T78" fmla="*/ 81 w 150"/>
                <a:gd name="T79" fmla="*/ 38 h 39"/>
                <a:gd name="T80" fmla="*/ 77 w 150"/>
                <a:gd name="T81" fmla="*/ 36 h 39"/>
                <a:gd name="T82" fmla="*/ 98 w 150"/>
                <a:gd name="T83" fmla="*/ 19 h 39"/>
                <a:gd name="T84" fmla="*/ 98 w 150"/>
                <a:gd name="T85" fmla="*/ 6 h 39"/>
                <a:gd name="T86" fmla="*/ 87 w 150"/>
                <a:gd name="T87" fmla="*/ 6 h 39"/>
                <a:gd name="T88" fmla="*/ 88 w 150"/>
                <a:gd name="T89" fmla="*/ 19 h 39"/>
                <a:gd name="T90" fmla="*/ 93 w 150"/>
                <a:gd name="T91" fmla="*/ 21 h 39"/>
                <a:gd name="T92" fmla="*/ 128 w 150"/>
                <a:gd name="T93" fmla="*/ 20 h 39"/>
                <a:gd name="T94" fmla="*/ 129 w 150"/>
                <a:gd name="T95" fmla="*/ 33 h 39"/>
                <a:gd name="T96" fmla="*/ 139 w 150"/>
                <a:gd name="T97" fmla="*/ 34 h 39"/>
                <a:gd name="T98" fmla="*/ 139 w 150"/>
                <a:gd name="T99" fmla="*/ 21 h 39"/>
                <a:gd name="T100" fmla="*/ 133 w 150"/>
                <a:gd name="T101" fmla="*/ 18 h 39"/>
                <a:gd name="T102" fmla="*/ 146 w 150"/>
                <a:gd name="T103" fmla="*/ 6 h 39"/>
                <a:gd name="T104" fmla="*/ 139 w 150"/>
                <a:gd name="T105" fmla="*/ 4 h 39"/>
                <a:gd name="T106" fmla="*/ 126 w 150"/>
                <a:gd name="T107" fmla="*/ 19 h 39"/>
                <a:gd name="T108" fmla="*/ 131 w 150"/>
                <a:gd name="T109" fmla="*/ 15 h 39"/>
                <a:gd name="T110" fmla="*/ 147 w 150"/>
                <a:gd name="T111" fmla="*/ 16 h 39"/>
                <a:gd name="T112" fmla="*/ 146 w 150"/>
                <a:gd name="T113" fmla="*/ 35 h 39"/>
                <a:gd name="T114" fmla="*/ 121 w 150"/>
                <a:gd name="T115" fmla="*/ 35 h 39"/>
                <a:gd name="T116" fmla="*/ 118 w 150"/>
                <a:gd name="T117" fmla="*/ 13 h 39"/>
                <a:gd name="T118" fmla="*/ 130 w 150"/>
                <a:gd name="T119" fmla="*/ 2 h 39"/>
                <a:gd name="T120" fmla="*/ 145 w 150"/>
                <a:gd name="T121"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50" h="39">
                  <a:moveTo>
                    <a:pt x="0" y="38"/>
                  </a:moveTo>
                  <a:cubicBezTo>
                    <a:pt x="0" y="36"/>
                    <a:pt x="0" y="36"/>
                    <a:pt x="0" y="36"/>
                  </a:cubicBezTo>
                  <a:cubicBezTo>
                    <a:pt x="4" y="36"/>
                    <a:pt x="6" y="36"/>
                    <a:pt x="8" y="35"/>
                  </a:cubicBezTo>
                  <a:cubicBezTo>
                    <a:pt x="9" y="35"/>
                    <a:pt x="9" y="34"/>
                    <a:pt x="9" y="33"/>
                  </a:cubicBezTo>
                  <a:cubicBezTo>
                    <a:pt x="9" y="10"/>
                    <a:pt x="9" y="10"/>
                    <a:pt x="9" y="10"/>
                  </a:cubicBezTo>
                  <a:cubicBezTo>
                    <a:pt x="9" y="9"/>
                    <a:pt x="9" y="8"/>
                    <a:pt x="8" y="7"/>
                  </a:cubicBezTo>
                  <a:cubicBezTo>
                    <a:pt x="8" y="7"/>
                    <a:pt x="7" y="7"/>
                    <a:pt x="5" y="7"/>
                  </a:cubicBezTo>
                  <a:cubicBezTo>
                    <a:pt x="5" y="7"/>
                    <a:pt x="4" y="7"/>
                    <a:pt x="3" y="7"/>
                  </a:cubicBezTo>
                  <a:cubicBezTo>
                    <a:pt x="2" y="7"/>
                    <a:pt x="2" y="7"/>
                    <a:pt x="1" y="7"/>
                  </a:cubicBezTo>
                  <a:cubicBezTo>
                    <a:pt x="1" y="5"/>
                    <a:pt x="1" y="5"/>
                    <a:pt x="1" y="5"/>
                  </a:cubicBezTo>
                  <a:cubicBezTo>
                    <a:pt x="4" y="4"/>
                    <a:pt x="7" y="4"/>
                    <a:pt x="9" y="3"/>
                  </a:cubicBezTo>
                  <a:cubicBezTo>
                    <a:pt x="12" y="3"/>
                    <a:pt x="14" y="2"/>
                    <a:pt x="17" y="0"/>
                  </a:cubicBezTo>
                  <a:cubicBezTo>
                    <a:pt x="19" y="0"/>
                    <a:pt x="19" y="0"/>
                    <a:pt x="19" y="0"/>
                  </a:cubicBezTo>
                  <a:cubicBezTo>
                    <a:pt x="19" y="33"/>
                    <a:pt x="19" y="33"/>
                    <a:pt x="19" y="33"/>
                  </a:cubicBezTo>
                  <a:cubicBezTo>
                    <a:pt x="19" y="34"/>
                    <a:pt x="20" y="35"/>
                    <a:pt x="21" y="35"/>
                  </a:cubicBezTo>
                  <a:cubicBezTo>
                    <a:pt x="22" y="36"/>
                    <a:pt x="24" y="36"/>
                    <a:pt x="28" y="36"/>
                  </a:cubicBezTo>
                  <a:cubicBezTo>
                    <a:pt x="28" y="38"/>
                    <a:pt x="28" y="38"/>
                    <a:pt x="28" y="38"/>
                  </a:cubicBezTo>
                  <a:cubicBezTo>
                    <a:pt x="26" y="38"/>
                    <a:pt x="23" y="38"/>
                    <a:pt x="21" y="38"/>
                  </a:cubicBezTo>
                  <a:cubicBezTo>
                    <a:pt x="19" y="38"/>
                    <a:pt x="16" y="38"/>
                    <a:pt x="14" y="38"/>
                  </a:cubicBezTo>
                  <a:cubicBezTo>
                    <a:pt x="11" y="38"/>
                    <a:pt x="8" y="38"/>
                    <a:pt x="6" y="38"/>
                  </a:cubicBezTo>
                  <a:cubicBezTo>
                    <a:pt x="4" y="38"/>
                    <a:pt x="2" y="38"/>
                    <a:pt x="0" y="38"/>
                  </a:cubicBezTo>
                  <a:cubicBezTo>
                    <a:pt x="0" y="38"/>
                    <a:pt x="0" y="38"/>
                    <a:pt x="0" y="38"/>
                  </a:cubicBezTo>
                  <a:close/>
                  <a:moveTo>
                    <a:pt x="51" y="21"/>
                  </a:moveTo>
                  <a:cubicBezTo>
                    <a:pt x="49" y="22"/>
                    <a:pt x="48" y="23"/>
                    <a:pt x="46" y="24"/>
                  </a:cubicBezTo>
                  <a:cubicBezTo>
                    <a:pt x="45" y="26"/>
                    <a:pt x="45" y="27"/>
                    <a:pt x="45" y="28"/>
                  </a:cubicBezTo>
                  <a:cubicBezTo>
                    <a:pt x="45" y="31"/>
                    <a:pt x="46" y="32"/>
                    <a:pt x="48" y="34"/>
                  </a:cubicBezTo>
                  <a:cubicBezTo>
                    <a:pt x="50" y="35"/>
                    <a:pt x="52" y="36"/>
                    <a:pt x="55" y="36"/>
                  </a:cubicBezTo>
                  <a:cubicBezTo>
                    <a:pt x="57" y="36"/>
                    <a:pt x="59" y="36"/>
                    <a:pt x="61" y="34"/>
                  </a:cubicBezTo>
                  <a:cubicBezTo>
                    <a:pt x="62" y="33"/>
                    <a:pt x="63" y="32"/>
                    <a:pt x="63" y="30"/>
                  </a:cubicBezTo>
                  <a:cubicBezTo>
                    <a:pt x="63" y="28"/>
                    <a:pt x="62" y="27"/>
                    <a:pt x="60" y="25"/>
                  </a:cubicBezTo>
                  <a:cubicBezTo>
                    <a:pt x="58" y="24"/>
                    <a:pt x="55" y="23"/>
                    <a:pt x="51" y="21"/>
                  </a:cubicBezTo>
                  <a:cubicBezTo>
                    <a:pt x="51" y="21"/>
                    <a:pt x="51" y="21"/>
                    <a:pt x="51" y="21"/>
                  </a:cubicBezTo>
                  <a:close/>
                  <a:moveTo>
                    <a:pt x="56" y="15"/>
                  </a:moveTo>
                  <a:cubicBezTo>
                    <a:pt x="58" y="14"/>
                    <a:pt x="59" y="13"/>
                    <a:pt x="60" y="12"/>
                  </a:cubicBezTo>
                  <a:cubicBezTo>
                    <a:pt x="61" y="11"/>
                    <a:pt x="61" y="10"/>
                    <a:pt x="61" y="8"/>
                  </a:cubicBezTo>
                  <a:cubicBezTo>
                    <a:pt x="61" y="7"/>
                    <a:pt x="60" y="5"/>
                    <a:pt x="59" y="4"/>
                  </a:cubicBezTo>
                  <a:cubicBezTo>
                    <a:pt x="57" y="3"/>
                    <a:pt x="56" y="3"/>
                    <a:pt x="53" y="3"/>
                  </a:cubicBezTo>
                  <a:cubicBezTo>
                    <a:pt x="51" y="3"/>
                    <a:pt x="50" y="3"/>
                    <a:pt x="48" y="4"/>
                  </a:cubicBezTo>
                  <a:cubicBezTo>
                    <a:pt x="47" y="5"/>
                    <a:pt x="46" y="6"/>
                    <a:pt x="46" y="7"/>
                  </a:cubicBezTo>
                  <a:cubicBezTo>
                    <a:pt x="46" y="9"/>
                    <a:pt x="47" y="10"/>
                    <a:pt x="49" y="11"/>
                  </a:cubicBezTo>
                  <a:cubicBezTo>
                    <a:pt x="50" y="13"/>
                    <a:pt x="53" y="14"/>
                    <a:pt x="56" y="15"/>
                  </a:cubicBezTo>
                  <a:cubicBezTo>
                    <a:pt x="56" y="15"/>
                    <a:pt x="56" y="15"/>
                    <a:pt x="56" y="15"/>
                  </a:cubicBezTo>
                  <a:close/>
                  <a:moveTo>
                    <a:pt x="47" y="19"/>
                  </a:moveTo>
                  <a:cubicBezTo>
                    <a:pt x="44" y="18"/>
                    <a:pt x="42" y="16"/>
                    <a:pt x="41" y="15"/>
                  </a:cubicBezTo>
                  <a:cubicBezTo>
                    <a:pt x="39" y="13"/>
                    <a:pt x="39" y="12"/>
                    <a:pt x="39" y="10"/>
                  </a:cubicBezTo>
                  <a:cubicBezTo>
                    <a:pt x="39" y="7"/>
                    <a:pt x="40" y="5"/>
                    <a:pt x="43" y="3"/>
                  </a:cubicBezTo>
                  <a:cubicBezTo>
                    <a:pt x="46" y="1"/>
                    <a:pt x="50" y="0"/>
                    <a:pt x="55" y="0"/>
                  </a:cubicBezTo>
                  <a:cubicBezTo>
                    <a:pt x="59" y="0"/>
                    <a:pt x="62" y="1"/>
                    <a:pt x="65" y="3"/>
                  </a:cubicBezTo>
                  <a:cubicBezTo>
                    <a:pt x="67" y="4"/>
                    <a:pt x="69" y="6"/>
                    <a:pt x="69" y="8"/>
                  </a:cubicBezTo>
                  <a:cubicBezTo>
                    <a:pt x="69" y="10"/>
                    <a:pt x="68" y="11"/>
                    <a:pt x="67" y="13"/>
                  </a:cubicBezTo>
                  <a:cubicBezTo>
                    <a:pt x="65" y="14"/>
                    <a:pt x="63" y="15"/>
                    <a:pt x="60" y="17"/>
                  </a:cubicBezTo>
                  <a:cubicBezTo>
                    <a:pt x="64" y="18"/>
                    <a:pt x="66" y="20"/>
                    <a:pt x="68" y="21"/>
                  </a:cubicBezTo>
                  <a:cubicBezTo>
                    <a:pt x="70" y="23"/>
                    <a:pt x="71" y="25"/>
                    <a:pt x="71" y="28"/>
                  </a:cubicBezTo>
                  <a:cubicBezTo>
                    <a:pt x="71" y="31"/>
                    <a:pt x="69" y="34"/>
                    <a:pt x="66" y="36"/>
                  </a:cubicBezTo>
                  <a:cubicBezTo>
                    <a:pt x="63" y="38"/>
                    <a:pt x="59" y="39"/>
                    <a:pt x="54" y="39"/>
                  </a:cubicBezTo>
                  <a:cubicBezTo>
                    <a:pt x="48" y="39"/>
                    <a:pt x="44" y="38"/>
                    <a:pt x="41" y="36"/>
                  </a:cubicBezTo>
                  <a:cubicBezTo>
                    <a:pt x="38" y="34"/>
                    <a:pt x="36" y="32"/>
                    <a:pt x="36" y="29"/>
                  </a:cubicBezTo>
                  <a:cubicBezTo>
                    <a:pt x="36" y="27"/>
                    <a:pt x="37" y="25"/>
                    <a:pt x="39" y="23"/>
                  </a:cubicBezTo>
                  <a:cubicBezTo>
                    <a:pt x="40" y="22"/>
                    <a:pt x="43" y="20"/>
                    <a:pt x="47" y="19"/>
                  </a:cubicBezTo>
                  <a:cubicBezTo>
                    <a:pt x="47" y="19"/>
                    <a:pt x="47" y="19"/>
                    <a:pt x="47" y="19"/>
                  </a:cubicBezTo>
                  <a:close/>
                  <a:moveTo>
                    <a:pt x="77" y="36"/>
                  </a:moveTo>
                  <a:cubicBezTo>
                    <a:pt x="80" y="33"/>
                    <a:pt x="80" y="33"/>
                    <a:pt x="80" y="33"/>
                  </a:cubicBezTo>
                  <a:cubicBezTo>
                    <a:pt x="81" y="34"/>
                    <a:pt x="82" y="35"/>
                    <a:pt x="83" y="35"/>
                  </a:cubicBezTo>
                  <a:cubicBezTo>
                    <a:pt x="85" y="35"/>
                    <a:pt x="86" y="36"/>
                    <a:pt x="87" y="36"/>
                  </a:cubicBezTo>
                  <a:cubicBezTo>
                    <a:pt x="91" y="36"/>
                    <a:pt x="94" y="34"/>
                    <a:pt x="97" y="31"/>
                  </a:cubicBezTo>
                  <a:cubicBezTo>
                    <a:pt x="99" y="28"/>
                    <a:pt x="100" y="25"/>
                    <a:pt x="100" y="20"/>
                  </a:cubicBezTo>
                  <a:cubicBezTo>
                    <a:pt x="100" y="20"/>
                    <a:pt x="100" y="20"/>
                    <a:pt x="100" y="20"/>
                  </a:cubicBezTo>
                  <a:cubicBezTo>
                    <a:pt x="99" y="22"/>
                    <a:pt x="97" y="24"/>
                    <a:pt x="95" y="25"/>
                  </a:cubicBezTo>
                  <a:cubicBezTo>
                    <a:pt x="93" y="26"/>
                    <a:pt x="91" y="26"/>
                    <a:pt x="88" y="26"/>
                  </a:cubicBezTo>
                  <a:cubicBezTo>
                    <a:pt x="85" y="26"/>
                    <a:pt x="82" y="25"/>
                    <a:pt x="79" y="23"/>
                  </a:cubicBezTo>
                  <a:cubicBezTo>
                    <a:pt x="77" y="21"/>
                    <a:pt x="76" y="18"/>
                    <a:pt x="76" y="15"/>
                  </a:cubicBezTo>
                  <a:cubicBezTo>
                    <a:pt x="76" y="11"/>
                    <a:pt x="78" y="7"/>
                    <a:pt x="81" y="4"/>
                  </a:cubicBezTo>
                  <a:cubicBezTo>
                    <a:pt x="84" y="2"/>
                    <a:pt x="88" y="0"/>
                    <a:pt x="93" y="0"/>
                  </a:cubicBezTo>
                  <a:cubicBezTo>
                    <a:pt x="98" y="0"/>
                    <a:pt x="102" y="2"/>
                    <a:pt x="105" y="5"/>
                  </a:cubicBezTo>
                  <a:cubicBezTo>
                    <a:pt x="108" y="8"/>
                    <a:pt x="110" y="12"/>
                    <a:pt x="110" y="17"/>
                  </a:cubicBezTo>
                  <a:cubicBezTo>
                    <a:pt x="110" y="20"/>
                    <a:pt x="109" y="23"/>
                    <a:pt x="108" y="26"/>
                  </a:cubicBezTo>
                  <a:cubicBezTo>
                    <a:pt x="107" y="29"/>
                    <a:pt x="106" y="31"/>
                    <a:pt x="104" y="33"/>
                  </a:cubicBezTo>
                  <a:cubicBezTo>
                    <a:pt x="101" y="35"/>
                    <a:pt x="99" y="36"/>
                    <a:pt x="96" y="38"/>
                  </a:cubicBezTo>
                  <a:cubicBezTo>
                    <a:pt x="93" y="39"/>
                    <a:pt x="91" y="39"/>
                    <a:pt x="87" y="39"/>
                  </a:cubicBezTo>
                  <a:cubicBezTo>
                    <a:pt x="85" y="39"/>
                    <a:pt x="83" y="39"/>
                    <a:pt x="81" y="38"/>
                  </a:cubicBezTo>
                  <a:cubicBezTo>
                    <a:pt x="80" y="38"/>
                    <a:pt x="78" y="37"/>
                    <a:pt x="77" y="36"/>
                  </a:cubicBezTo>
                  <a:cubicBezTo>
                    <a:pt x="77" y="36"/>
                    <a:pt x="77" y="36"/>
                    <a:pt x="77" y="36"/>
                  </a:cubicBezTo>
                  <a:close/>
                  <a:moveTo>
                    <a:pt x="93" y="21"/>
                  </a:moveTo>
                  <a:cubicBezTo>
                    <a:pt x="95" y="21"/>
                    <a:pt x="97" y="21"/>
                    <a:pt x="98" y="19"/>
                  </a:cubicBezTo>
                  <a:cubicBezTo>
                    <a:pt x="99" y="18"/>
                    <a:pt x="100" y="16"/>
                    <a:pt x="100" y="14"/>
                  </a:cubicBezTo>
                  <a:cubicBezTo>
                    <a:pt x="100" y="11"/>
                    <a:pt x="99" y="8"/>
                    <a:pt x="98" y="6"/>
                  </a:cubicBezTo>
                  <a:cubicBezTo>
                    <a:pt x="96" y="4"/>
                    <a:pt x="94" y="3"/>
                    <a:pt x="92" y="3"/>
                  </a:cubicBezTo>
                  <a:cubicBezTo>
                    <a:pt x="90" y="3"/>
                    <a:pt x="88" y="4"/>
                    <a:pt x="87" y="6"/>
                  </a:cubicBezTo>
                  <a:cubicBezTo>
                    <a:pt x="86" y="7"/>
                    <a:pt x="86" y="9"/>
                    <a:pt x="86" y="12"/>
                  </a:cubicBezTo>
                  <a:cubicBezTo>
                    <a:pt x="86" y="15"/>
                    <a:pt x="87" y="17"/>
                    <a:pt x="88" y="19"/>
                  </a:cubicBezTo>
                  <a:cubicBezTo>
                    <a:pt x="89" y="21"/>
                    <a:pt x="91" y="21"/>
                    <a:pt x="93" y="21"/>
                  </a:cubicBezTo>
                  <a:cubicBezTo>
                    <a:pt x="93" y="21"/>
                    <a:pt x="93" y="21"/>
                    <a:pt x="93" y="21"/>
                  </a:cubicBezTo>
                  <a:close/>
                  <a:moveTo>
                    <a:pt x="133" y="18"/>
                  </a:moveTo>
                  <a:cubicBezTo>
                    <a:pt x="131" y="18"/>
                    <a:pt x="130" y="19"/>
                    <a:pt x="128" y="20"/>
                  </a:cubicBezTo>
                  <a:cubicBezTo>
                    <a:pt x="127" y="21"/>
                    <a:pt x="127" y="23"/>
                    <a:pt x="127" y="25"/>
                  </a:cubicBezTo>
                  <a:cubicBezTo>
                    <a:pt x="127" y="29"/>
                    <a:pt x="127" y="31"/>
                    <a:pt x="129" y="33"/>
                  </a:cubicBezTo>
                  <a:cubicBezTo>
                    <a:pt x="130" y="35"/>
                    <a:pt x="132" y="36"/>
                    <a:pt x="134" y="36"/>
                  </a:cubicBezTo>
                  <a:cubicBezTo>
                    <a:pt x="136" y="36"/>
                    <a:pt x="138" y="35"/>
                    <a:pt x="139" y="34"/>
                  </a:cubicBezTo>
                  <a:cubicBezTo>
                    <a:pt x="140" y="33"/>
                    <a:pt x="140" y="31"/>
                    <a:pt x="140" y="28"/>
                  </a:cubicBezTo>
                  <a:cubicBezTo>
                    <a:pt x="140" y="25"/>
                    <a:pt x="140" y="22"/>
                    <a:pt x="139" y="21"/>
                  </a:cubicBezTo>
                  <a:cubicBezTo>
                    <a:pt x="137" y="19"/>
                    <a:pt x="136" y="18"/>
                    <a:pt x="133" y="18"/>
                  </a:cubicBezTo>
                  <a:cubicBezTo>
                    <a:pt x="133" y="18"/>
                    <a:pt x="133" y="18"/>
                    <a:pt x="133" y="18"/>
                  </a:cubicBezTo>
                  <a:close/>
                  <a:moveTo>
                    <a:pt x="150" y="4"/>
                  </a:moveTo>
                  <a:cubicBezTo>
                    <a:pt x="146" y="6"/>
                    <a:pt x="146" y="6"/>
                    <a:pt x="146" y="6"/>
                  </a:cubicBezTo>
                  <a:cubicBezTo>
                    <a:pt x="145" y="5"/>
                    <a:pt x="144" y="5"/>
                    <a:pt x="143" y="5"/>
                  </a:cubicBezTo>
                  <a:cubicBezTo>
                    <a:pt x="142" y="4"/>
                    <a:pt x="141" y="4"/>
                    <a:pt x="139" y="4"/>
                  </a:cubicBezTo>
                  <a:cubicBezTo>
                    <a:pt x="135" y="4"/>
                    <a:pt x="132" y="5"/>
                    <a:pt x="130" y="8"/>
                  </a:cubicBezTo>
                  <a:cubicBezTo>
                    <a:pt x="127" y="11"/>
                    <a:pt x="126" y="15"/>
                    <a:pt x="126" y="19"/>
                  </a:cubicBezTo>
                  <a:cubicBezTo>
                    <a:pt x="126" y="19"/>
                    <a:pt x="126" y="19"/>
                    <a:pt x="126" y="19"/>
                  </a:cubicBezTo>
                  <a:cubicBezTo>
                    <a:pt x="127" y="17"/>
                    <a:pt x="129" y="16"/>
                    <a:pt x="131" y="15"/>
                  </a:cubicBezTo>
                  <a:cubicBezTo>
                    <a:pt x="133" y="14"/>
                    <a:pt x="135" y="13"/>
                    <a:pt x="138" y="13"/>
                  </a:cubicBezTo>
                  <a:cubicBezTo>
                    <a:pt x="142" y="13"/>
                    <a:pt x="145" y="14"/>
                    <a:pt x="147" y="16"/>
                  </a:cubicBezTo>
                  <a:cubicBezTo>
                    <a:pt x="149" y="18"/>
                    <a:pt x="150" y="21"/>
                    <a:pt x="150" y="25"/>
                  </a:cubicBezTo>
                  <a:cubicBezTo>
                    <a:pt x="150" y="29"/>
                    <a:pt x="149" y="32"/>
                    <a:pt x="146" y="35"/>
                  </a:cubicBezTo>
                  <a:cubicBezTo>
                    <a:pt x="143" y="38"/>
                    <a:pt x="139" y="39"/>
                    <a:pt x="134" y="39"/>
                  </a:cubicBezTo>
                  <a:cubicBezTo>
                    <a:pt x="128" y="39"/>
                    <a:pt x="124" y="38"/>
                    <a:pt x="121" y="35"/>
                  </a:cubicBezTo>
                  <a:cubicBezTo>
                    <a:pt x="118" y="32"/>
                    <a:pt x="116" y="27"/>
                    <a:pt x="116" y="22"/>
                  </a:cubicBezTo>
                  <a:cubicBezTo>
                    <a:pt x="116" y="19"/>
                    <a:pt x="117" y="16"/>
                    <a:pt x="118" y="13"/>
                  </a:cubicBezTo>
                  <a:cubicBezTo>
                    <a:pt x="119" y="11"/>
                    <a:pt x="121" y="9"/>
                    <a:pt x="123" y="7"/>
                  </a:cubicBezTo>
                  <a:cubicBezTo>
                    <a:pt x="125" y="5"/>
                    <a:pt x="127" y="3"/>
                    <a:pt x="130" y="2"/>
                  </a:cubicBezTo>
                  <a:cubicBezTo>
                    <a:pt x="133" y="1"/>
                    <a:pt x="136" y="0"/>
                    <a:pt x="139" y="0"/>
                  </a:cubicBezTo>
                  <a:cubicBezTo>
                    <a:pt x="141" y="0"/>
                    <a:pt x="143" y="1"/>
                    <a:pt x="145" y="1"/>
                  </a:cubicBezTo>
                  <a:cubicBezTo>
                    <a:pt x="147" y="2"/>
                    <a:pt x="148" y="3"/>
                    <a:pt x="15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21" name="iṩ1íďé"/>
            <p:cNvSpPr/>
            <p:nvPr/>
          </p:nvSpPr>
          <p:spPr bwMode="auto">
            <a:xfrm>
              <a:off x="2190751" y="2551113"/>
              <a:ext cx="1754188" cy="1651000"/>
            </a:xfrm>
            <a:custGeom>
              <a:avLst/>
              <a:gdLst>
                <a:gd name="T0" fmla="*/ 266 w 532"/>
                <a:gd name="T1" fmla="*/ 0 h 500"/>
                <a:gd name="T2" fmla="*/ 532 w 532"/>
                <a:gd name="T3" fmla="*/ 266 h 500"/>
                <a:gd name="T4" fmla="*/ 395 w 532"/>
                <a:gd name="T5" fmla="*/ 500 h 500"/>
                <a:gd name="T6" fmla="*/ 389 w 532"/>
                <a:gd name="T7" fmla="*/ 489 h 500"/>
                <a:gd name="T8" fmla="*/ 521 w 532"/>
                <a:gd name="T9" fmla="*/ 266 h 500"/>
                <a:gd name="T10" fmla="*/ 266 w 532"/>
                <a:gd name="T11" fmla="*/ 12 h 500"/>
                <a:gd name="T12" fmla="*/ 11 w 532"/>
                <a:gd name="T13" fmla="*/ 266 h 500"/>
                <a:gd name="T14" fmla="*/ 144 w 532"/>
                <a:gd name="T15" fmla="*/ 490 h 500"/>
                <a:gd name="T16" fmla="*/ 139 w 532"/>
                <a:gd name="T17" fmla="*/ 500 h 500"/>
                <a:gd name="T18" fmla="*/ 0 w 532"/>
                <a:gd name="T19" fmla="*/ 266 h 500"/>
                <a:gd name="T20" fmla="*/ 266 w 532"/>
                <a:gd name="T21" fmla="*/ 0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2" h="500">
                  <a:moveTo>
                    <a:pt x="266" y="0"/>
                  </a:moveTo>
                  <a:cubicBezTo>
                    <a:pt x="413" y="0"/>
                    <a:pt x="532" y="120"/>
                    <a:pt x="532" y="266"/>
                  </a:cubicBezTo>
                  <a:cubicBezTo>
                    <a:pt x="532" y="367"/>
                    <a:pt x="477" y="454"/>
                    <a:pt x="395" y="500"/>
                  </a:cubicBezTo>
                  <a:cubicBezTo>
                    <a:pt x="389" y="489"/>
                    <a:pt x="389" y="489"/>
                    <a:pt x="389" y="489"/>
                  </a:cubicBezTo>
                  <a:cubicBezTo>
                    <a:pt x="468" y="446"/>
                    <a:pt x="521" y="362"/>
                    <a:pt x="521" y="266"/>
                  </a:cubicBezTo>
                  <a:cubicBezTo>
                    <a:pt x="521" y="126"/>
                    <a:pt x="407" y="12"/>
                    <a:pt x="266" y="12"/>
                  </a:cubicBezTo>
                  <a:cubicBezTo>
                    <a:pt x="126" y="12"/>
                    <a:pt x="11" y="126"/>
                    <a:pt x="11" y="266"/>
                  </a:cubicBezTo>
                  <a:cubicBezTo>
                    <a:pt x="11" y="363"/>
                    <a:pt x="65" y="447"/>
                    <a:pt x="144" y="490"/>
                  </a:cubicBezTo>
                  <a:cubicBezTo>
                    <a:pt x="139" y="500"/>
                    <a:pt x="139" y="500"/>
                    <a:pt x="139" y="500"/>
                  </a:cubicBezTo>
                  <a:cubicBezTo>
                    <a:pt x="56" y="455"/>
                    <a:pt x="0" y="367"/>
                    <a:pt x="0" y="266"/>
                  </a:cubicBezTo>
                  <a:cubicBezTo>
                    <a:pt x="0" y="120"/>
                    <a:pt x="120" y="0"/>
                    <a:pt x="26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grpSp>
      <p:sp>
        <p:nvSpPr>
          <p:cNvPr id="25" name="等腰三角形 24"/>
          <p:cNvSpPr/>
          <p:nvPr userDrawn="1"/>
        </p:nvSpPr>
        <p:spPr>
          <a:xfrm>
            <a:off x="10872316" y="5535568"/>
            <a:ext cx="1319684" cy="1322432"/>
          </a:xfrm>
          <a:prstGeom prst="triangle">
            <a:avLst>
              <a:gd name="adj" fmla="val 1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标题 1"/>
          <p:cNvSpPr>
            <a:spLocks noGrp="1"/>
          </p:cNvSpPr>
          <p:nvPr>
            <p:ph type="title"/>
          </p:nvPr>
        </p:nvSpPr>
        <p:spPr>
          <a:xfrm>
            <a:off x="2755657" y="3931575"/>
            <a:ext cx="6792326" cy="1035858"/>
          </a:xfrm>
          <a:prstGeom prst="rect">
            <a:avLst/>
          </a:prstGeom>
        </p:spPr>
        <p:txBody>
          <a:bodyPr anchor="ctr" anchorCtr="0">
            <a:normAutofit/>
          </a:bodyPr>
          <a:lstStyle>
            <a:lvl1pPr algn="ctr">
              <a:defRPr sz="3200" b="1" spc="100" baseline="0">
                <a:solidFill>
                  <a:schemeClr val="tx1"/>
                </a:solidFill>
              </a:defRPr>
            </a:lvl1pPr>
          </a:lstStyle>
          <a:p>
            <a:r>
              <a:rPr lang="en-US" altLang="zh-CN" dirty="0"/>
              <a:t>Click to edit Master title style</a:t>
            </a:r>
            <a:endParaRPr lang="zh-CN" altLang="en-US" dirty="0"/>
          </a:p>
        </p:txBody>
      </p:sp>
      <p:sp>
        <p:nvSpPr>
          <p:cNvPr id="27" name="文本占位符 3"/>
          <p:cNvSpPr>
            <a:spLocks noGrp="1"/>
          </p:cNvSpPr>
          <p:nvPr>
            <p:ph type="body" sz="quarter" idx="10"/>
          </p:nvPr>
        </p:nvSpPr>
        <p:spPr>
          <a:xfrm>
            <a:off x="2755657" y="4370511"/>
            <a:ext cx="6792912" cy="927100"/>
          </a:xfrm>
          <a:prstGeom prst="rect">
            <a:avLst/>
          </a:prstGeom>
        </p:spPr>
        <p:txBody>
          <a:bodyPr lIns="0" anchor="ctr" anchorCtr="0">
            <a:normAutofit/>
          </a:bodyPr>
          <a:lstStyle>
            <a:lvl1pPr marL="0" indent="0" algn="ctr">
              <a:buFontTx/>
              <a:buNone/>
              <a:defRPr sz="1800" spc="100" baseline="0">
                <a:solidFill>
                  <a:schemeClr val="bg1">
                    <a:lumMod val="65000"/>
                  </a:schemeClr>
                </a:solidFill>
                <a:latin typeface="+mj-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ltLang="zh-CN" dirty="0"/>
              <a:t>Edit Master text styles</a:t>
            </a:r>
            <a:endParaRPr lang="en-US" altLang="zh-CN" dirty="0"/>
          </a:p>
        </p:txBody>
      </p:sp>
      <p:pic>
        <p:nvPicPr>
          <p:cNvPr id="28" name="图形 27"/>
          <p:cNvPicPr>
            <a:picLocks noChangeAspect="1"/>
          </p:cNvPicPr>
          <p:nvPr userDrawn="1"/>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76860" y="2041255"/>
            <a:ext cx="1713618" cy="1713618"/>
          </a:xfrm>
          <a:prstGeom prst="rect">
            <a:avLst/>
          </a:prstGeom>
        </p:spPr>
      </p:pic>
      <p:pic>
        <p:nvPicPr>
          <p:cNvPr id="29" name="图形 28"/>
          <p:cNvPicPr>
            <a:picLocks noChangeAspect="1"/>
          </p:cNvPicPr>
          <p:nvPr userDrawn="1"/>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3287008" y="2041255"/>
            <a:ext cx="1713618" cy="1713618"/>
          </a:xfrm>
          <a:prstGeom prst="rect">
            <a:avLst/>
          </a:prstGeom>
        </p:spPr>
      </p:pic>
      <p:sp>
        <p:nvSpPr>
          <p:cNvPr id="30" name="矩形 29"/>
          <p:cNvSpPr/>
          <p:nvPr userDrawn="1"/>
        </p:nvSpPr>
        <p:spPr>
          <a:xfrm>
            <a:off x="313342" y="412399"/>
            <a:ext cx="687563" cy="687563"/>
          </a:xfrm>
          <a:prstGeom prst="rect">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 name="直接连接符 30"/>
          <p:cNvCxnSpPr/>
          <p:nvPr userDrawn="1"/>
        </p:nvCxnSpPr>
        <p:spPr>
          <a:xfrm>
            <a:off x="654023" y="1130300"/>
            <a:ext cx="0" cy="4041775"/>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直接连接符 31"/>
          <p:cNvCxnSpPr/>
          <p:nvPr userDrawn="1"/>
        </p:nvCxnSpPr>
        <p:spPr>
          <a:xfrm>
            <a:off x="660344" y="5172075"/>
            <a:ext cx="1" cy="1690409"/>
          </a:xfrm>
          <a:prstGeom prst="line">
            <a:avLst/>
          </a:prstGeom>
          <a:ln w="76200"/>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en-US" altLang="zh-CN" dirty="0"/>
              <a:t>Click to edit Master title style</a:t>
            </a:r>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cxnSp>
        <p:nvCxnSpPr>
          <p:cNvPr id="8" name="直接连接符 7"/>
          <p:cNvCxnSpPr/>
          <p:nvPr userDrawn="1"/>
        </p:nvCxnSpPr>
        <p:spPr>
          <a:xfrm>
            <a:off x="1083902" y="1028700"/>
            <a:ext cx="11108098" cy="0"/>
          </a:xfrm>
          <a:prstGeom prst="line">
            <a:avLst/>
          </a:prstGeom>
        </p:spPr>
        <p:style>
          <a:lnRef idx="1">
            <a:schemeClr val="accent1"/>
          </a:lnRef>
          <a:fillRef idx="0">
            <a:schemeClr val="accent1"/>
          </a:fillRef>
          <a:effectRef idx="0">
            <a:schemeClr val="accent1"/>
          </a:effectRef>
          <a:fontRef idx="minor">
            <a:schemeClr val="tx1"/>
          </a:fontRef>
        </p:style>
      </p:cxnSp>
      <p:pic>
        <p:nvPicPr>
          <p:cNvPr id="32" name="图片 31"/>
          <p:cNvPicPr>
            <a:picLocks noChangeAspect="1"/>
          </p:cNvPicPr>
          <p:nvPr userDrawn="1"/>
        </p:nvPicPr>
        <p:blipFill>
          <a:blip r:embed="rId2">
            <a:extLst>
              <a:ext uri="{BEBA8EAE-BF5A-486C-A8C5-ECC9F3942E4B}">
                <a14:imgProps xmlns:a14="http://schemas.microsoft.com/office/drawing/2010/main">
                  <a14:imgLayer r:embed="rId3">
                    <a14:imgEffect>
                      <a14:saturation sat="33000"/>
                    </a14:imgEffect>
                  </a14:imgLayer>
                </a14:imgProps>
              </a:ext>
            </a:extLst>
          </a:blip>
          <a:stretch>
            <a:fillRect/>
          </a:stretch>
        </p:blipFill>
        <p:spPr>
          <a:xfrm>
            <a:off x="0" y="4531283"/>
            <a:ext cx="12192000" cy="2323704"/>
          </a:xfrm>
          <a:prstGeom prst="rect">
            <a:avLst/>
          </a:prstGeom>
        </p:spPr>
      </p:pic>
      <p:sp>
        <p:nvSpPr>
          <p:cNvPr id="33" name="矩形 32"/>
          <p:cNvSpPr/>
          <p:nvPr userDrawn="1"/>
        </p:nvSpPr>
        <p:spPr>
          <a:xfrm>
            <a:off x="-6350" y="1028612"/>
            <a:ext cx="12192000" cy="5829300"/>
          </a:xfrm>
          <a:prstGeom prst="rect">
            <a:avLst/>
          </a:prstGeom>
          <a:gradFill>
            <a:gsLst>
              <a:gs pos="0">
                <a:schemeClr val="bg1">
                  <a:alpha val="0"/>
                </a:schemeClr>
              </a:gs>
              <a:gs pos="50000">
                <a:schemeClr val="bg1">
                  <a:alpha val="20000"/>
                </a:schemeClr>
              </a:gs>
              <a:gs pos="100000">
                <a:schemeClr val="bg1">
                  <a:alpha val="9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内容占位符 2"/>
          <p:cNvSpPr>
            <a:spLocks noGrp="1"/>
          </p:cNvSpPr>
          <p:nvPr>
            <p:ph sz="quarter" idx="11"/>
          </p:nvPr>
        </p:nvSpPr>
        <p:spPr>
          <a:xfrm>
            <a:off x="660400" y="1135054"/>
            <a:ext cx="10858500" cy="5003800"/>
          </a:xfrm>
          <a:prstGeom prst="rect">
            <a:avLst/>
          </a:prstGeom>
          <a:solidFill>
            <a:schemeClr val="bg1"/>
          </a:solidFill>
        </p:spPr>
        <p:txBody>
          <a:bodyPr/>
          <a:lstStyle>
            <a:lvl1pPr>
              <a:defRPr/>
            </a:lvl1pPr>
            <a:lvl2pPr>
              <a:defRPr/>
            </a:lvl2pPr>
            <a:lvl3pPr>
              <a:defRPr/>
            </a:lvl3pPr>
            <a:lvl4pPr>
              <a:defRPr/>
            </a:lvl4pPr>
            <a:lvl5pPr>
              <a:defRPr/>
            </a:lvl5pPr>
          </a:lstStyle>
          <a:p>
            <a:pPr lvl="0"/>
            <a:r>
              <a:rPr lang="en-US" altLang="zh-CN" dirty="0"/>
              <a:t>Edit Master text styles</a:t>
            </a:r>
            <a:endParaRPr lang="zh-CN" altLang="en-US" dirty="0"/>
          </a:p>
          <a:p>
            <a:pPr lvl="1"/>
            <a:r>
              <a:rPr lang="en-US" altLang="zh-CN" dirty="0"/>
              <a:t>Second level</a:t>
            </a:r>
            <a:endParaRPr lang="zh-CN" altLang="en-US" dirty="0"/>
          </a:p>
          <a:p>
            <a:pPr lvl="2"/>
            <a:r>
              <a:rPr lang="en-US" altLang="zh-CN" dirty="0"/>
              <a:t>Third level</a:t>
            </a:r>
            <a:endParaRPr lang="zh-CN" altLang="en-US" dirty="0"/>
          </a:p>
          <a:p>
            <a:pPr lvl="3"/>
            <a:r>
              <a:rPr lang="en-US" altLang="zh-CN" dirty="0"/>
              <a:t>Fourth level</a:t>
            </a:r>
            <a:endParaRPr lang="zh-CN" altLang="en-US" dirty="0"/>
          </a:p>
          <a:p>
            <a:pPr lvl="4"/>
            <a:r>
              <a:rPr lang="en-US" altLang="zh-CN" dirty="0"/>
              <a:t>Fifth level</a:t>
            </a:r>
            <a:endParaRPr lang="zh-CN" altLang="en-US" dirty="0"/>
          </a:p>
        </p:txBody>
      </p:sp>
      <p:sp>
        <p:nvSpPr>
          <p:cNvPr id="37" name="标题 36"/>
          <p:cNvSpPr>
            <a:spLocks noGrp="1"/>
          </p:cNvSpPr>
          <p:nvPr>
            <p:ph type="title"/>
          </p:nvPr>
        </p:nvSpPr>
        <p:spPr/>
        <p:txBody>
          <a:bodyPr/>
          <a:lstStyle>
            <a:lvl1pPr>
              <a:defRPr/>
            </a:lvl1pPr>
          </a:lstStyle>
          <a:p>
            <a:pPr lvl="0"/>
            <a:r>
              <a:rPr lang="en-US" altLang="zh-CN" dirty="0"/>
              <a:t>Click to edit Master title style</a:t>
            </a:r>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extLst>
              <a:ext uri="{BEBA8EAE-BF5A-486C-A8C5-ECC9F3942E4B}">
                <a14:imgProps xmlns:a14="http://schemas.microsoft.com/office/drawing/2010/main">
                  <a14:imgLayer r:embed="rId3">
                    <a14:imgEffect>
                      <a14:saturation sat="33000"/>
                    </a14:imgEffect>
                  </a14:imgLayer>
                </a14:imgProps>
              </a:ext>
            </a:extLst>
          </a:blip>
          <a:stretch>
            <a:fillRect/>
          </a:stretch>
        </p:blipFill>
        <p:spPr>
          <a:xfrm>
            <a:off x="0" y="4534296"/>
            <a:ext cx="12192000" cy="2323704"/>
          </a:xfrm>
          <a:prstGeom prst="rect">
            <a:avLst/>
          </a:prstGeom>
        </p:spPr>
      </p:pic>
      <p:sp>
        <p:nvSpPr>
          <p:cNvPr id="8" name="矩形 7"/>
          <p:cNvSpPr/>
          <p:nvPr userDrawn="1"/>
        </p:nvSpPr>
        <p:spPr>
          <a:xfrm>
            <a:off x="0" y="1028700"/>
            <a:ext cx="12192000" cy="5829300"/>
          </a:xfrm>
          <a:prstGeom prst="rect">
            <a:avLst/>
          </a:prstGeom>
          <a:gradFill>
            <a:gsLst>
              <a:gs pos="0">
                <a:schemeClr val="bg1">
                  <a:alpha val="0"/>
                </a:schemeClr>
              </a:gs>
              <a:gs pos="50000">
                <a:schemeClr val="bg1">
                  <a:alpha val="20000"/>
                </a:schemeClr>
              </a:gs>
              <a:gs pos="100000">
                <a:schemeClr val="bg1">
                  <a:alpha val="9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尾页">
    <p:spTree>
      <p:nvGrpSpPr>
        <p:cNvPr id="1" name=""/>
        <p:cNvGrpSpPr/>
        <p:nvPr/>
      </p:nvGrpSpPr>
      <p:grpSpPr>
        <a:xfrm>
          <a:off x="0" y="0"/>
          <a:ext cx="0" cy="0"/>
          <a:chOff x="0" y="0"/>
          <a:chExt cx="0" cy="0"/>
        </a:xfrm>
      </p:grpSpPr>
      <p:pic>
        <p:nvPicPr>
          <p:cNvPr id="10" name="图片占位符 18"/>
          <p:cNvPicPr>
            <a:picLocks noChangeAspect="1"/>
          </p:cNvPicPr>
          <p:nvPr userDrawn="1"/>
        </p:nvPicPr>
        <p:blipFill>
          <a:blip r:embed="rId2">
            <a:extLst>
              <a:ext uri="{28A0092B-C50C-407E-A947-70E740481C1C}">
                <a14:useLocalDpi xmlns:a14="http://schemas.microsoft.com/office/drawing/2010/main" val="0"/>
              </a:ext>
            </a:extLst>
          </a:blip>
          <a:srcRect t="68" b="68"/>
          <a:stretch>
            <a:fillRect/>
          </a:stretch>
        </p:blipFill>
        <p:spPr>
          <a:xfrm>
            <a:off x="5764213" y="2628845"/>
            <a:ext cx="6427787" cy="4237037"/>
          </a:xfrm>
          <a:prstGeom prst="rect">
            <a:avLst/>
          </a:prstGeom>
        </p:spPr>
      </p:pic>
      <p:pic>
        <p:nvPicPr>
          <p:cNvPr id="11" name="图片占位符 16"/>
          <p:cNvPicPr>
            <a:picLocks noChangeAspect="1"/>
          </p:cNvPicPr>
          <p:nvPr userDrawn="1"/>
        </p:nvPicPr>
        <p:blipFill>
          <a:blip r:embed="rId3">
            <a:extLst>
              <a:ext uri="{28A0092B-C50C-407E-A947-70E740481C1C}">
                <a14:useLocalDpi xmlns:a14="http://schemas.microsoft.com/office/drawing/2010/main" val="0"/>
              </a:ext>
            </a:extLst>
          </a:blip>
          <a:srcRect t="32" b="32"/>
          <a:stretch>
            <a:fillRect/>
          </a:stretch>
        </p:blipFill>
        <p:spPr>
          <a:xfrm>
            <a:off x="0" y="2533946"/>
            <a:ext cx="5764212" cy="4331936"/>
          </a:xfrm>
          <a:prstGeom prst="rect">
            <a:avLst/>
          </a:prstGeom>
        </p:spPr>
      </p:pic>
      <p:sp>
        <p:nvSpPr>
          <p:cNvPr id="12" name="矩形 11"/>
          <p:cNvSpPr/>
          <p:nvPr userDrawn="1"/>
        </p:nvSpPr>
        <p:spPr>
          <a:xfrm>
            <a:off x="0" y="-160283"/>
            <a:ext cx="12192000" cy="6858000"/>
          </a:xfrm>
          <a:prstGeom prst="rect">
            <a:avLst/>
          </a:prstGeom>
          <a:gradFill>
            <a:gsLst>
              <a:gs pos="0">
                <a:schemeClr val="bg1">
                  <a:alpha val="75000"/>
                </a:schemeClr>
              </a:gs>
              <a:gs pos="31000">
                <a:schemeClr val="bg1">
                  <a:alpha val="85000"/>
                </a:schemeClr>
              </a:gs>
              <a:gs pos="65601">
                <a:srgbClr val="FFFFFF"/>
              </a:gs>
              <a:gs pos="45000">
                <a:schemeClr val="bg1"/>
              </a:gs>
              <a:gs pos="100000">
                <a:schemeClr val="bg1">
                  <a:alpha val="84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形状 13"/>
          <p:cNvSpPr/>
          <p:nvPr userDrawn="1"/>
        </p:nvSpPr>
        <p:spPr>
          <a:xfrm rot="10800000">
            <a:off x="-42078" y="-160283"/>
            <a:ext cx="12192001" cy="4062881"/>
          </a:xfrm>
          <a:custGeom>
            <a:avLst/>
            <a:gdLst>
              <a:gd name="connsiteX0" fmla="*/ 12192000 w 12192001"/>
              <a:gd name="connsiteY0" fmla="*/ 4062881 h 4062881"/>
              <a:gd name="connsiteX1" fmla="*/ 0 w 12192001"/>
              <a:gd name="connsiteY1" fmla="*/ 4062881 h 4062881"/>
              <a:gd name="connsiteX2" fmla="*/ 0 w 12192001"/>
              <a:gd name="connsiteY2" fmla="*/ 1441627 h 4062881"/>
              <a:gd name="connsiteX3" fmla="*/ 7949 w 12192001"/>
              <a:gd name="connsiteY3" fmla="*/ 1441627 h 4062881"/>
              <a:gd name="connsiteX4" fmla="*/ 6105511 w 12192001"/>
              <a:gd name="connsiteY4" fmla="*/ 0 h 4062881"/>
              <a:gd name="connsiteX5" fmla="*/ 12184078 w 12192001"/>
              <a:gd name="connsiteY5" fmla="*/ 1441627 h 4062881"/>
              <a:gd name="connsiteX6" fmla="*/ 12192000 w 12192001"/>
              <a:gd name="connsiteY6" fmla="*/ 1441627 h 4062881"/>
              <a:gd name="connsiteX7" fmla="*/ 12192000 w 12192001"/>
              <a:gd name="connsiteY7" fmla="*/ 1443506 h 4062881"/>
              <a:gd name="connsiteX8" fmla="*/ 12192001 w 12192001"/>
              <a:gd name="connsiteY8" fmla="*/ 1443506 h 4062881"/>
              <a:gd name="connsiteX9" fmla="*/ 12192000 w 12192001"/>
              <a:gd name="connsiteY9" fmla="*/ 1443506 h 4062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1" h="4062881">
                <a:moveTo>
                  <a:pt x="12192000" y="4062881"/>
                </a:moveTo>
                <a:lnTo>
                  <a:pt x="0" y="4062881"/>
                </a:lnTo>
                <a:lnTo>
                  <a:pt x="0" y="1441627"/>
                </a:lnTo>
                <a:lnTo>
                  <a:pt x="7949" y="1441627"/>
                </a:lnTo>
                <a:lnTo>
                  <a:pt x="6105511" y="0"/>
                </a:lnTo>
                <a:lnTo>
                  <a:pt x="12184078" y="1441627"/>
                </a:lnTo>
                <a:lnTo>
                  <a:pt x="12192000" y="1441627"/>
                </a:lnTo>
                <a:lnTo>
                  <a:pt x="12192000" y="1443506"/>
                </a:lnTo>
                <a:lnTo>
                  <a:pt x="12192001" y="1443506"/>
                </a:lnTo>
                <a:lnTo>
                  <a:pt x="12192000" y="1443506"/>
                </a:lnTo>
                <a:close/>
              </a:path>
            </a:pathLst>
          </a:custGeom>
          <a:solidFill>
            <a:schemeClr val="accent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副标题 2"/>
          <p:cNvSpPr>
            <a:spLocks noGrp="1"/>
          </p:cNvSpPr>
          <p:nvPr>
            <p:ph type="subTitle" idx="1"/>
          </p:nvPr>
        </p:nvSpPr>
        <p:spPr>
          <a:xfrm>
            <a:off x="673100" y="2591431"/>
            <a:ext cx="10845800" cy="296271"/>
          </a:xfrm>
          <a:prstGeom prst="rect">
            <a:avLst/>
          </a:prstGeom>
        </p:spPr>
        <p:txBody>
          <a:bodyPr anchor="t">
            <a:normAutofit/>
          </a:bodyPr>
          <a:lstStyle>
            <a:lvl1pPr marL="0" indent="0" algn="ctr">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US" dirty="0"/>
          </a:p>
        </p:txBody>
      </p:sp>
      <p:sp>
        <p:nvSpPr>
          <p:cNvPr id="71" name="标题 59"/>
          <p:cNvSpPr>
            <a:spLocks noGrp="1"/>
          </p:cNvSpPr>
          <p:nvPr>
            <p:ph type="title"/>
          </p:nvPr>
        </p:nvSpPr>
        <p:spPr>
          <a:xfrm>
            <a:off x="666750" y="1789914"/>
            <a:ext cx="10858500" cy="663575"/>
          </a:xfrm>
          <a:prstGeom prst="rect">
            <a:avLst/>
          </a:prstGeom>
        </p:spPr>
        <p:txBody>
          <a:bodyPr>
            <a:normAutofit/>
          </a:bodyPr>
          <a:lstStyle>
            <a:lvl1pPr algn="ctr">
              <a:defRPr sz="4000" b="1" spc="100" baseline="0">
                <a:solidFill>
                  <a:schemeClr val="bg1"/>
                </a:solidFill>
                <a:latin typeface="Arial" panose="020B0604020202020204" pitchFamily="34" charset="0"/>
                <a:cs typeface="Arial" panose="020B0604020202020204" pitchFamily="34" charset="0"/>
              </a:defRPr>
            </a:lvl1pPr>
          </a:lstStyle>
          <a:p>
            <a:r>
              <a:rPr lang="en-US" altLang="zh-CN" dirty="0"/>
              <a:t>Click to edit Master title style</a:t>
            </a:r>
            <a:endParaRPr lang="zh-CN" altLang="en-US" dirty="0"/>
          </a:p>
        </p:txBody>
      </p:sp>
      <p:cxnSp>
        <p:nvCxnSpPr>
          <p:cNvPr id="47" name="直接连接符 46"/>
          <p:cNvCxnSpPr/>
          <p:nvPr userDrawn="1"/>
        </p:nvCxnSpPr>
        <p:spPr>
          <a:xfrm>
            <a:off x="5199005" y="2523843"/>
            <a:ext cx="1709837" cy="0"/>
          </a:xfrm>
          <a:prstGeom prst="line">
            <a:avLst/>
          </a:prstGeom>
          <a:ln w="19050">
            <a:gradFill>
              <a:gsLst>
                <a:gs pos="0">
                  <a:schemeClr val="bg1">
                    <a:alpha val="0"/>
                  </a:schemeClr>
                </a:gs>
                <a:gs pos="49400">
                  <a:srgbClr val="FFFFFF"/>
                </a:gs>
                <a:gs pos="100000">
                  <a:schemeClr val="bg1">
                    <a:alpha val="0"/>
                  </a:schemeClr>
                </a:gs>
              </a:gsLst>
              <a:lin ang="0" scaled="0"/>
            </a:gradFill>
          </a:ln>
        </p:spPr>
        <p:style>
          <a:lnRef idx="1">
            <a:schemeClr val="accent1"/>
          </a:lnRef>
          <a:fillRef idx="0">
            <a:schemeClr val="accent1"/>
          </a:fillRef>
          <a:effectRef idx="0">
            <a:schemeClr val="accent1"/>
          </a:effectRef>
          <a:fontRef idx="minor">
            <a:schemeClr val="tx1"/>
          </a:fontRef>
        </p:style>
      </p:cxnSp>
      <p:sp>
        <p:nvSpPr>
          <p:cNvPr id="38" name="任意多边形: 形状 37"/>
          <p:cNvSpPr/>
          <p:nvPr userDrawn="1"/>
        </p:nvSpPr>
        <p:spPr>
          <a:xfrm>
            <a:off x="0" y="2329236"/>
            <a:ext cx="12192000" cy="1809343"/>
          </a:xfrm>
          <a:custGeom>
            <a:avLst/>
            <a:gdLst>
              <a:gd name="connsiteX0" fmla="*/ 11511615 w 12186349"/>
              <a:gd name="connsiteY0" fmla="*/ 0 h 1809343"/>
              <a:gd name="connsiteX1" fmla="*/ 12186349 w 12186349"/>
              <a:gd name="connsiteY1" fmla="*/ 134946 h 1809343"/>
              <a:gd name="connsiteX2" fmla="*/ 12186349 w 12186349"/>
              <a:gd name="connsiteY2" fmla="*/ 319570 h 1809343"/>
              <a:gd name="connsiteX3" fmla="*/ 11769051 w 12186349"/>
              <a:gd name="connsiteY3" fmla="*/ 431005 h 1809343"/>
              <a:gd name="connsiteX4" fmla="*/ 6093308 w 12186349"/>
              <a:gd name="connsiteY4" fmla="*/ 1809343 h 1809343"/>
              <a:gd name="connsiteX5" fmla="*/ 1030062 w 12186349"/>
              <a:gd name="connsiteY5" fmla="*/ 612528 h 1809343"/>
              <a:gd name="connsiteX6" fmla="*/ 0 w 12186349"/>
              <a:gd name="connsiteY6" fmla="*/ 339620 h 1809343"/>
              <a:gd name="connsiteX7" fmla="*/ 0 w 12186349"/>
              <a:gd name="connsiteY7" fmla="*/ 81679 h 1809343"/>
              <a:gd name="connsiteX8" fmla="*/ 637104 w 12186349"/>
              <a:gd name="connsiteY8" fmla="*/ 607 h 1809343"/>
              <a:gd name="connsiteX9" fmla="*/ 6083580 w 12186349"/>
              <a:gd name="connsiteY9" fmla="*/ 1643974 h 1809343"/>
              <a:gd name="connsiteX10" fmla="*/ 11511615 w 12186349"/>
              <a:gd name="connsiteY10" fmla="*/ 0 h 1809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86349" h="1809343">
                <a:moveTo>
                  <a:pt x="11511615" y="0"/>
                </a:moveTo>
                <a:lnTo>
                  <a:pt x="12186349" y="134946"/>
                </a:lnTo>
                <a:lnTo>
                  <a:pt x="12186349" y="319570"/>
                </a:lnTo>
                <a:lnTo>
                  <a:pt x="11769051" y="431005"/>
                </a:lnTo>
                <a:cubicBezTo>
                  <a:pt x="9877136" y="928737"/>
                  <a:pt x="8010747" y="1369040"/>
                  <a:pt x="6093308" y="1809343"/>
                </a:cubicBezTo>
                <a:cubicBezTo>
                  <a:pt x="4405559" y="1441212"/>
                  <a:pt x="2717811" y="1046292"/>
                  <a:pt x="1030062" y="612528"/>
                </a:cubicBezTo>
                <a:lnTo>
                  <a:pt x="0" y="339620"/>
                </a:lnTo>
                <a:lnTo>
                  <a:pt x="0" y="81679"/>
                </a:lnTo>
                <a:lnTo>
                  <a:pt x="637104" y="607"/>
                </a:lnTo>
                <a:cubicBezTo>
                  <a:pt x="2471647" y="662696"/>
                  <a:pt x="4287138" y="1200960"/>
                  <a:pt x="6083580" y="1643974"/>
                </a:cubicBezTo>
                <a:cubicBezTo>
                  <a:pt x="7959600" y="1162658"/>
                  <a:pt x="9749895" y="681341"/>
                  <a:pt x="1151161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9" name="任意多边形: 形状 38"/>
          <p:cNvSpPr/>
          <p:nvPr userDrawn="1"/>
        </p:nvSpPr>
        <p:spPr>
          <a:xfrm>
            <a:off x="450423" y="2315566"/>
            <a:ext cx="11342509" cy="1691715"/>
          </a:xfrm>
          <a:custGeom>
            <a:avLst/>
            <a:gdLst>
              <a:gd name="connsiteX0" fmla="*/ 9728 w 12217941"/>
              <a:gd name="connsiteY0" fmla="*/ 0 h 1605064"/>
              <a:gd name="connsiteX1" fmla="*/ 6108971 w 12217941"/>
              <a:gd name="connsiteY1" fmla="*/ 1498060 h 1605064"/>
              <a:gd name="connsiteX2" fmla="*/ 12208213 w 12217941"/>
              <a:gd name="connsiteY2" fmla="*/ 19456 h 1605064"/>
              <a:gd name="connsiteX3" fmla="*/ 12217941 w 12217941"/>
              <a:gd name="connsiteY3" fmla="*/ 282103 h 1605064"/>
              <a:gd name="connsiteX4" fmla="*/ 6118698 w 12217941"/>
              <a:gd name="connsiteY4" fmla="*/ 1605064 h 1605064"/>
              <a:gd name="connsiteX5" fmla="*/ 0 w 12217941"/>
              <a:gd name="connsiteY5" fmla="*/ 233464 h 1605064"/>
              <a:gd name="connsiteX6" fmla="*/ 9728 w 12217941"/>
              <a:gd name="connsiteY6" fmla="*/ 0 h 1605064"/>
              <a:gd name="connsiteX0-1" fmla="*/ 0 w 12208213"/>
              <a:gd name="connsiteY0-2" fmla="*/ 0 h 1605064"/>
              <a:gd name="connsiteX1-3" fmla="*/ 6099243 w 12208213"/>
              <a:gd name="connsiteY1-4" fmla="*/ 1498060 h 1605064"/>
              <a:gd name="connsiteX2-5" fmla="*/ 12198485 w 12208213"/>
              <a:gd name="connsiteY2-6" fmla="*/ 19456 h 1605064"/>
              <a:gd name="connsiteX3-7" fmla="*/ 12208213 w 12208213"/>
              <a:gd name="connsiteY3-8" fmla="*/ 282103 h 1605064"/>
              <a:gd name="connsiteX4-9" fmla="*/ 6108970 w 12208213"/>
              <a:gd name="connsiteY4-10" fmla="*/ 1605064 h 1605064"/>
              <a:gd name="connsiteX5-11" fmla="*/ 0 w 12208213"/>
              <a:gd name="connsiteY5-12" fmla="*/ 544749 h 1605064"/>
              <a:gd name="connsiteX6-13" fmla="*/ 0 w 12208213"/>
              <a:gd name="connsiteY6-14" fmla="*/ 0 h 1605064"/>
              <a:gd name="connsiteX0-15" fmla="*/ 0 w 12198485"/>
              <a:gd name="connsiteY0-16" fmla="*/ 0 h 1605064"/>
              <a:gd name="connsiteX1-17" fmla="*/ 6099243 w 12198485"/>
              <a:gd name="connsiteY1-18" fmla="*/ 1498060 h 1605064"/>
              <a:gd name="connsiteX2-19" fmla="*/ 12198485 w 12198485"/>
              <a:gd name="connsiteY2-20" fmla="*/ 19456 h 1605064"/>
              <a:gd name="connsiteX3-21" fmla="*/ 12198485 w 12198485"/>
              <a:gd name="connsiteY3-22" fmla="*/ 603115 h 1605064"/>
              <a:gd name="connsiteX4-23" fmla="*/ 6108970 w 12198485"/>
              <a:gd name="connsiteY4-24" fmla="*/ 1605064 h 1605064"/>
              <a:gd name="connsiteX5-25" fmla="*/ 0 w 12198485"/>
              <a:gd name="connsiteY5-26" fmla="*/ 544749 h 1605064"/>
              <a:gd name="connsiteX6-27" fmla="*/ 0 w 12198485"/>
              <a:gd name="connsiteY6-28" fmla="*/ 0 h 1605064"/>
              <a:gd name="connsiteX0-29" fmla="*/ 0 w 12198485"/>
              <a:gd name="connsiteY0-30" fmla="*/ 0 h 1605064"/>
              <a:gd name="connsiteX1-31" fmla="*/ 6108970 w 12198485"/>
              <a:gd name="connsiteY1-32" fmla="*/ 1507788 h 1605064"/>
              <a:gd name="connsiteX2-33" fmla="*/ 12198485 w 12198485"/>
              <a:gd name="connsiteY2-34" fmla="*/ 19456 h 1605064"/>
              <a:gd name="connsiteX3-35" fmla="*/ 12198485 w 12198485"/>
              <a:gd name="connsiteY3-36" fmla="*/ 603115 h 1605064"/>
              <a:gd name="connsiteX4-37" fmla="*/ 6108970 w 12198485"/>
              <a:gd name="connsiteY4-38" fmla="*/ 1605064 h 1605064"/>
              <a:gd name="connsiteX5-39" fmla="*/ 0 w 12198485"/>
              <a:gd name="connsiteY5-40" fmla="*/ 544749 h 1605064"/>
              <a:gd name="connsiteX6-41" fmla="*/ 0 w 12198485"/>
              <a:gd name="connsiteY6-42" fmla="*/ 0 h 1605064"/>
              <a:gd name="connsiteX0-43" fmla="*/ 632298 w 12830783"/>
              <a:gd name="connsiteY0-44" fmla="*/ 0 h 1605064"/>
              <a:gd name="connsiteX1-45" fmla="*/ 6741268 w 12830783"/>
              <a:gd name="connsiteY1-46" fmla="*/ 1507788 h 1605064"/>
              <a:gd name="connsiteX2-47" fmla="*/ 12830783 w 12830783"/>
              <a:gd name="connsiteY2-48" fmla="*/ 19456 h 1605064"/>
              <a:gd name="connsiteX3-49" fmla="*/ 12830783 w 12830783"/>
              <a:gd name="connsiteY3-50" fmla="*/ 603115 h 1605064"/>
              <a:gd name="connsiteX4-51" fmla="*/ 6741268 w 12830783"/>
              <a:gd name="connsiteY4-52" fmla="*/ 1605064 h 1605064"/>
              <a:gd name="connsiteX5-53" fmla="*/ 0 w 12830783"/>
              <a:gd name="connsiteY5-54" fmla="*/ 29183 h 1605064"/>
              <a:gd name="connsiteX6-55" fmla="*/ 632298 w 12830783"/>
              <a:gd name="connsiteY6-56" fmla="*/ 0 h 1605064"/>
              <a:gd name="connsiteX0-57" fmla="*/ 836579 w 12830783"/>
              <a:gd name="connsiteY0-58" fmla="*/ 0 h 1634247"/>
              <a:gd name="connsiteX1-59" fmla="*/ 6741268 w 12830783"/>
              <a:gd name="connsiteY1-60" fmla="*/ 1536971 h 1634247"/>
              <a:gd name="connsiteX2-61" fmla="*/ 12830783 w 12830783"/>
              <a:gd name="connsiteY2-62" fmla="*/ 48639 h 1634247"/>
              <a:gd name="connsiteX3-63" fmla="*/ 12830783 w 12830783"/>
              <a:gd name="connsiteY3-64" fmla="*/ 632298 h 1634247"/>
              <a:gd name="connsiteX4-65" fmla="*/ 6741268 w 12830783"/>
              <a:gd name="connsiteY4-66" fmla="*/ 1634247 h 1634247"/>
              <a:gd name="connsiteX5-67" fmla="*/ 0 w 12830783"/>
              <a:gd name="connsiteY5-68" fmla="*/ 58366 h 1634247"/>
              <a:gd name="connsiteX6-69" fmla="*/ 836579 w 12830783"/>
              <a:gd name="connsiteY6-70" fmla="*/ 0 h 1634247"/>
              <a:gd name="connsiteX0-71" fmla="*/ 836579 w 12830783"/>
              <a:gd name="connsiteY0-72" fmla="*/ 0 h 1702340"/>
              <a:gd name="connsiteX1-73" fmla="*/ 6741268 w 12830783"/>
              <a:gd name="connsiteY1-74" fmla="*/ 1536971 h 1702340"/>
              <a:gd name="connsiteX2-75" fmla="*/ 12830783 w 12830783"/>
              <a:gd name="connsiteY2-76" fmla="*/ 48639 h 1702340"/>
              <a:gd name="connsiteX3-77" fmla="*/ 12830783 w 12830783"/>
              <a:gd name="connsiteY3-78" fmla="*/ 632298 h 1702340"/>
              <a:gd name="connsiteX4-79" fmla="*/ 6750996 w 12830783"/>
              <a:gd name="connsiteY4-80" fmla="*/ 1702340 h 1702340"/>
              <a:gd name="connsiteX5-81" fmla="*/ 0 w 12830783"/>
              <a:gd name="connsiteY5-82" fmla="*/ 58366 h 1702340"/>
              <a:gd name="connsiteX6-83" fmla="*/ 836579 w 12830783"/>
              <a:gd name="connsiteY6-84" fmla="*/ 0 h 1702340"/>
              <a:gd name="connsiteX0-85" fmla="*/ 836579 w 12830783"/>
              <a:gd name="connsiteY0-86" fmla="*/ 0 h 1702340"/>
              <a:gd name="connsiteX1-87" fmla="*/ 6741268 w 12830783"/>
              <a:gd name="connsiteY1-88" fmla="*/ 1536971 h 1702340"/>
              <a:gd name="connsiteX2-89" fmla="*/ 12470860 w 12830783"/>
              <a:gd name="connsiteY2-90" fmla="*/ 19456 h 1702340"/>
              <a:gd name="connsiteX3-91" fmla="*/ 12830783 w 12830783"/>
              <a:gd name="connsiteY3-92" fmla="*/ 632298 h 1702340"/>
              <a:gd name="connsiteX4-93" fmla="*/ 6750996 w 12830783"/>
              <a:gd name="connsiteY4-94" fmla="*/ 1702340 h 1702340"/>
              <a:gd name="connsiteX5-95" fmla="*/ 0 w 12830783"/>
              <a:gd name="connsiteY5-96" fmla="*/ 58366 h 1702340"/>
              <a:gd name="connsiteX6-97" fmla="*/ 836579 w 12830783"/>
              <a:gd name="connsiteY6-98" fmla="*/ 0 h 1702340"/>
              <a:gd name="connsiteX0-99" fmla="*/ 836579 w 13239345"/>
              <a:gd name="connsiteY0-100" fmla="*/ 0 h 1702340"/>
              <a:gd name="connsiteX1-101" fmla="*/ 6741268 w 13239345"/>
              <a:gd name="connsiteY1-102" fmla="*/ 1536971 h 1702340"/>
              <a:gd name="connsiteX2-103" fmla="*/ 12470860 w 13239345"/>
              <a:gd name="connsiteY2-104" fmla="*/ 19456 h 1702340"/>
              <a:gd name="connsiteX3-105" fmla="*/ 13239345 w 13239345"/>
              <a:gd name="connsiteY3-106" fmla="*/ 107004 h 1702340"/>
              <a:gd name="connsiteX4-107" fmla="*/ 6750996 w 13239345"/>
              <a:gd name="connsiteY4-108" fmla="*/ 1702340 h 1702340"/>
              <a:gd name="connsiteX5-109" fmla="*/ 0 w 13239345"/>
              <a:gd name="connsiteY5-110" fmla="*/ 58366 h 1702340"/>
              <a:gd name="connsiteX6-111" fmla="*/ 836579 w 13239345"/>
              <a:gd name="connsiteY6-112" fmla="*/ 0 h 1702340"/>
              <a:gd name="connsiteX0-113" fmla="*/ 836579 w 13239345"/>
              <a:gd name="connsiteY0-114" fmla="*/ 107003 h 1809343"/>
              <a:gd name="connsiteX1-115" fmla="*/ 6741268 w 13239345"/>
              <a:gd name="connsiteY1-116" fmla="*/ 1643974 h 1809343"/>
              <a:gd name="connsiteX2-117" fmla="*/ 12169303 w 13239345"/>
              <a:gd name="connsiteY2-118" fmla="*/ 0 h 1809343"/>
              <a:gd name="connsiteX3-119" fmla="*/ 13239345 w 13239345"/>
              <a:gd name="connsiteY3-120" fmla="*/ 214007 h 1809343"/>
              <a:gd name="connsiteX4-121" fmla="*/ 6750996 w 13239345"/>
              <a:gd name="connsiteY4-122" fmla="*/ 1809343 h 1809343"/>
              <a:gd name="connsiteX5-123" fmla="*/ 0 w 13239345"/>
              <a:gd name="connsiteY5-124" fmla="*/ 165369 h 1809343"/>
              <a:gd name="connsiteX6-125" fmla="*/ 836579 w 13239345"/>
              <a:gd name="connsiteY6-126" fmla="*/ 107003 h 1809343"/>
              <a:gd name="connsiteX0-127" fmla="*/ 1342417 w 13239345"/>
              <a:gd name="connsiteY0-128" fmla="*/ 29182 h 1809343"/>
              <a:gd name="connsiteX1-129" fmla="*/ 6741268 w 13239345"/>
              <a:gd name="connsiteY1-130" fmla="*/ 1643974 h 1809343"/>
              <a:gd name="connsiteX2-131" fmla="*/ 12169303 w 13239345"/>
              <a:gd name="connsiteY2-132" fmla="*/ 0 h 1809343"/>
              <a:gd name="connsiteX3-133" fmla="*/ 13239345 w 13239345"/>
              <a:gd name="connsiteY3-134" fmla="*/ 214007 h 1809343"/>
              <a:gd name="connsiteX4-135" fmla="*/ 6750996 w 13239345"/>
              <a:gd name="connsiteY4-136" fmla="*/ 1809343 h 1809343"/>
              <a:gd name="connsiteX5-137" fmla="*/ 0 w 13239345"/>
              <a:gd name="connsiteY5-138" fmla="*/ 165369 h 1809343"/>
              <a:gd name="connsiteX6-139" fmla="*/ 1342417 w 13239345"/>
              <a:gd name="connsiteY6-140" fmla="*/ 29182 h 1809343"/>
              <a:gd name="connsiteX0-141" fmla="*/ 1294792 w 13239345"/>
              <a:gd name="connsiteY0-142" fmla="*/ 607 h 1809343"/>
              <a:gd name="connsiteX1-143" fmla="*/ 6741268 w 13239345"/>
              <a:gd name="connsiteY1-144" fmla="*/ 1643974 h 1809343"/>
              <a:gd name="connsiteX2-145" fmla="*/ 12169303 w 13239345"/>
              <a:gd name="connsiteY2-146" fmla="*/ 0 h 1809343"/>
              <a:gd name="connsiteX3-147" fmla="*/ 13239345 w 13239345"/>
              <a:gd name="connsiteY3-148" fmla="*/ 214007 h 1809343"/>
              <a:gd name="connsiteX4-149" fmla="*/ 6750996 w 13239345"/>
              <a:gd name="connsiteY4-150" fmla="*/ 1809343 h 1809343"/>
              <a:gd name="connsiteX5-151" fmla="*/ 0 w 13239345"/>
              <a:gd name="connsiteY5-152" fmla="*/ 165369 h 1809343"/>
              <a:gd name="connsiteX6-153" fmla="*/ 1294792 w 13239345"/>
              <a:gd name="connsiteY6-154" fmla="*/ 607 h 1809343"/>
              <a:gd name="connsiteX0-155" fmla="*/ 1294792 w 13239345"/>
              <a:gd name="connsiteY0-156" fmla="*/ 607 h 1809343"/>
              <a:gd name="connsiteX1-157" fmla="*/ 6741268 w 13239345"/>
              <a:gd name="connsiteY1-158" fmla="*/ 1643974 h 1809343"/>
              <a:gd name="connsiteX2-159" fmla="*/ 12169303 w 13239345"/>
              <a:gd name="connsiteY2-160" fmla="*/ 0 h 1809343"/>
              <a:gd name="connsiteX3-161" fmla="*/ 13239345 w 13239345"/>
              <a:gd name="connsiteY3-162" fmla="*/ 214007 h 1809343"/>
              <a:gd name="connsiteX4-163" fmla="*/ 6750996 w 13239345"/>
              <a:gd name="connsiteY4-164" fmla="*/ 1809343 h 1809343"/>
              <a:gd name="connsiteX5-165" fmla="*/ 0 w 13239345"/>
              <a:gd name="connsiteY5-166" fmla="*/ 165369 h 1809343"/>
              <a:gd name="connsiteX6-167" fmla="*/ 1294792 w 13239345"/>
              <a:gd name="connsiteY6-168" fmla="*/ 607 h 1809343"/>
              <a:gd name="connsiteX0-169" fmla="*/ 1294792 w 13239345"/>
              <a:gd name="connsiteY0-170" fmla="*/ 607 h 1809343"/>
              <a:gd name="connsiteX1-171" fmla="*/ 6741268 w 13239345"/>
              <a:gd name="connsiteY1-172" fmla="*/ 1643974 h 1809343"/>
              <a:gd name="connsiteX2-173" fmla="*/ 12169303 w 13239345"/>
              <a:gd name="connsiteY2-174" fmla="*/ 0 h 1809343"/>
              <a:gd name="connsiteX3-175" fmla="*/ 13239345 w 13239345"/>
              <a:gd name="connsiteY3-176" fmla="*/ 214007 h 1809343"/>
              <a:gd name="connsiteX4-177" fmla="*/ 6750996 w 13239345"/>
              <a:gd name="connsiteY4-178" fmla="*/ 1809343 h 1809343"/>
              <a:gd name="connsiteX5-179" fmla="*/ 0 w 13239345"/>
              <a:gd name="connsiteY5-180" fmla="*/ 165369 h 1809343"/>
              <a:gd name="connsiteX6-181" fmla="*/ 1294792 w 13239345"/>
              <a:gd name="connsiteY6-182" fmla="*/ 607 h 1809343"/>
              <a:gd name="connsiteX0-183" fmla="*/ 1294792 w 13239345"/>
              <a:gd name="connsiteY0-184" fmla="*/ 607 h 1809343"/>
              <a:gd name="connsiteX1-185" fmla="*/ 6741268 w 13239345"/>
              <a:gd name="connsiteY1-186" fmla="*/ 1643974 h 1809343"/>
              <a:gd name="connsiteX2-187" fmla="*/ 12169303 w 13239345"/>
              <a:gd name="connsiteY2-188" fmla="*/ 0 h 1809343"/>
              <a:gd name="connsiteX3-189" fmla="*/ 13239345 w 13239345"/>
              <a:gd name="connsiteY3-190" fmla="*/ 214007 h 1809343"/>
              <a:gd name="connsiteX4-191" fmla="*/ 6750996 w 13239345"/>
              <a:gd name="connsiteY4-192" fmla="*/ 1809343 h 1809343"/>
              <a:gd name="connsiteX5-193" fmla="*/ 0 w 13239345"/>
              <a:gd name="connsiteY5-194" fmla="*/ 165369 h 1809343"/>
              <a:gd name="connsiteX6-195" fmla="*/ 1294792 w 13239345"/>
              <a:gd name="connsiteY6-196" fmla="*/ 607 h 1809343"/>
              <a:gd name="connsiteX0-197" fmla="*/ 1294792 w 13239345"/>
              <a:gd name="connsiteY0-198" fmla="*/ 607 h 1809343"/>
              <a:gd name="connsiteX1-199" fmla="*/ 6741268 w 13239345"/>
              <a:gd name="connsiteY1-200" fmla="*/ 1643974 h 1809343"/>
              <a:gd name="connsiteX2-201" fmla="*/ 12169303 w 13239345"/>
              <a:gd name="connsiteY2-202" fmla="*/ 0 h 1809343"/>
              <a:gd name="connsiteX3-203" fmla="*/ 13239345 w 13239345"/>
              <a:gd name="connsiteY3-204" fmla="*/ 214007 h 1809343"/>
              <a:gd name="connsiteX4-205" fmla="*/ 6750996 w 13239345"/>
              <a:gd name="connsiteY4-206" fmla="*/ 1809343 h 1809343"/>
              <a:gd name="connsiteX5-207" fmla="*/ 0 w 13239345"/>
              <a:gd name="connsiteY5-208" fmla="*/ 165369 h 1809343"/>
              <a:gd name="connsiteX6-209" fmla="*/ 1294792 w 13239345"/>
              <a:gd name="connsiteY6-210" fmla="*/ 607 h 1809343"/>
              <a:gd name="connsiteX0-211" fmla="*/ 1294792 w 13239345"/>
              <a:gd name="connsiteY0-212" fmla="*/ 607 h 1809343"/>
              <a:gd name="connsiteX1-213" fmla="*/ 6741268 w 13239345"/>
              <a:gd name="connsiteY1-214" fmla="*/ 1643974 h 1809343"/>
              <a:gd name="connsiteX2-215" fmla="*/ 12169303 w 13239345"/>
              <a:gd name="connsiteY2-216" fmla="*/ 0 h 1809343"/>
              <a:gd name="connsiteX3-217" fmla="*/ 13239345 w 13239345"/>
              <a:gd name="connsiteY3-218" fmla="*/ 214007 h 1809343"/>
              <a:gd name="connsiteX4-219" fmla="*/ 6750996 w 13239345"/>
              <a:gd name="connsiteY4-220" fmla="*/ 1809343 h 1809343"/>
              <a:gd name="connsiteX5-221" fmla="*/ 0 w 13239345"/>
              <a:gd name="connsiteY5-222" fmla="*/ 165369 h 1809343"/>
              <a:gd name="connsiteX6-223" fmla="*/ 1294792 w 13239345"/>
              <a:gd name="connsiteY6-224" fmla="*/ 607 h 1809343"/>
              <a:gd name="connsiteX0-225" fmla="*/ 1294792 w 13239345"/>
              <a:gd name="connsiteY0-226" fmla="*/ 607 h 1809343"/>
              <a:gd name="connsiteX1-227" fmla="*/ 6741268 w 13239345"/>
              <a:gd name="connsiteY1-228" fmla="*/ 1643974 h 1809343"/>
              <a:gd name="connsiteX2-229" fmla="*/ 12169303 w 13239345"/>
              <a:gd name="connsiteY2-230" fmla="*/ 0 h 1809343"/>
              <a:gd name="connsiteX3-231" fmla="*/ 13239345 w 13239345"/>
              <a:gd name="connsiteY3-232" fmla="*/ 214007 h 1809343"/>
              <a:gd name="connsiteX4-233" fmla="*/ 6750996 w 13239345"/>
              <a:gd name="connsiteY4-234" fmla="*/ 1809343 h 1809343"/>
              <a:gd name="connsiteX5-235" fmla="*/ 0 w 13239345"/>
              <a:gd name="connsiteY5-236" fmla="*/ 165369 h 1809343"/>
              <a:gd name="connsiteX6-237" fmla="*/ 1294792 w 13239345"/>
              <a:gd name="connsiteY6-238" fmla="*/ 607 h 1809343"/>
              <a:gd name="connsiteX0-239" fmla="*/ 1294792 w 13239345"/>
              <a:gd name="connsiteY0-240" fmla="*/ 607 h 1809343"/>
              <a:gd name="connsiteX1-241" fmla="*/ 6741268 w 13239345"/>
              <a:gd name="connsiteY1-242" fmla="*/ 1643974 h 1809343"/>
              <a:gd name="connsiteX2-243" fmla="*/ 12169303 w 13239345"/>
              <a:gd name="connsiteY2-244" fmla="*/ 0 h 1809343"/>
              <a:gd name="connsiteX3-245" fmla="*/ 13239345 w 13239345"/>
              <a:gd name="connsiteY3-246" fmla="*/ 214007 h 1809343"/>
              <a:gd name="connsiteX4-247" fmla="*/ 6750996 w 13239345"/>
              <a:gd name="connsiteY4-248" fmla="*/ 1809343 h 1809343"/>
              <a:gd name="connsiteX5-249" fmla="*/ 0 w 13239345"/>
              <a:gd name="connsiteY5-250" fmla="*/ 165369 h 1809343"/>
              <a:gd name="connsiteX6-251" fmla="*/ 1294792 w 13239345"/>
              <a:gd name="connsiteY6-252" fmla="*/ 607 h 1809343"/>
              <a:gd name="connsiteX0-253" fmla="*/ 1294792 w 13239345"/>
              <a:gd name="connsiteY0-254" fmla="*/ 607 h 1809343"/>
              <a:gd name="connsiteX1-255" fmla="*/ 6741268 w 13239345"/>
              <a:gd name="connsiteY1-256" fmla="*/ 1643974 h 1809343"/>
              <a:gd name="connsiteX2-257" fmla="*/ 12169303 w 13239345"/>
              <a:gd name="connsiteY2-258" fmla="*/ 0 h 1809343"/>
              <a:gd name="connsiteX3-259" fmla="*/ 13239345 w 13239345"/>
              <a:gd name="connsiteY3-260" fmla="*/ 214007 h 1809343"/>
              <a:gd name="connsiteX4-261" fmla="*/ 6750996 w 13239345"/>
              <a:gd name="connsiteY4-262" fmla="*/ 1809343 h 1809343"/>
              <a:gd name="connsiteX5-263" fmla="*/ 0 w 13239345"/>
              <a:gd name="connsiteY5-264" fmla="*/ 165369 h 1809343"/>
              <a:gd name="connsiteX6-265" fmla="*/ 1294792 w 13239345"/>
              <a:gd name="connsiteY6-266" fmla="*/ 607 h 1809343"/>
              <a:gd name="connsiteX0-267" fmla="*/ 1294792 w 13239345"/>
              <a:gd name="connsiteY0-268" fmla="*/ 607 h 1809343"/>
              <a:gd name="connsiteX1-269" fmla="*/ 6741268 w 13239345"/>
              <a:gd name="connsiteY1-270" fmla="*/ 1643974 h 1809343"/>
              <a:gd name="connsiteX2-271" fmla="*/ 12169303 w 13239345"/>
              <a:gd name="connsiteY2-272" fmla="*/ 0 h 1809343"/>
              <a:gd name="connsiteX3-273" fmla="*/ 13239345 w 13239345"/>
              <a:gd name="connsiteY3-274" fmla="*/ 214007 h 1809343"/>
              <a:gd name="connsiteX4-275" fmla="*/ 6750996 w 13239345"/>
              <a:gd name="connsiteY4-276" fmla="*/ 1809343 h 1809343"/>
              <a:gd name="connsiteX5-277" fmla="*/ 0 w 13239345"/>
              <a:gd name="connsiteY5-278" fmla="*/ 165369 h 1809343"/>
              <a:gd name="connsiteX6-279" fmla="*/ 1294792 w 13239345"/>
              <a:gd name="connsiteY6-280" fmla="*/ 607 h 1809343"/>
              <a:gd name="connsiteX0-281" fmla="*/ 1294792 w 13239345"/>
              <a:gd name="connsiteY0-282" fmla="*/ 607 h 1809343"/>
              <a:gd name="connsiteX1-283" fmla="*/ 6741268 w 13239345"/>
              <a:gd name="connsiteY1-284" fmla="*/ 1643974 h 1809343"/>
              <a:gd name="connsiteX2-285" fmla="*/ 12169303 w 13239345"/>
              <a:gd name="connsiteY2-286" fmla="*/ 0 h 1809343"/>
              <a:gd name="connsiteX3-287" fmla="*/ 13239345 w 13239345"/>
              <a:gd name="connsiteY3-288" fmla="*/ 214007 h 1809343"/>
              <a:gd name="connsiteX4-289" fmla="*/ 6750996 w 13239345"/>
              <a:gd name="connsiteY4-290" fmla="*/ 1809343 h 1809343"/>
              <a:gd name="connsiteX5-291" fmla="*/ 0 w 13239345"/>
              <a:gd name="connsiteY5-292" fmla="*/ 165369 h 1809343"/>
              <a:gd name="connsiteX6-293" fmla="*/ 1294792 w 13239345"/>
              <a:gd name="connsiteY6-294" fmla="*/ 607 h 1809343"/>
              <a:gd name="connsiteX0-295" fmla="*/ 1294792 w 12651516"/>
              <a:gd name="connsiteY0-296" fmla="*/ 607 h 1809343"/>
              <a:gd name="connsiteX1-297" fmla="*/ 6741268 w 12651516"/>
              <a:gd name="connsiteY1-298" fmla="*/ 1643974 h 1809343"/>
              <a:gd name="connsiteX2-299" fmla="*/ 12169303 w 12651516"/>
              <a:gd name="connsiteY2-300" fmla="*/ 0 h 1809343"/>
              <a:gd name="connsiteX3-301" fmla="*/ 12651516 w 12651516"/>
              <a:gd name="connsiteY3-302" fmla="*/ 83379 h 1809343"/>
              <a:gd name="connsiteX4-303" fmla="*/ 6750996 w 12651516"/>
              <a:gd name="connsiteY4-304" fmla="*/ 1809343 h 1809343"/>
              <a:gd name="connsiteX5-305" fmla="*/ 0 w 12651516"/>
              <a:gd name="connsiteY5-306" fmla="*/ 165369 h 1809343"/>
              <a:gd name="connsiteX6-307" fmla="*/ 1294792 w 12651516"/>
              <a:gd name="connsiteY6-308" fmla="*/ 607 h 1809343"/>
              <a:gd name="connsiteX0-309" fmla="*/ 1294792 w 12564431"/>
              <a:gd name="connsiteY0-310" fmla="*/ 607 h 1809343"/>
              <a:gd name="connsiteX1-311" fmla="*/ 6741268 w 12564431"/>
              <a:gd name="connsiteY1-312" fmla="*/ 1643974 h 1809343"/>
              <a:gd name="connsiteX2-313" fmla="*/ 12169303 w 12564431"/>
              <a:gd name="connsiteY2-314" fmla="*/ 0 h 1809343"/>
              <a:gd name="connsiteX3-315" fmla="*/ 12564431 w 12564431"/>
              <a:gd name="connsiteY3-316" fmla="*/ 83379 h 1809343"/>
              <a:gd name="connsiteX4-317" fmla="*/ 6750996 w 12564431"/>
              <a:gd name="connsiteY4-318" fmla="*/ 1809343 h 1809343"/>
              <a:gd name="connsiteX5-319" fmla="*/ 0 w 12564431"/>
              <a:gd name="connsiteY5-320" fmla="*/ 165369 h 1809343"/>
              <a:gd name="connsiteX6-321" fmla="*/ 1294792 w 12564431"/>
              <a:gd name="connsiteY6-322" fmla="*/ 607 h 1809343"/>
              <a:gd name="connsiteX0-323" fmla="*/ 423935 w 11693574"/>
              <a:gd name="connsiteY0-324" fmla="*/ 607 h 1809343"/>
              <a:gd name="connsiteX1-325" fmla="*/ 5870411 w 11693574"/>
              <a:gd name="connsiteY1-326" fmla="*/ 1643974 h 1809343"/>
              <a:gd name="connsiteX2-327" fmla="*/ 11298446 w 11693574"/>
              <a:gd name="connsiteY2-328" fmla="*/ 0 h 1809343"/>
              <a:gd name="connsiteX3-329" fmla="*/ 11693574 w 11693574"/>
              <a:gd name="connsiteY3-330" fmla="*/ 83379 h 1809343"/>
              <a:gd name="connsiteX4-331" fmla="*/ 5880139 w 11693574"/>
              <a:gd name="connsiteY4-332" fmla="*/ 1809343 h 1809343"/>
              <a:gd name="connsiteX5-333" fmla="*/ 0 w 11693574"/>
              <a:gd name="connsiteY5-334" fmla="*/ 45626 h 1809343"/>
              <a:gd name="connsiteX6-335" fmla="*/ 423935 w 11693574"/>
              <a:gd name="connsiteY6-336" fmla="*/ 607 h 1809343"/>
              <a:gd name="connsiteX0-337" fmla="*/ 423935 w 11693574"/>
              <a:gd name="connsiteY0-338" fmla="*/ 607 h 1733143"/>
              <a:gd name="connsiteX1-339" fmla="*/ 5870411 w 11693574"/>
              <a:gd name="connsiteY1-340" fmla="*/ 1643974 h 1733143"/>
              <a:gd name="connsiteX2-341" fmla="*/ 11298446 w 11693574"/>
              <a:gd name="connsiteY2-342" fmla="*/ 0 h 1733143"/>
              <a:gd name="connsiteX3-343" fmla="*/ 11693574 w 11693574"/>
              <a:gd name="connsiteY3-344" fmla="*/ 83379 h 1733143"/>
              <a:gd name="connsiteX4-345" fmla="*/ 5880139 w 11693574"/>
              <a:gd name="connsiteY4-346" fmla="*/ 1733143 h 1733143"/>
              <a:gd name="connsiteX5-347" fmla="*/ 0 w 11693574"/>
              <a:gd name="connsiteY5-348" fmla="*/ 45626 h 1733143"/>
              <a:gd name="connsiteX6-349" fmla="*/ 423935 w 11693574"/>
              <a:gd name="connsiteY6-350" fmla="*/ 607 h 1733143"/>
              <a:gd name="connsiteX0-351" fmla="*/ 423935 w 11709902"/>
              <a:gd name="connsiteY0-352" fmla="*/ 607 h 1733143"/>
              <a:gd name="connsiteX1-353" fmla="*/ 5870411 w 11709902"/>
              <a:gd name="connsiteY1-354" fmla="*/ 1643974 h 1733143"/>
              <a:gd name="connsiteX2-355" fmla="*/ 11298446 w 11709902"/>
              <a:gd name="connsiteY2-356" fmla="*/ 0 h 1733143"/>
              <a:gd name="connsiteX3-357" fmla="*/ 11709902 w 11709902"/>
              <a:gd name="connsiteY3-358" fmla="*/ 83379 h 1733143"/>
              <a:gd name="connsiteX4-359" fmla="*/ 5880139 w 11709902"/>
              <a:gd name="connsiteY4-360" fmla="*/ 1733143 h 1733143"/>
              <a:gd name="connsiteX5-361" fmla="*/ 0 w 11709902"/>
              <a:gd name="connsiteY5-362" fmla="*/ 45626 h 1733143"/>
              <a:gd name="connsiteX6-363" fmla="*/ 423935 w 11709902"/>
              <a:gd name="connsiteY6-364" fmla="*/ 607 h 1733143"/>
              <a:gd name="connsiteX0-365" fmla="*/ 423935 w 11571109"/>
              <a:gd name="connsiteY0-366" fmla="*/ 607 h 1733143"/>
              <a:gd name="connsiteX1-367" fmla="*/ 5870411 w 11571109"/>
              <a:gd name="connsiteY1-368" fmla="*/ 1643974 h 1733143"/>
              <a:gd name="connsiteX2-369" fmla="*/ 11298446 w 11571109"/>
              <a:gd name="connsiteY2-370" fmla="*/ 0 h 1733143"/>
              <a:gd name="connsiteX3-371" fmla="*/ 11571109 w 11571109"/>
              <a:gd name="connsiteY3-372" fmla="*/ 116036 h 1733143"/>
              <a:gd name="connsiteX4-373" fmla="*/ 5880139 w 11571109"/>
              <a:gd name="connsiteY4-374" fmla="*/ 1733143 h 1733143"/>
              <a:gd name="connsiteX5-375" fmla="*/ 0 w 11571109"/>
              <a:gd name="connsiteY5-376" fmla="*/ 45626 h 1733143"/>
              <a:gd name="connsiteX6-377" fmla="*/ 423935 w 11571109"/>
              <a:gd name="connsiteY6-378" fmla="*/ 607 h 1733143"/>
              <a:gd name="connsiteX0-379" fmla="*/ 423935 w 11579274"/>
              <a:gd name="connsiteY0-380" fmla="*/ 607 h 1733143"/>
              <a:gd name="connsiteX1-381" fmla="*/ 5870411 w 11579274"/>
              <a:gd name="connsiteY1-382" fmla="*/ 1643974 h 1733143"/>
              <a:gd name="connsiteX2-383" fmla="*/ 11298446 w 11579274"/>
              <a:gd name="connsiteY2-384" fmla="*/ 0 h 1733143"/>
              <a:gd name="connsiteX3-385" fmla="*/ 11579274 w 11579274"/>
              <a:gd name="connsiteY3-386" fmla="*/ 116036 h 1733143"/>
              <a:gd name="connsiteX4-387" fmla="*/ 5880139 w 11579274"/>
              <a:gd name="connsiteY4-388" fmla="*/ 1733143 h 1733143"/>
              <a:gd name="connsiteX5-389" fmla="*/ 0 w 11579274"/>
              <a:gd name="connsiteY5-390" fmla="*/ 45626 h 1733143"/>
              <a:gd name="connsiteX6-391" fmla="*/ 423935 w 11579274"/>
              <a:gd name="connsiteY6-392" fmla="*/ 607 h 1733143"/>
              <a:gd name="connsiteX0-393" fmla="*/ 423935 w 11579274"/>
              <a:gd name="connsiteY0-394" fmla="*/ 0 h 1732536"/>
              <a:gd name="connsiteX1-395" fmla="*/ 5870411 w 11579274"/>
              <a:gd name="connsiteY1-396" fmla="*/ 1643367 h 1732536"/>
              <a:gd name="connsiteX2-397" fmla="*/ 11233132 w 11579274"/>
              <a:gd name="connsiteY2-398" fmla="*/ 48379 h 1732536"/>
              <a:gd name="connsiteX3-399" fmla="*/ 11579274 w 11579274"/>
              <a:gd name="connsiteY3-400" fmla="*/ 115429 h 1732536"/>
              <a:gd name="connsiteX4-401" fmla="*/ 5880139 w 11579274"/>
              <a:gd name="connsiteY4-402" fmla="*/ 1732536 h 1732536"/>
              <a:gd name="connsiteX5-403" fmla="*/ 0 w 11579274"/>
              <a:gd name="connsiteY5-404" fmla="*/ 45019 h 1732536"/>
              <a:gd name="connsiteX6-405" fmla="*/ 423935 w 11579274"/>
              <a:gd name="connsiteY6-406" fmla="*/ 0 h 1732536"/>
              <a:gd name="connsiteX0-407" fmla="*/ 423935 w 11579274"/>
              <a:gd name="connsiteY0-408" fmla="*/ 0 h 1732536"/>
              <a:gd name="connsiteX1-409" fmla="*/ 5870411 w 11579274"/>
              <a:gd name="connsiteY1-410" fmla="*/ 1643367 h 1732536"/>
              <a:gd name="connsiteX2-411" fmla="*/ 11241297 w 11579274"/>
              <a:gd name="connsiteY2-412" fmla="*/ 32050 h 1732536"/>
              <a:gd name="connsiteX3-413" fmla="*/ 11579274 w 11579274"/>
              <a:gd name="connsiteY3-414" fmla="*/ 115429 h 1732536"/>
              <a:gd name="connsiteX4-415" fmla="*/ 5880139 w 11579274"/>
              <a:gd name="connsiteY4-416" fmla="*/ 1732536 h 1732536"/>
              <a:gd name="connsiteX5-417" fmla="*/ 0 w 11579274"/>
              <a:gd name="connsiteY5-418" fmla="*/ 45019 h 1732536"/>
              <a:gd name="connsiteX6-419" fmla="*/ 423935 w 11579274"/>
              <a:gd name="connsiteY6-420" fmla="*/ 0 h 1732536"/>
              <a:gd name="connsiteX0-421" fmla="*/ 423935 w 11579274"/>
              <a:gd name="connsiteY0-422" fmla="*/ 0 h 1732536"/>
              <a:gd name="connsiteX1-423" fmla="*/ 5870411 w 11579274"/>
              <a:gd name="connsiteY1-424" fmla="*/ 1643367 h 1732536"/>
              <a:gd name="connsiteX2-425" fmla="*/ 11241297 w 11579274"/>
              <a:gd name="connsiteY2-426" fmla="*/ 32050 h 1732536"/>
              <a:gd name="connsiteX3-427" fmla="*/ 11579274 w 11579274"/>
              <a:gd name="connsiteY3-428" fmla="*/ 115429 h 1732536"/>
              <a:gd name="connsiteX4-429" fmla="*/ 5880139 w 11579274"/>
              <a:gd name="connsiteY4-430" fmla="*/ 1732536 h 1732536"/>
              <a:gd name="connsiteX5-431" fmla="*/ 0 w 11579274"/>
              <a:gd name="connsiteY5-432" fmla="*/ 45019 h 1732536"/>
              <a:gd name="connsiteX6-433" fmla="*/ 423935 w 11579274"/>
              <a:gd name="connsiteY6-434" fmla="*/ 0 h 1732536"/>
              <a:gd name="connsiteX0-435" fmla="*/ 423935 w 11579274"/>
              <a:gd name="connsiteY0-436" fmla="*/ 0 h 1732536"/>
              <a:gd name="connsiteX1-437" fmla="*/ 5870411 w 11579274"/>
              <a:gd name="connsiteY1-438" fmla="*/ 1643367 h 1732536"/>
              <a:gd name="connsiteX2-439" fmla="*/ 11224968 w 11579274"/>
              <a:gd name="connsiteY2-440" fmla="*/ 48379 h 1732536"/>
              <a:gd name="connsiteX3-441" fmla="*/ 11579274 w 11579274"/>
              <a:gd name="connsiteY3-442" fmla="*/ 115429 h 1732536"/>
              <a:gd name="connsiteX4-443" fmla="*/ 5880139 w 11579274"/>
              <a:gd name="connsiteY4-444" fmla="*/ 1732536 h 1732536"/>
              <a:gd name="connsiteX5-445" fmla="*/ 0 w 11579274"/>
              <a:gd name="connsiteY5-446" fmla="*/ 45019 h 1732536"/>
              <a:gd name="connsiteX6-447" fmla="*/ 423935 w 11579274"/>
              <a:gd name="connsiteY6-448" fmla="*/ 0 h 1732536"/>
              <a:gd name="connsiteX0-449" fmla="*/ 219828 w 11375167"/>
              <a:gd name="connsiteY0-450" fmla="*/ 0 h 1732536"/>
              <a:gd name="connsiteX1-451" fmla="*/ 5666304 w 11375167"/>
              <a:gd name="connsiteY1-452" fmla="*/ 1643367 h 1732536"/>
              <a:gd name="connsiteX2-453" fmla="*/ 11020861 w 11375167"/>
              <a:gd name="connsiteY2-454" fmla="*/ 48379 h 1732536"/>
              <a:gd name="connsiteX3-455" fmla="*/ 11375167 w 11375167"/>
              <a:gd name="connsiteY3-456" fmla="*/ 115429 h 1732536"/>
              <a:gd name="connsiteX4-457" fmla="*/ 5676032 w 11375167"/>
              <a:gd name="connsiteY4-458" fmla="*/ 1732536 h 1732536"/>
              <a:gd name="connsiteX5-459" fmla="*/ 0 w 11375167"/>
              <a:gd name="connsiteY5-460" fmla="*/ 77676 h 1732536"/>
              <a:gd name="connsiteX6-461" fmla="*/ 219828 w 11375167"/>
              <a:gd name="connsiteY6-462" fmla="*/ 0 h 1732536"/>
              <a:gd name="connsiteX0-463" fmla="*/ 293307 w 11375167"/>
              <a:gd name="connsiteY0-464" fmla="*/ 0 h 1708044"/>
              <a:gd name="connsiteX1-465" fmla="*/ 5666304 w 11375167"/>
              <a:gd name="connsiteY1-466" fmla="*/ 1618875 h 1708044"/>
              <a:gd name="connsiteX2-467" fmla="*/ 11020861 w 11375167"/>
              <a:gd name="connsiteY2-468" fmla="*/ 23887 h 1708044"/>
              <a:gd name="connsiteX3-469" fmla="*/ 11375167 w 11375167"/>
              <a:gd name="connsiteY3-470" fmla="*/ 90937 h 1708044"/>
              <a:gd name="connsiteX4-471" fmla="*/ 5676032 w 11375167"/>
              <a:gd name="connsiteY4-472" fmla="*/ 1708044 h 1708044"/>
              <a:gd name="connsiteX5-473" fmla="*/ 0 w 11375167"/>
              <a:gd name="connsiteY5-474" fmla="*/ 53184 h 1708044"/>
              <a:gd name="connsiteX6-475" fmla="*/ 293307 w 11375167"/>
              <a:gd name="connsiteY6-476" fmla="*/ 0 h 1708044"/>
              <a:gd name="connsiteX0-477" fmla="*/ 317800 w 11375167"/>
              <a:gd name="connsiteY0-478" fmla="*/ 606 h 1684157"/>
              <a:gd name="connsiteX1-479" fmla="*/ 5666304 w 11375167"/>
              <a:gd name="connsiteY1-480" fmla="*/ 1594988 h 1684157"/>
              <a:gd name="connsiteX2-481" fmla="*/ 11020861 w 11375167"/>
              <a:gd name="connsiteY2-482" fmla="*/ 0 h 1684157"/>
              <a:gd name="connsiteX3-483" fmla="*/ 11375167 w 11375167"/>
              <a:gd name="connsiteY3-484" fmla="*/ 67050 h 1684157"/>
              <a:gd name="connsiteX4-485" fmla="*/ 5676032 w 11375167"/>
              <a:gd name="connsiteY4-486" fmla="*/ 1684157 h 1684157"/>
              <a:gd name="connsiteX5-487" fmla="*/ 0 w 11375167"/>
              <a:gd name="connsiteY5-488" fmla="*/ 29297 h 1684157"/>
              <a:gd name="connsiteX6-489" fmla="*/ 317800 w 11375167"/>
              <a:gd name="connsiteY6-490" fmla="*/ 606 h 1684157"/>
              <a:gd name="connsiteX0-491" fmla="*/ 285142 w 11342509"/>
              <a:gd name="connsiteY0-492" fmla="*/ 606 h 1684157"/>
              <a:gd name="connsiteX1-493" fmla="*/ 5633646 w 11342509"/>
              <a:gd name="connsiteY1-494" fmla="*/ 1594988 h 1684157"/>
              <a:gd name="connsiteX2-495" fmla="*/ 10988203 w 11342509"/>
              <a:gd name="connsiteY2-496" fmla="*/ 0 h 1684157"/>
              <a:gd name="connsiteX3-497" fmla="*/ 11342509 w 11342509"/>
              <a:gd name="connsiteY3-498" fmla="*/ 67050 h 1684157"/>
              <a:gd name="connsiteX4-499" fmla="*/ 5643374 w 11342509"/>
              <a:gd name="connsiteY4-500" fmla="*/ 1684157 h 1684157"/>
              <a:gd name="connsiteX5-501" fmla="*/ 0 w 11342509"/>
              <a:gd name="connsiteY5-502" fmla="*/ 29297 h 1684157"/>
              <a:gd name="connsiteX6-503" fmla="*/ 285142 w 11342509"/>
              <a:gd name="connsiteY6-504" fmla="*/ 606 h 1684157"/>
              <a:gd name="connsiteX0-505" fmla="*/ 276977 w 11342509"/>
              <a:gd name="connsiteY0-506" fmla="*/ 0 h 1691715"/>
              <a:gd name="connsiteX1-507" fmla="*/ 5633646 w 11342509"/>
              <a:gd name="connsiteY1-508" fmla="*/ 1602546 h 1691715"/>
              <a:gd name="connsiteX2-509" fmla="*/ 10988203 w 11342509"/>
              <a:gd name="connsiteY2-510" fmla="*/ 7558 h 1691715"/>
              <a:gd name="connsiteX3-511" fmla="*/ 11342509 w 11342509"/>
              <a:gd name="connsiteY3-512" fmla="*/ 74608 h 1691715"/>
              <a:gd name="connsiteX4-513" fmla="*/ 5643374 w 11342509"/>
              <a:gd name="connsiteY4-514" fmla="*/ 1691715 h 1691715"/>
              <a:gd name="connsiteX5-515" fmla="*/ 0 w 11342509"/>
              <a:gd name="connsiteY5-516" fmla="*/ 36855 h 1691715"/>
              <a:gd name="connsiteX6-517" fmla="*/ 276977 w 11342509"/>
              <a:gd name="connsiteY6-518" fmla="*/ 0 h 16917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1342509" h="1691715">
                <a:moveTo>
                  <a:pt x="276977" y="0"/>
                </a:moveTo>
                <a:cubicBezTo>
                  <a:pt x="2111519" y="662089"/>
                  <a:pt x="3837204" y="1159532"/>
                  <a:pt x="5633646" y="1602546"/>
                </a:cubicBezTo>
                <a:cubicBezTo>
                  <a:pt x="7509666" y="1121230"/>
                  <a:pt x="9226483" y="688899"/>
                  <a:pt x="10988203" y="7558"/>
                </a:cubicBezTo>
                <a:lnTo>
                  <a:pt x="11342509" y="74608"/>
                </a:lnTo>
                <a:cubicBezTo>
                  <a:pt x="9170201" y="663537"/>
                  <a:pt x="7834732" y="1188511"/>
                  <a:pt x="5643374" y="1691715"/>
                </a:cubicBezTo>
                <a:cubicBezTo>
                  <a:pt x="3393042" y="1200874"/>
                  <a:pt x="2250332" y="651521"/>
                  <a:pt x="0" y="36855"/>
                </a:cubicBezTo>
                <a:lnTo>
                  <a:pt x="276977"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18EE87-E84D-4794-AAE5-5EBFA06D5749}" type="datetimeFigureOut">
              <a:rPr lang="zh-CN" altLang="en-US" smtClean="0"/>
            </a:fld>
            <a:endParaRPr lang="zh-CN" altLang="en-US"/>
          </a:p>
        </p:txBody>
      </p:sp>
      <p:sp>
        <p:nvSpPr>
          <p:cNvPr id="3" name="Footer Placeholder 2"/>
          <p:cNvSpPr>
            <a:spLocks noGrp="1"/>
          </p:cNvSpPr>
          <p:nvPr>
            <p:ph type="ftr" sz="quarter" idx="11"/>
          </p:nvPr>
        </p:nvSpPr>
        <p:spPr>
          <a:xfrm>
            <a:off x="4038600" y="6356356"/>
            <a:ext cx="4114800" cy="365125"/>
          </a:xfrm>
          <a:prstGeom prst="rect">
            <a:avLst/>
          </a:prstGeom>
        </p:spPr>
        <p:txBody>
          <a:bodyPr/>
          <a:lstStyle/>
          <a:p>
            <a:endParaRPr lang="zh-CN" altLang="en-US"/>
          </a:p>
        </p:txBody>
      </p:sp>
      <p:sp>
        <p:nvSpPr>
          <p:cNvPr id="4" name="Slide Number Placeholder 3"/>
          <p:cNvSpPr>
            <a:spLocks noGrp="1"/>
          </p:cNvSpPr>
          <p:nvPr>
            <p:ph type="sldNum" sz="quarter" idx="12"/>
          </p:nvPr>
        </p:nvSpPr>
        <p:spPr/>
        <p:txBody>
          <a:bodyPr/>
          <a:lstStyle/>
          <a:p>
            <a:fld id="{56FD9163-3264-45B9-8805-38B3DB57BD34}"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microsoft.com/office/2007/relationships/hdphoto" Target="../media/image5.wdp"/><Relationship Id="rId8" Type="http://schemas.openxmlformats.org/officeDocument/2006/relationships/image" Target="../media/image4.png"/><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0"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直接连接符 7"/>
          <p:cNvCxnSpPr/>
          <p:nvPr userDrawn="1"/>
        </p:nvCxnSpPr>
        <p:spPr>
          <a:xfrm>
            <a:off x="1083902" y="1028700"/>
            <a:ext cx="11108098" cy="0"/>
          </a:xfrm>
          <a:prstGeom prst="line">
            <a:avLst/>
          </a:prstGeom>
        </p:spPr>
        <p:style>
          <a:lnRef idx="1">
            <a:schemeClr val="accent1"/>
          </a:lnRef>
          <a:fillRef idx="0">
            <a:schemeClr val="accent1"/>
          </a:fillRef>
          <a:effectRef idx="0">
            <a:schemeClr val="accent1"/>
          </a:effectRef>
          <a:fontRef idx="minor">
            <a:schemeClr val="tx1"/>
          </a:fontRef>
        </p:style>
      </p:cxnSp>
      <p:pic>
        <p:nvPicPr>
          <p:cNvPr id="32" name="图片 31"/>
          <p:cNvPicPr>
            <a:picLocks noChangeAspect="1"/>
          </p:cNvPicPr>
          <p:nvPr userDrawn="1"/>
        </p:nvPicPr>
        <p:blipFill>
          <a:blip r:embed="rId8">
            <a:extLst>
              <a:ext uri="{BEBA8EAE-BF5A-486C-A8C5-ECC9F3942E4B}">
                <a14:imgProps xmlns:a14="http://schemas.microsoft.com/office/drawing/2010/main">
                  <a14:imgLayer r:embed="rId9">
                    <a14:imgEffect>
                      <a14:saturation sat="33000"/>
                    </a14:imgEffect>
                  </a14:imgLayer>
                </a14:imgProps>
              </a:ext>
            </a:extLst>
          </a:blip>
          <a:stretch>
            <a:fillRect/>
          </a:stretch>
        </p:blipFill>
        <p:spPr>
          <a:xfrm>
            <a:off x="0" y="4531283"/>
            <a:ext cx="12192000" cy="2323704"/>
          </a:xfrm>
          <a:prstGeom prst="rect">
            <a:avLst/>
          </a:prstGeom>
        </p:spPr>
      </p:pic>
      <p:sp>
        <p:nvSpPr>
          <p:cNvPr id="33" name="矩形 32"/>
          <p:cNvSpPr/>
          <p:nvPr userDrawn="1"/>
        </p:nvSpPr>
        <p:spPr>
          <a:xfrm>
            <a:off x="-1" y="1025687"/>
            <a:ext cx="12192000" cy="5829300"/>
          </a:xfrm>
          <a:prstGeom prst="rect">
            <a:avLst/>
          </a:prstGeom>
          <a:gradFill>
            <a:gsLst>
              <a:gs pos="0">
                <a:schemeClr val="bg1">
                  <a:alpha val="0"/>
                </a:schemeClr>
              </a:gs>
              <a:gs pos="50000">
                <a:schemeClr val="bg1">
                  <a:alpha val="20000"/>
                </a:schemeClr>
              </a:gs>
              <a:gs pos="100000">
                <a:schemeClr val="bg1">
                  <a:alpha val="9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标题占位符 36"/>
          <p:cNvSpPr>
            <a:spLocks noGrp="1"/>
          </p:cNvSpPr>
          <p:nvPr>
            <p:ph type="title"/>
          </p:nvPr>
        </p:nvSpPr>
        <p:spPr>
          <a:xfrm>
            <a:off x="1472322" y="337453"/>
            <a:ext cx="7553522" cy="554722"/>
          </a:xfrm>
          <a:prstGeom prst="rect">
            <a:avLst/>
          </a:prstGeom>
        </p:spPr>
        <p:txBody>
          <a:bodyPr vert="horz" lIns="91440" tIns="45720" rIns="91440" bIns="45720" rtlCol="0" anchor="ctr">
            <a:normAutofit/>
          </a:bodyPr>
          <a:lstStyle/>
          <a:p>
            <a:r>
              <a:rPr lang="en-US" altLang="zh-CN" dirty="0"/>
              <a:t>Click to edit Master title style</a:t>
            </a:r>
            <a:endParaRPr lang="en-US" altLang="zh-CN" dirty="0"/>
          </a:p>
        </p:txBody>
      </p:sp>
      <p:sp>
        <p:nvSpPr>
          <p:cNvPr id="39" name="文本占位符 38"/>
          <p:cNvSpPr>
            <a:spLocks noGrp="1"/>
          </p:cNvSpPr>
          <p:nvPr>
            <p:ph type="body" idx="1"/>
          </p:nvPr>
        </p:nvSpPr>
        <p:spPr>
          <a:xfrm>
            <a:off x="660400" y="1147279"/>
            <a:ext cx="10858500" cy="5029684"/>
          </a:xfrm>
          <a:prstGeom prst="rect">
            <a:avLst/>
          </a:prstGeom>
        </p:spPr>
        <p:txBody>
          <a:bodyPr vert="horz" lIns="91440" tIns="45720" rIns="91440" bIns="45720" rtlCol="0">
            <a:normAutofit/>
          </a:bodyPr>
          <a:lstStyle/>
          <a:p>
            <a:pPr lvl="0"/>
            <a:r>
              <a:rPr lang="en-US" altLang="zh-CN" dirty="0"/>
              <a:t>Edit Master text styles</a:t>
            </a:r>
            <a:endParaRPr lang="zh-CN" altLang="en-US" dirty="0"/>
          </a:p>
          <a:p>
            <a:pPr lvl="1"/>
            <a:r>
              <a:rPr lang="en-US" altLang="zh-CN" dirty="0"/>
              <a:t>Second level</a:t>
            </a:r>
            <a:endParaRPr lang="zh-CN" altLang="en-US" dirty="0"/>
          </a:p>
          <a:p>
            <a:pPr lvl="2"/>
            <a:r>
              <a:rPr lang="en-US" altLang="zh-CN" dirty="0"/>
              <a:t>Third level</a:t>
            </a:r>
            <a:endParaRPr lang="zh-CN" altLang="en-US" dirty="0"/>
          </a:p>
          <a:p>
            <a:pPr lvl="3"/>
            <a:r>
              <a:rPr lang="en-US" altLang="zh-CN" dirty="0"/>
              <a:t>Fourth level</a:t>
            </a:r>
            <a:endParaRPr lang="zh-CN" altLang="en-US" dirty="0"/>
          </a:p>
          <a:p>
            <a:pPr lvl="4"/>
            <a:r>
              <a:rPr lang="en-US" altLang="zh-CN" dirty="0"/>
              <a:t>Fifth level</a:t>
            </a:r>
            <a:endParaRPr lang="zh-CN" altLang="en-US" dirty="0"/>
          </a:p>
        </p:txBody>
      </p:sp>
      <p:sp>
        <p:nvSpPr>
          <p:cNvPr id="40" name="日期占位符 39"/>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6B0BB7-7D49-49B7-8C70-957E1F715DBB}" type="datetimeFigureOut">
              <a:rPr lang="zh-CN" altLang="en-US" smtClean="0"/>
            </a:fld>
            <a:endParaRPr lang="zh-CN" altLang="en-US"/>
          </a:p>
        </p:txBody>
      </p:sp>
      <p:sp>
        <p:nvSpPr>
          <p:cNvPr id="41" name="灯片编号占位符 40"/>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19DBE3-D0E1-4646-B59D-76282F72B280}"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xml"/><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9.xml"/><Relationship Id="rId2" Type="http://schemas.openxmlformats.org/officeDocument/2006/relationships/image" Target="../media/image8.png"/><Relationship Id="rId1" Type="http://schemas.openxmlformats.org/officeDocument/2006/relationships/hyperlink" Target="http://www.islide.c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矩形 210"/>
          <p:cNvSpPr/>
          <p:nvPr/>
        </p:nvSpPr>
        <p:spPr>
          <a:xfrm>
            <a:off x="9010199" y="3180644"/>
            <a:ext cx="2142449" cy="109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txBox="1"/>
          <p:nvPr/>
        </p:nvSpPr>
        <p:spPr>
          <a:xfrm>
            <a:off x="1142365" y="156845"/>
            <a:ext cx="9183370" cy="76263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914400"/>
            <a:r>
              <a:rPr lang="zh-CN" altLang="en-US" sz="2800" b="1" dirty="0"/>
              <a:t>一、原题呈现：2023届高三惠三调作文题</a:t>
            </a:r>
            <a:endParaRPr lang="zh-CN" altLang="en-US" sz="2800" b="1" dirty="0"/>
          </a:p>
        </p:txBody>
      </p:sp>
      <p:sp>
        <p:nvSpPr>
          <p:cNvPr id="4" name="矩形 3"/>
          <p:cNvSpPr/>
          <p:nvPr/>
        </p:nvSpPr>
        <p:spPr>
          <a:xfrm>
            <a:off x="533279" y="551999"/>
            <a:ext cx="276343" cy="367585"/>
          </a:xfrm>
          <a:prstGeom prst="rect">
            <a:avLst/>
          </a:prstGeom>
          <a:solidFill>
            <a:srgbClr val="F73434"/>
          </a:solidFill>
          <a:ln w="12700">
            <a:noFill/>
            <a:prstDash val="sysDash"/>
          </a:ln>
        </p:spPr>
        <p:txBody>
          <a:bodyPr wrap="square" lIns="91440" tIns="91440" rIns="91440" bIns="91440" rtlCol="0" anchor="ctr">
            <a:noAutofit/>
          </a:bodyPr>
          <a:lstStyle/>
          <a:p>
            <a:pPr>
              <a:lnSpc>
                <a:spcPct val="120000"/>
              </a:lnSpc>
            </a:pPr>
            <a:endParaRPr lang="en-US" altLang="zh-CN" sz="800" b="1" dirty="0">
              <a:solidFill>
                <a:schemeClr val="bg1"/>
              </a:solidFill>
            </a:endParaRPr>
          </a:p>
        </p:txBody>
      </p:sp>
      <p:sp>
        <p:nvSpPr>
          <p:cNvPr id="8" name="文本框 7"/>
          <p:cNvSpPr txBox="1"/>
          <p:nvPr/>
        </p:nvSpPr>
        <p:spPr>
          <a:xfrm>
            <a:off x="353060" y="1191895"/>
            <a:ext cx="11697335" cy="5034915"/>
          </a:xfrm>
          <a:prstGeom prst="rect">
            <a:avLst/>
          </a:prstGeom>
          <a:noFill/>
        </p:spPr>
        <p:txBody>
          <a:bodyPr wrap="square" rtlCol="0">
            <a:spAutoFit/>
          </a:bodyPr>
          <a:lstStyle/>
          <a:p>
            <a:pPr indent="0">
              <a:lnSpc>
                <a:spcPct val="134000"/>
              </a:lnSpc>
              <a:buFont typeface="Wingdings" panose="05000000000000000000" pitchFamily="2" charset="2"/>
              <a:buNone/>
            </a:pPr>
            <a:r>
              <a:rPr lang="zh-CN" altLang="en-US" sz="2400" b="1" dirty="0">
                <a:solidFill>
                  <a:schemeClr val="tx1"/>
                </a:solidFill>
              </a:rPr>
              <a:t>阅读下面材料，根据要求写作。（60分）</a:t>
            </a:r>
            <a:endParaRPr lang="zh-CN" altLang="en-US" sz="2400" b="1" dirty="0">
              <a:solidFill>
                <a:schemeClr val="tx1"/>
              </a:solidFill>
            </a:endParaRPr>
          </a:p>
          <a:p>
            <a:pPr indent="0">
              <a:lnSpc>
                <a:spcPct val="134000"/>
              </a:lnSpc>
              <a:buFont typeface="Wingdings" panose="05000000000000000000" pitchFamily="2" charset="2"/>
              <a:buNone/>
            </a:pPr>
            <a:r>
              <a:rPr lang="zh-CN" altLang="en-US" sz="2400" b="1" dirty="0">
                <a:solidFill>
                  <a:srgbClr val="FF0000"/>
                </a:solidFill>
              </a:rPr>
              <a:t>材料一：我贴在地面步行，不在云端跳舞。                               ——维特根斯坦</a:t>
            </a:r>
            <a:endParaRPr lang="zh-CN" altLang="en-US" sz="2400" b="1" dirty="0">
              <a:solidFill>
                <a:srgbClr val="FF0000"/>
              </a:solidFill>
            </a:endParaRPr>
          </a:p>
          <a:p>
            <a:pPr indent="0">
              <a:lnSpc>
                <a:spcPct val="134000"/>
              </a:lnSpc>
              <a:buFont typeface="Wingdings" panose="05000000000000000000" pitchFamily="2" charset="2"/>
              <a:buNone/>
            </a:pPr>
            <a:r>
              <a:rPr lang="zh-CN" altLang="en-US" sz="2400" b="1" dirty="0">
                <a:solidFill>
                  <a:srgbClr val="FF0000"/>
                </a:solidFill>
              </a:rPr>
              <a:t>材料二：不要爬上山顶去，也不要站在山脚，从半高处去看，这个世界真美好。     </a:t>
            </a:r>
            <a:endParaRPr lang="zh-CN" altLang="en-US" sz="2400" b="1" dirty="0">
              <a:solidFill>
                <a:srgbClr val="FF0000"/>
              </a:solidFill>
            </a:endParaRPr>
          </a:p>
          <a:p>
            <a:pPr indent="0" algn="r">
              <a:lnSpc>
                <a:spcPct val="134000"/>
              </a:lnSpc>
              <a:buFont typeface="Wingdings" panose="05000000000000000000" pitchFamily="2" charset="2"/>
              <a:buNone/>
            </a:pPr>
            <a:r>
              <a:rPr lang="zh-CN" altLang="en-US" sz="2400" b="1" dirty="0">
                <a:solidFill>
                  <a:srgbClr val="FF0000"/>
                </a:solidFill>
              </a:rPr>
              <a:t>——尼采</a:t>
            </a:r>
            <a:endParaRPr lang="zh-CN" altLang="en-US" sz="2400" b="1" dirty="0">
              <a:solidFill>
                <a:srgbClr val="FF0000"/>
              </a:solidFill>
            </a:endParaRPr>
          </a:p>
          <a:p>
            <a:pPr indent="0">
              <a:lnSpc>
                <a:spcPct val="134000"/>
              </a:lnSpc>
              <a:buFont typeface="Wingdings" panose="05000000000000000000" pitchFamily="2" charset="2"/>
              <a:buNone/>
            </a:pPr>
            <a:r>
              <a:rPr lang="zh-CN" altLang="en-US" sz="2400" b="1" dirty="0">
                <a:solidFill>
                  <a:srgbClr val="FF0000"/>
                </a:solidFill>
              </a:rPr>
              <a:t>材料三：飞来山上千寻塔，闻说鸡鸣见日升。不畏浮云遮望眼，自缘身在最高层。  </a:t>
            </a:r>
            <a:endParaRPr lang="zh-CN" altLang="en-US" sz="2400" b="1" dirty="0">
              <a:solidFill>
                <a:srgbClr val="FF0000"/>
              </a:solidFill>
            </a:endParaRPr>
          </a:p>
          <a:p>
            <a:pPr indent="0" algn="r">
              <a:lnSpc>
                <a:spcPct val="134000"/>
              </a:lnSpc>
              <a:buFont typeface="Wingdings" panose="05000000000000000000" pitchFamily="2" charset="2"/>
              <a:buNone/>
            </a:pPr>
            <a:r>
              <a:rPr lang="zh-CN" altLang="en-US" sz="2400" b="1" dirty="0">
                <a:solidFill>
                  <a:srgbClr val="FF0000"/>
                </a:solidFill>
              </a:rPr>
              <a:t>——王安石</a:t>
            </a:r>
            <a:endParaRPr lang="zh-CN" altLang="en-US" sz="2400" b="1" dirty="0">
              <a:solidFill>
                <a:srgbClr val="FF0000"/>
              </a:solidFill>
            </a:endParaRPr>
          </a:p>
          <a:p>
            <a:pPr indent="0">
              <a:lnSpc>
                <a:spcPct val="134000"/>
              </a:lnSpc>
              <a:buFont typeface="Wingdings" panose="05000000000000000000" pitchFamily="2" charset="2"/>
              <a:buNone/>
            </a:pPr>
            <a:r>
              <a:rPr lang="zh-CN" altLang="en-US" sz="2400" b="1" dirty="0">
                <a:solidFill>
                  <a:schemeClr val="tx1"/>
                </a:solidFill>
              </a:rPr>
              <a:t>作为</a:t>
            </a:r>
            <a:r>
              <a:rPr lang="zh-CN" altLang="en-US" sz="2400" b="1" dirty="0">
                <a:solidFill>
                  <a:schemeClr val="tx1"/>
                </a:solidFill>
                <a:highlight>
                  <a:srgbClr val="FFFF00"/>
                </a:highlight>
              </a:rPr>
              <a:t>时代青年</a:t>
            </a:r>
            <a:r>
              <a:rPr lang="zh-CN" altLang="en-US" sz="2400" b="1" dirty="0">
                <a:solidFill>
                  <a:schemeClr val="tx1"/>
                </a:solidFill>
              </a:rPr>
              <a:t>，你从以上材料中获得哪些启示？请结合材料写一篇文章，谈谈你的感悟与思考。</a:t>
            </a:r>
            <a:endParaRPr lang="zh-CN" altLang="en-US" sz="2400" b="1" dirty="0">
              <a:solidFill>
                <a:schemeClr val="tx1"/>
              </a:solidFill>
            </a:endParaRPr>
          </a:p>
          <a:p>
            <a:pPr indent="0">
              <a:lnSpc>
                <a:spcPct val="134000"/>
              </a:lnSpc>
              <a:buFont typeface="Wingdings" panose="05000000000000000000" pitchFamily="2" charset="2"/>
              <a:buNone/>
            </a:pPr>
            <a:r>
              <a:rPr lang="zh-CN" altLang="en-US" sz="2400" b="1" dirty="0">
                <a:solidFill>
                  <a:schemeClr val="tx1"/>
                </a:solidFill>
              </a:rPr>
              <a:t>要求：选准角度，确定立意，明确文体，自拟标题；不要套作，不得抄袭；不得泄露个人信息；不少于800字。</a:t>
            </a:r>
            <a:endParaRPr lang="zh-CN" altLang="en-US" sz="2400" b="1" dirty="0">
              <a:solidFill>
                <a:schemeClr val="tx1"/>
              </a:solidFill>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矩形 210"/>
          <p:cNvSpPr/>
          <p:nvPr/>
        </p:nvSpPr>
        <p:spPr>
          <a:xfrm>
            <a:off x="9010199" y="3180644"/>
            <a:ext cx="2142449" cy="109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txBox="1"/>
          <p:nvPr/>
        </p:nvSpPr>
        <p:spPr>
          <a:xfrm>
            <a:off x="1123315" y="156845"/>
            <a:ext cx="9183370" cy="76263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914400"/>
            <a:r>
              <a:rPr lang="zh-CN" altLang="en-US" sz="2800" b="1" dirty="0"/>
              <a:t>二、材料解析</a:t>
            </a:r>
            <a:endParaRPr lang="zh-CN" altLang="en-US" sz="2800" b="1" dirty="0"/>
          </a:p>
        </p:txBody>
      </p:sp>
      <p:sp>
        <p:nvSpPr>
          <p:cNvPr id="4" name="矩形 3"/>
          <p:cNvSpPr/>
          <p:nvPr/>
        </p:nvSpPr>
        <p:spPr>
          <a:xfrm>
            <a:off x="533279" y="551999"/>
            <a:ext cx="276343" cy="367585"/>
          </a:xfrm>
          <a:prstGeom prst="rect">
            <a:avLst/>
          </a:prstGeom>
          <a:solidFill>
            <a:srgbClr val="F73434"/>
          </a:solidFill>
          <a:ln w="12700">
            <a:noFill/>
            <a:prstDash val="sysDash"/>
          </a:ln>
        </p:spPr>
        <p:txBody>
          <a:bodyPr wrap="square" lIns="91440" tIns="91440" rIns="91440" bIns="91440" rtlCol="0" anchor="ctr">
            <a:noAutofit/>
          </a:bodyPr>
          <a:lstStyle/>
          <a:p>
            <a:pPr>
              <a:lnSpc>
                <a:spcPct val="120000"/>
              </a:lnSpc>
            </a:pPr>
            <a:endParaRPr lang="en-US" altLang="zh-CN" sz="800" b="1" dirty="0">
              <a:solidFill>
                <a:schemeClr val="bg1"/>
              </a:solidFill>
            </a:endParaRPr>
          </a:p>
        </p:txBody>
      </p:sp>
      <p:sp>
        <p:nvSpPr>
          <p:cNvPr id="8" name="文本框 7"/>
          <p:cNvSpPr txBox="1"/>
          <p:nvPr/>
        </p:nvSpPr>
        <p:spPr>
          <a:xfrm>
            <a:off x="247650" y="1212215"/>
            <a:ext cx="11697335" cy="5529580"/>
          </a:xfrm>
          <a:prstGeom prst="rect">
            <a:avLst/>
          </a:prstGeom>
          <a:noFill/>
        </p:spPr>
        <p:txBody>
          <a:bodyPr wrap="square" rtlCol="0">
            <a:spAutoFit/>
          </a:bodyPr>
          <a:lstStyle/>
          <a:p>
            <a:pPr indent="0" algn="ctr">
              <a:lnSpc>
                <a:spcPct val="134000"/>
              </a:lnSpc>
              <a:buFont typeface="Wingdings" panose="05000000000000000000" pitchFamily="2" charset="2"/>
              <a:buNone/>
            </a:pPr>
            <a:r>
              <a:rPr lang="zh-CN" altLang="en-US" sz="2400" b="1" dirty="0">
                <a:solidFill>
                  <a:schemeClr val="tx1"/>
                </a:solidFill>
              </a:rPr>
              <a:t>材料一“我贴在地面步行，不在云端跳舞”</a:t>
            </a:r>
            <a:endParaRPr lang="zh-CN" altLang="en-US" sz="2400" b="1" dirty="0">
              <a:solidFill>
                <a:schemeClr val="tx1"/>
              </a:solidFill>
            </a:endParaRPr>
          </a:p>
          <a:p>
            <a:pPr indent="0">
              <a:lnSpc>
                <a:spcPct val="134000"/>
              </a:lnSpc>
              <a:buFont typeface="Wingdings" panose="05000000000000000000" pitchFamily="2" charset="2"/>
              <a:buNone/>
            </a:pPr>
            <a:r>
              <a:rPr lang="zh-CN" altLang="en-US" sz="2400" b="1" dirty="0">
                <a:sym typeface="+mn-ea"/>
              </a:rPr>
              <a:t>我贴在地面步行：</a:t>
            </a:r>
            <a:r>
              <a:rPr lang="zh-CN" altLang="en-US" sz="2400" b="1" dirty="0">
                <a:solidFill>
                  <a:srgbClr val="FF0000"/>
                </a:solidFill>
                <a:sym typeface="+mn-ea"/>
              </a:rPr>
              <a:t>一步一个脚印，要沉稳务实</a:t>
            </a:r>
            <a:endParaRPr lang="zh-CN" altLang="en-US" sz="2400" b="1" dirty="0">
              <a:solidFill>
                <a:srgbClr val="FF0000"/>
              </a:solidFill>
              <a:sym typeface="+mn-ea"/>
            </a:endParaRPr>
          </a:p>
          <a:p>
            <a:pPr indent="0">
              <a:lnSpc>
                <a:spcPct val="134000"/>
              </a:lnSpc>
              <a:buFont typeface="Wingdings" panose="05000000000000000000" pitchFamily="2" charset="2"/>
              <a:buNone/>
            </a:pPr>
            <a:r>
              <a:rPr lang="zh-CN" altLang="en-US" sz="2400" b="1" dirty="0">
                <a:sym typeface="+mn-ea"/>
              </a:rPr>
              <a:t>云端跳舞：</a:t>
            </a:r>
            <a:r>
              <a:rPr lang="zh-CN" altLang="en-US" sz="2400" b="1" dirty="0">
                <a:solidFill>
                  <a:srgbClr val="FF0000"/>
                </a:solidFill>
                <a:sym typeface="+mn-ea"/>
              </a:rPr>
              <a:t>毫无依托、</a:t>
            </a:r>
            <a:r>
              <a:rPr lang="zh-CN" altLang="en-US" sz="2400" b="1" dirty="0">
                <a:solidFill>
                  <a:srgbClr val="FF0000"/>
                </a:solidFill>
                <a:sym typeface="+mn-ea"/>
              </a:rPr>
              <a:t>虚无缥缈、浮躁</a:t>
            </a:r>
            <a:endParaRPr lang="zh-CN" altLang="en-US" sz="2400" b="1" dirty="0">
              <a:solidFill>
                <a:srgbClr val="FF0000"/>
              </a:solidFill>
              <a:sym typeface="+mn-ea"/>
            </a:endParaRPr>
          </a:p>
          <a:p>
            <a:pPr indent="0">
              <a:lnSpc>
                <a:spcPct val="134000"/>
              </a:lnSpc>
              <a:buFont typeface="Wingdings" panose="05000000000000000000" pitchFamily="2" charset="2"/>
              <a:buNone/>
            </a:pPr>
            <a:endParaRPr lang="zh-CN" altLang="en-US" sz="2400" b="1" dirty="0">
              <a:solidFill>
                <a:srgbClr val="FF0000"/>
              </a:solidFill>
              <a:sym typeface="+mn-ea"/>
            </a:endParaRPr>
          </a:p>
          <a:p>
            <a:pPr indent="0">
              <a:lnSpc>
                <a:spcPct val="134000"/>
              </a:lnSpc>
              <a:buFont typeface="Wingdings" panose="05000000000000000000" pitchFamily="2" charset="2"/>
              <a:buNone/>
            </a:pPr>
            <a:r>
              <a:rPr lang="zh-CN" altLang="en-US" sz="2400" b="1" dirty="0">
                <a:sym typeface="+mn-ea"/>
              </a:rPr>
              <a:t>这句话包含了三个哲学角度：</a:t>
            </a:r>
            <a:endParaRPr lang="zh-CN" altLang="en-US" sz="2400" b="1" dirty="0">
              <a:sym typeface="+mn-ea"/>
            </a:endParaRPr>
          </a:p>
          <a:p>
            <a:pPr marL="457200" indent="-457200">
              <a:lnSpc>
                <a:spcPct val="134000"/>
              </a:lnSpc>
              <a:buFont typeface="Wingdings" panose="05000000000000000000" pitchFamily="2" charset="2"/>
              <a:buAutoNum type="arabicPeriod"/>
            </a:pPr>
            <a:r>
              <a:rPr lang="zh-CN" altLang="en-US" sz="2400" b="1" dirty="0">
                <a:solidFill>
                  <a:srgbClr val="FF0000"/>
                </a:solidFill>
                <a:sym typeface="+mn-ea"/>
              </a:rPr>
              <a:t>沉稳务实的人生最美；</a:t>
            </a:r>
            <a:endParaRPr lang="zh-CN" altLang="en-US" sz="2400" b="1" dirty="0">
              <a:solidFill>
                <a:srgbClr val="FF0000"/>
              </a:solidFill>
              <a:sym typeface="+mn-ea"/>
            </a:endParaRPr>
          </a:p>
          <a:p>
            <a:pPr marL="457200" indent="-457200">
              <a:lnSpc>
                <a:spcPct val="134000"/>
              </a:lnSpc>
              <a:buFont typeface="Wingdings" panose="05000000000000000000" pitchFamily="2" charset="2"/>
              <a:buAutoNum type="arabicPeriod"/>
            </a:pPr>
            <a:r>
              <a:rPr lang="zh-CN" altLang="en-US" sz="2400" b="1" dirty="0">
                <a:solidFill>
                  <a:srgbClr val="FF0000"/>
                </a:solidFill>
                <a:sym typeface="+mn-ea"/>
              </a:rPr>
              <a:t>虚无缥缈的“舞蹈”是可怕</a:t>
            </a:r>
            <a:r>
              <a:rPr lang="zh-CN" altLang="en-US" sz="2400" b="1" dirty="0">
                <a:solidFill>
                  <a:srgbClr val="FF0000"/>
                </a:solidFill>
                <a:sym typeface="+mn-ea"/>
              </a:rPr>
              <a:t>的；</a:t>
            </a:r>
            <a:endParaRPr lang="zh-CN" altLang="en-US" sz="2400" b="1" dirty="0">
              <a:solidFill>
                <a:srgbClr val="FF0000"/>
              </a:solidFill>
              <a:sym typeface="+mn-ea"/>
            </a:endParaRPr>
          </a:p>
          <a:p>
            <a:pPr marL="457200" indent="-457200">
              <a:lnSpc>
                <a:spcPct val="134000"/>
              </a:lnSpc>
              <a:buFont typeface="Wingdings" panose="05000000000000000000" pitchFamily="2" charset="2"/>
              <a:buAutoNum type="arabicPeriod"/>
            </a:pPr>
            <a:r>
              <a:rPr lang="zh-CN" altLang="en-US" sz="2400" b="1" dirty="0">
                <a:solidFill>
                  <a:srgbClr val="FF0000"/>
                </a:solidFill>
                <a:sym typeface="+mn-ea"/>
              </a:rPr>
              <a:t>务“虚”注定人生一场空。</a:t>
            </a:r>
            <a:endParaRPr lang="zh-CN" altLang="en-US" sz="2400" b="1" dirty="0">
              <a:solidFill>
                <a:srgbClr val="FF0000"/>
              </a:solidFill>
              <a:sym typeface="+mn-ea"/>
            </a:endParaRPr>
          </a:p>
          <a:p>
            <a:pPr indent="0">
              <a:lnSpc>
                <a:spcPct val="134000"/>
              </a:lnSpc>
              <a:buFont typeface="Wingdings" panose="05000000000000000000" pitchFamily="2" charset="2"/>
              <a:buNone/>
            </a:pPr>
            <a:r>
              <a:rPr lang="zh-CN" altLang="en-US" sz="2400" b="1" dirty="0">
                <a:sym typeface="+mn-ea"/>
              </a:rPr>
              <a:t>贴在地面：也可理解为从山脚看世界，这象征何种态度？</a:t>
            </a:r>
            <a:endParaRPr lang="zh-CN" altLang="en-US" sz="2400" b="1" dirty="0">
              <a:sym typeface="+mn-ea"/>
            </a:endParaRPr>
          </a:p>
          <a:p>
            <a:pPr indent="0">
              <a:lnSpc>
                <a:spcPct val="134000"/>
              </a:lnSpc>
              <a:buFont typeface="Wingdings" panose="05000000000000000000" pitchFamily="2" charset="2"/>
              <a:buNone/>
            </a:pPr>
            <a:r>
              <a:rPr lang="zh-CN" altLang="en-US" sz="2400" b="1" dirty="0">
                <a:sym typeface="+mn-ea"/>
              </a:rPr>
              <a:t>——</a:t>
            </a:r>
            <a:r>
              <a:rPr lang="zh-CN" altLang="en-US" sz="2400" b="1" dirty="0">
                <a:sym typeface="+mn-ea"/>
              </a:rPr>
              <a:t>谦卑</a:t>
            </a:r>
            <a:endParaRPr lang="zh-CN" altLang="en-US" sz="2400" b="1" dirty="0">
              <a:sym typeface="+mn-ea"/>
            </a:endParaRPr>
          </a:p>
          <a:p>
            <a:pPr indent="0">
              <a:lnSpc>
                <a:spcPct val="134000"/>
              </a:lnSpc>
              <a:buFont typeface="Wingdings" panose="05000000000000000000" pitchFamily="2" charset="2"/>
              <a:buNone/>
            </a:pPr>
            <a:r>
              <a:rPr lang="zh-CN" altLang="en-US" sz="2400" b="1" dirty="0">
                <a:sym typeface="+mn-ea"/>
              </a:rPr>
              <a:t>——而且，从山脚看，才能从事物的根基上感受实实在在的美好。</a:t>
            </a:r>
            <a:endParaRPr lang="zh-CN" altLang="en-US" sz="2400" b="1" dirty="0">
              <a:sym typeface="+mn-ea"/>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3000" fill="hold">
                                          <p:stCondLst>
                                            <p:cond delay="0"/>
                                          </p:stCondLst>
                                        </p:cTn>
                                        <p:tgtEl>
                                          <p:spTgt spid="8">
                                            <p:txEl>
                                              <p:pRg st="9" end="9"/>
                                            </p:txEl>
                                          </p:spTgt>
                                        </p:tgtEl>
                                        <p:attrNameLst>
                                          <p:attrName>style.visibility</p:attrName>
                                        </p:attrNameLst>
                                      </p:cBhvr>
                                      <p:to>
                                        <p:strVal val="visible"/>
                                      </p:to>
                                    </p:set>
                                    <p:animEffect transition="in" filter="blinds(horizontal)">
                                      <p:cBhvr>
                                        <p:cTn id="7" dur="3000"/>
                                        <p:tgtEl>
                                          <p:spTgt spid="8">
                                            <p:txEl>
                                              <p:pRg st="9" end="9"/>
                                            </p:txEl>
                                          </p:spTgt>
                                        </p:tgtEl>
                                      </p:cBhvr>
                                    </p:animEffect>
                                  </p:childTnLst>
                                </p:cTn>
                              </p:par>
                              <p:par>
                                <p:cTn id="8" presetID="3" presetClass="entr" presetSubtype="10" fill="hold" nodeType="withEffect">
                                  <p:stCondLst>
                                    <p:cond delay="0"/>
                                  </p:stCondLst>
                                  <p:childTnLst>
                                    <p:set>
                                      <p:cBhvr>
                                        <p:cTn id="9" dur="3000" fill="hold">
                                          <p:stCondLst>
                                            <p:cond delay="0"/>
                                          </p:stCondLst>
                                        </p:cTn>
                                        <p:tgtEl>
                                          <p:spTgt spid="8">
                                            <p:txEl>
                                              <p:pRg st="10" end="10"/>
                                            </p:txEl>
                                          </p:spTgt>
                                        </p:tgtEl>
                                        <p:attrNameLst>
                                          <p:attrName>style.visibility</p:attrName>
                                        </p:attrNameLst>
                                      </p:cBhvr>
                                      <p:to>
                                        <p:strVal val="visible"/>
                                      </p:to>
                                    </p:set>
                                    <p:animEffect transition="in" filter="blinds(horizontal)">
                                      <p:cBhvr>
                                        <p:cTn id="10" dur="3000"/>
                                        <p:tgtEl>
                                          <p:spTgt spid="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矩形 210"/>
          <p:cNvSpPr/>
          <p:nvPr/>
        </p:nvSpPr>
        <p:spPr>
          <a:xfrm>
            <a:off x="9010199" y="3180644"/>
            <a:ext cx="2142449" cy="109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txBox="1"/>
          <p:nvPr/>
        </p:nvSpPr>
        <p:spPr>
          <a:xfrm>
            <a:off x="988060" y="156845"/>
            <a:ext cx="11050270" cy="762635"/>
          </a:xfrm>
          <a:prstGeom prst="rect">
            <a:avLst/>
          </a:prstGeom>
        </p:spPr>
        <p:txBody>
          <a:bodyPr vert="horz" lIns="91440" tIns="45720" rIns="91440" bIns="45720" rtlCol="0" anchor="b">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914400"/>
            <a:r>
              <a:rPr lang="zh-CN" altLang="en-US" sz="2800" b="1" dirty="0">
                <a:solidFill>
                  <a:srgbClr val="FF0000"/>
                </a:solidFill>
                <a:sym typeface="+mn-ea"/>
              </a:rPr>
              <a:t>材料二：不要爬上山顶去，也不要站在山脚，从半高处去看，这个世界真美好。</a:t>
            </a:r>
            <a:endParaRPr lang="zh-CN" altLang="en-US" sz="2800" b="1" dirty="0"/>
          </a:p>
        </p:txBody>
      </p:sp>
      <p:sp>
        <p:nvSpPr>
          <p:cNvPr id="4" name="矩形 3"/>
          <p:cNvSpPr/>
          <p:nvPr/>
        </p:nvSpPr>
        <p:spPr>
          <a:xfrm>
            <a:off x="533279" y="551999"/>
            <a:ext cx="276343" cy="367585"/>
          </a:xfrm>
          <a:prstGeom prst="rect">
            <a:avLst/>
          </a:prstGeom>
          <a:solidFill>
            <a:srgbClr val="F73434"/>
          </a:solidFill>
          <a:ln w="12700">
            <a:noFill/>
            <a:prstDash val="sysDash"/>
          </a:ln>
        </p:spPr>
        <p:txBody>
          <a:bodyPr wrap="square" lIns="91440" tIns="91440" rIns="91440" bIns="91440" rtlCol="0" anchor="ctr">
            <a:noAutofit/>
          </a:bodyPr>
          <a:lstStyle/>
          <a:p>
            <a:pPr>
              <a:lnSpc>
                <a:spcPct val="120000"/>
              </a:lnSpc>
            </a:pPr>
            <a:endParaRPr lang="en-US" altLang="zh-CN" sz="800" b="1" dirty="0">
              <a:solidFill>
                <a:schemeClr val="bg1"/>
              </a:solidFill>
            </a:endParaRPr>
          </a:p>
        </p:txBody>
      </p:sp>
      <p:sp>
        <p:nvSpPr>
          <p:cNvPr id="8" name="文本框 7"/>
          <p:cNvSpPr txBox="1"/>
          <p:nvPr/>
        </p:nvSpPr>
        <p:spPr>
          <a:xfrm>
            <a:off x="295275" y="1272540"/>
            <a:ext cx="11743055" cy="5450840"/>
          </a:xfrm>
          <a:prstGeom prst="rect">
            <a:avLst/>
          </a:prstGeom>
          <a:noFill/>
        </p:spPr>
        <p:txBody>
          <a:bodyPr wrap="square" rtlCol="0">
            <a:spAutoFit/>
          </a:bodyPr>
          <a:lstStyle/>
          <a:p>
            <a:pPr indent="0">
              <a:lnSpc>
                <a:spcPct val="134000"/>
              </a:lnSpc>
              <a:buFont typeface="Wingdings" panose="05000000000000000000" pitchFamily="2" charset="2"/>
              <a:buNone/>
            </a:pPr>
            <a:r>
              <a:rPr lang="zh-CN" altLang="en-US" sz="2000" b="1" dirty="0">
                <a:solidFill>
                  <a:srgbClr val="FF0000"/>
                </a:solidFill>
                <a:sym typeface="+mn-ea"/>
              </a:rPr>
              <a:t>学会</a:t>
            </a:r>
            <a:r>
              <a:rPr lang="zh-CN" altLang="en-US" sz="2000" b="1" dirty="0">
                <a:solidFill>
                  <a:srgbClr val="FF0000"/>
                </a:solidFill>
                <a:sym typeface="+mn-ea"/>
              </a:rPr>
              <a:t>追问：——为什么这么说？半高处好在哪？首先解决</a:t>
            </a:r>
            <a:r>
              <a:rPr lang="en-US" altLang="zh-CN" sz="2000" b="1" dirty="0">
                <a:solidFill>
                  <a:srgbClr val="FF0000"/>
                </a:solidFill>
                <a:sym typeface="+mn-ea"/>
              </a:rPr>
              <a:t>what</a:t>
            </a:r>
            <a:r>
              <a:rPr lang="zh-CN" altLang="en-US" sz="2000" b="1" dirty="0">
                <a:solidFill>
                  <a:srgbClr val="FF0000"/>
                </a:solidFill>
                <a:sym typeface="+mn-ea"/>
              </a:rPr>
              <a:t>的</a:t>
            </a:r>
            <a:r>
              <a:rPr lang="zh-CN" altLang="en-US" sz="2000" b="1" dirty="0">
                <a:solidFill>
                  <a:srgbClr val="FF0000"/>
                </a:solidFill>
                <a:sym typeface="+mn-ea"/>
              </a:rPr>
              <a:t>问题？</a:t>
            </a:r>
            <a:endParaRPr lang="zh-CN" altLang="en-US" sz="2000" b="1" dirty="0">
              <a:solidFill>
                <a:srgbClr val="FF0000"/>
              </a:solidFill>
              <a:sym typeface="+mn-ea"/>
            </a:endParaRPr>
          </a:p>
          <a:p>
            <a:pPr indent="0">
              <a:lnSpc>
                <a:spcPct val="134000"/>
              </a:lnSpc>
              <a:buFont typeface="Wingdings" panose="05000000000000000000" pitchFamily="2" charset="2"/>
              <a:buNone/>
            </a:pPr>
            <a:r>
              <a:rPr lang="zh-CN" altLang="en-US" sz="2000" b="1" dirty="0">
                <a:solidFill>
                  <a:schemeClr val="tx1"/>
                </a:solidFill>
                <a:highlight>
                  <a:srgbClr val="FFFF00"/>
                </a:highlight>
              </a:rPr>
              <a:t>半高处</a:t>
            </a:r>
            <a:r>
              <a:rPr lang="zh-CN" altLang="en-US" sz="2000" b="1" dirty="0">
                <a:sym typeface="+mn-ea"/>
              </a:rPr>
              <a:t>在文学、艺术上</a:t>
            </a:r>
            <a:r>
              <a:rPr lang="zh-CN" altLang="en-US" sz="2000" b="1" dirty="0">
                <a:solidFill>
                  <a:schemeClr val="tx1"/>
                </a:solidFill>
              </a:rPr>
              <a:t>可以表现为</a:t>
            </a:r>
            <a:r>
              <a:rPr lang="zh-CN" altLang="en-US" sz="2000" b="1" dirty="0">
                <a:solidFill>
                  <a:schemeClr val="tx1"/>
                </a:solidFill>
              </a:rPr>
              <a:t>什么？——含蓄。文学艺术留白，可激发欣赏者的审美活动。</a:t>
            </a:r>
            <a:endParaRPr lang="zh-CN" altLang="en-US" sz="2000" b="1" dirty="0">
              <a:solidFill>
                <a:schemeClr val="tx1"/>
              </a:solidFill>
            </a:endParaRPr>
          </a:p>
          <a:p>
            <a:pPr indent="0">
              <a:lnSpc>
                <a:spcPct val="134000"/>
              </a:lnSpc>
              <a:buFont typeface="Wingdings" panose="05000000000000000000" pitchFamily="2" charset="2"/>
              <a:buNone/>
            </a:pPr>
            <a:r>
              <a:rPr lang="zh-CN" altLang="en-US" sz="2000" b="1" dirty="0">
                <a:solidFill>
                  <a:schemeClr val="tx1"/>
                </a:solidFill>
              </a:rPr>
              <a:t>进一步追问，在人生的旅途</a:t>
            </a:r>
            <a:r>
              <a:rPr lang="zh-CN" altLang="en-US" sz="2000" b="1" dirty="0">
                <a:solidFill>
                  <a:schemeClr val="tx1"/>
                </a:solidFill>
              </a:rPr>
              <a:t>上呢？——美在途中。因为生命中绝大部份的风景总是在途中，生命主要是为了经历。　</a:t>
            </a:r>
            <a:endParaRPr lang="zh-CN" altLang="en-US" sz="2000" b="1" dirty="0">
              <a:solidFill>
                <a:schemeClr val="tx1"/>
              </a:solidFill>
            </a:endParaRPr>
          </a:p>
          <a:p>
            <a:pPr marL="342900" indent="-342900">
              <a:lnSpc>
                <a:spcPct val="134000"/>
              </a:lnSpc>
              <a:buFont typeface="Wingdings" panose="05000000000000000000" charset="0"/>
              <a:buChar char=""/>
            </a:pPr>
            <a:r>
              <a:rPr lang="zh-CN" altLang="en-US" sz="2000" b="1" dirty="0">
                <a:solidFill>
                  <a:schemeClr val="tx1"/>
                </a:solidFill>
              </a:rPr>
              <a:t>为了体现肯定山腰的态度，我们可以怎么</a:t>
            </a:r>
            <a:r>
              <a:rPr lang="zh-CN" altLang="en-US" sz="2000" b="1" dirty="0">
                <a:solidFill>
                  <a:schemeClr val="tx1"/>
                </a:solidFill>
              </a:rPr>
              <a:t>论证分析？</a:t>
            </a:r>
            <a:endParaRPr lang="zh-CN" altLang="en-US" sz="2000" b="1" dirty="0">
              <a:solidFill>
                <a:schemeClr val="tx1"/>
              </a:solidFill>
            </a:endParaRPr>
          </a:p>
          <a:p>
            <a:pPr marL="342900" indent="-342900">
              <a:lnSpc>
                <a:spcPct val="134000"/>
              </a:lnSpc>
              <a:buFont typeface="Wingdings" panose="05000000000000000000" pitchFamily="2" charset="2"/>
              <a:buNone/>
            </a:pPr>
            <a:r>
              <a:rPr lang="zh-CN" altLang="en-US" sz="2000" b="1" dirty="0">
                <a:solidFill>
                  <a:srgbClr val="FF0000"/>
                </a:solidFill>
              </a:rPr>
              <a:t>对比论证</a:t>
            </a:r>
            <a:r>
              <a:rPr lang="zh-CN" altLang="en-US" sz="2000" b="1" dirty="0">
                <a:solidFill>
                  <a:schemeClr val="tx1"/>
                </a:solidFill>
              </a:rPr>
              <a:t>——</a:t>
            </a:r>
            <a:r>
              <a:rPr lang="en-US" altLang="zh-CN" sz="2000" b="1" dirty="0">
                <a:solidFill>
                  <a:schemeClr val="tx1"/>
                </a:solidFill>
              </a:rPr>
              <a:t>eg</a:t>
            </a:r>
            <a:r>
              <a:rPr lang="zh-CN" altLang="en-US" sz="2000" b="1" dirty="0">
                <a:solidFill>
                  <a:schemeClr val="tx1"/>
                </a:solidFill>
              </a:rPr>
              <a:t>陈述山腰的优点</a:t>
            </a:r>
            <a:r>
              <a:rPr lang="en-US" altLang="zh-CN" sz="2000" b="1" dirty="0">
                <a:solidFill>
                  <a:schemeClr val="tx1"/>
                </a:solidFill>
              </a:rPr>
              <a:t>vs</a:t>
            </a:r>
            <a:r>
              <a:rPr lang="zh-CN" altLang="en-US" sz="2000" b="1" dirty="0">
                <a:solidFill>
                  <a:schemeClr val="tx1"/>
                </a:solidFill>
              </a:rPr>
              <a:t>山脚及山顶的劣点；还不够，若能三者中优中选优才更显山腰之</a:t>
            </a:r>
            <a:r>
              <a:rPr lang="zh-CN" altLang="en-US" sz="2000" b="1" dirty="0">
                <a:solidFill>
                  <a:schemeClr val="tx1"/>
                </a:solidFill>
              </a:rPr>
              <a:t>优</a:t>
            </a:r>
            <a:endParaRPr lang="zh-CN" altLang="en-US" sz="2000" b="1" dirty="0">
              <a:solidFill>
                <a:schemeClr val="tx1"/>
              </a:solidFill>
            </a:endParaRPr>
          </a:p>
          <a:p>
            <a:pPr indent="0">
              <a:lnSpc>
                <a:spcPct val="134000"/>
              </a:lnSpc>
              <a:buFont typeface="Wingdings" panose="05000000000000000000" pitchFamily="2" charset="2"/>
              <a:buNone/>
            </a:pPr>
            <a:r>
              <a:rPr lang="zh-CN" altLang="en-US" sz="2000" b="1" dirty="0">
                <a:solidFill>
                  <a:schemeClr val="tx1"/>
                </a:solidFill>
              </a:rPr>
              <a:t>——相较于山脚，既欣赏了沿途的风景，又亲历了登山之艰难与快乐，在付出中增加了生命的厚度。爬至山腰视野开阔，又超越了山脚的安于现状，心甘平庸。</a:t>
            </a:r>
            <a:endParaRPr lang="zh-CN" altLang="en-US" sz="2000" b="1" dirty="0">
              <a:solidFill>
                <a:schemeClr val="tx1"/>
              </a:solidFill>
            </a:endParaRPr>
          </a:p>
          <a:p>
            <a:pPr indent="0">
              <a:lnSpc>
                <a:spcPct val="134000"/>
              </a:lnSpc>
              <a:buFont typeface="Wingdings" panose="05000000000000000000" pitchFamily="2" charset="2"/>
              <a:buNone/>
            </a:pPr>
            <a:r>
              <a:rPr lang="zh-CN" altLang="en-US" sz="2000" b="1" dirty="0">
                <a:solidFill>
                  <a:schemeClr val="tx1"/>
                </a:solidFill>
              </a:rPr>
              <a:t>——相较于山顶，有催人奋斗的动力，更大可能地延展生命，避免了登顶后可能出现的种种不测，种种诱惑危险。</a:t>
            </a:r>
            <a:endParaRPr lang="zh-CN" altLang="en-US" sz="2000" b="1" dirty="0">
              <a:solidFill>
                <a:schemeClr val="tx1"/>
              </a:solidFill>
            </a:endParaRPr>
          </a:p>
          <a:p>
            <a:pPr indent="0">
              <a:lnSpc>
                <a:spcPct val="134000"/>
              </a:lnSpc>
              <a:buFont typeface="Wingdings" panose="05000000000000000000" pitchFamily="2" charset="2"/>
              <a:buNone/>
            </a:pPr>
            <a:r>
              <a:rPr lang="zh-CN" altLang="en-US" sz="2000" b="1" dirty="0">
                <a:solidFill>
                  <a:srgbClr val="FF0000"/>
                </a:solidFill>
              </a:rPr>
              <a:t>正反论证</a:t>
            </a:r>
            <a:r>
              <a:rPr lang="zh-CN" altLang="en-US" sz="2000" b="1" dirty="0">
                <a:solidFill>
                  <a:schemeClr val="tx1"/>
                </a:solidFill>
              </a:rPr>
              <a:t>——优点之余也要谈些不足，比如半途而废、浅尝辄止之嫌，斗志疲软的消极心态。这样才会更客观理性地体现思辨性。（不是</a:t>
            </a:r>
            <a:r>
              <a:rPr lang="en-US" altLang="zh-CN" sz="2000" b="1" dirty="0">
                <a:solidFill>
                  <a:schemeClr val="tx1"/>
                </a:solidFill>
              </a:rPr>
              <a:t>···</a:t>
            </a:r>
            <a:r>
              <a:rPr lang="zh-CN" altLang="en-US" sz="2000" b="1" dirty="0">
                <a:solidFill>
                  <a:schemeClr val="tx1"/>
                </a:solidFill>
              </a:rPr>
              <a:t>而是</a:t>
            </a:r>
            <a:r>
              <a:rPr lang="en-US" altLang="zh-CN" sz="2000" b="1" dirty="0">
                <a:solidFill>
                  <a:schemeClr val="tx1"/>
                </a:solidFill>
              </a:rPr>
              <a:t>···</a:t>
            </a:r>
            <a:r>
              <a:rPr lang="zh-CN" altLang="en-US" sz="2000" b="1" dirty="0">
                <a:solidFill>
                  <a:schemeClr val="tx1"/>
                </a:solidFill>
              </a:rPr>
              <a:t>；诚然</a:t>
            </a:r>
            <a:r>
              <a:rPr lang="en-US" altLang="zh-CN" sz="2000" b="1" dirty="0">
                <a:solidFill>
                  <a:schemeClr val="tx1"/>
                </a:solidFill>
              </a:rPr>
              <a:t>····</a:t>
            </a:r>
            <a:r>
              <a:rPr lang="zh-CN" altLang="en-US" sz="2000" b="1" dirty="0">
                <a:solidFill>
                  <a:schemeClr val="tx1"/>
                </a:solidFill>
              </a:rPr>
              <a:t>，但也要避免</a:t>
            </a:r>
            <a:r>
              <a:rPr lang="en-US" altLang="zh-CN" sz="2000" b="1" dirty="0">
                <a:solidFill>
                  <a:schemeClr val="tx1"/>
                </a:solidFill>
              </a:rPr>
              <a:t>···</a:t>
            </a:r>
            <a:r>
              <a:rPr lang="zh-CN" altLang="en-US" sz="2000" b="1" dirty="0">
                <a:solidFill>
                  <a:schemeClr val="tx1"/>
                </a:solidFill>
              </a:rPr>
              <a:t>；只有认识到</a:t>
            </a:r>
            <a:r>
              <a:rPr lang="en-US" altLang="zh-CN" sz="2000" b="1" dirty="0">
                <a:solidFill>
                  <a:schemeClr val="tx1"/>
                </a:solidFill>
              </a:rPr>
              <a:t>····</a:t>
            </a:r>
            <a:r>
              <a:rPr lang="zh-CN" altLang="en-US" sz="2000" b="1" dirty="0">
                <a:solidFill>
                  <a:schemeClr val="tx1"/>
                </a:solidFill>
              </a:rPr>
              <a:t>不足，才能更深刻认识</a:t>
            </a:r>
            <a:r>
              <a:rPr lang="en-US" altLang="zh-CN" sz="2000" b="1" dirty="0">
                <a:solidFill>
                  <a:schemeClr val="tx1"/>
                </a:solidFill>
              </a:rPr>
              <a:t>····</a:t>
            </a:r>
            <a:r>
              <a:rPr lang="zh-CN" altLang="en-US" sz="2000" b="1" dirty="0">
                <a:solidFill>
                  <a:schemeClr val="tx1"/>
                </a:solidFill>
              </a:rPr>
              <a:t>）</a:t>
            </a:r>
            <a:endParaRPr lang="zh-CN" altLang="en-US" sz="2000" b="1" dirty="0">
              <a:solidFill>
                <a:schemeClr val="tx1"/>
              </a:solidFill>
            </a:endParaRPr>
          </a:p>
        </p:txBody>
      </p:sp>
      <p:sp>
        <p:nvSpPr>
          <p:cNvPr id="3" name="文本框 2"/>
          <p:cNvSpPr txBox="1"/>
          <p:nvPr/>
        </p:nvSpPr>
        <p:spPr>
          <a:xfrm>
            <a:off x="4397375" y="-1596390"/>
            <a:ext cx="309880" cy="368300"/>
          </a:xfrm>
          <a:prstGeom prst="rect">
            <a:avLst/>
          </a:prstGeom>
          <a:noFill/>
        </p:spPr>
        <p:txBody>
          <a:bodyPr wrap="none" rtlCol="0">
            <a:spAutoFit/>
          </a:bodyPr>
          <a:p>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animEffect transition="in" filter="blinds(horizontal)">
                                      <p:cBhvr>
                                        <p:cTn id="11"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矩形 210"/>
          <p:cNvSpPr/>
          <p:nvPr/>
        </p:nvSpPr>
        <p:spPr>
          <a:xfrm>
            <a:off x="9010199" y="3180644"/>
            <a:ext cx="2142449" cy="109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txBox="1"/>
          <p:nvPr/>
        </p:nvSpPr>
        <p:spPr>
          <a:xfrm>
            <a:off x="810260" y="156845"/>
            <a:ext cx="11536680" cy="762635"/>
          </a:xfrm>
          <a:prstGeom prst="rect">
            <a:avLst/>
          </a:prstGeom>
        </p:spPr>
        <p:txBody>
          <a:bodyPr vert="horz" lIns="91440" tIns="45720" rIns="91440" bIns="45720" rtlCol="0" anchor="b">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914400"/>
            <a:r>
              <a:rPr lang="zh-CN" altLang="en-US" sz="2800" b="1" dirty="0"/>
              <a:t>材料三：飞来山上千寻塔，闻说鸡鸣见日升。不畏浮云遮望眼，自缘身在最高层。</a:t>
            </a:r>
            <a:endParaRPr lang="zh-CN" altLang="en-US" sz="2800" b="1" dirty="0"/>
          </a:p>
        </p:txBody>
      </p:sp>
      <p:sp>
        <p:nvSpPr>
          <p:cNvPr id="4" name="矩形 3"/>
          <p:cNvSpPr/>
          <p:nvPr/>
        </p:nvSpPr>
        <p:spPr>
          <a:xfrm>
            <a:off x="533279" y="551999"/>
            <a:ext cx="276343" cy="367585"/>
          </a:xfrm>
          <a:prstGeom prst="rect">
            <a:avLst/>
          </a:prstGeom>
          <a:solidFill>
            <a:srgbClr val="F73434"/>
          </a:solidFill>
          <a:ln w="12700">
            <a:noFill/>
            <a:prstDash val="sysDash"/>
          </a:ln>
        </p:spPr>
        <p:txBody>
          <a:bodyPr wrap="square" lIns="91440" tIns="91440" rIns="91440" bIns="91440" rtlCol="0" anchor="ctr">
            <a:noAutofit/>
          </a:bodyPr>
          <a:lstStyle/>
          <a:p>
            <a:pPr>
              <a:lnSpc>
                <a:spcPct val="120000"/>
              </a:lnSpc>
            </a:pPr>
            <a:endParaRPr lang="en-US" altLang="zh-CN" sz="800" b="1" dirty="0">
              <a:solidFill>
                <a:schemeClr val="bg1"/>
              </a:solidFill>
            </a:endParaRPr>
          </a:p>
        </p:txBody>
      </p:sp>
      <p:sp>
        <p:nvSpPr>
          <p:cNvPr id="8" name="文本框 7"/>
          <p:cNvSpPr txBox="1"/>
          <p:nvPr/>
        </p:nvSpPr>
        <p:spPr>
          <a:xfrm>
            <a:off x="224790" y="1272540"/>
            <a:ext cx="11743055" cy="3057525"/>
          </a:xfrm>
          <a:prstGeom prst="rect">
            <a:avLst/>
          </a:prstGeom>
          <a:noFill/>
        </p:spPr>
        <p:txBody>
          <a:bodyPr wrap="square" rtlCol="0">
            <a:spAutoFit/>
          </a:bodyPr>
          <a:lstStyle/>
          <a:p>
            <a:pPr indent="0">
              <a:lnSpc>
                <a:spcPct val="134000"/>
              </a:lnSpc>
              <a:buFont typeface="Wingdings" panose="05000000000000000000" pitchFamily="2" charset="2"/>
              <a:buNone/>
            </a:pPr>
            <a:r>
              <a:rPr lang="zh-CN" altLang="en-US" sz="2400" b="1" dirty="0">
                <a:solidFill>
                  <a:srgbClr val="FF0000"/>
                </a:solidFill>
                <a:sym typeface="+mn-ea"/>
              </a:rPr>
              <a:t>学会追问古诗句：</a:t>
            </a:r>
            <a:endParaRPr lang="zh-CN" altLang="en-US" sz="2400" b="1" dirty="0">
              <a:solidFill>
                <a:srgbClr val="FF0000"/>
              </a:solidFill>
              <a:sym typeface="+mn-ea"/>
            </a:endParaRPr>
          </a:p>
          <a:p>
            <a:pPr indent="0" algn="ctr">
              <a:lnSpc>
                <a:spcPct val="134000"/>
              </a:lnSpc>
              <a:buFont typeface="Wingdings" panose="05000000000000000000" pitchFamily="2" charset="2"/>
              <a:buNone/>
            </a:pPr>
            <a:r>
              <a:rPr lang="zh-CN" altLang="en-US" sz="2400" b="1" dirty="0">
                <a:solidFill>
                  <a:schemeClr val="tx1"/>
                </a:solidFill>
              </a:rPr>
              <a:t>——写了什么景、揭示了什么理、抒了何种情</a:t>
            </a:r>
            <a:endParaRPr lang="zh-CN" altLang="en-US" sz="2400" b="1" dirty="0">
              <a:solidFill>
                <a:schemeClr val="tx1"/>
              </a:solidFill>
            </a:endParaRPr>
          </a:p>
          <a:p>
            <a:pPr indent="0" algn="ctr">
              <a:lnSpc>
                <a:spcPct val="134000"/>
              </a:lnSpc>
              <a:buFont typeface="Wingdings" panose="05000000000000000000" pitchFamily="2" charset="2"/>
              <a:buNone/>
            </a:pPr>
            <a:endParaRPr lang="zh-CN" altLang="en-US" sz="2400" b="1" dirty="0">
              <a:solidFill>
                <a:schemeClr val="tx1"/>
              </a:solidFill>
            </a:endParaRPr>
          </a:p>
          <a:p>
            <a:pPr indent="0">
              <a:lnSpc>
                <a:spcPct val="134000"/>
              </a:lnSpc>
              <a:buFont typeface="Wingdings" panose="05000000000000000000" pitchFamily="2" charset="2"/>
              <a:buNone/>
            </a:pPr>
            <a:r>
              <a:rPr lang="zh-CN" altLang="en-US" sz="2400" b="1" dirty="0">
                <a:solidFill>
                  <a:srgbClr val="0000FF"/>
                </a:solidFill>
              </a:rPr>
              <a:t>写登上山顶后看到的辉煌之景；</a:t>
            </a:r>
            <a:endParaRPr lang="zh-CN" altLang="en-US" sz="2400" b="1" dirty="0">
              <a:solidFill>
                <a:srgbClr val="0000FF"/>
              </a:solidFill>
            </a:endParaRPr>
          </a:p>
          <a:p>
            <a:pPr indent="0">
              <a:lnSpc>
                <a:spcPct val="134000"/>
              </a:lnSpc>
              <a:buFont typeface="Wingdings" panose="05000000000000000000" pitchFamily="2" charset="2"/>
              <a:buNone/>
            </a:pPr>
            <a:r>
              <a:rPr lang="zh-CN" altLang="en-US" sz="2400" b="1" dirty="0">
                <a:solidFill>
                  <a:srgbClr val="0000FF"/>
                </a:solidFill>
              </a:rPr>
              <a:t>形象地揭示了“站得高，看得远”的哲理，</a:t>
            </a:r>
            <a:endParaRPr lang="zh-CN" altLang="en-US" sz="2400" b="1" dirty="0">
              <a:solidFill>
                <a:srgbClr val="0000FF"/>
              </a:solidFill>
            </a:endParaRPr>
          </a:p>
          <a:p>
            <a:pPr indent="0">
              <a:lnSpc>
                <a:spcPct val="134000"/>
              </a:lnSpc>
              <a:buFont typeface="Wingdings" panose="05000000000000000000" pitchFamily="2" charset="2"/>
              <a:buNone/>
            </a:pPr>
            <a:r>
              <a:rPr lang="zh-CN" altLang="en-US" sz="2400" b="1" dirty="0">
                <a:solidFill>
                  <a:srgbClr val="0000FF"/>
                </a:solidFill>
              </a:rPr>
              <a:t>表现了诗人在政治上高瞻远瞩，不畏奸邪的勇气和决心</a:t>
            </a:r>
            <a:endParaRPr lang="zh-CN" altLang="en-US" sz="2400" b="1" dirty="0">
              <a:solidFill>
                <a:srgbClr val="0000FF"/>
              </a:solidFill>
            </a:endParaRPr>
          </a:p>
        </p:txBody>
      </p:sp>
      <p:sp>
        <p:nvSpPr>
          <p:cNvPr id="3" name="文本框 2"/>
          <p:cNvSpPr txBox="1"/>
          <p:nvPr/>
        </p:nvSpPr>
        <p:spPr>
          <a:xfrm>
            <a:off x="4397375" y="-1596390"/>
            <a:ext cx="309880" cy="368300"/>
          </a:xfrm>
          <a:prstGeom prst="rect">
            <a:avLst/>
          </a:prstGeom>
          <a:noFill/>
        </p:spPr>
        <p:txBody>
          <a:bodyPr wrap="none" rtlCol="0">
            <a:spAutoFit/>
          </a:bodyPr>
          <a:p>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矩形 210"/>
          <p:cNvSpPr/>
          <p:nvPr/>
        </p:nvSpPr>
        <p:spPr>
          <a:xfrm>
            <a:off x="9010199" y="3180644"/>
            <a:ext cx="2142449" cy="109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txBox="1"/>
          <p:nvPr/>
        </p:nvSpPr>
        <p:spPr>
          <a:xfrm>
            <a:off x="810260" y="156845"/>
            <a:ext cx="11536680" cy="76263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914400"/>
            <a:r>
              <a:rPr lang="zh-CN" altLang="en-US" sz="2800" b="1" dirty="0"/>
              <a:t>整合三则材料，</a:t>
            </a:r>
            <a:r>
              <a:rPr lang="zh-CN" altLang="en-US" sz="2800" b="1" dirty="0"/>
              <a:t>寻找内在</a:t>
            </a:r>
            <a:r>
              <a:rPr lang="zh-CN" altLang="en-US" sz="2800" b="1" dirty="0"/>
              <a:t>联系</a:t>
            </a:r>
            <a:endParaRPr lang="zh-CN" altLang="en-US" sz="2800" b="1" dirty="0"/>
          </a:p>
        </p:txBody>
      </p:sp>
      <p:sp>
        <p:nvSpPr>
          <p:cNvPr id="4" name="矩形 3"/>
          <p:cNvSpPr/>
          <p:nvPr/>
        </p:nvSpPr>
        <p:spPr>
          <a:xfrm>
            <a:off x="533279" y="551999"/>
            <a:ext cx="276343" cy="367585"/>
          </a:xfrm>
          <a:prstGeom prst="rect">
            <a:avLst/>
          </a:prstGeom>
          <a:solidFill>
            <a:srgbClr val="F73434"/>
          </a:solidFill>
          <a:ln w="12700">
            <a:noFill/>
            <a:prstDash val="sysDash"/>
          </a:ln>
        </p:spPr>
        <p:txBody>
          <a:bodyPr wrap="square" lIns="91440" tIns="91440" rIns="91440" bIns="91440" rtlCol="0" anchor="ctr">
            <a:noAutofit/>
          </a:bodyPr>
          <a:lstStyle/>
          <a:p>
            <a:pPr>
              <a:lnSpc>
                <a:spcPct val="120000"/>
              </a:lnSpc>
            </a:pPr>
            <a:endParaRPr lang="en-US" altLang="zh-CN" sz="800" b="1" dirty="0">
              <a:solidFill>
                <a:schemeClr val="bg1"/>
              </a:solidFill>
            </a:endParaRPr>
          </a:p>
        </p:txBody>
      </p:sp>
      <p:sp>
        <p:nvSpPr>
          <p:cNvPr id="8" name="文本框 7"/>
          <p:cNvSpPr txBox="1"/>
          <p:nvPr/>
        </p:nvSpPr>
        <p:spPr>
          <a:xfrm>
            <a:off x="224790" y="1272540"/>
            <a:ext cx="11743055" cy="5777230"/>
          </a:xfrm>
          <a:prstGeom prst="rect">
            <a:avLst/>
          </a:prstGeom>
          <a:noFill/>
        </p:spPr>
        <p:txBody>
          <a:bodyPr wrap="square" rtlCol="0">
            <a:spAutoFit/>
          </a:bodyPr>
          <a:lstStyle/>
          <a:p>
            <a:pPr indent="0">
              <a:lnSpc>
                <a:spcPct val="134000"/>
              </a:lnSpc>
              <a:buFont typeface="Wingdings" panose="05000000000000000000" pitchFamily="2" charset="2"/>
              <a:buNone/>
            </a:pPr>
            <a:r>
              <a:rPr lang="zh-CN" altLang="en-US" sz="2400" b="1" dirty="0">
                <a:solidFill>
                  <a:schemeClr val="tx1"/>
                </a:solidFill>
                <a:sym typeface="+mn-ea"/>
              </a:rPr>
              <a:t>材料一：我贴在地面步行，不在云端跳舞。  </a:t>
            </a:r>
            <a:endParaRPr lang="zh-CN" altLang="en-US" sz="2400" b="1" dirty="0">
              <a:solidFill>
                <a:schemeClr val="tx1"/>
              </a:solidFill>
              <a:sym typeface="+mn-ea"/>
            </a:endParaRPr>
          </a:p>
          <a:p>
            <a:pPr indent="0">
              <a:lnSpc>
                <a:spcPct val="134000"/>
              </a:lnSpc>
              <a:buFont typeface="Wingdings" panose="05000000000000000000" pitchFamily="2" charset="2"/>
              <a:buNone/>
            </a:pPr>
            <a:r>
              <a:rPr lang="zh-CN" altLang="en-US" sz="2400" b="1" dirty="0">
                <a:solidFill>
                  <a:srgbClr val="FF0000"/>
                </a:solidFill>
                <a:sym typeface="+mn-ea"/>
              </a:rPr>
              <a:t>——   </a:t>
            </a:r>
            <a:r>
              <a:rPr lang="zh-CN" altLang="en-US" sz="2400" b="1" dirty="0">
                <a:solidFill>
                  <a:srgbClr val="FF0000"/>
                </a:solidFill>
                <a:sym typeface="+mn-ea"/>
              </a:rPr>
              <a:t>强调要脚踏实地、扎稳根基，沉稳务实收获美好人生；</a:t>
            </a:r>
            <a:r>
              <a:rPr lang="zh-CN" altLang="en-US" sz="2400" b="1" dirty="0">
                <a:solidFill>
                  <a:srgbClr val="FF0000"/>
                </a:solidFill>
                <a:sym typeface="+mn-ea"/>
              </a:rPr>
              <a:t>   </a:t>
            </a:r>
            <a:endParaRPr lang="zh-CN" altLang="en-US" sz="2400" b="1" dirty="0">
              <a:solidFill>
                <a:srgbClr val="FF0000"/>
              </a:solidFill>
              <a:sym typeface="+mn-ea"/>
            </a:endParaRPr>
          </a:p>
          <a:p>
            <a:pPr indent="0">
              <a:lnSpc>
                <a:spcPct val="134000"/>
              </a:lnSpc>
              <a:buFont typeface="Wingdings" panose="05000000000000000000" pitchFamily="2" charset="2"/>
              <a:buNone/>
            </a:pPr>
            <a:r>
              <a:rPr lang="zh-CN" altLang="en-US" sz="2400" b="1" dirty="0">
                <a:solidFill>
                  <a:srgbClr val="FF0000"/>
                </a:solidFill>
                <a:sym typeface="+mn-ea"/>
              </a:rPr>
              <a:t>        </a:t>
            </a:r>
            <a:endParaRPr lang="zh-CN" altLang="en-US" sz="2400" b="1" dirty="0">
              <a:solidFill>
                <a:srgbClr val="FF0000"/>
              </a:solidFill>
              <a:sym typeface="+mn-ea"/>
            </a:endParaRPr>
          </a:p>
          <a:p>
            <a:pPr indent="0">
              <a:lnSpc>
                <a:spcPct val="134000"/>
              </a:lnSpc>
              <a:buFont typeface="Wingdings" panose="05000000000000000000" pitchFamily="2" charset="2"/>
              <a:buNone/>
            </a:pPr>
            <a:r>
              <a:rPr lang="zh-CN" altLang="en-US" sz="2400" b="1" dirty="0">
                <a:solidFill>
                  <a:schemeClr val="tx1"/>
                </a:solidFill>
                <a:sym typeface="+mn-ea"/>
              </a:rPr>
              <a:t>材料二：不要爬上山顶去，也不要站在山脚，从半高处去看，这个世界真美好。 </a:t>
            </a:r>
            <a:r>
              <a:rPr lang="zh-CN" altLang="en-US" sz="2400" b="1" dirty="0">
                <a:solidFill>
                  <a:srgbClr val="FF0000"/>
                </a:solidFill>
                <a:sym typeface="+mn-ea"/>
              </a:rPr>
              <a:t> </a:t>
            </a:r>
            <a:endParaRPr lang="zh-CN" altLang="en-US" sz="2400" b="1" dirty="0">
              <a:solidFill>
                <a:srgbClr val="FF0000"/>
              </a:solidFill>
              <a:sym typeface="+mn-ea"/>
            </a:endParaRPr>
          </a:p>
          <a:p>
            <a:pPr indent="0">
              <a:lnSpc>
                <a:spcPct val="134000"/>
              </a:lnSpc>
              <a:buFont typeface="Wingdings" panose="05000000000000000000" pitchFamily="2" charset="2"/>
              <a:buNone/>
            </a:pPr>
            <a:r>
              <a:rPr lang="zh-CN" altLang="en-US" sz="2400" b="1" dirty="0">
                <a:solidFill>
                  <a:srgbClr val="FF0000"/>
                </a:solidFill>
                <a:sym typeface="+mn-ea"/>
              </a:rPr>
              <a:t>   ——</a:t>
            </a:r>
            <a:r>
              <a:rPr lang="zh-CN" altLang="en-US" sz="2400" b="1" dirty="0">
                <a:solidFill>
                  <a:srgbClr val="FF0000"/>
                </a:solidFill>
                <a:sym typeface="+mn-ea"/>
              </a:rPr>
              <a:t>强调注重过程，山腰开阔的视野，既收获成功的喜悦，又获得向上的动力；</a:t>
            </a:r>
            <a:endParaRPr lang="zh-CN" altLang="en-US" sz="2400" b="1" dirty="0">
              <a:solidFill>
                <a:srgbClr val="FF0000"/>
              </a:solidFill>
              <a:sym typeface="+mn-ea"/>
            </a:endParaRPr>
          </a:p>
          <a:p>
            <a:pPr indent="0">
              <a:lnSpc>
                <a:spcPct val="134000"/>
              </a:lnSpc>
              <a:buFont typeface="Wingdings" panose="05000000000000000000" pitchFamily="2" charset="2"/>
              <a:buNone/>
            </a:pPr>
            <a:endParaRPr lang="zh-CN" altLang="en-US" sz="2400" b="1" dirty="0">
              <a:solidFill>
                <a:srgbClr val="FF0000"/>
              </a:solidFill>
            </a:endParaRPr>
          </a:p>
          <a:p>
            <a:pPr indent="0">
              <a:lnSpc>
                <a:spcPct val="134000"/>
              </a:lnSpc>
              <a:buFont typeface="Wingdings" panose="05000000000000000000" pitchFamily="2" charset="2"/>
              <a:buNone/>
            </a:pPr>
            <a:r>
              <a:rPr lang="zh-CN" altLang="en-US" sz="2400" b="1" dirty="0">
                <a:solidFill>
                  <a:schemeClr val="tx1"/>
                </a:solidFill>
                <a:sym typeface="+mn-ea"/>
              </a:rPr>
              <a:t>材料三：飞来山上千寻塔，闻说鸡鸣见日升。不畏浮云遮望眼，自缘身在最高层。</a:t>
            </a:r>
            <a:endParaRPr lang="zh-CN" altLang="en-US" sz="2400" b="1" dirty="0">
              <a:solidFill>
                <a:schemeClr val="tx1"/>
              </a:solidFill>
              <a:sym typeface="+mn-ea"/>
            </a:endParaRPr>
          </a:p>
          <a:p>
            <a:pPr indent="0">
              <a:lnSpc>
                <a:spcPct val="134000"/>
              </a:lnSpc>
              <a:buFont typeface="Wingdings" panose="05000000000000000000" pitchFamily="2" charset="2"/>
              <a:buNone/>
            </a:pPr>
            <a:r>
              <a:rPr lang="zh-CN" altLang="en-US" sz="2400" b="1" dirty="0">
                <a:solidFill>
                  <a:srgbClr val="FF0000"/>
                </a:solidFill>
                <a:sym typeface="+mn-ea"/>
              </a:rPr>
              <a:t>——强调登顶后获得的满眼风光，山高人为峰的自信，俯视众山小的豪情和百折不挠人生态度，确定人生大格局。</a:t>
            </a:r>
            <a:endParaRPr lang="zh-CN" altLang="en-US" sz="2400" b="1" dirty="0">
              <a:solidFill>
                <a:srgbClr val="FF0000"/>
              </a:solidFill>
              <a:sym typeface="+mn-ea"/>
            </a:endParaRPr>
          </a:p>
          <a:p>
            <a:pPr indent="0">
              <a:lnSpc>
                <a:spcPct val="134000"/>
              </a:lnSpc>
              <a:buFont typeface="Wingdings" panose="05000000000000000000" pitchFamily="2" charset="2"/>
              <a:buNone/>
            </a:pPr>
            <a:endParaRPr lang="zh-CN" altLang="en-US" sz="2000" b="1" dirty="0">
              <a:solidFill>
                <a:schemeClr val="tx1"/>
              </a:solidFill>
            </a:endParaRPr>
          </a:p>
          <a:p>
            <a:pPr indent="0">
              <a:lnSpc>
                <a:spcPct val="134000"/>
              </a:lnSpc>
              <a:buFont typeface="Wingdings" panose="05000000000000000000" pitchFamily="2" charset="2"/>
              <a:buNone/>
            </a:pPr>
            <a:endParaRPr lang="zh-CN" altLang="en-US" sz="2000" b="1" dirty="0">
              <a:solidFill>
                <a:schemeClr val="tx1"/>
              </a:solidFill>
            </a:endParaRPr>
          </a:p>
          <a:p>
            <a:pPr indent="0">
              <a:lnSpc>
                <a:spcPct val="134000"/>
              </a:lnSpc>
              <a:buFont typeface="Wingdings" panose="05000000000000000000" pitchFamily="2" charset="2"/>
              <a:buNone/>
            </a:pPr>
            <a:endParaRPr lang="zh-CN" altLang="en-US" sz="2000" b="1" dirty="0">
              <a:solidFill>
                <a:schemeClr val="tx1"/>
              </a:solidFill>
            </a:endParaRPr>
          </a:p>
        </p:txBody>
      </p:sp>
      <p:sp>
        <p:nvSpPr>
          <p:cNvPr id="3" name="文本框 2"/>
          <p:cNvSpPr txBox="1"/>
          <p:nvPr/>
        </p:nvSpPr>
        <p:spPr>
          <a:xfrm>
            <a:off x="4397375" y="-1596390"/>
            <a:ext cx="309880" cy="368300"/>
          </a:xfrm>
          <a:prstGeom prst="rect">
            <a:avLst/>
          </a:prstGeom>
          <a:noFill/>
        </p:spPr>
        <p:txBody>
          <a:bodyPr wrap="none" rtlCol="0">
            <a:spAutoFit/>
          </a:bodyPr>
          <a:p>
            <a:endParaRPr lang="zh-CN" altLang="en-US"/>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矩形 210"/>
          <p:cNvSpPr/>
          <p:nvPr/>
        </p:nvSpPr>
        <p:spPr>
          <a:xfrm>
            <a:off x="9010199" y="3180644"/>
            <a:ext cx="2142449" cy="109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txBox="1"/>
          <p:nvPr/>
        </p:nvSpPr>
        <p:spPr>
          <a:xfrm>
            <a:off x="809625" y="156845"/>
            <a:ext cx="11536680" cy="76263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914400"/>
            <a:r>
              <a:rPr lang="zh-CN" altLang="en-US" sz="2800" b="1" dirty="0"/>
              <a:t>作文结构和任务</a:t>
            </a:r>
            <a:r>
              <a:rPr lang="zh-CN" altLang="en-US" sz="2800" b="1" dirty="0"/>
              <a:t>意识</a:t>
            </a:r>
            <a:endParaRPr lang="zh-CN" altLang="en-US" sz="2800" b="1" dirty="0"/>
          </a:p>
        </p:txBody>
      </p:sp>
      <p:sp>
        <p:nvSpPr>
          <p:cNvPr id="4" name="矩形 3"/>
          <p:cNvSpPr/>
          <p:nvPr/>
        </p:nvSpPr>
        <p:spPr>
          <a:xfrm>
            <a:off x="533279" y="551999"/>
            <a:ext cx="276343" cy="367585"/>
          </a:xfrm>
          <a:prstGeom prst="rect">
            <a:avLst/>
          </a:prstGeom>
          <a:solidFill>
            <a:srgbClr val="F73434"/>
          </a:solidFill>
          <a:ln w="12700">
            <a:noFill/>
            <a:prstDash val="sysDash"/>
          </a:ln>
        </p:spPr>
        <p:txBody>
          <a:bodyPr wrap="square" lIns="91440" tIns="91440" rIns="91440" bIns="91440" rtlCol="0" anchor="ctr">
            <a:noAutofit/>
          </a:bodyPr>
          <a:lstStyle/>
          <a:p>
            <a:pPr>
              <a:lnSpc>
                <a:spcPct val="120000"/>
              </a:lnSpc>
            </a:pPr>
            <a:endParaRPr lang="en-US" altLang="zh-CN" sz="800" b="1" dirty="0">
              <a:solidFill>
                <a:schemeClr val="bg1"/>
              </a:solidFill>
            </a:endParaRPr>
          </a:p>
        </p:txBody>
      </p:sp>
      <p:sp>
        <p:nvSpPr>
          <p:cNvPr id="8" name="文本框 7"/>
          <p:cNvSpPr txBox="1"/>
          <p:nvPr/>
        </p:nvSpPr>
        <p:spPr>
          <a:xfrm>
            <a:off x="224790" y="1344930"/>
            <a:ext cx="11743055" cy="4871085"/>
          </a:xfrm>
          <a:prstGeom prst="rect">
            <a:avLst/>
          </a:prstGeom>
          <a:noFill/>
        </p:spPr>
        <p:txBody>
          <a:bodyPr wrap="square" rtlCol="0">
            <a:spAutoFit/>
          </a:bodyPr>
          <a:lstStyle/>
          <a:p>
            <a:pPr indent="0">
              <a:lnSpc>
                <a:spcPct val="134000"/>
              </a:lnSpc>
              <a:buFont typeface="Wingdings" panose="05000000000000000000" pitchFamily="2" charset="2"/>
              <a:buNone/>
            </a:pPr>
            <a:r>
              <a:rPr lang="zh-CN" altLang="en-US" sz="2400" b="1" dirty="0">
                <a:solidFill>
                  <a:schemeClr val="tx1"/>
                </a:solidFill>
              </a:rPr>
              <a:t>纵向延申</a:t>
            </a:r>
            <a:endParaRPr lang="zh-CN" altLang="en-US" sz="2400" b="1" dirty="0">
              <a:solidFill>
                <a:schemeClr val="tx1"/>
              </a:solidFill>
            </a:endParaRPr>
          </a:p>
          <a:p>
            <a:pPr indent="0" algn="r">
              <a:lnSpc>
                <a:spcPct val="134000"/>
              </a:lnSpc>
              <a:buFont typeface="Wingdings" panose="05000000000000000000" pitchFamily="2" charset="2"/>
              <a:buNone/>
            </a:pPr>
            <a:r>
              <a:rPr lang="zh-CN" altLang="en-US" sz="2400" b="1" dirty="0">
                <a:solidFill>
                  <a:schemeClr val="tx1"/>
                </a:solidFill>
              </a:rPr>
              <a:t>—</a:t>
            </a:r>
            <a:r>
              <a:rPr lang="zh-CN" altLang="en-US" sz="2400" b="1" dirty="0">
                <a:solidFill>
                  <a:srgbClr val="0000FF"/>
                </a:solidFill>
              </a:rPr>
              <a:t>—可以对照人生的不同阶段，不同位置和状态，并列式展示不同阶段的联系和发展。</a:t>
            </a:r>
            <a:endParaRPr lang="zh-CN" altLang="en-US" sz="2400" b="1" dirty="0">
              <a:solidFill>
                <a:srgbClr val="0000FF"/>
              </a:solidFill>
            </a:endParaRPr>
          </a:p>
          <a:p>
            <a:pPr indent="0">
              <a:lnSpc>
                <a:spcPct val="134000"/>
              </a:lnSpc>
              <a:buFont typeface="Wingdings" panose="05000000000000000000" pitchFamily="2" charset="2"/>
              <a:buNone/>
            </a:pPr>
            <a:r>
              <a:rPr lang="zh-CN" altLang="en-US" sz="2400" b="1" dirty="0">
                <a:solidFill>
                  <a:schemeClr val="tx1"/>
                </a:solidFill>
              </a:rPr>
              <a:t>横向发展</a:t>
            </a:r>
            <a:endParaRPr lang="zh-CN" altLang="en-US" sz="2400" b="1" dirty="0">
              <a:solidFill>
                <a:schemeClr val="tx1"/>
              </a:solidFill>
            </a:endParaRPr>
          </a:p>
          <a:p>
            <a:pPr indent="0" algn="r">
              <a:lnSpc>
                <a:spcPct val="134000"/>
              </a:lnSpc>
              <a:buFont typeface="Wingdings" panose="05000000000000000000" pitchFamily="2" charset="2"/>
              <a:buNone/>
            </a:pPr>
            <a:r>
              <a:rPr lang="zh-CN" altLang="en-US" sz="2400" b="1" dirty="0">
                <a:solidFill>
                  <a:srgbClr val="0000FF"/>
                </a:solidFill>
              </a:rPr>
              <a:t>——可以以某一阶段为基础，写成递进式，或者突出某一阶段。</a:t>
            </a:r>
            <a:endParaRPr lang="zh-CN" altLang="en-US" sz="2400" b="1" dirty="0">
              <a:solidFill>
                <a:schemeClr val="tx1"/>
              </a:solidFill>
            </a:endParaRPr>
          </a:p>
          <a:p>
            <a:pPr indent="0">
              <a:lnSpc>
                <a:spcPct val="134000"/>
              </a:lnSpc>
              <a:buFont typeface="Wingdings" panose="05000000000000000000" pitchFamily="2" charset="2"/>
              <a:buNone/>
            </a:pPr>
            <a:endParaRPr lang="zh-CN" altLang="en-US" sz="2400" b="1" dirty="0">
              <a:solidFill>
                <a:schemeClr val="tx1"/>
              </a:solidFill>
            </a:endParaRPr>
          </a:p>
          <a:p>
            <a:pPr indent="0">
              <a:lnSpc>
                <a:spcPct val="134000"/>
              </a:lnSpc>
              <a:buFont typeface="Wingdings" panose="05000000000000000000" pitchFamily="2" charset="2"/>
              <a:buNone/>
            </a:pPr>
            <a:r>
              <a:rPr lang="zh-CN" altLang="en-US" sz="2400" b="1" dirty="0">
                <a:solidFill>
                  <a:schemeClr val="tx1"/>
                </a:solidFill>
              </a:rPr>
              <a:t>“作为时代青年，你从以上材料中获得哪些启示？”</a:t>
            </a:r>
            <a:endParaRPr lang="zh-CN" altLang="en-US" sz="2400" b="1" dirty="0">
              <a:solidFill>
                <a:schemeClr val="tx1"/>
              </a:solidFill>
            </a:endParaRPr>
          </a:p>
          <a:p>
            <a:pPr indent="0">
              <a:lnSpc>
                <a:spcPct val="134000"/>
              </a:lnSpc>
              <a:buFont typeface="Wingdings" panose="05000000000000000000" pitchFamily="2" charset="2"/>
              <a:buNone/>
            </a:pPr>
            <a:endParaRPr lang="zh-CN" altLang="en-US" sz="2400" b="1" dirty="0">
              <a:solidFill>
                <a:schemeClr val="tx1"/>
              </a:solidFill>
            </a:endParaRPr>
          </a:p>
          <a:p>
            <a:pPr indent="0">
              <a:lnSpc>
                <a:spcPct val="134000"/>
              </a:lnSpc>
              <a:buFont typeface="Wingdings" panose="05000000000000000000" pitchFamily="2" charset="2"/>
              <a:buNone/>
            </a:pPr>
            <a:r>
              <a:rPr lang="zh-CN" altLang="en-US" sz="2400" b="1" dirty="0">
                <a:solidFill>
                  <a:srgbClr val="0000FF"/>
                </a:solidFill>
              </a:rPr>
              <a:t>“时代青年”是本文的写作主体，行文中要注意体现主体的任务意识</a:t>
            </a:r>
            <a:r>
              <a:rPr lang="zh-CN" altLang="en-US" sz="2000" b="1" dirty="0">
                <a:solidFill>
                  <a:srgbClr val="0000FF"/>
                </a:solidFill>
              </a:rPr>
              <a:t>。</a:t>
            </a:r>
            <a:endParaRPr lang="zh-CN" altLang="en-US" sz="2000" b="1" dirty="0">
              <a:solidFill>
                <a:srgbClr val="0000FF"/>
              </a:solidFill>
            </a:endParaRPr>
          </a:p>
          <a:p>
            <a:pPr indent="0">
              <a:lnSpc>
                <a:spcPct val="134000"/>
              </a:lnSpc>
              <a:buFont typeface="Wingdings" panose="05000000000000000000" pitchFamily="2" charset="2"/>
              <a:buNone/>
            </a:pPr>
            <a:endParaRPr lang="zh-CN" altLang="en-US" sz="2000" b="1" dirty="0">
              <a:solidFill>
                <a:schemeClr val="tx1"/>
              </a:solidFill>
            </a:endParaRPr>
          </a:p>
          <a:p>
            <a:pPr indent="0">
              <a:lnSpc>
                <a:spcPct val="134000"/>
              </a:lnSpc>
              <a:buFont typeface="Wingdings" panose="05000000000000000000" pitchFamily="2" charset="2"/>
              <a:buNone/>
            </a:pPr>
            <a:endParaRPr lang="zh-CN" altLang="en-US" sz="2000" b="1" dirty="0">
              <a:solidFill>
                <a:schemeClr val="tx1"/>
              </a:solidFill>
            </a:endParaRPr>
          </a:p>
        </p:txBody>
      </p:sp>
      <p:sp>
        <p:nvSpPr>
          <p:cNvPr id="3" name="文本框 2"/>
          <p:cNvSpPr txBox="1"/>
          <p:nvPr/>
        </p:nvSpPr>
        <p:spPr>
          <a:xfrm>
            <a:off x="4397375" y="-1596390"/>
            <a:ext cx="309880" cy="368300"/>
          </a:xfrm>
          <a:prstGeom prst="rect">
            <a:avLst/>
          </a:prstGeom>
          <a:noFill/>
        </p:spPr>
        <p:txBody>
          <a:bodyPr wrap="none" rtlCol="0">
            <a:spAutoFit/>
          </a:bodyPr>
          <a:p>
            <a:endParaRPr lang="zh-CN" altLang="en-US"/>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60400" y="5464436"/>
            <a:ext cx="3493913" cy="400110"/>
            <a:chOff x="673100" y="5464436"/>
            <a:chExt cx="3493913" cy="400110"/>
          </a:xfrm>
        </p:grpSpPr>
        <p:sp>
          <p:nvSpPr>
            <p:cNvPr id="351" name="文本框 350"/>
            <p:cNvSpPr txBox="1"/>
            <p:nvPr/>
          </p:nvSpPr>
          <p:spPr>
            <a:xfrm>
              <a:off x="994562" y="5464436"/>
              <a:ext cx="3172451" cy="400110"/>
            </a:xfrm>
            <a:prstGeom prst="rect">
              <a:avLst/>
            </a:prstGeom>
            <a:noFill/>
          </p:spPr>
          <p:txBody>
            <a:bodyPr wrap="square" rtlCol="0" anchor="ctr">
              <a:spAutoFit/>
            </a:bodyPr>
            <a:lstStyle/>
            <a:p>
              <a:r>
                <a:rPr lang="zh-CN" altLang="en-US" sz="1000" dirty="0">
                  <a:solidFill>
                    <a:srgbClr val="2F2F2F"/>
                  </a:solidFill>
                </a:rPr>
                <a:t>选中图示中的占位形状</a:t>
              </a:r>
              <a:endParaRPr lang="en-US" altLang="zh-CN" sz="1000" dirty="0">
                <a:solidFill>
                  <a:srgbClr val="2F2F2F"/>
                </a:solidFill>
              </a:endParaRPr>
            </a:p>
            <a:p>
              <a:r>
                <a:rPr lang="en-US" altLang="zh-CN" sz="1000" dirty="0">
                  <a:solidFill>
                    <a:srgbClr val="2F2F2F"/>
                  </a:solidFill>
                </a:rPr>
                <a:t>Select the shape that</a:t>
              </a:r>
              <a:r>
                <a:rPr lang="zh-CN" altLang="en-US" sz="1000" dirty="0">
                  <a:solidFill>
                    <a:srgbClr val="2F2F2F"/>
                  </a:solidFill>
                </a:rPr>
                <a:t> </a:t>
              </a:r>
              <a:r>
                <a:rPr lang="en-US" altLang="zh-CN" sz="1000" dirty="0">
                  <a:solidFill>
                    <a:srgbClr val="2F2F2F"/>
                  </a:solidFill>
                </a:rPr>
                <a:t>needs</a:t>
              </a:r>
              <a:r>
                <a:rPr lang="zh-CN" altLang="en-US" sz="1000" dirty="0">
                  <a:solidFill>
                    <a:srgbClr val="2F2F2F"/>
                  </a:solidFill>
                </a:rPr>
                <a:t> </a:t>
              </a:r>
              <a:r>
                <a:rPr lang="en-US" altLang="zh-CN" sz="1000" dirty="0">
                  <a:solidFill>
                    <a:srgbClr val="2F2F2F"/>
                  </a:solidFill>
                </a:rPr>
                <a:t>to</a:t>
              </a:r>
              <a:r>
                <a:rPr lang="zh-CN" altLang="en-US" sz="1000" dirty="0">
                  <a:solidFill>
                    <a:srgbClr val="2F2F2F"/>
                  </a:solidFill>
                </a:rPr>
                <a:t> </a:t>
              </a:r>
              <a:r>
                <a:rPr lang="en-US" altLang="zh-CN" sz="1000" dirty="0">
                  <a:solidFill>
                    <a:srgbClr val="2F2F2F"/>
                  </a:solidFill>
                </a:rPr>
                <a:t>be</a:t>
              </a:r>
              <a:r>
                <a:rPr lang="zh-CN" altLang="en-US" sz="1000" dirty="0">
                  <a:solidFill>
                    <a:srgbClr val="2F2F2F"/>
                  </a:solidFill>
                </a:rPr>
                <a:t> </a:t>
              </a:r>
              <a:r>
                <a:rPr lang="en-US" altLang="zh-CN" sz="1000" dirty="0">
                  <a:solidFill>
                    <a:srgbClr val="2F2F2F"/>
                  </a:solidFill>
                </a:rPr>
                <a:t>filled</a:t>
              </a:r>
              <a:r>
                <a:rPr lang="zh-CN" altLang="en-US" sz="1000" dirty="0">
                  <a:solidFill>
                    <a:srgbClr val="2F2F2F"/>
                  </a:solidFill>
                </a:rPr>
                <a:t> </a:t>
              </a:r>
              <a:r>
                <a:rPr lang="en-US" altLang="zh-CN" sz="1000" dirty="0">
                  <a:solidFill>
                    <a:srgbClr val="2F2F2F"/>
                  </a:solidFill>
                </a:rPr>
                <a:t>with</a:t>
              </a:r>
              <a:r>
                <a:rPr lang="zh-CN" altLang="en-US" sz="1000" dirty="0">
                  <a:solidFill>
                    <a:srgbClr val="2F2F2F"/>
                  </a:solidFill>
                </a:rPr>
                <a:t> </a:t>
              </a:r>
              <a:r>
                <a:rPr lang="en-US" altLang="zh-CN" sz="1000" dirty="0">
                  <a:solidFill>
                    <a:srgbClr val="2F2F2F"/>
                  </a:solidFill>
                </a:rPr>
                <a:t>picture</a:t>
              </a:r>
              <a:endParaRPr lang="zh-CN" altLang="en-US" sz="1000" dirty="0">
                <a:solidFill>
                  <a:srgbClr val="2F2F2F"/>
                </a:solidFill>
              </a:endParaRPr>
            </a:p>
          </p:txBody>
        </p:sp>
        <p:sp>
          <p:nvSpPr>
            <p:cNvPr id="350" name="椭圆 349"/>
            <p:cNvSpPr/>
            <p:nvPr/>
          </p:nvSpPr>
          <p:spPr>
            <a:xfrm>
              <a:off x="673100" y="5526315"/>
              <a:ext cx="276343" cy="276343"/>
            </a:xfrm>
            <a:prstGeom prst="ellipse">
              <a:avLst/>
            </a:prstGeom>
            <a:solidFill>
              <a:srgbClr val="2F2F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t>1</a:t>
              </a:r>
              <a:endParaRPr lang="zh-CN" altLang="en-US" sz="1200" dirty="0"/>
            </a:p>
          </p:txBody>
        </p:sp>
      </p:grpSp>
      <p:sp>
        <p:nvSpPr>
          <p:cNvPr id="890" name="Right Arrow 16"/>
          <p:cNvSpPr/>
          <p:nvPr/>
        </p:nvSpPr>
        <p:spPr>
          <a:xfrm>
            <a:off x="4284308" y="3338119"/>
            <a:ext cx="174147" cy="156344"/>
          </a:xfrm>
          <a:custGeom>
            <a:avLst/>
            <a:gdLst>
              <a:gd name="T0" fmla="*/ 4048 w 6714"/>
              <a:gd name="T1" fmla="*/ 194 h 6036"/>
              <a:gd name="T2" fmla="*/ 3696 w 6714"/>
              <a:gd name="T3" fmla="*/ 340 h 6036"/>
              <a:gd name="T4" fmla="*/ 3696 w 6714"/>
              <a:gd name="T5" fmla="*/ 1283 h 6036"/>
              <a:gd name="T6" fmla="*/ 199 w 6714"/>
              <a:gd name="T7" fmla="*/ 1283 h 6036"/>
              <a:gd name="T8" fmla="*/ 0 w 6714"/>
              <a:gd name="T9" fmla="*/ 1482 h 6036"/>
              <a:gd name="T10" fmla="*/ 0 w 6714"/>
              <a:gd name="T11" fmla="*/ 4553 h 6036"/>
              <a:gd name="T12" fmla="*/ 199 w 6714"/>
              <a:gd name="T13" fmla="*/ 4752 h 6036"/>
              <a:gd name="T14" fmla="*/ 3696 w 6714"/>
              <a:gd name="T15" fmla="*/ 4752 h 6036"/>
              <a:gd name="T16" fmla="*/ 3696 w 6714"/>
              <a:gd name="T17" fmla="*/ 5696 h 6036"/>
              <a:gd name="T18" fmla="*/ 4048 w 6714"/>
              <a:gd name="T19" fmla="*/ 5842 h 6036"/>
              <a:gd name="T20" fmla="*/ 6520 w 6714"/>
              <a:gd name="T21" fmla="*/ 3369 h 6036"/>
              <a:gd name="T22" fmla="*/ 6520 w 6714"/>
              <a:gd name="T23" fmla="*/ 2666 h 6036"/>
              <a:gd name="T24" fmla="*/ 4048 w 6714"/>
              <a:gd name="T25" fmla="*/ 194 h 6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714" h="6036">
                <a:moveTo>
                  <a:pt x="4048" y="194"/>
                </a:moveTo>
                <a:cubicBezTo>
                  <a:pt x="3853" y="0"/>
                  <a:pt x="3696" y="65"/>
                  <a:pt x="3696" y="340"/>
                </a:cubicBezTo>
                <a:lnTo>
                  <a:pt x="3696" y="1283"/>
                </a:lnTo>
                <a:lnTo>
                  <a:pt x="199" y="1283"/>
                </a:lnTo>
                <a:cubicBezTo>
                  <a:pt x="89" y="1283"/>
                  <a:pt x="0" y="1372"/>
                  <a:pt x="0" y="1482"/>
                </a:cubicBezTo>
                <a:lnTo>
                  <a:pt x="0" y="4553"/>
                </a:lnTo>
                <a:cubicBezTo>
                  <a:pt x="0" y="4663"/>
                  <a:pt x="89" y="4752"/>
                  <a:pt x="199" y="4752"/>
                </a:cubicBezTo>
                <a:lnTo>
                  <a:pt x="3696" y="4752"/>
                </a:lnTo>
                <a:lnTo>
                  <a:pt x="3696" y="5696"/>
                </a:lnTo>
                <a:cubicBezTo>
                  <a:pt x="3696" y="5971"/>
                  <a:pt x="3853" y="6036"/>
                  <a:pt x="4048" y="5842"/>
                </a:cubicBezTo>
                <a:lnTo>
                  <a:pt x="6520" y="3369"/>
                </a:lnTo>
                <a:cubicBezTo>
                  <a:pt x="6714" y="3175"/>
                  <a:pt x="6714" y="2860"/>
                  <a:pt x="6520" y="2666"/>
                </a:cubicBezTo>
                <a:lnTo>
                  <a:pt x="4048" y="194"/>
                </a:lnTo>
                <a:close/>
              </a:path>
            </a:pathLst>
          </a:custGeom>
          <a:solidFill>
            <a:srgbClr val="867B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19" name="组合 18"/>
          <p:cNvGrpSpPr/>
          <p:nvPr/>
        </p:nvGrpSpPr>
        <p:grpSpPr>
          <a:xfrm>
            <a:off x="4588450" y="1963867"/>
            <a:ext cx="3002400" cy="3200416"/>
            <a:chOff x="4595239" y="1963866"/>
            <a:chExt cx="3002400" cy="3200416"/>
          </a:xfrm>
        </p:grpSpPr>
        <p:sp>
          <p:nvSpPr>
            <p:cNvPr id="302" name="矩形 301"/>
            <p:cNvSpPr/>
            <p:nvPr/>
          </p:nvSpPr>
          <p:spPr>
            <a:xfrm>
              <a:off x="4595239" y="1963866"/>
              <a:ext cx="3002400" cy="3002400"/>
            </a:xfrm>
            <a:prstGeom prst="rect">
              <a:avLst/>
            </a:prstGeom>
            <a:gradFill>
              <a:gsLst>
                <a:gs pos="80000">
                  <a:schemeClr val="bg1"/>
                </a:gs>
                <a:gs pos="100000">
                  <a:schemeClr val="bg1">
                    <a:alpha val="0"/>
                  </a:schemeClr>
                </a:gs>
              </a:gsLst>
              <a:lin ang="5400000" scaled="1"/>
            </a:gradFill>
            <a:ln w="9525">
              <a:noFill/>
            </a:ln>
            <a:effectLst>
              <a:outerShdw blurRad="63500" sx="102000" sy="102000" algn="ctr" rotWithShape="0">
                <a:srgbClr val="E7E5EA">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53" name="组合 152"/>
            <p:cNvGrpSpPr/>
            <p:nvPr/>
          </p:nvGrpSpPr>
          <p:grpSpPr>
            <a:xfrm>
              <a:off x="4706067" y="2686508"/>
              <a:ext cx="2780745" cy="2477774"/>
              <a:chOff x="5543523" y="3950927"/>
              <a:chExt cx="2485245" cy="2214470"/>
            </a:xfrm>
            <a:solidFill>
              <a:srgbClr val="E7E5EA"/>
            </a:solidFill>
          </p:grpSpPr>
          <p:sp>
            <p:nvSpPr>
              <p:cNvPr id="154" name="矩形: 圆角 153"/>
              <p:cNvSpPr>
                <a:spLocks noChangeAspect="1"/>
              </p:cNvSpPr>
              <p:nvPr/>
            </p:nvSpPr>
            <p:spPr>
              <a:xfrm>
                <a:off x="5543523" y="3950927"/>
                <a:ext cx="1189177" cy="668912"/>
              </a:xfrm>
              <a:prstGeom prst="roundRect">
                <a:avLst>
                  <a:gd name="adj" fmla="val 4418"/>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5" name="矩形: 圆角 154"/>
              <p:cNvSpPr>
                <a:spLocks noChangeAspect="1"/>
              </p:cNvSpPr>
              <p:nvPr/>
            </p:nvSpPr>
            <p:spPr>
              <a:xfrm>
                <a:off x="5543523" y="4723706"/>
                <a:ext cx="1189177" cy="668912"/>
              </a:xfrm>
              <a:prstGeom prst="roundRect">
                <a:avLst>
                  <a:gd name="adj" fmla="val 4418"/>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6" name="矩形: 圆角 155"/>
              <p:cNvSpPr>
                <a:spLocks noChangeAspect="1"/>
              </p:cNvSpPr>
              <p:nvPr/>
            </p:nvSpPr>
            <p:spPr>
              <a:xfrm>
                <a:off x="5543523" y="5496485"/>
                <a:ext cx="1189177" cy="668912"/>
              </a:xfrm>
              <a:prstGeom prst="roundRect">
                <a:avLst>
                  <a:gd name="adj" fmla="val 4418"/>
                </a:avLst>
              </a:prstGeom>
              <a:gradFill>
                <a:gsLst>
                  <a:gs pos="0">
                    <a:srgbClr val="E7E5EA"/>
                  </a:gs>
                  <a:gs pos="62000">
                    <a:srgbClr val="E7E5EA">
                      <a:alpha val="0"/>
                    </a:srgbClr>
                  </a:gs>
                </a:gsLst>
                <a:lin ang="5400000" scaled="1"/>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7" name="矩形: 圆角 156"/>
              <p:cNvSpPr>
                <a:spLocks noChangeAspect="1"/>
              </p:cNvSpPr>
              <p:nvPr/>
            </p:nvSpPr>
            <p:spPr>
              <a:xfrm>
                <a:off x="6839591" y="5496485"/>
                <a:ext cx="1189177" cy="668912"/>
              </a:xfrm>
              <a:prstGeom prst="roundRect">
                <a:avLst>
                  <a:gd name="adj" fmla="val 4418"/>
                </a:avLst>
              </a:prstGeom>
              <a:gradFill>
                <a:gsLst>
                  <a:gs pos="0">
                    <a:srgbClr val="E7E5EA"/>
                  </a:gs>
                  <a:gs pos="62000">
                    <a:srgbClr val="E7E5EA">
                      <a:alpha val="0"/>
                    </a:srgbClr>
                  </a:gs>
                </a:gsLst>
                <a:lin ang="5400000" scaled="1"/>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8" name="矩形: 圆角 157"/>
              <p:cNvSpPr>
                <a:spLocks noChangeAspect="1"/>
              </p:cNvSpPr>
              <p:nvPr/>
            </p:nvSpPr>
            <p:spPr>
              <a:xfrm>
                <a:off x="6839591" y="4723706"/>
                <a:ext cx="1189177" cy="668912"/>
              </a:xfrm>
              <a:prstGeom prst="roundRect">
                <a:avLst>
                  <a:gd name="adj" fmla="val 4418"/>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9" name="矩形: 圆角 158"/>
              <p:cNvSpPr>
                <a:spLocks noChangeAspect="1"/>
              </p:cNvSpPr>
              <p:nvPr/>
            </p:nvSpPr>
            <p:spPr>
              <a:xfrm>
                <a:off x="6839591" y="3950927"/>
                <a:ext cx="1189177" cy="668912"/>
              </a:xfrm>
              <a:prstGeom prst="roundRect">
                <a:avLst>
                  <a:gd name="adj" fmla="val 4418"/>
                </a:avLst>
              </a:prstGeom>
              <a:blipFill>
                <a:blip r:embed="rId1"/>
                <a:srcRect/>
                <a:stretch>
                  <a:fillRect t="-153" b="-153"/>
                </a:stretch>
              </a:blipFill>
              <a:ln w="3175">
                <a:noFill/>
                <a:prstDash val="solid"/>
                <a:miter lim="800000"/>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defTabSz="914400"/>
                <a:endParaRPr lang="zh-CN" altLang="en-US" kern="0">
                  <a:solidFill>
                    <a:srgbClr val="44546A">
                      <a:lumMod val="60000"/>
                      <a:lumOff val="40000"/>
                    </a:srgbClr>
                  </a:solidFill>
                </a:endParaRPr>
              </a:p>
            </p:txBody>
          </p:sp>
          <p:sp>
            <p:nvSpPr>
              <p:cNvPr id="160" name="矩形: 圆角 159"/>
              <p:cNvSpPr>
                <a:spLocks noChangeAspect="1"/>
              </p:cNvSpPr>
              <p:nvPr/>
            </p:nvSpPr>
            <p:spPr>
              <a:xfrm>
                <a:off x="6839591" y="3950927"/>
                <a:ext cx="1189177" cy="668912"/>
              </a:xfrm>
              <a:prstGeom prst="roundRect">
                <a:avLst>
                  <a:gd name="adj" fmla="val 4418"/>
                </a:avLst>
              </a:prstGeom>
              <a:noFill/>
              <a:ln w="19050">
                <a:solidFill>
                  <a:srgbClr val="F734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6" name="组合 15"/>
            <p:cNvGrpSpPr/>
            <p:nvPr/>
          </p:nvGrpSpPr>
          <p:grpSpPr>
            <a:xfrm>
              <a:off x="4595239" y="1963866"/>
              <a:ext cx="3002400" cy="320240"/>
              <a:chOff x="4595239" y="1963866"/>
              <a:chExt cx="3002400" cy="320240"/>
            </a:xfrm>
          </p:grpSpPr>
          <p:grpSp>
            <p:nvGrpSpPr>
              <p:cNvPr id="5" name="组合 4"/>
              <p:cNvGrpSpPr/>
              <p:nvPr/>
            </p:nvGrpSpPr>
            <p:grpSpPr>
              <a:xfrm>
                <a:off x="4595239" y="1963866"/>
                <a:ext cx="3002400" cy="320240"/>
                <a:chOff x="8616223" y="1963866"/>
                <a:chExt cx="3002400" cy="320240"/>
              </a:xfrm>
            </p:grpSpPr>
            <p:sp>
              <p:nvSpPr>
                <p:cNvPr id="304" name="矩形 303"/>
                <p:cNvSpPr/>
                <p:nvPr/>
              </p:nvSpPr>
              <p:spPr>
                <a:xfrm>
                  <a:off x="8616223" y="1963866"/>
                  <a:ext cx="3002400" cy="320240"/>
                </a:xfrm>
                <a:prstGeom prst="rect">
                  <a:avLst/>
                </a:prstGeom>
                <a:solidFill>
                  <a:srgbClr val="B4B4B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p>
              </p:txBody>
            </p:sp>
            <p:sp>
              <p:nvSpPr>
                <p:cNvPr id="306" name="Multiply 213"/>
                <p:cNvSpPr>
                  <a:spLocks noChangeAspect="1"/>
                </p:cNvSpPr>
                <p:nvPr/>
              </p:nvSpPr>
              <p:spPr>
                <a:xfrm>
                  <a:off x="11404732" y="2067944"/>
                  <a:ext cx="112084" cy="112084"/>
                </a:xfrm>
                <a:custGeom>
                  <a:avLst/>
                  <a:gdLst>
                    <a:gd name="T0" fmla="*/ 11040 w 11360"/>
                    <a:gd name="T1" fmla="*/ 320 h 11360"/>
                    <a:gd name="T2" fmla="*/ 11040 w 11360"/>
                    <a:gd name="T3" fmla="*/ 1360 h 11360"/>
                    <a:gd name="T4" fmla="*/ 6720 w 11360"/>
                    <a:gd name="T5" fmla="*/ 5680 h 11360"/>
                    <a:gd name="T6" fmla="*/ 11040 w 11360"/>
                    <a:gd name="T7" fmla="*/ 10000 h 11360"/>
                    <a:gd name="T8" fmla="*/ 11040 w 11360"/>
                    <a:gd name="T9" fmla="*/ 11040 h 11360"/>
                    <a:gd name="T10" fmla="*/ 10000 w 11360"/>
                    <a:gd name="T11" fmla="*/ 11040 h 11360"/>
                    <a:gd name="T12" fmla="*/ 5680 w 11360"/>
                    <a:gd name="T13" fmla="*/ 6720 h 11360"/>
                    <a:gd name="T14" fmla="*/ 1360 w 11360"/>
                    <a:gd name="T15" fmla="*/ 11040 h 11360"/>
                    <a:gd name="T16" fmla="*/ 320 w 11360"/>
                    <a:gd name="T17" fmla="*/ 11040 h 11360"/>
                    <a:gd name="T18" fmla="*/ 320 w 11360"/>
                    <a:gd name="T19" fmla="*/ 10000 h 11360"/>
                    <a:gd name="T20" fmla="*/ 4640 w 11360"/>
                    <a:gd name="T21" fmla="*/ 5680 h 11360"/>
                    <a:gd name="T22" fmla="*/ 320 w 11360"/>
                    <a:gd name="T23" fmla="*/ 1360 h 11360"/>
                    <a:gd name="T24" fmla="*/ 320 w 11360"/>
                    <a:gd name="T25" fmla="*/ 320 h 11360"/>
                    <a:gd name="T26" fmla="*/ 1360 w 11360"/>
                    <a:gd name="T27" fmla="*/ 320 h 11360"/>
                    <a:gd name="T28" fmla="*/ 5680 w 11360"/>
                    <a:gd name="T29" fmla="*/ 4640 h 11360"/>
                    <a:gd name="T30" fmla="*/ 10000 w 11360"/>
                    <a:gd name="T31" fmla="*/ 320 h 11360"/>
                    <a:gd name="T32" fmla="*/ 11040 w 11360"/>
                    <a:gd name="T33" fmla="*/ 320 h 11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360" h="11360">
                      <a:moveTo>
                        <a:pt x="11040" y="320"/>
                      </a:moveTo>
                      <a:cubicBezTo>
                        <a:pt x="11360" y="640"/>
                        <a:pt x="11360" y="1120"/>
                        <a:pt x="11040" y="1360"/>
                      </a:cubicBezTo>
                      <a:lnTo>
                        <a:pt x="6720" y="5680"/>
                      </a:lnTo>
                      <a:lnTo>
                        <a:pt x="11040" y="10000"/>
                      </a:lnTo>
                      <a:cubicBezTo>
                        <a:pt x="11360" y="10320"/>
                        <a:pt x="11360" y="10800"/>
                        <a:pt x="11040" y="11040"/>
                      </a:cubicBezTo>
                      <a:cubicBezTo>
                        <a:pt x="10720" y="11360"/>
                        <a:pt x="10240" y="11360"/>
                        <a:pt x="10000" y="11040"/>
                      </a:cubicBezTo>
                      <a:lnTo>
                        <a:pt x="5680" y="6720"/>
                      </a:lnTo>
                      <a:lnTo>
                        <a:pt x="1360" y="11040"/>
                      </a:lnTo>
                      <a:cubicBezTo>
                        <a:pt x="1040" y="11360"/>
                        <a:pt x="560" y="11360"/>
                        <a:pt x="320" y="11040"/>
                      </a:cubicBezTo>
                      <a:cubicBezTo>
                        <a:pt x="0" y="10720"/>
                        <a:pt x="0" y="10240"/>
                        <a:pt x="320" y="10000"/>
                      </a:cubicBezTo>
                      <a:lnTo>
                        <a:pt x="4640" y="5680"/>
                      </a:lnTo>
                      <a:lnTo>
                        <a:pt x="320" y="1360"/>
                      </a:lnTo>
                      <a:cubicBezTo>
                        <a:pt x="0" y="1040"/>
                        <a:pt x="0" y="560"/>
                        <a:pt x="320" y="320"/>
                      </a:cubicBezTo>
                      <a:cubicBezTo>
                        <a:pt x="640" y="80"/>
                        <a:pt x="1120" y="0"/>
                        <a:pt x="1360" y="320"/>
                      </a:cubicBezTo>
                      <a:lnTo>
                        <a:pt x="5680" y="4640"/>
                      </a:lnTo>
                      <a:lnTo>
                        <a:pt x="10000" y="320"/>
                      </a:lnTo>
                      <a:cubicBezTo>
                        <a:pt x="10240" y="0"/>
                        <a:pt x="10800" y="0"/>
                        <a:pt x="11040" y="320"/>
                      </a:cubicBezTo>
                      <a:close/>
                    </a:path>
                  </a:pathLst>
                </a:custGeom>
                <a:solidFill>
                  <a:schemeClr val="bg1"/>
                </a:solid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400">
                    <a:defRPr/>
                  </a:pPr>
                  <a:endParaRPr lang="zh-CN" altLang="en-US" kern="0">
                    <a:solidFill>
                      <a:srgbClr val="FFFFFF"/>
                    </a:solidFill>
                    <a:latin typeface="Arial" panose="020B0604020202020204"/>
                    <a:ea typeface="微软雅黑"/>
                  </a:endParaRPr>
                </a:p>
              </p:txBody>
            </p:sp>
          </p:grpSp>
          <p:sp>
            <p:nvSpPr>
              <p:cNvPr id="332" name="矩形 331"/>
              <p:cNvSpPr/>
              <p:nvPr/>
            </p:nvSpPr>
            <p:spPr>
              <a:xfrm>
                <a:off x="4715292" y="2038873"/>
                <a:ext cx="1548011" cy="153888"/>
              </a:xfrm>
              <a:prstGeom prst="rect">
                <a:avLst/>
              </a:prstGeom>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400">
                  <a:defRPr/>
                </a:pPr>
                <a:r>
                  <a:rPr lang="zh-CN" altLang="en-US" sz="1000" kern="0" dirty="0">
                    <a:solidFill>
                      <a:srgbClr val="FFFFFF"/>
                    </a:solidFill>
                  </a:rPr>
                  <a:t>图片库 </a:t>
                </a:r>
                <a:r>
                  <a:rPr lang="en-US" altLang="zh-CN" sz="1000" kern="0" dirty="0">
                    <a:solidFill>
                      <a:srgbClr val="FFFFFF"/>
                    </a:solidFill>
                  </a:rPr>
                  <a:t>/ Picture Library</a:t>
                </a:r>
                <a:endParaRPr lang="zh-CN" altLang="en-US" sz="1000" kern="0" dirty="0">
                  <a:solidFill>
                    <a:srgbClr val="FFFFFF"/>
                  </a:solidFill>
                </a:endParaRPr>
              </a:p>
            </p:txBody>
          </p:sp>
        </p:grpSp>
        <p:grpSp>
          <p:nvGrpSpPr>
            <p:cNvPr id="335" name="组合 334"/>
            <p:cNvGrpSpPr/>
            <p:nvPr/>
          </p:nvGrpSpPr>
          <p:grpSpPr>
            <a:xfrm>
              <a:off x="4715293" y="2404041"/>
              <a:ext cx="1638861" cy="160073"/>
              <a:chOff x="4248155" y="2141651"/>
              <a:chExt cx="1474301" cy="144000"/>
            </a:xfrm>
            <a:solidFill>
              <a:srgbClr val="E7E5EA"/>
            </a:solidFill>
          </p:grpSpPr>
          <p:sp>
            <p:nvSpPr>
              <p:cNvPr id="489" name="矩形 488"/>
              <p:cNvSpPr/>
              <p:nvPr/>
            </p:nvSpPr>
            <p:spPr>
              <a:xfrm>
                <a:off x="4248155" y="2141651"/>
                <a:ext cx="288000" cy="144000"/>
              </a:xfrm>
              <a:prstGeom prst="rect">
                <a:avLst/>
              </a:prstGeom>
              <a:solidFill>
                <a:srgbClr val="F0EE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0" name="矩形 489"/>
              <p:cNvSpPr/>
              <p:nvPr/>
            </p:nvSpPr>
            <p:spPr>
              <a:xfrm>
                <a:off x="4648245" y="2141651"/>
                <a:ext cx="288000" cy="144000"/>
              </a:xfrm>
              <a:prstGeom prst="rect">
                <a:avLst/>
              </a:prstGeom>
              <a:solidFill>
                <a:srgbClr val="F0EE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1" name="矩形 490"/>
              <p:cNvSpPr/>
              <p:nvPr/>
            </p:nvSpPr>
            <p:spPr>
              <a:xfrm>
                <a:off x="5044245" y="2141651"/>
                <a:ext cx="288000" cy="144000"/>
              </a:xfrm>
              <a:prstGeom prst="rect">
                <a:avLst/>
              </a:prstGeom>
              <a:solidFill>
                <a:srgbClr val="F0EE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495" name="矩形 494"/>
              <p:cNvSpPr/>
              <p:nvPr/>
            </p:nvSpPr>
            <p:spPr>
              <a:xfrm>
                <a:off x="5434456" y="2141651"/>
                <a:ext cx="288000" cy="144000"/>
              </a:xfrm>
              <a:prstGeom prst="rect">
                <a:avLst/>
              </a:prstGeom>
              <a:solidFill>
                <a:srgbClr val="F0EE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grpSp>
        <p:grpSp>
          <p:nvGrpSpPr>
            <p:cNvPr id="336" name="组合 335"/>
            <p:cNvGrpSpPr/>
            <p:nvPr/>
          </p:nvGrpSpPr>
          <p:grpSpPr>
            <a:xfrm>
              <a:off x="6715511" y="2404041"/>
              <a:ext cx="761195" cy="160073"/>
              <a:chOff x="6047529" y="2141651"/>
              <a:chExt cx="684762" cy="144000"/>
            </a:xfrm>
            <a:solidFill>
              <a:srgbClr val="E7E5EA"/>
            </a:solidFill>
          </p:grpSpPr>
          <p:sp>
            <p:nvSpPr>
              <p:cNvPr id="487" name="矩形 486"/>
              <p:cNvSpPr/>
              <p:nvPr/>
            </p:nvSpPr>
            <p:spPr>
              <a:xfrm>
                <a:off x="6047529" y="2141651"/>
                <a:ext cx="288000" cy="144000"/>
              </a:xfrm>
              <a:prstGeom prst="rect">
                <a:avLst/>
              </a:prstGeom>
              <a:solidFill>
                <a:srgbClr val="F0EE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8" name="矩形 487"/>
              <p:cNvSpPr/>
              <p:nvPr/>
            </p:nvSpPr>
            <p:spPr>
              <a:xfrm>
                <a:off x="6444291" y="2141651"/>
                <a:ext cx="288000" cy="144000"/>
              </a:xfrm>
              <a:prstGeom prst="rect">
                <a:avLst/>
              </a:prstGeom>
              <a:solidFill>
                <a:srgbClr val="F0EE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
        <p:nvSpPr>
          <p:cNvPr id="613" name="文本框 612"/>
          <p:cNvSpPr txBox="1"/>
          <p:nvPr/>
        </p:nvSpPr>
        <p:spPr>
          <a:xfrm>
            <a:off x="4916703" y="5387482"/>
            <a:ext cx="2558947" cy="553998"/>
          </a:xfrm>
          <a:prstGeom prst="rect">
            <a:avLst/>
          </a:prstGeom>
          <a:noFill/>
        </p:spPr>
        <p:txBody>
          <a:bodyPr wrap="square" rtlCol="0" anchor="ctr">
            <a:spAutoFit/>
          </a:bodyPr>
          <a:lstStyle/>
          <a:p>
            <a:r>
              <a:rPr lang="zh-CN" altLang="en-US" sz="1000" dirty="0">
                <a:solidFill>
                  <a:srgbClr val="2F2F2F"/>
                </a:solidFill>
              </a:rPr>
              <a:t>点击 </a:t>
            </a:r>
            <a:r>
              <a:rPr lang="en-US" altLang="zh-CN" sz="1000" dirty="0" err="1">
                <a:solidFill>
                  <a:srgbClr val="2F2F2F"/>
                </a:solidFill>
              </a:rPr>
              <a:t>iSlide</a:t>
            </a:r>
            <a:r>
              <a:rPr lang="en-US" altLang="zh-CN" sz="1000" dirty="0">
                <a:solidFill>
                  <a:srgbClr val="2F2F2F"/>
                </a:solidFill>
              </a:rPr>
              <a:t>【</a:t>
            </a:r>
            <a:r>
              <a:rPr lang="zh-CN" altLang="en-US" sz="1000" dirty="0">
                <a:solidFill>
                  <a:srgbClr val="2F2F2F"/>
                </a:solidFill>
              </a:rPr>
              <a:t>图片库</a:t>
            </a:r>
            <a:r>
              <a:rPr lang="en-US" altLang="zh-CN" sz="1000" dirty="0">
                <a:solidFill>
                  <a:srgbClr val="2F2F2F"/>
                </a:solidFill>
              </a:rPr>
              <a:t>】</a:t>
            </a:r>
            <a:r>
              <a:rPr lang="zh-CN" altLang="en-US" sz="1000" dirty="0">
                <a:solidFill>
                  <a:srgbClr val="2F2F2F"/>
                </a:solidFill>
              </a:rPr>
              <a:t>中的图片替换</a:t>
            </a:r>
            <a:endParaRPr lang="en-US" altLang="zh-CN" sz="1000" dirty="0">
              <a:solidFill>
                <a:srgbClr val="2F2F2F"/>
              </a:solidFill>
            </a:endParaRPr>
          </a:p>
          <a:p>
            <a:r>
              <a:rPr lang="en-US" altLang="zh-CN" sz="1000" dirty="0">
                <a:solidFill>
                  <a:srgbClr val="2F2F2F"/>
                </a:solidFill>
              </a:rPr>
              <a:t>Click the target picture in iSlide “Picture Library” to insert it into the shape</a:t>
            </a:r>
            <a:endParaRPr lang="zh-CN" altLang="en-US" sz="1000" dirty="0">
              <a:solidFill>
                <a:srgbClr val="2F2F2F"/>
              </a:solidFill>
            </a:endParaRPr>
          </a:p>
        </p:txBody>
      </p:sp>
      <p:sp>
        <p:nvSpPr>
          <p:cNvPr id="614" name="椭圆 613"/>
          <p:cNvSpPr/>
          <p:nvPr/>
        </p:nvSpPr>
        <p:spPr>
          <a:xfrm>
            <a:off x="4595244" y="5526315"/>
            <a:ext cx="276343" cy="276343"/>
          </a:xfrm>
          <a:prstGeom prst="ellipse">
            <a:avLst/>
          </a:prstGeom>
          <a:solidFill>
            <a:srgbClr val="2F2F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t>2</a:t>
            </a:r>
            <a:endParaRPr lang="zh-CN" altLang="en-US" sz="1200" dirty="0"/>
          </a:p>
        </p:txBody>
      </p:sp>
      <p:sp>
        <p:nvSpPr>
          <p:cNvPr id="891" name="Right Arrow 751"/>
          <p:cNvSpPr/>
          <p:nvPr/>
        </p:nvSpPr>
        <p:spPr>
          <a:xfrm>
            <a:off x="7720845" y="3338119"/>
            <a:ext cx="174147" cy="156344"/>
          </a:xfrm>
          <a:custGeom>
            <a:avLst/>
            <a:gdLst>
              <a:gd name="T0" fmla="*/ 4048 w 6714"/>
              <a:gd name="T1" fmla="*/ 194 h 6036"/>
              <a:gd name="T2" fmla="*/ 3696 w 6714"/>
              <a:gd name="T3" fmla="*/ 340 h 6036"/>
              <a:gd name="T4" fmla="*/ 3696 w 6714"/>
              <a:gd name="T5" fmla="*/ 1283 h 6036"/>
              <a:gd name="T6" fmla="*/ 199 w 6714"/>
              <a:gd name="T7" fmla="*/ 1283 h 6036"/>
              <a:gd name="T8" fmla="*/ 0 w 6714"/>
              <a:gd name="T9" fmla="*/ 1482 h 6036"/>
              <a:gd name="T10" fmla="*/ 0 w 6714"/>
              <a:gd name="T11" fmla="*/ 4553 h 6036"/>
              <a:gd name="T12" fmla="*/ 199 w 6714"/>
              <a:gd name="T13" fmla="*/ 4752 h 6036"/>
              <a:gd name="T14" fmla="*/ 3696 w 6714"/>
              <a:gd name="T15" fmla="*/ 4752 h 6036"/>
              <a:gd name="T16" fmla="*/ 3696 w 6714"/>
              <a:gd name="T17" fmla="*/ 5696 h 6036"/>
              <a:gd name="T18" fmla="*/ 4048 w 6714"/>
              <a:gd name="T19" fmla="*/ 5842 h 6036"/>
              <a:gd name="T20" fmla="*/ 6520 w 6714"/>
              <a:gd name="T21" fmla="*/ 3369 h 6036"/>
              <a:gd name="T22" fmla="*/ 6520 w 6714"/>
              <a:gd name="T23" fmla="*/ 2666 h 6036"/>
              <a:gd name="T24" fmla="*/ 4048 w 6714"/>
              <a:gd name="T25" fmla="*/ 194 h 6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714" h="6036">
                <a:moveTo>
                  <a:pt x="4048" y="194"/>
                </a:moveTo>
                <a:cubicBezTo>
                  <a:pt x="3853" y="0"/>
                  <a:pt x="3696" y="65"/>
                  <a:pt x="3696" y="340"/>
                </a:cubicBezTo>
                <a:lnTo>
                  <a:pt x="3696" y="1283"/>
                </a:lnTo>
                <a:lnTo>
                  <a:pt x="199" y="1283"/>
                </a:lnTo>
                <a:cubicBezTo>
                  <a:pt x="89" y="1283"/>
                  <a:pt x="0" y="1372"/>
                  <a:pt x="0" y="1482"/>
                </a:cubicBezTo>
                <a:lnTo>
                  <a:pt x="0" y="4553"/>
                </a:lnTo>
                <a:cubicBezTo>
                  <a:pt x="0" y="4663"/>
                  <a:pt x="89" y="4752"/>
                  <a:pt x="199" y="4752"/>
                </a:cubicBezTo>
                <a:lnTo>
                  <a:pt x="3696" y="4752"/>
                </a:lnTo>
                <a:lnTo>
                  <a:pt x="3696" y="5696"/>
                </a:lnTo>
                <a:cubicBezTo>
                  <a:pt x="3696" y="5971"/>
                  <a:pt x="3853" y="6036"/>
                  <a:pt x="4048" y="5842"/>
                </a:cubicBezTo>
                <a:lnTo>
                  <a:pt x="6520" y="3369"/>
                </a:lnTo>
                <a:cubicBezTo>
                  <a:pt x="6714" y="3175"/>
                  <a:pt x="6714" y="2860"/>
                  <a:pt x="6520" y="2666"/>
                </a:cubicBezTo>
                <a:lnTo>
                  <a:pt x="4048" y="194"/>
                </a:lnTo>
                <a:close/>
              </a:path>
            </a:pathLst>
          </a:custGeom>
          <a:solidFill>
            <a:srgbClr val="867B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53" name="文本框 752"/>
          <p:cNvSpPr txBox="1"/>
          <p:nvPr/>
        </p:nvSpPr>
        <p:spPr>
          <a:xfrm>
            <a:off x="8346455" y="5387493"/>
            <a:ext cx="3174039" cy="553998"/>
          </a:xfrm>
          <a:prstGeom prst="rect">
            <a:avLst/>
          </a:prstGeom>
          <a:noFill/>
        </p:spPr>
        <p:txBody>
          <a:bodyPr wrap="square" rtlCol="0" anchor="ctr">
            <a:spAutoFit/>
          </a:bodyPr>
          <a:lstStyle/>
          <a:p>
            <a:r>
              <a:rPr lang="zh-CN" altLang="en-US" sz="1000" dirty="0">
                <a:solidFill>
                  <a:srgbClr val="2F2F2F"/>
                </a:solidFill>
              </a:rPr>
              <a:t>自动填充，图片保持比例不变</a:t>
            </a:r>
            <a:endParaRPr lang="en-US" altLang="zh-CN" sz="1000" dirty="0">
              <a:solidFill>
                <a:srgbClr val="2F2F2F"/>
              </a:solidFill>
            </a:endParaRPr>
          </a:p>
          <a:p>
            <a:r>
              <a:rPr lang="en-US" altLang="zh-CN" sz="1000" dirty="0">
                <a:solidFill>
                  <a:srgbClr val="2F2F2F"/>
                </a:solidFill>
              </a:rPr>
              <a:t>The picture will be filled in the shape automatically while maintaining the original aspect ratio</a:t>
            </a:r>
            <a:endParaRPr lang="zh-CN" altLang="en-US" sz="1000" dirty="0">
              <a:solidFill>
                <a:srgbClr val="2F2F2F"/>
              </a:solidFill>
            </a:endParaRPr>
          </a:p>
        </p:txBody>
      </p:sp>
      <p:sp>
        <p:nvSpPr>
          <p:cNvPr id="754" name="椭圆 753"/>
          <p:cNvSpPr/>
          <p:nvPr/>
        </p:nvSpPr>
        <p:spPr>
          <a:xfrm>
            <a:off x="8024992" y="5526324"/>
            <a:ext cx="276343" cy="276343"/>
          </a:xfrm>
          <a:prstGeom prst="ellipse">
            <a:avLst/>
          </a:prstGeom>
          <a:solidFill>
            <a:srgbClr val="2F2F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t>3</a:t>
            </a:r>
            <a:endParaRPr lang="zh-CN" altLang="en-US" sz="1200" dirty="0"/>
          </a:p>
        </p:txBody>
      </p:sp>
      <p:grpSp>
        <p:nvGrpSpPr>
          <p:cNvPr id="6" name="组合 5"/>
          <p:cNvGrpSpPr/>
          <p:nvPr/>
        </p:nvGrpSpPr>
        <p:grpSpPr>
          <a:xfrm>
            <a:off x="660400" y="1959178"/>
            <a:ext cx="3493913" cy="2403813"/>
            <a:chOff x="660400" y="1959178"/>
            <a:chExt cx="3493913" cy="2403813"/>
          </a:xfrm>
        </p:grpSpPr>
        <p:sp>
          <p:nvSpPr>
            <p:cNvPr id="795" name="Rectangle 10"/>
            <p:cNvSpPr>
              <a:spLocks noChangeArrowheads="1"/>
            </p:cNvSpPr>
            <p:nvPr/>
          </p:nvSpPr>
          <p:spPr bwMode="auto">
            <a:xfrm>
              <a:off x="809622" y="2219171"/>
              <a:ext cx="3240163" cy="17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0" name="组合 9"/>
            <p:cNvGrpSpPr/>
            <p:nvPr/>
          </p:nvGrpSpPr>
          <p:grpSpPr>
            <a:xfrm>
              <a:off x="660400" y="1959178"/>
              <a:ext cx="3493913" cy="2403813"/>
              <a:chOff x="673100" y="1959176"/>
              <a:chExt cx="3493913" cy="2403813"/>
            </a:xfrm>
          </p:grpSpPr>
          <p:grpSp>
            <p:nvGrpSpPr>
              <p:cNvPr id="630" name="组合 629"/>
              <p:cNvGrpSpPr/>
              <p:nvPr/>
            </p:nvGrpSpPr>
            <p:grpSpPr>
              <a:xfrm>
                <a:off x="673100" y="1959176"/>
                <a:ext cx="3493913" cy="2403813"/>
                <a:chOff x="673100" y="1959176"/>
                <a:chExt cx="3493913" cy="2403813"/>
              </a:xfrm>
            </p:grpSpPr>
            <p:sp>
              <p:nvSpPr>
                <p:cNvPr id="631" name="Freeform 6"/>
                <p:cNvSpPr/>
                <p:nvPr/>
              </p:nvSpPr>
              <p:spPr bwMode="auto">
                <a:xfrm>
                  <a:off x="673100" y="1959176"/>
                  <a:ext cx="3493913" cy="2403813"/>
                </a:xfrm>
                <a:prstGeom prst="rect">
                  <a:avLst/>
                </a:prstGeom>
                <a:gradFill>
                  <a:gsLst>
                    <a:gs pos="83000">
                      <a:schemeClr val="bg1"/>
                    </a:gs>
                    <a:gs pos="100000">
                      <a:schemeClr val="bg1">
                        <a:alpha val="0"/>
                      </a:schemeClr>
                    </a:gs>
                  </a:gsLst>
                  <a:lin ang="5400000" scaled="1"/>
                </a:gradFill>
                <a:ln w="9525">
                  <a:noFill/>
                  <a:round/>
                </a:ln>
                <a:effectLst>
                  <a:outerShdw blurRad="63500" sx="102000" sy="102000" algn="ctr" rotWithShape="0">
                    <a:srgbClr val="E7E5EA">
                      <a:alpha val="50000"/>
                    </a:srgbClr>
                  </a:outerShdw>
                </a:effectLst>
              </p:spPr>
              <p:txBody>
                <a:bodyPr vert="horz" wrap="square" lIns="91440" tIns="45720" rIns="91440" bIns="45720" numCol="1" anchor="t" anchorCtr="0" compatLnSpc="1"/>
                <a:lstStyle/>
                <a:p>
                  <a:endParaRPr lang="zh-CN" altLang="en-US" dirty="0"/>
                </a:p>
              </p:txBody>
            </p:sp>
            <p:sp>
              <p:nvSpPr>
                <p:cNvPr id="632" name="矩形: 圆角 631"/>
                <p:cNvSpPr>
                  <a:spLocks noChangeAspect="1"/>
                </p:cNvSpPr>
                <p:nvPr/>
              </p:nvSpPr>
              <p:spPr>
                <a:xfrm>
                  <a:off x="810452" y="2742993"/>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33" name="Rectangle 8"/>
                <p:cNvSpPr>
                  <a:spLocks noChangeArrowheads="1"/>
                </p:cNvSpPr>
                <p:nvPr/>
              </p:nvSpPr>
              <p:spPr bwMode="auto">
                <a:xfrm>
                  <a:off x="810454" y="2228518"/>
                  <a:ext cx="3240163" cy="311711"/>
                </a:xfrm>
                <a:prstGeom prst="rect">
                  <a:avLst/>
                </a:prstGeom>
                <a:solidFill>
                  <a:srgbClr val="F0EE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634" name="Rectangle 9"/>
                <p:cNvSpPr>
                  <a:spLocks noChangeArrowheads="1"/>
                </p:cNvSpPr>
                <p:nvPr/>
              </p:nvSpPr>
              <p:spPr bwMode="auto">
                <a:xfrm>
                  <a:off x="810454" y="2228518"/>
                  <a:ext cx="3240163" cy="181579"/>
                </a:xfrm>
                <a:prstGeom prst="rect">
                  <a:avLst/>
                </a:prstGeom>
                <a:solidFill>
                  <a:srgbClr val="B4B4B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635" name="Oval 14"/>
                <p:cNvSpPr>
                  <a:spLocks noChangeArrowheads="1"/>
                </p:cNvSpPr>
                <p:nvPr/>
              </p:nvSpPr>
              <p:spPr bwMode="auto">
                <a:xfrm>
                  <a:off x="1171610" y="2098386"/>
                  <a:ext cx="59552" cy="62543"/>
                </a:xfrm>
                <a:prstGeom prst="ellipse">
                  <a:avLst/>
                </a:pr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6" name="Oval 15"/>
                <p:cNvSpPr>
                  <a:spLocks noChangeArrowheads="1"/>
                </p:cNvSpPr>
                <p:nvPr/>
              </p:nvSpPr>
              <p:spPr bwMode="auto">
                <a:xfrm>
                  <a:off x="1276307" y="2098386"/>
                  <a:ext cx="60514" cy="62543"/>
                </a:xfrm>
                <a:prstGeom prst="ellipse">
                  <a:avLst/>
                </a:pr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7" name="Oval 16"/>
                <p:cNvSpPr>
                  <a:spLocks noChangeArrowheads="1"/>
                </p:cNvSpPr>
                <p:nvPr/>
              </p:nvSpPr>
              <p:spPr bwMode="auto">
                <a:xfrm>
                  <a:off x="1381003" y="2098386"/>
                  <a:ext cx="60514" cy="62543"/>
                </a:xfrm>
                <a:prstGeom prst="ellipse">
                  <a:avLst/>
                </a:pr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8" name="Freeform 18"/>
                <p:cNvSpPr/>
                <p:nvPr/>
              </p:nvSpPr>
              <p:spPr bwMode="auto">
                <a:xfrm>
                  <a:off x="1615371" y="2262817"/>
                  <a:ext cx="505234" cy="164430"/>
                </a:xfrm>
                <a:custGeom>
                  <a:avLst/>
                  <a:gdLst>
                    <a:gd name="T0" fmla="*/ 520 w 547"/>
                    <a:gd name="T1" fmla="*/ 170 h 170"/>
                    <a:gd name="T2" fmla="*/ 27 w 547"/>
                    <a:gd name="T3" fmla="*/ 170 h 170"/>
                    <a:gd name="T4" fmla="*/ 0 w 547"/>
                    <a:gd name="T5" fmla="*/ 143 h 170"/>
                    <a:gd name="T6" fmla="*/ 0 w 547"/>
                    <a:gd name="T7" fmla="*/ 27 h 170"/>
                    <a:gd name="T8" fmla="*/ 27 w 547"/>
                    <a:gd name="T9" fmla="*/ 0 h 170"/>
                    <a:gd name="T10" fmla="*/ 520 w 547"/>
                    <a:gd name="T11" fmla="*/ 0 h 170"/>
                    <a:gd name="T12" fmla="*/ 547 w 547"/>
                    <a:gd name="T13" fmla="*/ 27 h 170"/>
                    <a:gd name="T14" fmla="*/ 547 w 547"/>
                    <a:gd name="T15" fmla="*/ 143 h 170"/>
                    <a:gd name="T16" fmla="*/ 520 w 547"/>
                    <a:gd name="T17"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7" h="170">
                      <a:moveTo>
                        <a:pt x="520" y="170"/>
                      </a:moveTo>
                      <a:cubicBezTo>
                        <a:pt x="27" y="170"/>
                        <a:pt x="27" y="170"/>
                        <a:pt x="27" y="170"/>
                      </a:cubicBezTo>
                      <a:cubicBezTo>
                        <a:pt x="12" y="170"/>
                        <a:pt x="0" y="158"/>
                        <a:pt x="0" y="143"/>
                      </a:cubicBezTo>
                      <a:cubicBezTo>
                        <a:pt x="0" y="27"/>
                        <a:pt x="0" y="27"/>
                        <a:pt x="0" y="27"/>
                      </a:cubicBezTo>
                      <a:cubicBezTo>
                        <a:pt x="0" y="12"/>
                        <a:pt x="12" y="0"/>
                        <a:pt x="27" y="0"/>
                      </a:cubicBezTo>
                      <a:cubicBezTo>
                        <a:pt x="520" y="0"/>
                        <a:pt x="520" y="0"/>
                        <a:pt x="520" y="0"/>
                      </a:cubicBezTo>
                      <a:cubicBezTo>
                        <a:pt x="535" y="0"/>
                        <a:pt x="547" y="12"/>
                        <a:pt x="547" y="27"/>
                      </a:cubicBezTo>
                      <a:cubicBezTo>
                        <a:pt x="547" y="143"/>
                        <a:pt x="547" y="143"/>
                        <a:pt x="547" y="143"/>
                      </a:cubicBezTo>
                      <a:cubicBezTo>
                        <a:pt x="547" y="158"/>
                        <a:pt x="535" y="170"/>
                        <a:pt x="520" y="170"/>
                      </a:cubicBezTo>
                      <a:close/>
                    </a:path>
                  </a:pathLst>
                </a:cu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9" name="Rectangle 19"/>
                <p:cNvSpPr>
                  <a:spLocks noChangeArrowheads="1"/>
                </p:cNvSpPr>
                <p:nvPr/>
              </p:nvSpPr>
              <p:spPr bwMode="auto">
                <a:xfrm>
                  <a:off x="1737357" y="2320316"/>
                  <a:ext cx="243973" cy="49430"/>
                </a:xfrm>
                <a:prstGeom prst="rect">
                  <a:avLst/>
                </a:prstGeom>
                <a:solidFill>
                  <a:srgbClr val="CFCB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640" name="Freeform 20"/>
                <p:cNvSpPr/>
                <p:nvPr/>
              </p:nvSpPr>
              <p:spPr bwMode="auto">
                <a:xfrm>
                  <a:off x="1139912" y="2306193"/>
                  <a:ext cx="232445" cy="49430"/>
                </a:xfrm>
                <a:custGeom>
                  <a:avLst/>
                  <a:gdLst>
                    <a:gd name="T0" fmla="*/ 227 w 251"/>
                    <a:gd name="T1" fmla="*/ 0 h 51"/>
                    <a:gd name="T2" fmla="*/ 24 w 251"/>
                    <a:gd name="T3" fmla="*/ 0 h 51"/>
                    <a:gd name="T4" fmla="*/ 0 w 251"/>
                    <a:gd name="T5" fmla="*/ 24 h 51"/>
                    <a:gd name="T6" fmla="*/ 0 w 251"/>
                    <a:gd name="T7" fmla="*/ 27 h 51"/>
                    <a:gd name="T8" fmla="*/ 24 w 251"/>
                    <a:gd name="T9" fmla="*/ 51 h 51"/>
                    <a:gd name="T10" fmla="*/ 227 w 251"/>
                    <a:gd name="T11" fmla="*/ 51 h 51"/>
                    <a:gd name="T12" fmla="*/ 251 w 251"/>
                    <a:gd name="T13" fmla="*/ 27 h 51"/>
                    <a:gd name="T14" fmla="*/ 251 w 251"/>
                    <a:gd name="T15" fmla="*/ 24 h 51"/>
                    <a:gd name="T16" fmla="*/ 227 w 251"/>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1" h="51">
                      <a:moveTo>
                        <a:pt x="227" y="0"/>
                      </a:moveTo>
                      <a:cubicBezTo>
                        <a:pt x="24" y="0"/>
                        <a:pt x="24" y="0"/>
                        <a:pt x="24" y="0"/>
                      </a:cubicBezTo>
                      <a:cubicBezTo>
                        <a:pt x="11" y="0"/>
                        <a:pt x="0" y="11"/>
                        <a:pt x="0" y="24"/>
                      </a:cubicBezTo>
                      <a:cubicBezTo>
                        <a:pt x="0" y="27"/>
                        <a:pt x="0" y="27"/>
                        <a:pt x="0" y="27"/>
                      </a:cubicBezTo>
                      <a:cubicBezTo>
                        <a:pt x="0" y="41"/>
                        <a:pt x="11" y="51"/>
                        <a:pt x="24" y="51"/>
                      </a:cubicBezTo>
                      <a:cubicBezTo>
                        <a:pt x="227" y="51"/>
                        <a:pt x="227" y="51"/>
                        <a:pt x="227" y="51"/>
                      </a:cubicBezTo>
                      <a:cubicBezTo>
                        <a:pt x="240" y="51"/>
                        <a:pt x="251" y="41"/>
                        <a:pt x="251" y="27"/>
                      </a:cubicBezTo>
                      <a:cubicBezTo>
                        <a:pt x="251" y="24"/>
                        <a:pt x="251" y="24"/>
                        <a:pt x="251" y="24"/>
                      </a:cubicBezTo>
                      <a:cubicBezTo>
                        <a:pt x="251" y="11"/>
                        <a:pt x="240" y="0"/>
                        <a:pt x="227"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1" name="Freeform 21"/>
                <p:cNvSpPr/>
                <p:nvPr/>
              </p:nvSpPr>
              <p:spPr bwMode="auto">
                <a:xfrm>
                  <a:off x="2317512" y="2306193"/>
                  <a:ext cx="231486" cy="49430"/>
                </a:xfrm>
                <a:custGeom>
                  <a:avLst/>
                  <a:gdLst>
                    <a:gd name="T0" fmla="*/ 226 w 250"/>
                    <a:gd name="T1" fmla="*/ 0 h 51"/>
                    <a:gd name="T2" fmla="*/ 24 w 250"/>
                    <a:gd name="T3" fmla="*/ 0 h 51"/>
                    <a:gd name="T4" fmla="*/ 0 w 250"/>
                    <a:gd name="T5" fmla="*/ 24 h 51"/>
                    <a:gd name="T6" fmla="*/ 0 w 250"/>
                    <a:gd name="T7" fmla="*/ 27 h 51"/>
                    <a:gd name="T8" fmla="*/ 24 w 250"/>
                    <a:gd name="T9" fmla="*/ 51 h 51"/>
                    <a:gd name="T10" fmla="*/ 226 w 250"/>
                    <a:gd name="T11" fmla="*/ 51 h 51"/>
                    <a:gd name="T12" fmla="*/ 250 w 250"/>
                    <a:gd name="T13" fmla="*/ 27 h 51"/>
                    <a:gd name="T14" fmla="*/ 250 w 250"/>
                    <a:gd name="T15" fmla="*/ 24 h 51"/>
                    <a:gd name="T16" fmla="*/ 226 w 250"/>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51">
                      <a:moveTo>
                        <a:pt x="226" y="0"/>
                      </a:moveTo>
                      <a:cubicBezTo>
                        <a:pt x="24" y="0"/>
                        <a:pt x="24" y="0"/>
                        <a:pt x="24" y="0"/>
                      </a:cubicBezTo>
                      <a:cubicBezTo>
                        <a:pt x="10" y="0"/>
                        <a:pt x="0" y="11"/>
                        <a:pt x="0" y="24"/>
                      </a:cubicBezTo>
                      <a:cubicBezTo>
                        <a:pt x="0" y="27"/>
                        <a:pt x="0" y="27"/>
                        <a:pt x="0" y="27"/>
                      </a:cubicBezTo>
                      <a:cubicBezTo>
                        <a:pt x="0" y="41"/>
                        <a:pt x="10" y="51"/>
                        <a:pt x="24" y="51"/>
                      </a:cubicBezTo>
                      <a:cubicBezTo>
                        <a:pt x="226" y="51"/>
                        <a:pt x="226" y="51"/>
                        <a:pt x="226" y="51"/>
                      </a:cubicBezTo>
                      <a:cubicBezTo>
                        <a:pt x="239" y="51"/>
                        <a:pt x="250" y="41"/>
                        <a:pt x="250" y="27"/>
                      </a:cubicBezTo>
                      <a:cubicBezTo>
                        <a:pt x="250" y="24"/>
                        <a:pt x="250" y="24"/>
                        <a:pt x="250" y="24"/>
                      </a:cubicBezTo>
                      <a:cubicBezTo>
                        <a:pt x="250" y="11"/>
                        <a:pt x="239" y="0"/>
                        <a:pt x="226"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2" name="Freeform 22"/>
                <p:cNvSpPr/>
                <p:nvPr/>
              </p:nvSpPr>
              <p:spPr bwMode="auto">
                <a:xfrm>
                  <a:off x="2757430" y="2306193"/>
                  <a:ext cx="231486" cy="49430"/>
                </a:xfrm>
                <a:custGeom>
                  <a:avLst/>
                  <a:gdLst>
                    <a:gd name="T0" fmla="*/ 226 w 250"/>
                    <a:gd name="T1" fmla="*/ 0 h 51"/>
                    <a:gd name="T2" fmla="*/ 24 w 250"/>
                    <a:gd name="T3" fmla="*/ 0 h 51"/>
                    <a:gd name="T4" fmla="*/ 0 w 250"/>
                    <a:gd name="T5" fmla="*/ 24 h 51"/>
                    <a:gd name="T6" fmla="*/ 0 w 250"/>
                    <a:gd name="T7" fmla="*/ 27 h 51"/>
                    <a:gd name="T8" fmla="*/ 24 w 250"/>
                    <a:gd name="T9" fmla="*/ 51 h 51"/>
                    <a:gd name="T10" fmla="*/ 226 w 250"/>
                    <a:gd name="T11" fmla="*/ 51 h 51"/>
                    <a:gd name="T12" fmla="*/ 250 w 250"/>
                    <a:gd name="T13" fmla="*/ 27 h 51"/>
                    <a:gd name="T14" fmla="*/ 250 w 250"/>
                    <a:gd name="T15" fmla="*/ 24 h 51"/>
                    <a:gd name="T16" fmla="*/ 226 w 250"/>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51">
                      <a:moveTo>
                        <a:pt x="226" y="0"/>
                      </a:moveTo>
                      <a:cubicBezTo>
                        <a:pt x="24" y="0"/>
                        <a:pt x="24" y="0"/>
                        <a:pt x="24" y="0"/>
                      </a:cubicBezTo>
                      <a:cubicBezTo>
                        <a:pt x="11" y="0"/>
                        <a:pt x="0" y="11"/>
                        <a:pt x="0" y="24"/>
                      </a:cubicBezTo>
                      <a:cubicBezTo>
                        <a:pt x="0" y="27"/>
                        <a:pt x="0" y="27"/>
                        <a:pt x="0" y="27"/>
                      </a:cubicBezTo>
                      <a:cubicBezTo>
                        <a:pt x="0" y="41"/>
                        <a:pt x="11" y="51"/>
                        <a:pt x="24" y="51"/>
                      </a:cubicBezTo>
                      <a:cubicBezTo>
                        <a:pt x="226" y="51"/>
                        <a:pt x="226" y="51"/>
                        <a:pt x="226" y="51"/>
                      </a:cubicBezTo>
                      <a:cubicBezTo>
                        <a:pt x="240" y="51"/>
                        <a:pt x="250" y="41"/>
                        <a:pt x="250" y="27"/>
                      </a:cubicBezTo>
                      <a:cubicBezTo>
                        <a:pt x="250" y="24"/>
                        <a:pt x="250" y="24"/>
                        <a:pt x="250" y="24"/>
                      </a:cubicBezTo>
                      <a:cubicBezTo>
                        <a:pt x="250" y="11"/>
                        <a:pt x="240" y="0"/>
                        <a:pt x="226"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3" name="Freeform 23"/>
                <p:cNvSpPr/>
                <p:nvPr/>
              </p:nvSpPr>
              <p:spPr bwMode="auto">
                <a:xfrm>
                  <a:off x="3197349" y="2306193"/>
                  <a:ext cx="231486" cy="49430"/>
                </a:xfrm>
                <a:custGeom>
                  <a:avLst/>
                  <a:gdLst>
                    <a:gd name="T0" fmla="*/ 227 w 250"/>
                    <a:gd name="T1" fmla="*/ 0 h 51"/>
                    <a:gd name="T2" fmla="*/ 24 w 250"/>
                    <a:gd name="T3" fmla="*/ 0 h 51"/>
                    <a:gd name="T4" fmla="*/ 0 w 250"/>
                    <a:gd name="T5" fmla="*/ 24 h 51"/>
                    <a:gd name="T6" fmla="*/ 0 w 250"/>
                    <a:gd name="T7" fmla="*/ 27 h 51"/>
                    <a:gd name="T8" fmla="*/ 24 w 250"/>
                    <a:gd name="T9" fmla="*/ 51 h 51"/>
                    <a:gd name="T10" fmla="*/ 227 w 250"/>
                    <a:gd name="T11" fmla="*/ 51 h 51"/>
                    <a:gd name="T12" fmla="*/ 250 w 250"/>
                    <a:gd name="T13" fmla="*/ 27 h 51"/>
                    <a:gd name="T14" fmla="*/ 250 w 250"/>
                    <a:gd name="T15" fmla="*/ 24 h 51"/>
                    <a:gd name="T16" fmla="*/ 227 w 250"/>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51">
                      <a:moveTo>
                        <a:pt x="227" y="0"/>
                      </a:moveTo>
                      <a:cubicBezTo>
                        <a:pt x="24" y="0"/>
                        <a:pt x="24" y="0"/>
                        <a:pt x="24" y="0"/>
                      </a:cubicBezTo>
                      <a:cubicBezTo>
                        <a:pt x="11" y="0"/>
                        <a:pt x="0" y="11"/>
                        <a:pt x="0" y="24"/>
                      </a:cubicBezTo>
                      <a:cubicBezTo>
                        <a:pt x="0" y="27"/>
                        <a:pt x="0" y="27"/>
                        <a:pt x="0" y="27"/>
                      </a:cubicBezTo>
                      <a:cubicBezTo>
                        <a:pt x="0" y="41"/>
                        <a:pt x="11" y="51"/>
                        <a:pt x="24" y="51"/>
                      </a:cubicBezTo>
                      <a:cubicBezTo>
                        <a:pt x="227" y="51"/>
                        <a:pt x="227" y="51"/>
                        <a:pt x="227" y="51"/>
                      </a:cubicBezTo>
                      <a:cubicBezTo>
                        <a:pt x="240" y="51"/>
                        <a:pt x="250" y="41"/>
                        <a:pt x="250" y="27"/>
                      </a:cubicBezTo>
                      <a:cubicBezTo>
                        <a:pt x="250" y="24"/>
                        <a:pt x="250" y="24"/>
                        <a:pt x="250" y="24"/>
                      </a:cubicBezTo>
                      <a:cubicBezTo>
                        <a:pt x="250" y="11"/>
                        <a:pt x="240" y="0"/>
                        <a:pt x="227"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4" name="矩形: 圆角 643"/>
                <p:cNvSpPr>
                  <a:spLocks noChangeAspect="1"/>
                </p:cNvSpPr>
                <p:nvPr/>
              </p:nvSpPr>
              <p:spPr>
                <a:xfrm>
                  <a:off x="810452" y="3480441"/>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5" name="矩形: 圆角 644"/>
                <p:cNvSpPr>
                  <a:spLocks noChangeAspect="1"/>
                </p:cNvSpPr>
                <p:nvPr/>
              </p:nvSpPr>
              <p:spPr>
                <a:xfrm>
                  <a:off x="810452" y="3849165"/>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6" name="矩形: 圆角 645"/>
                <p:cNvSpPr>
                  <a:spLocks noChangeAspect="1"/>
                </p:cNvSpPr>
                <p:nvPr/>
              </p:nvSpPr>
              <p:spPr>
                <a:xfrm>
                  <a:off x="810452" y="4216750"/>
                  <a:ext cx="526366" cy="127814"/>
                </a:xfrm>
                <a:prstGeom prst="roundRect">
                  <a:avLst>
                    <a:gd name="adj" fmla="val 14540"/>
                  </a:avLst>
                </a:prstGeom>
                <a:gradFill>
                  <a:gsLst>
                    <a:gs pos="8000">
                      <a:srgbClr val="F0EEF2"/>
                    </a:gs>
                    <a:gs pos="100000">
                      <a:srgbClr val="F0EEF2">
                        <a:alpha val="0"/>
                      </a:srgbClr>
                    </a:gs>
                  </a:gsLst>
                  <a:lin ang="540000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7" name="矩形: 圆角 646"/>
                <p:cNvSpPr>
                  <a:spLocks noChangeAspect="1"/>
                </p:cNvSpPr>
                <p:nvPr/>
              </p:nvSpPr>
              <p:spPr>
                <a:xfrm>
                  <a:off x="1448859" y="2742992"/>
                  <a:ext cx="2578310" cy="1523165"/>
                </a:xfrm>
                <a:prstGeom prst="roundRect">
                  <a:avLst>
                    <a:gd name="adj" fmla="val 2829"/>
                  </a:avLst>
                </a:prstGeom>
                <a:noFill/>
                <a:ln w="25400">
                  <a:gradFill>
                    <a:gsLst>
                      <a:gs pos="62000">
                        <a:srgbClr val="F0EEF2"/>
                      </a:gs>
                      <a:gs pos="100000">
                        <a:srgbClr val="F0EEF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8" name="矩形: 圆角 647"/>
                <p:cNvSpPr>
                  <a:spLocks noChangeAspect="1"/>
                </p:cNvSpPr>
                <p:nvPr/>
              </p:nvSpPr>
              <p:spPr>
                <a:xfrm>
                  <a:off x="810452" y="3111717"/>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 name="组合 8"/>
              <p:cNvGrpSpPr/>
              <p:nvPr/>
            </p:nvGrpSpPr>
            <p:grpSpPr>
              <a:xfrm>
                <a:off x="1642158" y="3169834"/>
                <a:ext cx="2158596" cy="669284"/>
                <a:chOff x="1642158" y="3169834"/>
                <a:chExt cx="2158596" cy="669284"/>
              </a:xfrm>
            </p:grpSpPr>
            <p:sp>
              <p:nvSpPr>
                <p:cNvPr id="420" name="矩形 419"/>
                <p:cNvSpPr/>
                <p:nvPr/>
              </p:nvSpPr>
              <p:spPr>
                <a:xfrm>
                  <a:off x="1658305" y="3180638"/>
                  <a:ext cx="2142449" cy="109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1687146" y="3211004"/>
                  <a:ext cx="2101734" cy="587141"/>
                  <a:chOff x="1633218" y="3294045"/>
                  <a:chExt cx="2101734" cy="587141"/>
                </a:xfrm>
              </p:grpSpPr>
              <p:sp>
                <p:nvSpPr>
                  <p:cNvPr id="125" name="圆角矩形 13"/>
                  <p:cNvSpPr/>
                  <p:nvPr/>
                </p:nvSpPr>
                <p:spPr>
                  <a:xfrm>
                    <a:off x="1633218" y="3294045"/>
                    <a:ext cx="875309" cy="587141"/>
                  </a:xfrm>
                  <a:prstGeom prst="roundRect">
                    <a:avLst>
                      <a:gd name="adj" fmla="val 8038"/>
                    </a:avLst>
                  </a:prstGeom>
                  <a:pattFill prst="pct5">
                    <a:fgClr>
                      <a:srgbClr val="867D98">
                        <a:lumMod val="20000"/>
                        <a:lumOff val="80000"/>
                      </a:srgbClr>
                    </a:fgClr>
                    <a:bgClr>
                      <a:srgbClr val="ADB5BF"/>
                    </a:bgClr>
                  </a:pattFill>
                  <a:ln w="381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400">
                      <a:defRPr/>
                    </a:pPr>
                    <a:endParaRPr lang="zh-CN" altLang="en-US" kern="0" dirty="0">
                      <a:solidFill>
                        <a:srgbClr val="44546A">
                          <a:lumMod val="60000"/>
                          <a:lumOff val="40000"/>
                        </a:srgbClr>
                      </a:solidFill>
                      <a:latin typeface="Arial" panose="020B0604020202020204"/>
                      <a:ea typeface="微软雅黑"/>
                    </a:endParaRPr>
                  </a:p>
                </p:txBody>
              </p:sp>
              <p:grpSp>
                <p:nvGrpSpPr>
                  <p:cNvPr id="144" name="组合 143"/>
                  <p:cNvGrpSpPr/>
                  <p:nvPr/>
                </p:nvGrpSpPr>
                <p:grpSpPr>
                  <a:xfrm>
                    <a:off x="2634832" y="3294045"/>
                    <a:ext cx="1100120" cy="587141"/>
                    <a:chOff x="1703214" y="3185928"/>
                    <a:chExt cx="582258" cy="521425"/>
                  </a:xfrm>
                </p:grpSpPr>
                <p:sp>
                  <p:nvSpPr>
                    <p:cNvPr id="145" name="矩形 144"/>
                    <p:cNvSpPr/>
                    <p:nvPr/>
                  </p:nvSpPr>
                  <p:spPr>
                    <a:xfrm>
                      <a:off x="1703214" y="3185928"/>
                      <a:ext cx="582258"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矩形 145"/>
                    <p:cNvSpPr/>
                    <p:nvPr/>
                  </p:nvSpPr>
                  <p:spPr>
                    <a:xfrm>
                      <a:off x="1703214" y="3388853"/>
                      <a:ext cx="530472"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矩形 150"/>
                    <p:cNvSpPr/>
                    <p:nvPr/>
                  </p:nvSpPr>
                  <p:spPr>
                    <a:xfrm>
                      <a:off x="1703214" y="3602089"/>
                      <a:ext cx="530472"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9" name="组合 168"/>
                <p:cNvGrpSpPr/>
                <p:nvPr/>
              </p:nvGrpSpPr>
              <p:grpSpPr>
                <a:xfrm>
                  <a:off x="1642158" y="3169834"/>
                  <a:ext cx="956891" cy="669284"/>
                  <a:chOff x="4979129" y="5045363"/>
                  <a:chExt cx="526932" cy="368557"/>
                </a:xfrm>
              </p:grpSpPr>
              <p:sp>
                <p:nvSpPr>
                  <p:cNvPr id="170" name="矩形 169"/>
                  <p:cNvSpPr/>
                  <p:nvPr/>
                </p:nvSpPr>
                <p:spPr>
                  <a:xfrm>
                    <a:off x="5001992" y="5068224"/>
                    <a:ext cx="481727" cy="323135"/>
                  </a:xfrm>
                  <a:prstGeom prst="rect">
                    <a:avLst/>
                  </a:prstGeom>
                  <a:no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p>
                </p:txBody>
              </p:sp>
              <p:sp>
                <p:nvSpPr>
                  <p:cNvPr id="171" name="椭圆 170"/>
                  <p:cNvSpPr/>
                  <p:nvPr/>
                </p:nvSpPr>
                <p:spPr>
                  <a:xfrm flipH="1">
                    <a:off x="4979129" y="5045363"/>
                    <a:ext cx="45720" cy="45720"/>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椭圆 171"/>
                  <p:cNvSpPr/>
                  <p:nvPr/>
                </p:nvSpPr>
                <p:spPr>
                  <a:xfrm flipH="1">
                    <a:off x="5219995" y="5045363"/>
                    <a:ext cx="45720" cy="45720"/>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椭圆 172"/>
                  <p:cNvSpPr/>
                  <p:nvPr/>
                </p:nvSpPr>
                <p:spPr>
                  <a:xfrm flipH="1">
                    <a:off x="5460337" y="5045363"/>
                    <a:ext cx="45720" cy="45720"/>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7" name="椭圆 176"/>
                  <p:cNvSpPr/>
                  <p:nvPr/>
                </p:nvSpPr>
                <p:spPr>
                  <a:xfrm flipH="1">
                    <a:off x="4979129" y="5206931"/>
                    <a:ext cx="45720" cy="45720"/>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8" name="椭圆 177"/>
                  <p:cNvSpPr/>
                  <p:nvPr/>
                </p:nvSpPr>
                <p:spPr>
                  <a:xfrm flipH="1">
                    <a:off x="5460341" y="5206931"/>
                    <a:ext cx="45720" cy="45720"/>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0" name="椭圆 189"/>
                  <p:cNvSpPr/>
                  <p:nvPr/>
                </p:nvSpPr>
                <p:spPr>
                  <a:xfrm flipH="1">
                    <a:off x="4979129" y="5368200"/>
                    <a:ext cx="45720" cy="45720"/>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1" name="椭圆 190"/>
                  <p:cNvSpPr/>
                  <p:nvPr/>
                </p:nvSpPr>
                <p:spPr>
                  <a:xfrm flipH="1">
                    <a:off x="5219995" y="5368198"/>
                    <a:ext cx="45720" cy="45720"/>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2" name="椭圆 191"/>
                  <p:cNvSpPr/>
                  <p:nvPr/>
                </p:nvSpPr>
                <p:spPr>
                  <a:xfrm flipH="1">
                    <a:off x="5460337" y="5368198"/>
                    <a:ext cx="45720" cy="45720"/>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grpSp>
      <p:sp>
        <p:nvSpPr>
          <p:cNvPr id="211" name="矩形 210"/>
          <p:cNvSpPr/>
          <p:nvPr/>
        </p:nvSpPr>
        <p:spPr>
          <a:xfrm>
            <a:off x="9010199" y="3180644"/>
            <a:ext cx="2142449" cy="109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8024987" y="1959178"/>
            <a:ext cx="3493913" cy="2403813"/>
            <a:chOff x="8024986" y="1959176"/>
            <a:chExt cx="3493913" cy="2403813"/>
          </a:xfrm>
        </p:grpSpPr>
        <p:grpSp>
          <p:nvGrpSpPr>
            <p:cNvPr id="608" name="组合 607"/>
            <p:cNvGrpSpPr/>
            <p:nvPr/>
          </p:nvGrpSpPr>
          <p:grpSpPr>
            <a:xfrm>
              <a:off x="8024986" y="1959176"/>
              <a:ext cx="3493913" cy="2403813"/>
              <a:chOff x="8024986" y="1959176"/>
              <a:chExt cx="3493913" cy="2403813"/>
            </a:xfrm>
          </p:grpSpPr>
          <p:sp>
            <p:nvSpPr>
              <p:cNvPr id="609" name="Freeform 6"/>
              <p:cNvSpPr/>
              <p:nvPr/>
            </p:nvSpPr>
            <p:spPr bwMode="auto">
              <a:xfrm>
                <a:off x="8024986" y="1959176"/>
                <a:ext cx="3493913" cy="2403813"/>
              </a:xfrm>
              <a:prstGeom prst="rect">
                <a:avLst/>
              </a:prstGeom>
              <a:gradFill>
                <a:gsLst>
                  <a:gs pos="83000">
                    <a:schemeClr val="bg1"/>
                  </a:gs>
                  <a:gs pos="100000">
                    <a:schemeClr val="bg1">
                      <a:alpha val="0"/>
                    </a:schemeClr>
                  </a:gs>
                </a:gsLst>
                <a:lin ang="5400000" scaled="1"/>
              </a:gradFill>
              <a:ln w="9525">
                <a:noFill/>
                <a:round/>
              </a:ln>
              <a:effectLst>
                <a:outerShdw blurRad="63500" sx="102000" sy="102000" algn="ctr" rotWithShape="0">
                  <a:srgbClr val="E7E5EA">
                    <a:alpha val="50000"/>
                  </a:srgbClr>
                </a:outerShdw>
              </a:effec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10" name="矩形: 圆角 609"/>
              <p:cNvSpPr>
                <a:spLocks noChangeAspect="1"/>
              </p:cNvSpPr>
              <p:nvPr/>
            </p:nvSpPr>
            <p:spPr>
              <a:xfrm>
                <a:off x="8162338" y="2742993"/>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11" name="Rectangle 8"/>
              <p:cNvSpPr>
                <a:spLocks noChangeArrowheads="1"/>
              </p:cNvSpPr>
              <p:nvPr/>
            </p:nvSpPr>
            <p:spPr bwMode="auto">
              <a:xfrm>
                <a:off x="8162340" y="2228518"/>
                <a:ext cx="3240163" cy="311711"/>
              </a:xfrm>
              <a:prstGeom prst="rect">
                <a:avLst/>
              </a:prstGeom>
              <a:solidFill>
                <a:srgbClr val="F0EE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12" name="Rectangle 9"/>
              <p:cNvSpPr>
                <a:spLocks noChangeArrowheads="1"/>
              </p:cNvSpPr>
              <p:nvPr/>
            </p:nvSpPr>
            <p:spPr bwMode="auto">
              <a:xfrm>
                <a:off x="8162340" y="2228518"/>
                <a:ext cx="3240163" cy="181579"/>
              </a:xfrm>
              <a:prstGeom prst="rect">
                <a:avLst/>
              </a:prstGeom>
              <a:solidFill>
                <a:srgbClr val="B4B4B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615" name="Oval 14"/>
              <p:cNvSpPr>
                <a:spLocks noChangeArrowheads="1"/>
              </p:cNvSpPr>
              <p:nvPr/>
            </p:nvSpPr>
            <p:spPr bwMode="auto">
              <a:xfrm>
                <a:off x="8523496" y="2098386"/>
                <a:ext cx="59552" cy="62543"/>
              </a:xfrm>
              <a:prstGeom prst="ellipse">
                <a:avLst/>
              </a:pr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16" name="Oval 15"/>
              <p:cNvSpPr>
                <a:spLocks noChangeArrowheads="1"/>
              </p:cNvSpPr>
              <p:nvPr/>
            </p:nvSpPr>
            <p:spPr bwMode="auto">
              <a:xfrm>
                <a:off x="8628193" y="2098386"/>
                <a:ext cx="60514" cy="62543"/>
              </a:xfrm>
              <a:prstGeom prst="ellipse">
                <a:avLst/>
              </a:pr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17" name="Oval 16"/>
              <p:cNvSpPr>
                <a:spLocks noChangeArrowheads="1"/>
              </p:cNvSpPr>
              <p:nvPr/>
            </p:nvSpPr>
            <p:spPr bwMode="auto">
              <a:xfrm>
                <a:off x="8732889" y="2098386"/>
                <a:ext cx="60514" cy="62543"/>
              </a:xfrm>
              <a:prstGeom prst="ellipse">
                <a:avLst/>
              </a:pr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19" name="Freeform 18"/>
              <p:cNvSpPr/>
              <p:nvPr/>
            </p:nvSpPr>
            <p:spPr bwMode="auto">
              <a:xfrm>
                <a:off x="8967257" y="2262817"/>
                <a:ext cx="505234" cy="164430"/>
              </a:xfrm>
              <a:custGeom>
                <a:avLst/>
                <a:gdLst>
                  <a:gd name="T0" fmla="*/ 520 w 547"/>
                  <a:gd name="T1" fmla="*/ 170 h 170"/>
                  <a:gd name="T2" fmla="*/ 27 w 547"/>
                  <a:gd name="T3" fmla="*/ 170 h 170"/>
                  <a:gd name="T4" fmla="*/ 0 w 547"/>
                  <a:gd name="T5" fmla="*/ 143 h 170"/>
                  <a:gd name="T6" fmla="*/ 0 w 547"/>
                  <a:gd name="T7" fmla="*/ 27 h 170"/>
                  <a:gd name="T8" fmla="*/ 27 w 547"/>
                  <a:gd name="T9" fmla="*/ 0 h 170"/>
                  <a:gd name="T10" fmla="*/ 520 w 547"/>
                  <a:gd name="T11" fmla="*/ 0 h 170"/>
                  <a:gd name="T12" fmla="*/ 547 w 547"/>
                  <a:gd name="T13" fmla="*/ 27 h 170"/>
                  <a:gd name="T14" fmla="*/ 547 w 547"/>
                  <a:gd name="T15" fmla="*/ 143 h 170"/>
                  <a:gd name="T16" fmla="*/ 520 w 547"/>
                  <a:gd name="T17"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7" h="170">
                    <a:moveTo>
                      <a:pt x="520" y="170"/>
                    </a:moveTo>
                    <a:cubicBezTo>
                      <a:pt x="27" y="170"/>
                      <a:pt x="27" y="170"/>
                      <a:pt x="27" y="170"/>
                    </a:cubicBezTo>
                    <a:cubicBezTo>
                      <a:pt x="12" y="170"/>
                      <a:pt x="0" y="158"/>
                      <a:pt x="0" y="143"/>
                    </a:cubicBezTo>
                    <a:cubicBezTo>
                      <a:pt x="0" y="27"/>
                      <a:pt x="0" y="27"/>
                      <a:pt x="0" y="27"/>
                    </a:cubicBezTo>
                    <a:cubicBezTo>
                      <a:pt x="0" y="12"/>
                      <a:pt x="12" y="0"/>
                      <a:pt x="27" y="0"/>
                    </a:cubicBezTo>
                    <a:cubicBezTo>
                      <a:pt x="520" y="0"/>
                      <a:pt x="520" y="0"/>
                      <a:pt x="520" y="0"/>
                    </a:cubicBezTo>
                    <a:cubicBezTo>
                      <a:pt x="535" y="0"/>
                      <a:pt x="547" y="12"/>
                      <a:pt x="547" y="27"/>
                    </a:cubicBezTo>
                    <a:cubicBezTo>
                      <a:pt x="547" y="143"/>
                      <a:pt x="547" y="143"/>
                      <a:pt x="547" y="143"/>
                    </a:cubicBezTo>
                    <a:cubicBezTo>
                      <a:pt x="547" y="158"/>
                      <a:pt x="535" y="170"/>
                      <a:pt x="520" y="170"/>
                    </a:cubicBezTo>
                    <a:close/>
                  </a:path>
                </a:pathLst>
              </a:cu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20" name="Rectangle 19"/>
              <p:cNvSpPr>
                <a:spLocks noChangeArrowheads="1"/>
              </p:cNvSpPr>
              <p:nvPr/>
            </p:nvSpPr>
            <p:spPr bwMode="auto">
              <a:xfrm>
                <a:off x="9089243" y="2320316"/>
                <a:ext cx="243973" cy="49430"/>
              </a:xfrm>
              <a:prstGeom prst="rect">
                <a:avLst/>
              </a:prstGeom>
              <a:solidFill>
                <a:srgbClr val="CFCB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21" name="Freeform 20"/>
              <p:cNvSpPr/>
              <p:nvPr/>
            </p:nvSpPr>
            <p:spPr bwMode="auto">
              <a:xfrm>
                <a:off x="8491798" y="2306193"/>
                <a:ext cx="232445" cy="49430"/>
              </a:xfrm>
              <a:custGeom>
                <a:avLst/>
                <a:gdLst>
                  <a:gd name="T0" fmla="*/ 227 w 251"/>
                  <a:gd name="T1" fmla="*/ 0 h 51"/>
                  <a:gd name="T2" fmla="*/ 24 w 251"/>
                  <a:gd name="T3" fmla="*/ 0 h 51"/>
                  <a:gd name="T4" fmla="*/ 0 w 251"/>
                  <a:gd name="T5" fmla="*/ 24 h 51"/>
                  <a:gd name="T6" fmla="*/ 0 w 251"/>
                  <a:gd name="T7" fmla="*/ 27 h 51"/>
                  <a:gd name="T8" fmla="*/ 24 w 251"/>
                  <a:gd name="T9" fmla="*/ 51 h 51"/>
                  <a:gd name="T10" fmla="*/ 227 w 251"/>
                  <a:gd name="T11" fmla="*/ 51 h 51"/>
                  <a:gd name="T12" fmla="*/ 251 w 251"/>
                  <a:gd name="T13" fmla="*/ 27 h 51"/>
                  <a:gd name="T14" fmla="*/ 251 w 251"/>
                  <a:gd name="T15" fmla="*/ 24 h 51"/>
                  <a:gd name="T16" fmla="*/ 227 w 251"/>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1" h="51">
                    <a:moveTo>
                      <a:pt x="227" y="0"/>
                    </a:moveTo>
                    <a:cubicBezTo>
                      <a:pt x="24" y="0"/>
                      <a:pt x="24" y="0"/>
                      <a:pt x="24" y="0"/>
                    </a:cubicBezTo>
                    <a:cubicBezTo>
                      <a:pt x="11" y="0"/>
                      <a:pt x="0" y="11"/>
                      <a:pt x="0" y="24"/>
                    </a:cubicBezTo>
                    <a:cubicBezTo>
                      <a:pt x="0" y="27"/>
                      <a:pt x="0" y="27"/>
                      <a:pt x="0" y="27"/>
                    </a:cubicBezTo>
                    <a:cubicBezTo>
                      <a:pt x="0" y="41"/>
                      <a:pt x="11" y="51"/>
                      <a:pt x="24" y="51"/>
                    </a:cubicBezTo>
                    <a:cubicBezTo>
                      <a:pt x="227" y="51"/>
                      <a:pt x="227" y="51"/>
                      <a:pt x="227" y="51"/>
                    </a:cubicBezTo>
                    <a:cubicBezTo>
                      <a:pt x="240" y="51"/>
                      <a:pt x="251" y="41"/>
                      <a:pt x="251" y="27"/>
                    </a:cubicBezTo>
                    <a:cubicBezTo>
                      <a:pt x="251" y="24"/>
                      <a:pt x="251" y="24"/>
                      <a:pt x="251" y="24"/>
                    </a:cubicBezTo>
                    <a:cubicBezTo>
                      <a:pt x="251" y="11"/>
                      <a:pt x="240" y="0"/>
                      <a:pt x="227"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2" name="Freeform 21"/>
              <p:cNvSpPr/>
              <p:nvPr/>
            </p:nvSpPr>
            <p:spPr bwMode="auto">
              <a:xfrm>
                <a:off x="9669398" y="2306193"/>
                <a:ext cx="231486" cy="49430"/>
              </a:xfrm>
              <a:custGeom>
                <a:avLst/>
                <a:gdLst>
                  <a:gd name="T0" fmla="*/ 226 w 250"/>
                  <a:gd name="T1" fmla="*/ 0 h 51"/>
                  <a:gd name="T2" fmla="*/ 24 w 250"/>
                  <a:gd name="T3" fmla="*/ 0 h 51"/>
                  <a:gd name="T4" fmla="*/ 0 w 250"/>
                  <a:gd name="T5" fmla="*/ 24 h 51"/>
                  <a:gd name="T6" fmla="*/ 0 w 250"/>
                  <a:gd name="T7" fmla="*/ 27 h 51"/>
                  <a:gd name="T8" fmla="*/ 24 w 250"/>
                  <a:gd name="T9" fmla="*/ 51 h 51"/>
                  <a:gd name="T10" fmla="*/ 226 w 250"/>
                  <a:gd name="T11" fmla="*/ 51 h 51"/>
                  <a:gd name="T12" fmla="*/ 250 w 250"/>
                  <a:gd name="T13" fmla="*/ 27 h 51"/>
                  <a:gd name="T14" fmla="*/ 250 w 250"/>
                  <a:gd name="T15" fmla="*/ 24 h 51"/>
                  <a:gd name="T16" fmla="*/ 226 w 250"/>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51">
                    <a:moveTo>
                      <a:pt x="226" y="0"/>
                    </a:moveTo>
                    <a:cubicBezTo>
                      <a:pt x="24" y="0"/>
                      <a:pt x="24" y="0"/>
                      <a:pt x="24" y="0"/>
                    </a:cubicBezTo>
                    <a:cubicBezTo>
                      <a:pt x="10" y="0"/>
                      <a:pt x="0" y="11"/>
                      <a:pt x="0" y="24"/>
                    </a:cubicBezTo>
                    <a:cubicBezTo>
                      <a:pt x="0" y="27"/>
                      <a:pt x="0" y="27"/>
                      <a:pt x="0" y="27"/>
                    </a:cubicBezTo>
                    <a:cubicBezTo>
                      <a:pt x="0" y="41"/>
                      <a:pt x="10" y="51"/>
                      <a:pt x="24" y="51"/>
                    </a:cubicBezTo>
                    <a:cubicBezTo>
                      <a:pt x="226" y="51"/>
                      <a:pt x="226" y="51"/>
                      <a:pt x="226" y="51"/>
                    </a:cubicBezTo>
                    <a:cubicBezTo>
                      <a:pt x="239" y="51"/>
                      <a:pt x="250" y="41"/>
                      <a:pt x="250" y="27"/>
                    </a:cubicBezTo>
                    <a:cubicBezTo>
                      <a:pt x="250" y="24"/>
                      <a:pt x="250" y="24"/>
                      <a:pt x="250" y="24"/>
                    </a:cubicBezTo>
                    <a:cubicBezTo>
                      <a:pt x="250" y="11"/>
                      <a:pt x="239" y="0"/>
                      <a:pt x="226"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3" name="Freeform 22"/>
              <p:cNvSpPr/>
              <p:nvPr/>
            </p:nvSpPr>
            <p:spPr bwMode="auto">
              <a:xfrm>
                <a:off x="10109316" y="2306193"/>
                <a:ext cx="231486" cy="49430"/>
              </a:xfrm>
              <a:custGeom>
                <a:avLst/>
                <a:gdLst>
                  <a:gd name="T0" fmla="*/ 226 w 250"/>
                  <a:gd name="T1" fmla="*/ 0 h 51"/>
                  <a:gd name="T2" fmla="*/ 24 w 250"/>
                  <a:gd name="T3" fmla="*/ 0 h 51"/>
                  <a:gd name="T4" fmla="*/ 0 w 250"/>
                  <a:gd name="T5" fmla="*/ 24 h 51"/>
                  <a:gd name="T6" fmla="*/ 0 w 250"/>
                  <a:gd name="T7" fmla="*/ 27 h 51"/>
                  <a:gd name="T8" fmla="*/ 24 w 250"/>
                  <a:gd name="T9" fmla="*/ 51 h 51"/>
                  <a:gd name="T10" fmla="*/ 226 w 250"/>
                  <a:gd name="T11" fmla="*/ 51 h 51"/>
                  <a:gd name="T12" fmla="*/ 250 w 250"/>
                  <a:gd name="T13" fmla="*/ 27 h 51"/>
                  <a:gd name="T14" fmla="*/ 250 w 250"/>
                  <a:gd name="T15" fmla="*/ 24 h 51"/>
                  <a:gd name="T16" fmla="*/ 226 w 250"/>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51">
                    <a:moveTo>
                      <a:pt x="226" y="0"/>
                    </a:moveTo>
                    <a:cubicBezTo>
                      <a:pt x="24" y="0"/>
                      <a:pt x="24" y="0"/>
                      <a:pt x="24" y="0"/>
                    </a:cubicBezTo>
                    <a:cubicBezTo>
                      <a:pt x="11" y="0"/>
                      <a:pt x="0" y="11"/>
                      <a:pt x="0" y="24"/>
                    </a:cubicBezTo>
                    <a:cubicBezTo>
                      <a:pt x="0" y="27"/>
                      <a:pt x="0" y="27"/>
                      <a:pt x="0" y="27"/>
                    </a:cubicBezTo>
                    <a:cubicBezTo>
                      <a:pt x="0" y="41"/>
                      <a:pt x="11" y="51"/>
                      <a:pt x="24" y="51"/>
                    </a:cubicBezTo>
                    <a:cubicBezTo>
                      <a:pt x="226" y="51"/>
                      <a:pt x="226" y="51"/>
                      <a:pt x="226" y="51"/>
                    </a:cubicBezTo>
                    <a:cubicBezTo>
                      <a:pt x="240" y="51"/>
                      <a:pt x="250" y="41"/>
                      <a:pt x="250" y="27"/>
                    </a:cubicBezTo>
                    <a:cubicBezTo>
                      <a:pt x="250" y="24"/>
                      <a:pt x="250" y="24"/>
                      <a:pt x="250" y="24"/>
                    </a:cubicBezTo>
                    <a:cubicBezTo>
                      <a:pt x="250" y="11"/>
                      <a:pt x="240" y="0"/>
                      <a:pt x="226"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4" name="Freeform 23"/>
              <p:cNvSpPr/>
              <p:nvPr/>
            </p:nvSpPr>
            <p:spPr bwMode="auto">
              <a:xfrm>
                <a:off x="10549235" y="2306193"/>
                <a:ext cx="231486" cy="49430"/>
              </a:xfrm>
              <a:custGeom>
                <a:avLst/>
                <a:gdLst>
                  <a:gd name="T0" fmla="*/ 227 w 250"/>
                  <a:gd name="T1" fmla="*/ 0 h 51"/>
                  <a:gd name="T2" fmla="*/ 24 w 250"/>
                  <a:gd name="T3" fmla="*/ 0 h 51"/>
                  <a:gd name="T4" fmla="*/ 0 w 250"/>
                  <a:gd name="T5" fmla="*/ 24 h 51"/>
                  <a:gd name="T6" fmla="*/ 0 w 250"/>
                  <a:gd name="T7" fmla="*/ 27 h 51"/>
                  <a:gd name="T8" fmla="*/ 24 w 250"/>
                  <a:gd name="T9" fmla="*/ 51 h 51"/>
                  <a:gd name="T10" fmla="*/ 227 w 250"/>
                  <a:gd name="T11" fmla="*/ 51 h 51"/>
                  <a:gd name="T12" fmla="*/ 250 w 250"/>
                  <a:gd name="T13" fmla="*/ 27 h 51"/>
                  <a:gd name="T14" fmla="*/ 250 w 250"/>
                  <a:gd name="T15" fmla="*/ 24 h 51"/>
                  <a:gd name="T16" fmla="*/ 227 w 250"/>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51">
                    <a:moveTo>
                      <a:pt x="227" y="0"/>
                    </a:moveTo>
                    <a:cubicBezTo>
                      <a:pt x="24" y="0"/>
                      <a:pt x="24" y="0"/>
                      <a:pt x="24" y="0"/>
                    </a:cubicBezTo>
                    <a:cubicBezTo>
                      <a:pt x="11" y="0"/>
                      <a:pt x="0" y="11"/>
                      <a:pt x="0" y="24"/>
                    </a:cubicBezTo>
                    <a:cubicBezTo>
                      <a:pt x="0" y="27"/>
                      <a:pt x="0" y="27"/>
                      <a:pt x="0" y="27"/>
                    </a:cubicBezTo>
                    <a:cubicBezTo>
                      <a:pt x="0" y="41"/>
                      <a:pt x="11" y="51"/>
                      <a:pt x="24" y="51"/>
                    </a:cubicBezTo>
                    <a:cubicBezTo>
                      <a:pt x="227" y="51"/>
                      <a:pt x="227" y="51"/>
                      <a:pt x="227" y="51"/>
                    </a:cubicBezTo>
                    <a:cubicBezTo>
                      <a:pt x="240" y="51"/>
                      <a:pt x="250" y="41"/>
                      <a:pt x="250" y="27"/>
                    </a:cubicBezTo>
                    <a:cubicBezTo>
                      <a:pt x="250" y="24"/>
                      <a:pt x="250" y="24"/>
                      <a:pt x="250" y="24"/>
                    </a:cubicBezTo>
                    <a:cubicBezTo>
                      <a:pt x="250" y="11"/>
                      <a:pt x="240" y="0"/>
                      <a:pt x="227"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5" name="矩形: 圆角 624"/>
              <p:cNvSpPr>
                <a:spLocks noChangeAspect="1"/>
              </p:cNvSpPr>
              <p:nvPr/>
            </p:nvSpPr>
            <p:spPr>
              <a:xfrm>
                <a:off x="8162338" y="3480441"/>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26" name="矩形: 圆角 625"/>
              <p:cNvSpPr>
                <a:spLocks noChangeAspect="1"/>
              </p:cNvSpPr>
              <p:nvPr/>
            </p:nvSpPr>
            <p:spPr>
              <a:xfrm>
                <a:off x="8162338" y="3849165"/>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27" name="矩形: 圆角 626"/>
              <p:cNvSpPr>
                <a:spLocks noChangeAspect="1"/>
              </p:cNvSpPr>
              <p:nvPr/>
            </p:nvSpPr>
            <p:spPr>
              <a:xfrm>
                <a:off x="8162338" y="4216750"/>
                <a:ext cx="526366" cy="127814"/>
              </a:xfrm>
              <a:prstGeom prst="roundRect">
                <a:avLst>
                  <a:gd name="adj" fmla="val 14540"/>
                </a:avLst>
              </a:prstGeom>
              <a:gradFill>
                <a:gsLst>
                  <a:gs pos="8000">
                    <a:srgbClr val="F0EEF2"/>
                  </a:gs>
                  <a:gs pos="100000">
                    <a:srgbClr val="F0EEF2">
                      <a:alpha val="0"/>
                    </a:srgbClr>
                  </a:gs>
                </a:gsLst>
                <a:lin ang="540000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28" name="矩形: 圆角 627"/>
              <p:cNvSpPr>
                <a:spLocks noChangeAspect="1"/>
              </p:cNvSpPr>
              <p:nvPr/>
            </p:nvSpPr>
            <p:spPr>
              <a:xfrm>
                <a:off x="8800745" y="2742992"/>
                <a:ext cx="2578310" cy="1523165"/>
              </a:xfrm>
              <a:prstGeom prst="roundRect">
                <a:avLst>
                  <a:gd name="adj" fmla="val 2829"/>
                </a:avLst>
              </a:prstGeom>
              <a:noFill/>
              <a:ln w="25400">
                <a:gradFill>
                  <a:gsLst>
                    <a:gs pos="62000">
                      <a:srgbClr val="F0EEF2"/>
                    </a:gs>
                    <a:gs pos="100000">
                      <a:srgbClr val="F0EEF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29" name="矩形: 圆角 628"/>
              <p:cNvSpPr>
                <a:spLocks noChangeAspect="1"/>
              </p:cNvSpPr>
              <p:nvPr/>
            </p:nvSpPr>
            <p:spPr>
              <a:xfrm>
                <a:off x="8162338" y="3111717"/>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14" name="组合 213"/>
            <p:cNvGrpSpPr/>
            <p:nvPr/>
          </p:nvGrpSpPr>
          <p:grpSpPr>
            <a:xfrm>
              <a:off x="9039034" y="3211004"/>
              <a:ext cx="2101734" cy="587141"/>
              <a:chOff x="1633218" y="3294045"/>
              <a:chExt cx="2101734" cy="587141"/>
            </a:xfrm>
          </p:grpSpPr>
          <p:sp>
            <p:nvSpPr>
              <p:cNvPr id="231" name="圆角矩形 13"/>
              <p:cNvSpPr/>
              <p:nvPr/>
            </p:nvSpPr>
            <p:spPr>
              <a:xfrm>
                <a:off x="1633218" y="3294045"/>
                <a:ext cx="875309" cy="587141"/>
              </a:xfrm>
              <a:prstGeom prst="roundRect">
                <a:avLst>
                  <a:gd name="adj" fmla="val 8038"/>
                </a:avLst>
              </a:prstGeom>
              <a:blipFill>
                <a:blip r:embed="rId1"/>
                <a:srcRect/>
                <a:stretch>
                  <a:fillRect l="-9443" r="-9443"/>
                </a:stretch>
              </a:blipFill>
              <a:ln w="3175">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400"/>
                <a:endParaRPr lang="zh-CN" altLang="en-US" kern="0" dirty="0">
                  <a:solidFill>
                    <a:srgbClr val="44546A">
                      <a:lumMod val="60000"/>
                      <a:lumOff val="40000"/>
                    </a:srgbClr>
                  </a:solidFill>
                </a:endParaRPr>
              </a:p>
            </p:txBody>
          </p:sp>
          <p:grpSp>
            <p:nvGrpSpPr>
              <p:cNvPr id="232" name="组合 231"/>
              <p:cNvGrpSpPr/>
              <p:nvPr/>
            </p:nvGrpSpPr>
            <p:grpSpPr>
              <a:xfrm>
                <a:off x="2634832" y="3294045"/>
                <a:ext cx="1100120" cy="587141"/>
                <a:chOff x="1703214" y="3185928"/>
                <a:chExt cx="582258" cy="521425"/>
              </a:xfrm>
            </p:grpSpPr>
            <p:sp>
              <p:nvSpPr>
                <p:cNvPr id="233" name="矩形 232"/>
                <p:cNvSpPr/>
                <p:nvPr/>
              </p:nvSpPr>
              <p:spPr>
                <a:xfrm>
                  <a:off x="1703214" y="3185928"/>
                  <a:ext cx="582258"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矩形 233"/>
                <p:cNvSpPr/>
                <p:nvPr/>
              </p:nvSpPr>
              <p:spPr>
                <a:xfrm>
                  <a:off x="1703214" y="3388853"/>
                  <a:ext cx="530472"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矩形 234"/>
                <p:cNvSpPr/>
                <p:nvPr/>
              </p:nvSpPr>
              <p:spPr>
                <a:xfrm>
                  <a:off x="1703214" y="3602089"/>
                  <a:ext cx="530472"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 name="标题 1"/>
          <p:cNvSpPr txBox="1"/>
          <p:nvPr/>
        </p:nvSpPr>
        <p:spPr>
          <a:xfrm>
            <a:off x="660400" y="0"/>
            <a:ext cx="10858500" cy="10287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914400"/>
            <a:r>
              <a:rPr lang="zh-CN" altLang="en-US" sz="2800" b="1" dirty="0"/>
              <a:t>填充图示中的图片  </a:t>
            </a:r>
            <a:r>
              <a:rPr lang="en-US" altLang="zh-CN" sz="2800" b="1" dirty="0"/>
              <a:t>Fill Pictures in Diagram</a:t>
            </a:r>
            <a:endParaRPr lang="zh-CN" altLang="en-US" sz="2800" b="1" dirty="0"/>
          </a:p>
        </p:txBody>
      </p:sp>
      <p:sp>
        <p:nvSpPr>
          <p:cNvPr id="4" name="矩形 3"/>
          <p:cNvSpPr/>
          <p:nvPr/>
        </p:nvSpPr>
        <p:spPr>
          <a:xfrm>
            <a:off x="8978025" y="128575"/>
            <a:ext cx="2540875" cy="771556"/>
          </a:xfrm>
          <a:prstGeom prst="rect">
            <a:avLst/>
          </a:prstGeom>
          <a:solidFill>
            <a:srgbClr val="F73434"/>
          </a:solidFill>
          <a:ln w="12700">
            <a:noFill/>
            <a:prstDash val="sysDash"/>
          </a:ln>
        </p:spPr>
        <p:txBody>
          <a:bodyPr wrap="square" lIns="91440" tIns="91440" rIns="91440" bIns="91440" rtlCol="0" anchor="ctr">
            <a:noAutofit/>
          </a:bodyPr>
          <a:lstStyle/>
          <a:p>
            <a:pPr>
              <a:lnSpc>
                <a:spcPct val="120000"/>
              </a:lnSpc>
            </a:pPr>
            <a:r>
              <a:rPr lang="en-US" altLang="zh-CN" sz="800" b="1" dirty="0">
                <a:solidFill>
                  <a:schemeClr val="bg1"/>
                </a:solidFill>
              </a:rPr>
              <a:t>Note:</a:t>
            </a:r>
            <a:endParaRPr lang="en-US" altLang="zh-CN" sz="800" b="1" dirty="0">
              <a:solidFill>
                <a:schemeClr val="bg1"/>
              </a:solidFill>
            </a:endParaRPr>
          </a:p>
          <a:p>
            <a:pPr>
              <a:lnSpc>
                <a:spcPct val="120000"/>
              </a:lnSpc>
            </a:pPr>
            <a:r>
              <a:rPr lang="zh-CN" altLang="en-US" sz="800" dirty="0">
                <a:solidFill>
                  <a:schemeClr val="bg1"/>
                </a:solidFill>
              </a:rPr>
              <a:t>本页为说明页，使用时请删除本页内容。</a:t>
            </a:r>
            <a:endParaRPr lang="zh-CN" altLang="en-US" sz="800" dirty="0">
              <a:solidFill>
                <a:schemeClr val="bg1"/>
              </a:solidFill>
            </a:endParaRPr>
          </a:p>
          <a:p>
            <a:pPr>
              <a:lnSpc>
                <a:spcPct val="120000"/>
              </a:lnSpc>
            </a:pPr>
            <a:r>
              <a:rPr lang="en-US" altLang="zh-CN" sz="800" dirty="0">
                <a:solidFill>
                  <a:schemeClr val="bg1"/>
                </a:solidFill>
              </a:rPr>
              <a:t>This slide is an instruction. Please delete this slide before using it for presentation.</a:t>
            </a:r>
            <a:endParaRPr lang="en-US" altLang="zh-CN" sz="800" dirty="0">
              <a:solidFill>
                <a:schemeClr val="bg1"/>
              </a:solidFill>
            </a:endParaRPr>
          </a:p>
        </p:txBody>
      </p:sp>
    </p:spTree>
    <p:custDataLst>
      <p:tags r:id="rId2"/>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12" name="组合 11"/>
          <p:cNvGrpSpPr/>
          <p:nvPr/>
        </p:nvGrpSpPr>
        <p:grpSpPr>
          <a:xfrm>
            <a:off x="660400" y="5387492"/>
            <a:ext cx="3493913" cy="553998"/>
            <a:chOff x="673100" y="5387492"/>
            <a:chExt cx="3493913" cy="553998"/>
          </a:xfrm>
        </p:grpSpPr>
        <p:sp>
          <p:nvSpPr>
            <p:cNvPr id="351" name="文本框 350"/>
            <p:cNvSpPr txBox="1"/>
            <p:nvPr/>
          </p:nvSpPr>
          <p:spPr>
            <a:xfrm>
              <a:off x="994562" y="5387492"/>
              <a:ext cx="3172451" cy="553998"/>
            </a:xfrm>
            <a:prstGeom prst="rect">
              <a:avLst/>
            </a:prstGeom>
            <a:noFill/>
          </p:spPr>
          <p:txBody>
            <a:bodyPr wrap="square" rtlCol="0" anchor="ctr">
              <a:spAutoFit/>
            </a:bodyPr>
            <a:lstStyle/>
            <a:p>
              <a:r>
                <a:rPr lang="zh-CN" altLang="en-US" sz="1000" dirty="0">
                  <a:solidFill>
                    <a:srgbClr val="2F2F2F"/>
                  </a:solidFill>
                </a:rPr>
                <a:t>解除组合，选中图示中的插图</a:t>
              </a:r>
              <a:endParaRPr lang="en-US" altLang="zh-CN" sz="1000" dirty="0">
                <a:solidFill>
                  <a:srgbClr val="2F2F2F"/>
                </a:solidFill>
              </a:endParaRPr>
            </a:p>
            <a:p>
              <a:r>
                <a:rPr lang="en-US" altLang="zh-CN" sz="1000" dirty="0">
                  <a:solidFill>
                    <a:srgbClr val="2F2F2F"/>
                  </a:solidFill>
                </a:rPr>
                <a:t>Ungroup the diagram and select the shape that needs to be replaced</a:t>
              </a:r>
              <a:endParaRPr lang="zh-CN" altLang="en-US" sz="1000" dirty="0">
                <a:solidFill>
                  <a:srgbClr val="2F2F2F"/>
                </a:solidFill>
              </a:endParaRPr>
            </a:p>
          </p:txBody>
        </p:sp>
        <p:sp>
          <p:nvSpPr>
            <p:cNvPr id="350" name="椭圆 349"/>
            <p:cNvSpPr/>
            <p:nvPr/>
          </p:nvSpPr>
          <p:spPr>
            <a:xfrm>
              <a:off x="673100" y="5526315"/>
              <a:ext cx="276343" cy="276343"/>
            </a:xfrm>
            <a:prstGeom prst="ellipse">
              <a:avLst/>
            </a:prstGeom>
            <a:solidFill>
              <a:srgbClr val="2F2F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t>1</a:t>
              </a:r>
              <a:endParaRPr lang="zh-CN" altLang="en-US" sz="1200" dirty="0"/>
            </a:p>
          </p:txBody>
        </p:sp>
      </p:grpSp>
      <p:sp>
        <p:nvSpPr>
          <p:cNvPr id="890" name="Right Arrow 16"/>
          <p:cNvSpPr/>
          <p:nvPr/>
        </p:nvSpPr>
        <p:spPr>
          <a:xfrm>
            <a:off x="4284308" y="3338119"/>
            <a:ext cx="174147" cy="156344"/>
          </a:xfrm>
          <a:custGeom>
            <a:avLst/>
            <a:gdLst>
              <a:gd name="T0" fmla="*/ 4048 w 6714"/>
              <a:gd name="T1" fmla="*/ 194 h 6036"/>
              <a:gd name="T2" fmla="*/ 3696 w 6714"/>
              <a:gd name="T3" fmla="*/ 340 h 6036"/>
              <a:gd name="T4" fmla="*/ 3696 w 6714"/>
              <a:gd name="T5" fmla="*/ 1283 h 6036"/>
              <a:gd name="T6" fmla="*/ 199 w 6714"/>
              <a:gd name="T7" fmla="*/ 1283 h 6036"/>
              <a:gd name="T8" fmla="*/ 0 w 6714"/>
              <a:gd name="T9" fmla="*/ 1482 h 6036"/>
              <a:gd name="T10" fmla="*/ 0 w 6714"/>
              <a:gd name="T11" fmla="*/ 4553 h 6036"/>
              <a:gd name="T12" fmla="*/ 199 w 6714"/>
              <a:gd name="T13" fmla="*/ 4752 h 6036"/>
              <a:gd name="T14" fmla="*/ 3696 w 6714"/>
              <a:gd name="T15" fmla="*/ 4752 h 6036"/>
              <a:gd name="T16" fmla="*/ 3696 w 6714"/>
              <a:gd name="T17" fmla="*/ 5696 h 6036"/>
              <a:gd name="T18" fmla="*/ 4048 w 6714"/>
              <a:gd name="T19" fmla="*/ 5842 h 6036"/>
              <a:gd name="T20" fmla="*/ 6520 w 6714"/>
              <a:gd name="T21" fmla="*/ 3369 h 6036"/>
              <a:gd name="T22" fmla="*/ 6520 w 6714"/>
              <a:gd name="T23" fmla="*/ 2666 h 6036"/>
              <a:gd name="T24" fmla="*/ 4048 w 6714"/>
              <a:gd name="T25" fmla="*/ 194 h 6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714" h="6036">
                <a:moveTo>
                  <a:pt x="4048" y="194"/>
                </a:moveTo>
                <a:cubicBezTo>
                  <a:pt x="3853" y="0"/>
                  <a:pt x="3696" y="65"/>
                  <a:pt x="3696" y="340"/>
                </a:cubicBezTo>
                <a:lnTo>
                  <a:pt x="3696" y="1283"/>
                </a:lnTo>
                <a:lnTo>
                  <a:pt x="199" y="1283"/>
                </a:lnTo>
                <a:cubicBezTo>
                  <a:pt x="89" y="1283"/>
                  <a:pt x="0" y="1372"/>
                  <a:pt x="0" y="1482"/>
                </a:cubicBezTo>
                <a:lnTo>
                  <a:pt x="0" y="4553"/>
                </a:lnTo>
                <a:cubicBezTo>
                  <a:pt x="0" y="4663"/>
                  <a:pt x="89" y="4752"/>
                  <a:pt x="199" y="4752"/>
                </a:cubicBezTo>
                <a:lnTo>
                  <a:pt x="3696" y="4752"/>
                </a:lnTo>
                <a:lnTo>
                  <a:pt x="3696" y="5696"/>
                </a:lnTo>
                <a:cubicBezTo>
                  <a:pt x="3696" y="5971"/>
                  <a:pt x="3853" y="6036"/>
                  <a:pt x="4048" y="5842"/>
                </a:cubicBezTo>
                <a:lnTo>
                  <a:pt x="6520" y="3369"/>
                </a:lnTo>
                <a:cubicBezTo>
                  <a:pt x="6714" y="3175"/>
                  <a:pt x="6714" y="2860"/>
                  <a:pt x="6520" y="2666"/>
                </a:cubicBezTo>
                <a:lnTo>
                  <a:pt x="4048" y="194"/>
                </a:lnTo>
                <a:close/>
              </a:path>
            </a:pathLst>
          </a:custGeom>
          <a:solidFill>
            <a:srgbClr val="867B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613" name="文本框 612"/>
          <p:cNvSpPr txBox="1"/>
          <p:nvPr/>
        </p:nvSpPr>
        <p:spPr>
          <a:xfrm>
            <a:off x="4916703" y="5387482"/>
            <a:ext cx="2558947" cy="553998"/>
          </a:xfrm>
          <a:prstGeom prst="rect">
            <a:avLst/>
          </a:prstGeom>
          <a:noFill/>
        </p:spPr>
        <p:txBody>
          <a:bodyPr wrap="square" rtlCol="0" anchor="ctr">
            <a:spAutoFit/>
          </a:bodyPr>
          <a:lstStyle/>
          <a:p>
            <a:r>
              <a:rPr lang="zh-CN" altLang="en-US" sz="1000" dirty="0">
                <a:solidFill>
                  <a:srgbClr val="2F2F2F"/>
                </a:solidFill>
              </a:rPr>
              <a:t>点击 </a:t>
            </a:r>
            <a:r>
              <a:rPr lang="en-US" altLang="zh-CN" sz="1000" dirty="0">
                <a:solidFill>
                  <a:srgbClr val="2F2F2F"/>
                </a:solidFill>
              </a:rPr>
              <a:t>iSlide【</a:t>
            </a:r>
            <a:r>
              <a:rPr lang="zh-CN" altLang="en-US" sz="1000" dirty="0">
                <a:solidFill>
                  <a:srgbClr val="2F2F2F"/>
                </a:solidFill>
              </a:rPr>
              <a:t>插图库</a:t>
            </a:r>
            <a:r>
              <a:rPr lang="en-US" altLang="zh-CN" sz="1000" dirty="0">
                <a:solidFill>
                  <a:srgbClr val="2F2F2F"/>
                </a:solidFill>
              </a:rPr>
              <a:t>】</a:t>
            </a:r>
            <a:r>
              <a:rPr lang="zh-CN" altLang="en-US" sz="1000" dirty="0">
                <a:solidFill>
                  <a:srgbClr val="2F2F2F"/>
                </a:solidFill>
              </a:rPr>
              <a:t>中的插图替换</a:t>
            </a:r>
            <a:endParaRPr lang="en-US" altLang="zh-CN" sz="1000" dirty="0">
              <a:solidFill>
                <a:srgbClr val="2F2F2F"/>
              </a:solidFill>
            </a:endParaRPr>
          </a:p>
          <a:p>
            <a:r>
              <a:rPr lang="en-US" altLang="zh-CN" sz="1000" dirty="0">
                <a:solidFill>
                  <a:srgbClr val="2F2F2F"/>
                </a:solidFill>
              </a:rPr>
              <a:t>Click the target vector in iSlide “Vector Library” to insert it into the diagram</a:t>
            </a:r>
            <a:endParaRPr lang="zh-CN" altLang="en-US" sz="1000" dirty="0">
              <a:solidFill>
                <a:srgbClr val="2F2F2F"/>
              </a:solidFill>
            </a:endParaRPr>
          </a:p>
        </p:txBody>
      </p:sp>
      <p:sp>
        <p:nvSpPr>
          <p:cNvPr id="614" name="椭圆 613"/>
          <p:cNvSpPr/>
          <p:nvPr/>
        </p:nvSpPr>
        <p:spPr>
          <a:xfrm>
            <a:off x="4595244" y="5526315"/>
            <a:ext cx="276343" cy="276343"/>
          </a:xfrm>
          <a:prstGeom prst="ellipse">
            <a:avLst/>
          </a:prstGeom>
          <a:solidFill>
            <a:srgbClr val="2F2F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t>2</a:t>
            </a:r>
            <a:endParaRPr lang="zh-CN" altLang="en-US" sz="1200" dirty="0"/>
          </a:p>
        </p:txBody>
      </p:sp>
      <p:sp>
        <p:nvSpPr>
          <p:cNvPr id="891" name="Right Arrow 751"/>
          <p:cNvSpPr/>
          <p:nvPr/>
        </p:nvSpPr>
        <p:spPr>
          <a:xfrm>
            <a:off x="7720845" y="3338119"/>
            <a:ext cx="174147" cy="156344"/>
          </a:xfrm>
          <a:custGeom>
            <a:avLst/>
            <a:gdLst>
              <a:gd name="T0" fmla="*/ 4048 w 6714"/>
              <a:gd name="T1" fmla="*/ 194 h 6036"/>
              <a:gd name="T2" fmla="*/ 3696 w 6714"/>
              <a:gd name="T3" fmla="*/ 340 h 6036"/>
              <a:gd name="T4" fmla="*/ 3696 w 6714"/>
              <a:gd name="T5" fmla="*/ 1283 h 6036"/>
              <a:gd name="T6" fmla="*/ 199 w 6714"/>
              <a:gd name="T7" fmla="*/ 1283 h 6036"/>
              <a:gd name="T8" fmla="*/ 0 w 6714"/>
              <a:gd name="T9" fmla="*/ 1482 h 6036"/>
              <a:gd name="T10" fmla="*/ 0 w 6714"/>
              <a:gd name="T11" fmla="*/ 4553 h 6036"/>
              <a:gd name="T12" fmla="*/ 199 w 6714"/>
              <a:gd name="T13" fmla="*/ 4752 h 6036"/>
              <a:gd name="T14" fmla="*/ 3696 w 6714"/>
              <a:gd name="T15" fmla="*/ 4752 h 6036"/>
              <a:gd name="T16" fmla="*/ 3696 w 6714"/>
              <a:gd name="T17" fmla="*/ 5696 h 6036"/>
              <a:gd name="T18" fmla="*/ 4048 w 6714"/>
              <a:gd name="T19" fmla="*/ 5842 h 6036"/>
              <a:gd name="T20" fmla="*/ 6520 w 6714"/>
              <a:gd name="T21" fmla="*/ 3369 h 6036"/>
              <a:gd name="T22" fmla="*/ 6520 w 6714"/>
              <a:gd name="T23" fmla="*/ 2666 h 6036"/>
              <a:gd name="T24" fmla="*/ 4048 w 6714"/>
              <a:gd name="T25" fmla="*/ 194 h 6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714" h="6036">
                <a:moveTo>
                  <a:pt x="4048" y="194"/>
                </a:moveTo>
                <a:cubicBezTo>
                  <a:pt x="3853" y="0"/>
                  <a:pt x="3696" y="65"/>
                  <a:pt x="3696" y="340"/>
                </a:cubicBezTo>
                <a:lnTo>
                  <a:pt x="3696" y="1283"/>
                </a:lnTo>
                <a:lnTo>
                  <a:pt x="199" y="1283"/>
                </a:lnTo>
                <a:cubicBezTo>
                  <a:pt x="89" y="1283"/>
                  <a:pt x="0" y="1372"/>
                  <a:pt x="0" y="1482"/>
                </a:cubicBezTo>
                <a:lnTo>
                  <a:pt x="0" y="4553"/>
                </a:lnTo>
                <a:cubicBezTo>
                  <a:pt x="0" y="4663"/>
                  <a:pt x="89" y="4752"/>
                  <a:pt x="199" y="4752"/>
                </a:cubicBezTo>
                <a:lnTo>
                  <a:pt x="3696" y="4752"/>
                </a:lnTo>
                <a:lnTo>
                  <a:pt x="3696" y="5696"/>
                </a:lnTo>
                <a:cubicBezTo>
                  <a:pt x="3696" y="5971"/>
                  <a:pt x="3853" y="6036"/>
                  <a:pt x="4048" y="5842"/>
                </a:cubicBezTo>
                <a:lnTo>
                  <a:pt x="6520" y="3369"/>
                </a:lnTo>
                <a:cubicBezTo>
                  <a:pt x="6714" y="3175"/>
                  <a:pt x="6714" y="2860"/>
                  <a:pt x="6520" y="2666"/>
                </a:cubicBezTo>
                <a:lnTo>
                  <a:pt x="4048" y="194"/>
                </a:lnTo>
                <a:close/>
              </a:path>
            </a:pathLst>
          </a:custGeom>
          <a:solidFill>
            <a:srgbClr val="867B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53" name="文本框 752"/>
          <p:cNvSpPr txBox="1"/>
          <p:nvPr/>
        </p:nvSpPr>
        <p:spPr>
          <a:xfrm>
            <a:off x="8346455" y="5464436"/>
            <a:ext cx="3174039" cy="400110"/>
          </a:xfrm>
          <a:prstGeom prst="rect">
            <a:avLst/>
          </a:prstGeom>
          <a:noFill/>
        </p:spPr>
        <p:txBody>
          <a:bodyPr wrap="square" rtlCol="0" anchor="ctr">
            <a:spAutoFit/>
          </a:bodyPr>
          <a:lstStyle/>
          <a:p>
            <a:r>
              <a:rPr lang="zh-CN" altLang="en-US" sz="1000" dirty="0">
                <a:solidFill>
                  <a:srgbClr val="2F2F2F"/>
                </a:solidFill>
              </a:rPr>
              <a:t>替换成功</a:t>
            </a:r>
            <a:endParaRPr lang="en-US" altLang="zh-CN" sz="1000" dirty="0">
              <a:solidFill>
                <a:srgbClr val="2F2F2F"/>
              </a:solidFill>
            </a:endParaRPr>
          </a:p>
          <a:p>
            <a:r>
              <a:rPr lang="en-US" altLang="zh-CN" sz="1000" dirty="0">
                <a:solidFill>
                  <a:srgbClr val="2F2F2F"/>
                </a:solidFill>
              </a:rPr>
              <a:t>Done</a:t>
            </a:r>
            <a:endParaRPr lang="zh-CN" altLang="en-US" sz="1000" dirty="0">
              <a:solidFill>
                <a:srgbClr val="2F2F2F"/>
              </a:solidFill>
            </a:endParaRPr>
          </a:p>
        </p:txBody>
      </p:sp>
      <p:sp>
        <p:nvSpPr>
          <p:cNvPr id="754" name="椭圆 753"/>
          <p:cNvSpPr/>
          <p:nvPr/>
        </p:nvSpPr>
        <p:spPr>
          <a:xfrm>
            <a:off x="8024992" y="5526321"/>
            <a:ext cx="276343" cy="276343"/>
          </a:xfrm>
          <a:prstGeom prst="ellipse">
            <a:avLst/>
          </a:prstGeom>
          <a:solidFill>
            <a:srgbClr val="2F2F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t>3</a:t>
            </a:r>
            <a:endParaRPr lang="zh-CN" altLang="en-US" sz="1200" dirty="0"/>
          </a:p>
        </p:txBody>
      </p:sp>
      <p:grpSp>
        <p:nvGrpSpPr>
          <p:cNvPr id="13" name="组合 12"/>
          <p:cNvGrpSpPr/>
          <p:nvPr/>
        </p:nvGrpSpPr>
        <p:grpSpPr>
          <a:xfrm>
            <a:off x="4588450" y="1963867"/>
            <a:ext cx="3002400" cy="3200416"/>
            <a:chOff x="4595239" y="1963866"/>
            <a:chExt cx="3002400" cy="3200416"/>
          </a:xfrm>
        </p:grpSpPr>
        <p:sp>
          <p:nvSpPr>
            <p:cNvPr id="302" name="矩形 301"/>
            <p:cNvSpPr/>
            <p:nvPr/>
          </p:nvSpPr>
          <p:spPr>
            <a:xfrm>
              <a:off x="4595239" y="1963866"/>
              <a:ext cx="3002400" cy="3002400"/>
            </a:xfrm>
            <a:prstGeom prst="rect">
              <a:avLst/>
            </a:prstGeom>
            <a:gradFill>
              <a:gsLst>
                <a:gs pos="80000">
                  <a:schemeClr val="bg1"/>
                </a:gs>
                <a:gs pos="100000">
                  <a:schemeClr val="bg1">
                    <a:alpha val="0"/>
                  </a:schemeClr>
                </a:gs>
              </a:gsLst>
              <a:lin ang="5400000" scaled="1"/>
            </a:gradFill>
            <a:ln w="9525">
              <a:noFill/>
            </a:ln>
            <a:effectLst>
              <a:outerShdw blurRad="63500" sx="102000" sy="102000" algn="ctr" rotWithShape="0">
                <a:srgbClr val="E7E5EA">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53" name="组合 152"/>
            <p:cNvGrpSpPr/>
            <p:nvPr/>
          </p:nvGrpSpPr>
          <p:grpSpPr>
            <a:xfrm>
              <a:off x="4706067" y="2686508"/>
              <a:ext cx="2780745" cy="2477774"/>
              <a:chOff x="5543523" y="3950927"/>
              <a:chExt cx="2485245" cy="2214470"/>
            </a:xfrm>
            <a:solidFill>
              <a:srgbClr val="E7E5EA"/>
            </a:solidFill>
          </p:grpSpPr>
          <p:sp>
            <p:nvSpPr>
              <p:cNvPr id="154" name="矩形: 圆角 153"/>
              <p:cNvSpPr>
                <a:spLocks noChangeAspect="1"/>
              </p:cNvSpPr>
              <p:nvPr/>
            </p:nvSpPr>
            <p:spPr>
              <a:xfrm>
                <a:off x="5543523" y="3950927"/>
                <a:ext cx="1189177" cy="668912"/>
              </a:xfrm>
              <a:prstGeom prst="roundRect">
                <a:avLst>
                  <a:gd name="adj" fmla="val 4418"/>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5" name="矩形: 圆角 154"/>
              <p:cNvSpPr>
                <a:spLocks noChangeAspect="1"/>
              </p:cNvSpPr>
              <p:nvPr/>
            </p:nvSpPr>
            <p:spPr>
              <a:xfrm>
                <a:off x="5543523" y="4723706"/>
                <a:ext cx="1189177" cy="668912"/>
              </a:xfrm>
              <a:prstGeom prst="roundRect">
                <a:avLst>
                  <a:gd name="adj" fmla="val 4418"/>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6" name="矩形: 圆角 155"/>
              <p:cNvSpPr>
                <a:spLocks noChangeAspect="1"/>
              </p:cNvSpPr>
              <p:nvPr/>
            </p:nvSpPr>
            <p:spPr>
              <a:xfrm>
                <a:off x="5543523" y="5496485"/>
                <a:ext cx="1189177" cy="668912"/>
              </a:xfrm>
              <a:prstGeom prst="roundRect">
                <a:avLst>
                  <a:gd name="adj" fmla="val 4418"/>
                </a:avLst>
              </a:prstGeom>
              <a:gradFill>
                <a:gsLst>
                  <a:gs pos="0">
                    <a:srgbClr val="E7E5EA"/>
                  </a:gs>
                  <a:gs pos="62000">
                    <a:srgbClr val="E7E5EA">
                      <a:alpha val="0"/>
                    </a:srgbClr>
                  </a:gs>
                </a:gsLst>
                <a:lin ang="5400000" scaled="1"/>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7" name="矩形: 圆角 156"/>
              <p:cNvSpPr>
                <a:spLocks noChangeAspect="1"/>
              </p:cNvSpPr>
              <p:nvPr/>
            </p:nvSpPr>
            <p:spPr>
              <a:xfrm>
                <a:off x="6839591" y="5496485"/>
                <a:ext cx="1189177" cy="668912"/>
              </a:xfrm>
              <a:prstGeom prst="roundRect">
                <a:avLst>
                  <a:gd name="adj" fmla="val 4418"/>
                </a:avLst>
              </a:prstGeom>
              <a:gradFill>
                <a:gsLst>
                  <a:gs pos="0">
                    <a:srgbClr val="E7E5EA"/>
                  </a:gs>
                  <a:gs pos="62000">
                    <a:srgbClr val="E7E5EA">
                      <a:alpha val="0"/>
                    </a:srgbClr>
                  </a:gs>
                </a:gsLst>
                <a:lin ang="5400000" scaled="1"/>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8" name="矩形: 圆角 157"/>
              <p:cNvSpPr>
                <a:spLocks noChangeAspect="1"/>
              </p:cNvSpPr>
              <p:nvPr/>
            </p:nvSpPr>
            <p:spPr>
              <a:xfrm>
                <a:off x="6839591" y="4723706"/>
                <a:ext cx="1189177" cy="668912"/>
              </a:xfrm>
              <a:prstGeom prst="roundRect">
                <a:avLst>
                  <a:gd name="adj" fmla="val 4418"/>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60" name="矩形: 圆角 159"/>
              <p:cNvSpPr>
                <a:spLocks noChangeAspect="1"/>
              </p:cNvSpPr>
              <p:nvPr/>
            </p:nvSpPr>
            <p:spPr>
              <a:xfrm>
                <a:off x="6839591" y="3950927"/>
                <a:ext cx="1189177" cy="668912"/>
              </a:xfrm>
              <a:prstGeom prst="roundRect">
                <a:avLst>
                  <a:gd name="adj" fmla="val 4418"/>
                </a:avLst>
              </a:prstGeom>
              <a:noFill/>
              <a:ln w="19050">
                <a:solidFill>
                  <a:srgbClr val="F734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 name="组合 4"/>
            <p:cNvGrpSpPr/>
            <p:nvPr/>
          </p:nvGrpSpPr>
          <p:grpSpPr>
            <a:xfrm>
              <a:off x="4595239" y="1963866"/>
              <a:ext cx="3002400" cy="320240"/>
              <a:chOff x="8616223" y="1963866"/>
              <a:chExt cx="3002400" cy="320240"/>
            </a:xfrm>
          </p:grpSpPr>
          <p:sp>
            <p:nvSpPr>
              <p:cNvPr id="304" name="矩形 303"/>
              <p:cNvSpPr/>
              <p:nvPr/>
            </p:nvSpPr>
            <p:spPr>
              <a:xfrm>
                <a:off x="8616223" y="1963866"/>
                <a:ext cx="3002400" cy="320240"/>
              </a:xfrm>
              <a:prstGeom prst="rect">
                <a:avLst/>
              </a:prstGeom>
              <a:solidFill>
                <a:srgbClr val="B4B4B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p>
            </p:txBody>
          </p:sp>
          <p:sp>
            <p:nvSpPr>
              <p:cNvPr id="306" name="Multiply 213"/>
              <p:cNvSpPr>
                <a:spLocks noChangeAspect="1"/>
              </p:cNvSpPr>
              <p:nvPr/>
            </p:nvSpPr>
            <p:spPr>
              <a:xfrm>
                <a:off x="11404732" y="2067944"/>
                <a:ext cx="112084" cy="112084"/>
              </a:xfrm>
              <a:custGeom>
                <a:avLst/>
                <a:gdLst>
                  <a:gd name="T0" fmla="*/ 11040 w 11360"/>
                  <a:gd name="T1" fmla="*/ 320 h 11360"/>
                  <a:gd name="T2" fmla="*/ 11040 w 11360"/>
                  <a:gd name="T3" fmla="*/ 1360 h 11360"/>
                  <a:gd name="T4" fmla="*/ 6720 w 11360"/>
                  <a:gd name="T5" fmla="*/ 5680 h 11360"/>
                  <a:gd name="T6" fmla="*/ 11040 w 11360"/>
                  <a:gd name="T7" fmla="*/ 10000 h 11360"/>
                  <a:gd name="T8" fmla="*/ 11040 w 11360"/>
                  <a:gd name="T9" fmla="*/ 11040 h 11360"/>
                  <a:gd name="T10" fmla="*/ 10000 w 11360"/>
                  <a:gd name="T11" fmla="*/ 11040 h 11360"/>
                  <a:gd name="T12" fmla="*/ 5680 w 11360"/>
                  <a:gd name="T13" fmla="*/ 6720 h 11360"/>
                  <a:gd name="T14" fmla="*/ 1360 w 11360"/>
                  <a:gd name="T15" fmla="*/ 11040 h 11360"/>
                  <a:gd name="T16" fmla="*/ 320 w 11360"/>
                  <a:gd name="T17" fmla="*/ 11040 h 11360"/>
                  <a:gd name="T18" fmla="*/ 320 w 11360"/>
                  <a:gd name="T19" fmla="*/ 10000 h 11360"/>
                  <a:gd name="T20" fmla="*/ 4640 w 11360"/>
                  <a:gd name="T21" fmla="*/ 5680 h 11360"/>
                  <a:gd name="T22" fmla="*/ 320 w 11360"/>
                  <a:gd name="T23" fmla="*/ 1360 h 11360"/>
                  <a:gd name="T24" fmla="*/ 320 w 11360"/>
                  <a:gd name="T25" fmla="*/ 320 h 11360"/>
                  <a:gd name="T26" fmla="*/ 1360 w 11360"/>
                  <a:gd name="T27" fmla="*/ 320 h 11360"/>
                  <a:gd name="T28" fmla="*/ 5680 w 11360"/>
                  <a:gd name="T29" fmla="*/ 4640 h 11360"/>
                  <a:gd name="T30" fmla="*/ 10000 w 11360"/>
                  <a:gd name="T31" fmla="*/ 320 h 11360"/>
                  <a:gd name="T32" fmla="*/ 11040 w 11360"/>
                  <a:gd name="T33" fmla="*/ 320 h 11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360" h="11360">
                    <a:moveTo>
                      <a:pt x="11040" y="320"/>
                    </a:moveTo>
                    <a:cubicBezTo>
                      <a:pt x="11360" y="640"/>
                      <a:pt x="11360" y="1120"/>
                      <a:pt x="11040" y="1360"/>
                    </a:cubicBezTo>
                    <a:lnTo>
                      <a:pt x="6720" y="5680"/>
                    </a:lnTo>
                    <a:lnTo>
                      <a:pt x="11040" y="10000"/>
                    </a:lnTo>
                    <a:cubicBezTo>
                      <a:pt x="11360" y="10320"/>
                      <a:pt x="11360" y="10800"/>
                      <a:pt x="11040" y="11040"/>
                    </a:cubicBezTo>
                    <a:cubicBezTo>
                      <a:pt x="10720" y="11360"/>
                      <a:pt x="10240" y="11360"/>
                      <a:pt x="10000" y="11040"/>
                    </a:cubicBezTo>
                    <a:lnTo>
                      <a:pt x="5680" y="6720"/>
                    </a:lnTo>
                    <a:lnTo>
                      <a:pt x="1360" y="11040"/>
                    </a:lnTo>
                    <a:cubicBezTo>
                      <a:pt x="1040" y="11360"/>
                      <a:pt x="560" y="11360"/>
                      <a:pt x="320" y="11040"/>
                    </a:cubicBezTo>
                    <a:cubicBezTo>
                      <a:pt x="0" y="10720"/>
                      <a:pt x="0" y="10240"/>
                      <a:pt x="320" y="10000"/>
                    </a:cubicBezTo>
                    <a:lnTo>
                      <a:pt x="4640" y="5680"/>
                    </a:lnTo>
                    <a:lnTo>
                      <a:pt x="320" y="1360"/>
                    </a:lnTo>
                    <a:cubicBezTo>
                      <a:pt x="0" y="1040"/>
                      <a:pt x="0" y="560"/>
                      <a:pt x="320" y="320"/>
                    </a:cubicBezTo>
                    <a:cubicBezTo>
                      <a:pt x="640" y="80"/>
                      <a:pt x="1120" y="0"/>
                      <a:pt x="1360" y="320"/>
                    </a:cubicBezTo>
                    <a:lnTo>
                      <a:pt x="5680" y="4640"/>
                    </a:lnTo>
                    <a:lnTo>
                      <a:pt x="10000" y="320"/>
                    </a:lnTo>
                    <a:cubicBezTo>
                      <a:pt x="10240" y="0"/>
                      <a:pt x="10800" y="0"/>
                      <a:pt x="11040" y="320"/>
                    </a:cubicBezTo>
                    <a:close/>
                  </a:path>
                </a:pathLst>
              </a:custGeom>
              <a:solidFill>
                <a:schemeClr val="bg1"/>
              </a:solidFill>
              <a:ln w="1270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400">
                  <a:defRPr/>
                </a:pPr>
                <a:endParaRPr lang="zh-CN" altLang="en-US" kern="0">
                  <a:solidFill>
                    <a:srgbClr val="FFFFFF"/>
                  </a:solidFill>
                  <a:latin typeface="Arial" panose="020B0604020202020204"/>
                  <a:ea typeface="微软雅黑"/>
                </a:endParaRPr>
              </a:p>
            </p:txBody>
          </p:sp>
        </p:grpSp>
        <p:sp>
          <p:nvSpPr>
            <p:cNvPr id="332" name="矩形 331"/>
            <p:cNvSpPr/>
            <p:nvPr/>
          </p:nvSpPr>
          <p:spPr>
            <a:xfrm>
              <a:off x="4715292" y="2038873"/>
              <a:ext cx="1548011" cy="153888"/>
            </a:xfrm>
            <a:prstGeom prst="rect">
              <a:avLst/>
            </a:prstGeom>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400">
                <a:defRPr/>
              </a:pPr>
              <a:r>
                <a:rPr lang="zh-CN" altLang="en-US" sz="1000" kern="0" dirty="0">
                  <a:solidFill>
                    <a:srgbClr val="FFFFFF"/>
                  </a:solidFill>
                </a:rPr>
                <a:t>插图库 </a:t>
              </a:r>
              <a:r>
                <a:rPr lang="en-US" altLang="zh-CN" sz="1000" kern="0" dirty="0">
                  <a:solidFill>
                    <a:srgbClr val="FFFFFF"/>
                  </a:solidFill>
                </a:rPr>
                <a:t>/ Vector Library</a:t>
              </a:r>
              <a:endParaRPr lang="zh-CN" altLang="en-US" sz="1000" kern="0" dirty="0">
                <a:solidFill>
                  <a:srgbClr val="FFFFFF"/>
                </a:solidFill>
              </a:endParaRPr>
            </a:p>
          </p:txBody>
        </p:sp>
        <p:grpSp>
          <p:nvGrpSpPr>
            <p:cNvPr id="335" name="组合 334"/>
            <p:cNvGrpSpPr/>
            <p:nvPr/>
          </p:nvGrpSpPr>
          <p:grpSpPr>
            <a:xfrm>
              <a:off x="4715293" y="2404041"/>
              <a:ext cx="1638861" cy="160073"/>
              <a:chOff x="4248155" y="2141651"/>
              <a:chExt cx="1474301" cy="144000"/>
            </a:xfrm>
            <a:solidFill>
              <a:srgbClr val="E7E5EA"/>
            </a:solidFill>
          </p:grpSpPr>
          <p:sp>
            <p:nvSpPr>
              <p:cNvPr id="489" name="矩形 488"/>
              <p:cNvSpPr/>
              <p:nvPr/>
            </p:nvSpPr>
            <p:spPr>
              <a:xfrm>
                <a:off x="4248155" y="2141651"/>
                <a:ext cx="288000" cy="144000"/>
              </a:xfrm>
              <a:prstGeom prst="rect">
                <a:avLst/>
              </a:prstGeom>
              <a:solidFill>
                <a:srgbClr val="F0EE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0" name="矩形 489"/>
              <p:cNvSpPr/>
              <p:nvPr/>
            </p:nvSpPr>
            <p:spPr>
              <a:xfrm>
                <a:off x="4648245" y="2141651"/>
                <a:ext cx="288000" cy="144000"/>
              </a:xfrm>
              <a:prstGeom prst="rect">
                <a:avLst/>
              </a:prstGeom>
              <a:solidFill>
                <a:srgbClr val="F0EE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1" name="矩形 490"/>
              <p:cNvSpPr/>
              <p:nvPr/>
            </p:nvSpPr>
            <p:spPr>
              <a:xfrm>
                <a:off x="5044245" y="2141651"/>
                <a:ext cx="288000" cy="144000"/>
              </a:xfrm>
              <a:prstGeom prst="rect">
                <a:avLst/>
              </a:prstGeom>
              <a:solidFill>
                <a:srgbClr val="F0EE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495" name="矩形 494"/>
              <p:cNvSpPr/>
              <p:nvPr/>
            </p:nvSpPr>
            <p:spPr>
              <a:xfrm>
                <a:off x="5434456" y="2141651"/>
                <a:ext cx="288000" cy="144000"/>
              </a:xfrm>
              <a:prstGeom prst="rect">
                <a:avLst/>
              </a:prstGeom>
              <a:solidFill>
                <a:srgbClr val="F0EE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grpSp>
        <p:grpSp>
          <p:nvGrpSpPr>
            <p:cNvPr id="336" name="组合 335"/>
            <p:cNvGrpSpPr/>
            <p:nvPr/>
          </p:nvGrpSpPr>
          <p:grpSpPr>
            <a:xfrm>
              <a:off x="6715511" y="2404041"/>
              <a:ext cx="761195" cy="160073"/>
              <a:chOff x="6047529" y="2141651"/>
              <a:chExt cx="684762" cy="144000"/>
            </a:xfrm>
            <a:solidFill>
              <a:srgbClr val="E7E5EA"/>
            </a:solidFill>
          </p:grpSpPr>
          <p:sp>
            <p:nvSpPr>
              <p:cNvPr id="487" name="矩形 486"/>
              <p:cNvSpPr/>
              <p:nvPr/>
            </p:nvSpPr>
            <p:spPr>
              <a:xfrm>
                <a:off x="6047529" y="2141651"/>
                <a:ext cx="288000" cy="144000"/>
              </a:xfrm>
              <a:prstGeom prst="rect">
                <a:avLst/>
              </a:prstGeom>
              <a:solidFill>
                <a:srgbClr val="F0EE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8" name="矩形 487"/>
              <p:cNvSpPr/>
              <p:nvPr/>
            </p:nvSpPr>
            <p:spPr>
              <a:xfrm>
                <a:off x="6444291" y="2141651"/>
                <a:ext cx="288000" cy="144000"/>
              </a:xfrm>
              <a:prstGeom prst="rect">
                <a:avLst/>
              </a:prstGeom>
              <a:solidFill>
                <a:srgbClr val="F0EE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3" name="图形 2"/>
            <p:cNvPicPr>
              <a:picLocks noChangeAspect="1"/>
            </p:cNvPicPr>
            <p:nvPr/>
          </p:nvPicPr>
          <p:blipFill>
            <a:blip r:embed="rId1" cstate="hqprint">
              <a:extLst>
                <a:ext uri="{28A0092B-C50C-407E-A947-70E740481C1C}">
                  <a14:useLocalDpi xmlns:a14="http://schemas.microsoft.com/office/drawing/2010/main" val="0"/>
                </a:ext>
              </a:extLst>
            </a:blip>
            <a:srcRect/>
            <a:stretch>
              <a:fillRect/>
            </a:stretch>
          </p:blipFill>
          <p:spPr>
            <a:xfrm>
              <a:off x="6354959" y="2791001"/>
              <a:ext cx="921528" cy="557932"/>
            </a:xfrm>
            <a:prstGeom prst="rect">
              <a:avLst/>
            </a:prstGeom>
          </p:spPr>
        </p:pic>
      </p:grpSp>
      <p:grpSp>
        <p:nvGrpSpPr>
          <p:cNvPr id="7" name="组合 6"/>
          <p:cNvGrpSpPr/>
          <p:nvPr/>
        </p:nvGrpSpPr>
        <p:grpSpPr>
          <a:xfrm>
            <a:off x="8024987" y="1959178"/>
            <a:ext cx="3493913" cy="2403813"/>
            <a:chOff x="8024986" y="1959176"/>
            <a:chExt cx="3493913" cy="2403813"/>
          </a:xfrm>
        </p:grpSpPr>
        <p:grpSp>
          <p:nvGrpSpPr>
            <p:cNvPr id="228" name="组合 227"/>
            <p:cNvGrpSpPr/>
            <p:nvPr/>
          </p:nvGrpSpPr>
          <p:grpSpPr>
            <a:xfrm>
              <a:off x="8024986" y="1959176"/>
              <a:ext cx="3493913" cy="2403813"/>
              <a:chOff x="8024986" y="1959176"/>
              <a:chExt cx="3493913" cy="2403813"/>
            </a:xfrm>
          </p:grpSpPr>
          <p:sp>
            <p:nvSpPr>
              <p:cNvPr id="229" name="Freeform 6"/>
              <p:cNvSpPr/>
              <p:nvPr/>
            </p:nvSpPr>
            <p:spPr bwMode="auto">
              <a:xfrm>
                <a:off x="8024986" y="1959176"/>
                <a:ext cx="3493913" cy="2403813"/>
              </a:xfrm>
              <a:prstGeom prst="rect">
                <a:avLst/>
              </a:prstGeom>
              <a:gradFill>
                <a:gsLst>
                  <a:gs pos="83000">
                    <a:schemeClr val="bg1"/>
                  </a:gs>
                  <a:gs pos="100000">
                    <a:schemeClr val="bg1">
                      <a:alpha val="0"/>
                    </a:schemeClr>
                  </a:gs>
                </a:gsLst>
                <a:lin ang="5400000" scaled="1"/>
              </a:gradFill>
              <a:ln w="9525">
                <a:noFill/>
                <a:round/>
              </a:ln>
              <a:effectLst>
                <a:outerShdw blurRad="63500" sx="102000" sy="102000" algn="ctr" rotWithShape="0">
                  <a:srgbClr val="E7E5EA">
                    <a:alpha val="50000"/>
                  </a:srgbClr>
                </a:outerShdw>
              </a:effec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30" name="矩形: 圆角 229"/>
              <p:cNvSpPr>
                <a:spLocks noChangeAspect="1"/>
              </p:cNvSpPr>
              <p:nvPr/>
            </p:nvSpPr>
            <p:spPr>
              <a:xfrm>
                <a:off x="8162338" y="2742993"/>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1" name="Rectangle 8"/>
              <p:cNvSpPr>
                <a:spLocks noChangeArrowheads="1"/>
              </p:cNvSpPr>
              <p:nvPr/>
            </p:nvSpPr>
            <p:spPr bwMode="auto">
              <a:xfrm>
                <a:off x="8162340" y="2228518"/>
                <a:ext cx="3240163" cy="311711"/>
              </a:xfrm>
              <a:prstGeom prst="rect">
                <a:avLst/>
              </a:prstGeom>
              <a:solidFill>
                <a:srgbClr val="F0EE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32" name="Rectangle 9"/>
              <p:cNvSpPr>
                <a:spLocks noChangeArrowheads="1"/>
              </p:cNvSpPr>
              <p:nvPr/>
            </p:nvSpPr>
            <p:spPr bwMode="auto">
              <a:xfrm>
                <a:off x="8162340" y="2228518"/>
                <a:ext cx="3240163" cy="181579"/>
              </a:xfrm>
              <a:prstGeom prst="rect">
                <a:avLst/>
              </a:prstGeom>
              <a:solidFill>
                <a:srgbClr val="B4B4B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p>
            </p:txBody>
          </p:sp>
          <p:sp>
            <p:nvSpPr>
              <p:cNvPr id="233" name="Oval 14"/>
              <p:cNvSpPr>
                <a:spLocks noChangeArrowheads="1"/>
              </p:cNvSpPr>
              <p:nvPr/>
            </p:nvSpPr>
            <p:spPr bwMode="auto">
              <a:xfrm>
                <a:off x="8523496" y="2098386"/>
                <a:ext cx="59552" cy="62543"/>
              </a:xfrm>
              <a:prstGeom prst="ellipse">
                <a:avLst/>
              </a:pr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34" name="Oval 15"/>
              <p:cNvSpPr>
                <a:spLocks noChangeArrowheads="1"/>
              </p:cNvSpPr>
              <p:nvPr/>
            </p:nvSpPr>
            <p:spPr bwMode="auto">
              <a:xfrm>
                <a:off x="8628193" y="2098386"/>
                <a:ext cx="60514" cy="62543"/>
              </a:xfrm>
              <a:prstGeom prst="ellipse">
                <a:avLst/>
              </a:pr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35" name="Oval 16"/>
              <p:cNvSpPr>
                <a:spLocks noChangeArrowheads="1"/>
              </p:cNvSpPr>
              <p:nvPr/>
            </p:nvSpPr>
            <p:spPr bwMode="auto">
              <a:xfrm>
                <a:off x="8732889" y="2098386"/>
                <a:ext cx="60514" cy="62543"/>
              </a:xfrm>
              <a:prstGeom prst="ellipse">
                <a:avLst/>
              </a:pr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37" name="Freeform 18"/>
              <p:cNvSpPr/>
              <p:nvPr/>
            </p:nvSpPr>
            <p:spPr bwMode="auto">
              <a:xfrm>
                <a:off x="8967257" y="2262817"/>
                <a:ext cx="505234" cy="164430"/>
              </a:xfrm>
              <a:custGeom>
                <a:avLst/>
                <a:gdLst>
                  <a:gd name="T0" fmla="*/ 520 w 547"/>
                  <a:gd name="T1" fmla="*/ 170 h 170"/>
                  <a:gd name="T2" fmla="*/ 27 w 547"/>
                  <a:gd name="T3" fmla="*/ 170 h 170"/>
                  <a:gd name="T4" fmla="*/ 0 w 547"/>
                  <a:gd name="T5" fmla="*/ 143 h 170"/>
                  <a:gd name="T6" fmla="*/ 0 w 547"/>
                  <a:gd name="T7" fmla="*/ 27 h 170"/>
                  <a:gd name="T8" fmla="*/ 27 w 547"/>
                  <a:gd name="T9" fmla="*/ 0 h 170"/>
                  <a:gd name="T10" fmla="*/ 520 w 547"/>
                  <a:gd name="T11" fmla="*/ 0 h 170"/>
                  <a:gd name="T12" fmla="*/ 547 w 547"/>
                  <a:gd name="T13" fmla="*/ 27 h 170"/>
                  <a:gd name="T14" fmla="*/ 547 w 547"/>
                  <a:gd name="T15" fmla="*/ 143 h 170"/>
                  <a:gd name="T16" fmla="*/ 520 w 547"/>
                  <a:gd name="T17"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7" h="170">
                    <a:moveTo>
                      <a:pt x="520" y="170"/>
                    </a:moveTo>
                    <a:cubicBezTo>
                      <a:pt x="27" y="170"/>
                      <a:pt x="27" y="170"/>
                      <a:pt x="27" y="170"/>
                    </a:cubicBezTo>
                    <a:cubicBezTo>
                      <a:pt x="12" y="170"/>
                      <a:pt x="0" y="158"/>
                      <a:pt x="0" y="143"/>
                    </a:cubicBezTo>
                    <a:cubicBezTo>
                      <a:pt x="0" y="27"/>
                      <a:pt x="0" y="27"/>
                      <a:pt x="0" y="27"/>
                    </a:cubicBezTo>
                    <a:cubicBezTo>
                      <a:pt x="0" y="12"/>
                      <a:pt x="12" y="0"/>
                      <a:pt x="27" y="0"/>
                    </a:cubicBezTo>
                    <a:cubicBezTo>
                      <a:pt x="520" y="0"/>
                      <a:pt x="520" y="0"/>
                      <a:pt x="520" y="0"/>
                    </a:cubicBezTo>
                    <a:cubicBezTo>
                      <a:pt x="535" y="0"/>
                      <a:pt x="547" y="12"/>
                      <a:pt x="547" y="27"/>
                    </a:cubicBezTo>
                    <a:cubicBezTo>
                      <a:pt x="547" y="143"/>
                      <a:pt x="547" y="143"/>
                      <a:pt x="547" y="143"/>
                    </a:cubicBezTo>
                    <a:cubicBezTo>
                      <a:pt x="547" y="158"/>
                      <a:pt x="535" y="170"/>
                      <a:pt x="520" y="170"/>
                    </a:cubicBezTo>
                    <a:close/>
                  </a:path>
                </a:pathLst>
              </a:cu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38" name="Rectangle 19"/>
              <p:cNvSpPr>
                <a:spLocks noChangeArrowheads="1"/>
              </p:cNvSpPr>
              <p:nvPr/>
            </p:nvSpPr>
            <p:spPr bwMode="auto">
              <a:xfrm>
                <a:off x="9089243" y="2320316"/>
                <a:ext cx="243973" cy="49430"/>
              </a:xfrm>
              <a:prstGeom prst="rect">
                <a:avLst/>
              </a:prstGeom>
              <a:solidFill>
                <a:srgbClr val="CFCB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39" name="Freeform 20"/>
              <p:cNvSpPr/>
              <p:nvPr/>
            </p:nvSpPr>
            <p:spPr bwMode="auto">
              <a:xfrm>
                <a:off x="8491798" y="2306193"/>
                <a:ext cx="232445" cy="49430"/>
              </a:xfrm>
              <a:custGeom>
                <a:avLst/>
                <a:gdLst>
                  <a:gd name="T0" fmla="*/ 227 w 251"/>
                  <a:gd name="T1" fmla="*/ 0 h 51"/>
                  <a:gd name="T2" fmla="*/ 24 w 251"/>
                  <a:gd name="T3" fmla="*/ 0 h 51"/>
                  <a:gd name="T4" fmla="*/ 0 w 251"/>
                  <a:gd name="T5" fmla="*/ 24 h 51"/>
                  <a:gd name="T6" fmla="*/ 0 w 251"/>
                  <a:gd name="T7" fmla="*/ 27 h 51"/>
                  <a:gd name="T8" fmla="*/ 24 w 251"/>
                  <a:gd name="T9" fmla="*/ 51 h 51"/>
                  <a:gd name="T10" fmla="*/ 227 w 251"/>
                  <a:gd name="T11" fmla="*/ 51 h 51"/>
                  <a:gd name="T12" fmla="*/ 251 w 251"/>
                  <a:gd name="T13" fmla="*/ 27 h 51"/>
                  <a:gd name="T14" fmla="*/ 251 w 251"/>
                  <a:gd name="T15" fmla="*/ 24 h 51"/>
                  <a:gd name="T16" fmla="*/ 227 w 251"/>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1" h="51">
                    <a:moveTo>
                      <a:pt x="227" y="0"/>
                    </a:moveTo>
                    <a:cubicBezTo>
                      <a:pt x="24" y="0"/>
                      <a:pt x="24" y="0"/>
                      <a:pt x="24" y="0"/>
                    </a:cubicBezTo>
                    <a:cubicBezTo>
                      <a:pt x="11" y="0"/>
                      <a:pt x="0" y="11"/>
                      <a:pt x="0" y="24"/>
                    </a:cubicBezTo>
                    <a:cubicBezTo>
                      <a:pt x="0" y="27"/>
                      <a:pt x="0" y="27"/>
                      <a:pt x="0" y="27"/>
                    </a:cubicBezTo>
                    <a:cubicBezTo>
                      <a:pt x="0" y="41"/>
                      <a:pt x="11" y="51"/>
                      <a:pt x="24" y="51"/>
                    </a:cubicBezTo>
                    <a:cubicBezTo>
                      <a:pt x="227" y="51"/>
                      <a:pt x="227" y="51"/>
                      <a:pt x="227" y="51"/>
                    </a:cubicBezTo>
                    <a:cubicBezTo>
                      <a:pt x="240" y="51"/>
                      <a:pt x="251" y="41"/>
                      <a:pt x="251" y="27"/>
                    </a:cubicBezTo>
                    <a:cubicBezTo>
                      <a:pt x="251" y="24"/>
                      <a:pt x="251" y="24"/>
                      <a:pt x="251" y="24"/>
                    </a:cubicBezTo>
                    <a:cubicBezTo>
                      <a:pt x="251" y="11"/>
                      <a:pt x="240" y="0"/>
                      <a:pt x="227"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21"/>
              <p:cNvSpPr/>
              <p:nvPr/>
            </p:nvSpPr>
            <p:spPr bwMode="auto">
              <a:xfrm>
                <a:off x="9669398" y="2306193"/>
                <a:ext cx="231486" cy="49430"/>
              </a:xfrm>
              <a:custGeom>
                <a:avLst/>
                <a:gdLst>
                  <a:gd name="T0" fmla="*/ 226 w 250"/>
                  <a:gd name="T1" fmla="*/ 0 h 51"/>
                  <a:gd name="T2" fmla="*/ 24 w 250"/>
                  <a:gd name="T3" fmla="*/ 0 h 51"/>
                  <a:gd name="T4" fmla="*/ 0 w 250"/>
                  <a:gd name="T5" fmla="*/ 24 h 51"/>
                  <a:gd name="T6" fmla="*/ 0 w 250"/>
                  <a:gd name="T7" fmla="*/ 27 h 51"/>
                  <a:gd name="T8" fmla="*/ 24 w 250"/>
                  <a:gd name="T9" fmla="*/ 51 h 51"/>
                  <a:gd name="T10" fmla="*/ 226 w 250"/>
                  <a:gd name="T11" fmla="*/ 51 h 51"/>
                  <a:gd name="T12" fmla="*/ 250 w 250"/>
                  <a:gd name="T13" fmla="*/ 27 h 51"/>
                  <a:gd name="T14" fmla="*/ 250 w 250"/>
                  <a:gd name="T15" fmla="*/ 24 h 51"/>
                  <a:gd name="T16" fmla="*/ 226 w 250"/>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51">
                    <a:moveTo>
                      <a:pt x="226" y="0"/>
                    </a:moveTo>
                    <a:cubicBezTo>
                      <a:pt x="24" y="0"/>
                      <a:pt x="24" y="0"/>
                      <a:pt x="24" y="0"/>
                    </a:cubicBezTo>
                    <a:cubicBezTo>
                      <a:pt x="10" y="0"/>
                      <a:pt x="0" y="11"/>
                      <a:pt x="0" y="24"/>
                    </a:cubicBezTo>
                    <a:cubicBezTo>
                      <a:pt x="0" y="27"/>
                      <a:pt x="0" y="27"/>
                      <a:pt x="0" y="27"/>
                    </a:cubicBezTo>
                    <a:cubicBezTo>
                      <a:pt x="0" y="41"/>
                      <a:pt x="10" y="51"/>
                      <a:pt x="24" y="51"/>
                    </a:cubicBezTo>
                    <a:cubicBezTo>
                      <a:pt x="226" y="51"/>
                      <a:pt x="226" y="51"/>
                      <a:pt x="226" y="51"/>
                    </a:cubicBezTo>
                    <a:cubicBezTo>
                      <a:pt x="239" y="51"/>
                      <a:pt x="250" y="41"/>
                      <a:pt x="250" y="27"/>
                    </a:cubicBezTo>
                    <a:cubicBezTo>
                      <a:pt x="250" y="24"/>
                      <a:pt x="250" y="24"/>
                      <a:pt x="250" y="24"/>
                    </a:cubicBezTo>
                    <a:cubicBezTo>
                      <a:pt x="250" y="11"/>
                      <a:pt x="239" y="0"/>
                      <a:pt x="226"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22"/>
              <p:cNvSpPr/>
              <p:nvPr/>
            </p:nvSpPr>
            <p:spPr bwMode="auto">
              <a:xfrm>
                <a:off x="10109316" y="2306193"/>
                <a:ext cx="231486" cy="49430"/>
              </a:xfrm>
              <a:custGeom>
                <a:avLst/>
                <a:gdLst>
                  <a:gd name="T0" fmla="*/ 226 w 250"/>
                  <a:gd name="T1" fmla="*/ 0 h 51"/>
                  <a:gd name="T2" fmla="*/ 24 w 250"/>
                  <a:gd name="T3" fmla="*/ 0 h 51"/>
                  <a:gd name="T4" fmla="*/ 0 w 250"/>
                  <a:gd name="T5" fmla="*/ 24 h 51"/>
                  <a:gd name="T6" fmla="*/ 0 w 250"/>
                  <a:gd name="T7" fmla="*/ 27 h 51"/>
                  <a:gd name="T8" fmla="*/ 24 w 250"/>
                  <a:gd name="T9" fmla="*/ 51 h 51"/>
                  <a:gd name="T10" fmla="*/ 226 w 250"/>
                  <a:gd name="T11" fmla="*/ 51 h 51"/>
                  <a:gd name="T12" fmla="*/ 250 w 250"/>
                  <a:gd name="T13" fmla="*/ 27 h 51"/>
                  <a:gd name="T14" fmla="*/ 250 w 250"/>
                  <a:gd name="T15" fmla="*/ 24 h 51"/>
                  <a:gd name="T16" fmla="*/ 226 w 250"/>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51">
                    <a:moveTo>
                      <a:pt x="226" y="0"/>
                    </a:moveTo>
                    <a:cubicBezTo>
                      <a:pt x="24" y="0"/>
                      <a:pt x="24" y="0"/>
                      <a:pt x="24" y="0"/>
                    </a:cubicBezTo>
                    <a:cubicBezTo>
                      <a:pt x="11" y="0"/>
                      <a:pt x="0" y="11"/>
                      <a:pt x="0" y="24"/>
                    </a:cubicBezTo>
                    <a:cubicBezTo>
                      <a:pt x="0" y="27"/>
                      <a:pt x="0" y="27"/>
                      <a:pt x="0" y="27"/>
                    </a:cubicBezTo>
                    <a:cubicBezTo>
                      <a:pt x="0" y="41"/>
                      <a:pt x="11" y="51"/>
                      <a:pt x="24" y="51"/>
                    </a:cubicBezTo>
                    <a:cubicBezTo>
                      <a:pt x="226" y="51"/>
                      <a:pt x="226" y="51"/>
                      <a:pt x="226" y="51"/>
                    </a:cubicBezTo>
                    <a:cubicBezTo>
                      <a:pt x="240" y="51"/>
                      <a:pt x="250" y="41"/>
                      <a:pt x="250" y="27"/>
                    </a:cubicBezTo>
                    <a:cubicBezTo>
                      <a:pt x="250" y="24"/>
                      <a:pt x="250" y="24"/>
                      <a:pt x="250" y="24"/>
                    </a:cubicBezTo>
                    <a:cubicBezTo>
                      <a:pt x="250" y="11"/>
                      <a:pt x="240" y="0"/>
                      <a:pt x="226"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23"/>
              <p:cNvSpPr/>
              <p:nvPr/>
            </p:nvSpPr>
            <p:spPr bwMode="auto">
              <a:xfrm>
                <a:off x="10549235" y="2306193"/>
                <a:ext cx="231486" cy="49430"/>
              </a:xfrm>
              <a:custGeom>
                <a:avLst/>
                <a:gdLst>
                  <a:gd name="T0" fmla="*/ 227 w 250"/>
                  <a:gd name="T1" fmla="*/ 0 h 51"/>
                  <a:gd name="T2" fmla="*/ 24 w 250"/>
                  <a:gd name="T3" fmla="*/ 0 h 51"/>
                  <a:gd name="T4" fmla="*/ 0 w 250"/>
                  <a:gd name="T5" fmla="*/ 24 h 51"/>
                  <a:gd name="T6" fmla="*/ 0 w 250"/>
                  <a:gd name="T7" fmla="*/ 27 h 51"/>
                  <a:gd name="T8" fmla="*/ 24 w 250"/>
                  <a:gd name="T9" fmla="*/ 51 h 51"/>
                  <a:gd name="T10" fmla="*/ 227 w 250"/>
                  <a:gd name="T11" fmla="*/ 51 h 51"/>
                  <a:gd name="T12" fmla="*/ 250 w 250"/>
                  <a:gd name="T13" fmla="*/ 27 h 51"/>
                  <a:gd name="T14" fmla="*/ 250 w 250"/>
                  <a:gd name="T15" fmla="*/ 24 h 51"/>
                  <a:gd name="T16" fmla="*/ 227 w 250"/>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51">
                    <a:moveTo>
                      <a:pt x="227" y="0"/>
                    </a:moveTo>
                    <a:cubicBezTo>
                      <a:pt x="24" y="0"/>
                      <a:pt x="24" y="0"/>
                      <a:pt x="24" y="0"/>
                    </a:cubicBezTo>
                    <a:cubicBezTo>
                      <a:pt x="11" y="0"/>
                      <a:pt x="0" y="11"/>
                      <a:pt x="0" y="24"/>
                    </a:cubicBezTo>
                    <a:cubicBezTo>
                      <a:pt x="0" y="27"/>
                      <a:pt x="0" y="27"/>
                      <a:pt x="0" y="27"/>
                    </a:cubicBezTo>
                    <a:cubicBezTo>
                      <a:pt x="0" y="41"/>
                      <a:pt x="11" y="51"/>
                      <a:pt x="24" y="51"/>
                    </a:cubicBezTo>
                    <a:cubicBezTo>
                      <a:pt x="227" y="51"/>
                      <a:pt x="227" y="51"/>
                      <a:pt x="227" y="51"/>
                    </a:cubicBezTo>
                    <a:cubicBezTo>
                      <a:pt x="240" y="51"/>
                      <a:pt x="250" y="41"/>
                      <a:pt x="250" y="27"/>
                    </a:cubicBezTo>
                    <a:cubicBezTo>
                      <a:pt x="250" y="24"/>
                      <a:pt x="250" y="24"/>
                      <a:pt x="250" y="24"/>
                    </a:cubicBezTo>
                    <a:cubicBezTo>
                      <a:pt x="250" y="11"/>
                      <a:pt x="240" y="0"/>
                      <a:pt x="227"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矩形: 圆角 242"/>
              <p:cNvSpPr>
                <a:spLocks noChangeAspect="1"/>
              </p:cNvSpPr>
              <p:nvPr/>
            </p:nvSpPr>
            <p:spPr>
              <a:xfrm>
                <a:off x="8162338" y="3480441"/>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4" name="矩形: 圆角 243"/>
              <p:cNvSpPr>
                <a:spLocks noChangeAspect="1"/>
              </p:cNvSpPr>
              <p:nvPr/>
            </p:nvSpPr>
            <p:spPr>
              <a:xfrm>
                <a:off x="8162338" y="3849165"/>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5" name="矩形: 圆角 244"/>
              <p:cNvSpPr>
                <a:spLocks noChangeAspect="1"/>
              </p:cNvSpPr>
              <p:nvPr/>
            </p:nvSpPr>
            <p:spPr>
              <a:xfrm>
                <a:off x="8162338" y="4216750"/>
                <a:ext cx="526366" cy="127814"/>
              </a:xfrm>
              <a:prstGeom prst="roundRect">
                <a:avLst>
                  <a:gd name="adj" fmla="val 14540"/>
                </a:avLst>
              </a:prstGeom>
              <a:gradFill>
                <a:gsLst>
                  <a:gs pos="8000">
                    <a:srgbClr val="F0EEF2"/>
                  </a:gs>
                  <a:gs pos="100000">
                    <a:srgbClr val="F0EEF2">
                      <a:alpha val="0"/>
                    </a:srgbClr>
                  </a:gs>
                </a:gsLst>
                <a:lin ang="540000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6" name="矩形: 圆角 245"/>
              <p:cNvSpPr>
                <a:spLocks noChangeAspect="1"/>
              </p:cNvSpPr>
              <p:nvPr/>
            </p:nvSpPr>
            <p:spPr>
              <a:xfrm>
                <a:off x="8800745" y="2742992"/>
                <a:ext cx="2578310" cy="1523165"/>
              </a:xfrm>
              <a:prstGeom prst="roundRect">
                <a:avLst>
                  <a:gd name="adj" fmla="val 2829"/>
                </a:avLst>
              </a:prstGeom>
              <a:noFill/>
              <a:ln w="25400">
                <a:gradFill>
                  <a:gsLst>
                    <a:gs pos="62000">
                      <a:srgbClr val="F0EEF2"/>
                    </a:gs>
                    <a:gs pos="100000">
                      <a:srgbClr val="F0EEF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7" name="矩形: 圆角 246"/>
              <p:cNvSpPr>
                <a:spLocks noChangeAspect="1"/>
              </p:cNvSpPr>
              <p:nvPr/>
            </p:nvSpPr>
            <p:spPr>
              <a:xfrm>
                <a:off x="8162338" y="3111717"/>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0" name="组合 9"/>
            <p:cNvGrpSpPr/>
            <p:nvPr/>
          </p:nvGrpSpPr>
          <p:grpSpPr>
            <a:xfrm>
              <a:off x="9010193" y="3211004"/>
              <a:ext cx="2127585" cy="587141"/>
              <a:chOff x="9010193" y="3211004"/>
              <a:chExt cx="2127585" cy="587141"/>
            </a:xfrm>
          </p:grpSpPr>
          <p:grpSp>
            <p:nvGrpSpPr>
              <p:cNvPr id="143" name="组合 142"/>
              <p:cNvGrpSpPr/>
              <p:nvPr/>
            </p:nvGrpSpPr>
            <p:grpSpPr>
              <a:xfrm>
                <a:off x="10629190" y="3211004"/>
                <a:ext cx="508588" cy="587141"/>
                <a:chOff x="1703214" y="3185928"/>
                <a:chExt cx="582258" cy="521425"/>
              </a:xfrm>
            </p:grpSpPr>
            <p:sp>
              <p:nvSpPr>
                <p:cNvPr id="167" name="矩形 166"/>
                <p:cNvSpPr/>
                <p:nvPr/>
              </p:nvSpPr>
              <p:spPr>
                <a:xfrm>
                  <a:off x="1703214" y="3185928"/>
                  <a:ext cx="582258"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矩形 167"/>
                <p:cNvSpPr/>
                <p:nvPr/>
              </p:nvSpPr>
              <p:spPr>
                <a:xfrm>
                  <a:off x="1703214" y="3388853"/>
                  <a:ext cx="530472"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矩形 173"/>
                <p:cNvSpPr/>
                <p:nvPr/>
              </p:nvSpPr>
              <p:spPr>
                <a:xfrm>
                  <a:off x="1703214" y="3602089"/>
                  <a:ext cx="530472"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7" name="组合 146"/>
              <p:cNvGrpSpPr/>
              <p:nvPr/>
            </p:nvGrpSpPr>
            <p:grpSpPr>
              <a:xfrm>
                <a:off x="9010193" y="3211004"/>
                <a:ext cx="508588" cy="587141"/>
                <a:chOff x="1703214" y="3185928"/>
                <a:chExt cx="582258" cy="521425"/>
              </a:xfrm>
            </p:grpSpPr>
            <p:sp>
              <p:nvSpPr>
                <p:cNvPr id="149" name="矩形 148"/>
                <p:cNvSpPr/>
                <p:nvPr/>
              </p:nvSpPr>
              <p:spPr>
                <a:xfrm>
                  <a:off x="1703214" y="3185928"/>
                  <a:ext cx="582258"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矩形 149"/>
                <p:cNvSpPr/>
                <p:nvPr/>
              </p:nvSpPr>
              <p:spPr>
                <a:xfrm>
                  <a:off x="1755000" y="3388853"/>
                  <a:ext cx="530472"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矩形 151"/>
                <p:cNvSpPr/>
                <p:nvPr/>
              </p:nvSpPr>
              <p:spPr>
                <a:xfrm>
                  <a:off x="1755000" y="3602089"/>
                  <a:ext cx="530472"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76" name="图形 175"/>
              <p:cNvPicPr>
                <a:picLocks noChangeAspect="1"/>
              </p:cNvPicPr>
              <p:nvPr/>
            </p:nvPicPr>
            <p:blipFill>
              <a:blip r:embed="rId1" cstate="hqprint">
                <a:extLst>
                  <a:ext uri="{28A0092B-C50C-407E-A947-70E740481C1C}">
                    <a14:useLocalDpi xmlns:a14="http://schemas.microsoft.com/office/drawing/2010/main" val="0"/>
                  </a:ext>
                </a:extLst>
              </a:blip>
              <a:srcRect/>
              <a:stretch>
                <a:fillRect/>
              </a:stretch>
            </p:blipFill>
            <p:spPr>
              <a:xfrm>
                <a:off x="9610087" y="3216083"/>
                <a:ext cx="921528" cy="557932"/>
              </a:xfrm>
              <a:prstGeom prst="rect">
                <a:avLst/>
              </a:prstGeom>
            </p:spPr>
          </p:pic>
        </p:grpSp>
      </p:grpSp>
      <p:sp>
        <p:nvSpPr>
          <p:cNvPr id="4" name="标题 1"/>
          <p:cNvSpPr txBox="1"/>
          <p:nvPr/>
        </p:nvSpPr>
        <p:spPr>
          <a:xfrm>
            <a:off x="660400" y="0"/>
            <a:ext cx="10858500" cy="10287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914400"/>
            <a:r>
              <a:rPr lang="zh-CN" altLang="en-US" sz="2800" b="1" dirty="0"/>
              <a:t>更改图示中的插图  </a:t>
            </a:r>
            <a:r>
              <a:rPr lang="en-US" altLang="zh-CN" sz="2800" b="1" dirty="0"/>
              <a:t>Replace Vectors in Diagram</a:t>
            </a:r>
            <a:endParaRPr lang="zh-CN" altLang="en-US" sz="2800" b="1" dirty="0"/>
          </a:p>
        </p:txBody>
      </p:sp>
      <p:grpSp>
        <p:nvGrpSpPr>
          <p:cNvPr id="11" name="组合 10"/>
          <p:cNvGrpSpPr/>
          <p:nvPr/>
        </p:nvGrpSpPr>
        <p:grpSpPr>
          <a:xfrm>
            <a:off x="660400" y="1959178"/>
            <a:ext cx="3493913" cy="2403813"/>
            <a:chOff x="660400" y="1959178"/>
            <a:chExt cx="3493913" cy="2403813"/>
          </a:xfrm>
        </p:grpSpPr>
        <p:sp>
          <p:nvSpPr>
            <p:cNvPr id="795" name="Rectangle 10"/>
            <p:cNvSpPr>
              <a:spLocks noChangeArrowheads="1"/>
            </p:cNvSpPr>
            <p:nvPr/>
          </p:nvSpPr>
          <p:spPr bwMode="auto">
            <a:xfrm>
              <a:off x="809622" y="2219171"/>
              <a:ext cx="3240163" cy="17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9" name="组合 8"/>
            <p:cNvGrpSpPr/>
            <p:nvPr/>
          </p:nvGrpSpPr>
          <p:grpSpPr>
            <a:xfrm>
              <a:off x="660400" y="1959178"/>
              <a:ext cx="3493913" cy="2403813"/>
              <a:chOff x="673100" y="1959176"/>
              <a:chExt cx="3493913" cy="2403813"/>
            </a:xfrm>
          </p:grpSpPr>
          <p:grpSp>
            <p:nvGrpSpPr>
              <p:cNvPr id="248" name="组合 247"/>
              <p:cNvGrpSpPr/>
              <p:nvPr/>
            </p:nvGrpSpPr>
            <p:grpSpPr>
              <a:xfrm>
                <a:off x="673100" y="1959176"/>
                <a:ext cx="3493913" cy="2403813"/>
                <a:chOff x="673100" y="1959176"/>
                <a:chExt cx="3493913" cy="2403813"/>
              </a:xfrm>
            </p:grpSpPr>
            <p:sp>
              <p:nvSpPr>
                <p:cNvPr id="249" name="Freeform 6"/>
                <p:cNvSpPr/>
                <p:nvPr/>
              </p:nvSpPr>
              <p:spPr bwMode="auto">
                <a:xfrm>
                  <a:off x="673100" y="1959176"/>
                  <a:ext cx="3493913" cy="2403813"/>
                </a:xfrm>
                <a:prstGeom prst="rect">
                  <a:avLst/>
                </a:prstGeom>
                <a:gradFill>
                  <a:gsLst>
                    <a:gs pos="83000">
                      <a:schemeClr val="bg1"/>
                    </a:gs>
                    <a:gs pos="100000">
                      <a:schemeClr val="bg1">
                        <a:alpha val="0"/>
                      </a:schemeClr>
                    </a:gs>
                  </a:gsLst>
                  <a:lin ang="5400000" scaled="1"/>
                </a:gradFill>
                <a:ln w="9525">
                  <a:noFill/>
                  <a:round/>
                </a:ln>
                <a:effectLst>
                  <a:outerShdw blurRad="63500" sx="102000" sy="102000" algn="ctr" rotWithShape="0">
                    <a:srgbClr val="E7E5EA">
                      <a:alpha val="50000"/>
                    </a:srgbClr>
                  </a:outerShdw>
                </a:effectLst>
              </p:spPr>
              <p:txBody>
                <a:bodyPr vert="horz" wrap="square" lIns="91440" tIns="45720" rIns="91440" bIns="45720" numCol="1" anchor="t" anchorCtr="0" compatLnSpc="1"/>
                <a:lstStyle/>
                <a:p>
                  <a:endParaRPr lang="zh-CN" altLang="en-US"/>
                </a:p>
              </p:txBody>
            </p:sp>
            <p:sp>
              <p:nvSpPr>
                <p:cNvPr id="250" name="矩形: 圆角 249"/>
                <p:cNvSpPr>
                  <a:spLocks noChangeAspect="1"/>
                </p:cNvSpPr>
                <p:nvPr/>
              </p:nvSpPr>
              <p:spPr>
                <a:xfrm>
                  <a:off x="810452" y="2742993"/>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1" name="Rectangle 8"/>
                <p:cNvSpPr>
                  <a:spLocks noChangeArrowheads="1"/>
                </p:cNvSpPr>
                <p:nvPr/>
              </p:nvSpPr>
              <p:spPr bwMode="auto">
                <a:xfrm>
                  <a:off x="810454" y="2228518"/>
                  <a:ext cx="3240163" cy="311711"/>
                </a:xfrm>
                <a:prstGeom prst="rect">
                  <a:avLst/>
                </a:prstGeom>
                <a:solidFill>
                  <a:srgbClr val="F0EE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52" name="Rectangle 9"/>
                <p:cNvSpPr>
                  <a:spLocks noChangeArrowheads="1"/>
                </p:cNvSpPr>
                <p:nvPr/>
              </p:nvSpPr>
              <p:spPr bwMode="auto">
                <a:xfrm>
                  <a:off x="810454" y="2228518"/>
                  <a:ext cx="3240163" cy="181579"/>
                </a:xfrm>
                <a:prstGeom prst="rect">
                  <a:avLst/>
                </a:prstGeom>
                <a:solidFill>
                  <a:srgbClr val="B4B4B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53" name="Oval 14"/>
                <p:cNvSpPr>
                  <a:spLocks noChangeArrowheads="1"/>
                </p:cNvSpPr>
                <p:nvPr/>
              </p:nvSpPr>
              <p:spPr bwMode="auto">
                <a:xfrm>
                  <a:off x="1171610" y="2098386"/>
                  <a:ext cx="59552" cy="62543"/>
                </a:xfrm>
                <a:prstGeom prst="ellipse">
                  <a:avLst/>
                </a:pr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Oval 15"/>
                <p:cNvSpPr>
                  <a:spLocks noChangeArrowheads="1"/>
                </p:cNvSpPr>
                <p:nvPr/>
              </p:nvSpPr>
              <p:spPr bwMode="auto">
                <a:xfrm>
                  <a:off x="1276307" y="2098386"/>
                  <a:ext cx="60514" cy="62543"/>
                </a:xfrm>
                <a:prstGeom prst="ellipse">
                  <a:avLst/>
                </a:pr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Oval 16"/>
                <p:cNvSpPr>
                  <a:spLocks noChangeArrowheads="1"/>
                </p:cNvSpPr>
                <p:nvPr/>
              </p:nvSpPr>
              <p:spPr bwMode="auto">
                <a:xfrm>
                  <a:off x="1381003" y="2098386"/>
                  <a:ext cx="60514" cy="62543"/>
                </a:xfrm>
                <a:prstGeom prst="ellipse">
                  <a:avLst/>
                </a:pr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Freeform 18"/>
                <p:cNvSpPr/>
                <p:nvPr/>
              </p:nvSpPr>
              <p:spPr bwMode="auto">
                <a:xfrm>
                  <a:off x="1615371" y="2262817"/>
                  <a:ext cx="505234" cy="164430"/>
                </a:xfrm>
                <a:custGeom>
                  <a:avLst/>
                  <a:gdLst>
                    <a:gd name="T0" fmla="*/ 520 w 547"/>
                    <a:gd name="T1" fmla="*/ 170 h 170"/>
                    <a:gd name="T2" fmla="*/ 27 w 547"/>
                    <a:gd name="T3" fmla="*/ 170 h 170"/>
                    <a:gd name="T4" fmla="*/ 0 w 547"/>
                    <a:gd name="T5" fmla="*/ 143 h 170"/>
                    <a:gd name="T6" fmla="*/ 0 w 547"/>
                    <a:gd name="T7" fmla="*/ 27 h 170"/>
                    <a:gd name="T8" fmla="*/ 27 w 547"/>
                    <a:gd name="T9" fmla="*/ 0 h 170"/>
                    <a:gd name="T10" fmla="*/ 520 w 547"/>
                    <a:gd name="T11" fmla="*/ 0 h 170"/>
                    <a:gd name="T12" fmla="*/ 547 w 547"/>
                    <a:gd name="T13" fmla="*/ 27 h 170"/>
                    <a:gd name="T14" fmla="*/ 547 w 547"/>
                    <a:gd name="T15" fmla="*/ 143 h 170"/>
                    <a:gd name="T16" fmla="*/ 520 w 547"/>
                    <a:gd name="T17"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7" h="170">
                      <a:moveTo>
                        <a:pt x="520" y="170"/>
                      </a:moveTo>
                      <a:cubicBezTo>
                        <a:pt x="27" y="170"/>
                        <a:pt x="27" y="170"/>
                        <a:pt x="27" y="170"/>
                      </a:cubicBezTo>
                      <a:cubicBezTo>
                        <a:pt x="12" y="170"/>
                        <a:pt x="0" y="158"/>
                        <a:pt x="0" y="143"/>
                      </a:cubicBezTo>
                      <a:cubicBezTo>
                        <a:pt x="0" y="27"/>
                        <a:pt x="0" y="27"/>
                        <a:pt x="0" y="27"/>
                      </a:cubicBezTo>
                      <a:cubicBezTo>
                        <a:pt x="0" y="12"/>
                        <a:pt x="12" y="0"/>
                        <a:pt x="27" y="0"/>
                      </a:cubicBezTo>
                      <a:cubicBezTo>
                        <a:pt x="520" y="0"/>
                        <a:pt x="520" y="0"/>
                        <a:pt x="520" y="0"/>
                      </a:cubicBezTo>
                      <a:cubicBezTo>
                        <a:pt x="535" y="0"/>
                        <a:pt x="547" y="12"/>
                        <a:pt x="547" y="27"/>
                      </a:cubicBezTo>
                      <a:cubicBezTo>
                        <a:pt x="547" y="143"/>
                        <a:pt x="547" y="143"/>
                        <a:pt x="547" y="143"/>
                      </a:cubicBezTo>
                      <a:cubicBezTo>
                        <a:pt x="547" y="158"/>
                        <a:pt x="535" y="170"/>
                        <a:pt x="520" y="170"/>
                      </a:cubicBezTo>
                      <a:close/>
                    </a:path>
                  </a:pathLst>
                </a:custGeom>
                <a:solidFill>
                  <a:srgbClr val="F0EE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Rectangle 19"/>
                <p:cNvSpPr>
                  <a:spLocks noChangeArrowheads="1"/>
                </p:cNvSpPr>
                <p:nvPr/>
              </p:nvSpPr>
              <p:spPr bwMode="auto">
                <a:xfrm>
                  <a:off x="1737357" y="2320316"/>
                  <a:ext cx="243973" cy="49430"/>
                </a:xfrm>
                <a:prstGeom prst="rect">
                  <a:avLst/>
                </a:prstGeom>
                <a:solidFill>
                  <a:srgbClr val="CFCB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58" name="Freeform 20"/>
                <p:cNvSpPr/>
                <p:nvPr/>
              </p:nvSpPr>
              <p:spPr bwMode="auto">
                <a:xfrm>
                  <a:off x="1139912" y="2306193"/>
                  <a:ext cx="232445" cy="49430"/>
                </a:xfrm>
                <a:custGeom>
                  <a:avLst/>
                  <a:gdLst>
                    <a:gd name="T0" fmla="*/ 227 w 251"/>
                    <a:gd name="T1" fmla="*/ 0 h 51"/>
                    <a:gd name="T2" fmla="*/ 24 w 251"/>
                    <a:gd name="T3" fmla="*/ 0 h 51"/>
                    <a:gd name="T4" fmla="*/ 0 w 251"/>
                    <a:gd name="T5" fmla="*/ 24 h 51"/>
                    <a:gd name="T6" fmla="*/ 0 w 251"/>
                    <a:gd name="T7" fmla="*/ 27 h 51"/>
                    <a:gd name="T8" fmla="*/ 24 w 251"/>
                    <a:gd name="T9" fmla="*/ 51 h 51"/>
                    <a:gd name="T10" fmla="*/ 227 w 251"/>
                    <a:gd name="T11" fmla="*/ 51 h 51"/>
                    <a:gd name="T12" fmla="*/ 251 w 251"/>
                    <a:gd name="T13" fmla="*/ 27 h 51"/>
                    <a:gd name="T14" fmla="*/ 251 w 251"/>
                    <a:gd name="T15" fmla="*/ 24 h 51"/>
                    <a:gd name="T16" fmla="*/ 227 w 251"/>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1" h="51">
                      <a:moveTo>
                        <a:pt x="227" y="0"/>
                      </a:moveTo>
                      <a:cubicBezTo>
                        <a:pt x="24" y="0"/>
                        <a:pt x="24" y="0"/>
                        <a:pt x="24" y="0"/>
                      </a:cubicBezTo>
                      <a:cubicBezTo>
                        <a:pt x="11" y="0"/>
                        <a:pt x="0" y="11"/>
                        <a:pt x="0" y="24"/>
                      </a:cubicBezTo>
                      <a:cubicBezTo>
                        <a:pt x="0" y="27"/>
                        <a:pt x="0" y="27"/>
                        <a:pt x="0" y="27"/>
                      </a:cubicBezTo>
                      <a:cubicBezTo>
                        <a:pt x="0" y="41"/>
                        <a:pt x="11" y="51"/>
                        <a:pt x="24" y="51"/>
                      </a:cubicBezTo>
                      <a:cubicBezTo>
                        <a:pt x="227" y="51"/>
                        <a:pt x="227" y="51"/>
                        <a:pt x="227" y="51"/>
                      </a:cubicBezTo>
                      <a:cubicBezTo>
                        <a:pt x="240" y="51"/>
                        <a:pt x="251" y="41"/>
                        <a:pt x="251" y="27"/>
                      </a:cubicBezTo>
                      <a:cubicBezTo>
                        <a:pt x="251" y="24"/>
                        <a:pt x="251" y="24"/>
                        <a:pt x="251" y="24"/>
                      </a:cubicBezTo>
                      <a:cubicBezTo>
                        <a:pt x="251" y="11"/>
                        <a:pt x="240" y="0"/>
                        <a:pt x="227"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21"/>
                <p:cNvSpPr/>
                <p:nvPr/>
              </p:nvSpPr>
              <p:spPr bwMode="auto">
                <a:xfrm>
                  <a:off x="2317512" y="2306193"/>
                  <a:ext cx="231486" cy="49430"/>
                </a:xfrm>
                <a:custGeom>
                  <a:avLst/>
                  <a:gdLst>
                    <a:gd name="T0" fmla="*/ 226 w 250"/>
                    <a:gd name="T1" fmla="*/ 0 h 51"/>
                    <a:gd name="T2" fmla="*/ 24 w 250"/>
                    <a:gd name="T3" fmla="*/ 0 h 51"/>
                    <a:gd name="T4" fmla="*/ 0 w 250"/>
                    <a:gd name="T5" fmla="*/ 24 h 51"/>
                    <a:gd name="T6" fmla="*/ 0 w 250"/>
                    <a:gd name="T7" fmla="*/ 27 h 51"/>
                    <a:gd name="T8" fmla="*/ 24 w 250"/>
                    <a:gd name="T9" fmla="*/ 51 h 51"/>
                    <a:gd name="T10" fmla="*/ 226 w 250"/>
                    <a:gd name="T11" fmla="*/ 51 h 51"/>
                    <a:gd name="T12" fmla="*/ 250 w 250"/>
                    <a:gd name="T13" fmla="*/ 27 h 51"/>
                    <a:gd name="T14" fmla="*/ 250 w 250"/>
                    <a:gd name="T15" fmla="*/ 24 h 51"/>
                    <a:gd name="T16" fmla="*/ 226 w 250"/>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51">
                      <a:moveTo>
                        <a:pt x="226" y="0"/>
                      </a:moveTo>
                      <a:cubicBezTo>
                        <a:pt x="24" y="0"/>
                        <a:pt x="24" y="0"/>
                        <a:pt x="24" y="0"/>
                      </a:cubicBezTo>
                      <a:cubicBezTo>
                        <a:pt x="10" y="0"/>
                        <a:pt x="0" y="11"/>
                        <a:pt x="0" y="24"/>
                      </a:cubicBezTo>
                      <a:cubicBezTo>
                        <a:pt x="0" y="27"/>
                        <a:pt x="0" y="27"/>
                        <a:pt x="0" y="27"/>
                      </a:cubicBezTo>
                      <a:cubicBezTo>
                        <a:pt x="0" y="41"/>
                        <a:pt x="10" y="51"/>
                        <a:pt x="24" y="51"/>
                      </a:cubicBezTo>
                      <a:cubicBezTo>
                        <a:pt x="226" y="51"/>
                        <a:pt x="226" y="51"/>
                        <a:pt x="226" y="51"/>
                      </a:cubicBezTo>
                      <a:cubicBezTo>
                        <a:pt x="239" y="51"/>
                        <a:pt x="250" y="41"/>
                        <a:pt x="250" y="27"/>
                      </a:cubicBezTo>
                      <a:cubicBezTo>
                        <a:pt x="250" y="24"/>
                        <a:pt x="250" y="24"/>
                        <a:pt x="250" y="24"/>
                      </a:cubicBezTo>
                      <a:cubicBezTo>
                        <a:pt x="250" y="11"/>
                        <a:pt x="239" y="0"/>
                        <a:pt x="226"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22"/>
                <p:cNvSpPr/>
                <p:nvPr/>
              </p:nvSpPr>
              <p:spPr bwMode="auto">
                <a:xfrm>
                  <a:off x="2757430" y="2306193"/>
                  <a:ext cx="231486" cy="49430"/>
                </a:xfrm>
                <a:custGeom>
                  <a:avLst/>
                  <a:gdLst>
                    <a:gd name="T0" fmla="*/ 226 w 250"/>
                    <a:gd name="T1" fmla="*/ 0 h 51"/>
                    <a:gd name="T2" fmla="*/ 24 w 250"/>
                    <a:gd name="T3" fmla="*/ 0 h 51"/>
                    <a:gd name="T4" fmla="*/ 0 w 250"/>
                    <a:gd name="T5" fmla="*/ 24 h 51"/>
                    <a:gd name="T6" fmla="*/ 0 w 250"/>
                    <a:gd name="T7" fmla="*/ 27 h 51"/>
                    <a:gd name="T8" fmla="*/ 24 w 250"/>
                    <a:gd name="T9" fmla="*/ 51 h 51"/>
                    <a:gd name="T10" fmla="*/ 226 w 250"/>
                    <a:gd name="T11" fmla="*/ 51 h 51"/>
                    <a:gd name="T12" fmla="*/ 250 w 250"/>
                    <a:gd name="T13" fmla="*/ 27 h 51"/>
                    <a:gd name="T14" fmla="*/ 250 w 250"/>
                    <a:gd name="T15" fmla="*/ 24 h 51"/>
                    <a:gd name="T16" fmla="*/ 226 w 250"/>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51">
                      <a:moveTo>
                        <a:pt x="226" y="0"/>
                      </a:moveTo>
                      <a:cubicBezTo>
                        <a:pt x="24" y="0"/>
                        <a:pt x="24" y="0"/>
                        <a:pt x="24" y="0"/>
                      </a:cubicBezTo>
                      <a:cubicBezTo>
                        <a:pt x="11" y="0"/>
                        <a:pt x="0" y="11"/>
                        <a:pt x="0" y="24"/>
                      </a:cubicBezTo>
                      <a:cubicBezTo>
                        <a:pt x="0" y="27"/>
                        <a:pt x="0" y="27"/>
                        <a:pt x="0" y="27"/>
                      </a:cubicBezTo>
                      <a:cubicBezTo>
                        <a:pt x="0" y="41"/>
                        <a:pt x="11" y="51"/>
                        <a:pt x="24" y="51"/>
                      </a:cubicBezTo>
                      <a:cubicBezTo>
                        <a:pt x="226" y="51"/>
                        <a:pt x="226" y="51"/>
                        <a:pt x="226" y="51"/>
                      </a:cubicBezTo>
                      <a:cubicBezTo>
                        <a:pt x="240" y="51"/>
                        <a:pt x="250" y="41"/>
                        <a:pt x="250" y="27"/>
                      </a:cubicBezTo>
                      <a:cubicBezTo>
                        <a:pt x="250" y="24"/>
                        <a:pt x="250" y="24"/>
                        <a:pt x="250" y="24"/>
                      </a:cubicBezTo>
                      <a:cubicBezTo>
                        <a:pt x="250" y="11"/>
                        <a:pt x="240" y="0"/>
                        <a:pt x="226"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23"/>
                <p:cNvSpPr/>
                <p:nvPr/>
              </p:nvSpPr>
              <p:spPr bwMode="auto">
                <a:xfrm>
                  <a:off x="3197349" y="2306193"/>
                  <a:ext cx="231486" cy="49430"/>
                </a:xfrm>
                <a:custGeom>
                  <a:avLst/>
                  <a:gdLst>
                    <a:gd name="T0" fmla="*/ 227 w 250"/>
                    <a:gd name="T1" fmla="*/ 0 h 51"/>
                    <a:gd name="T2" fmla="*/ 24 w 250"/>
                    <a:gd name="T3" fmla="*/ 0 h 51"/>
                    <a:gd name="T4" fmla="*/ 0 w 250"/>
                    <a:gd name="T5" fmla="*/ 24 h 51"/>
                    <a:gd name="T6" fmla="*/ 0 w 250"/>
                    <a:gd name="T7" fmla="*/ 27 h 51"/>
                    <a:gd name="T8" fmla="*/ 24 w 250"/>
                    <a:gd name="T9" fmla="*/ 51 h 51"/>
                    <a:gd name="T10" fmla="*/ 227 w 250"/>
                    <a:gd name="T11" fmla="*/ 51 h 51"/>
                    <a:gd name="T12" fmla="*/ 250 w 250"/>
                    <a:gd name="T13" fmla="*/ 27 h 51"/>
                    <a:gd name="T14" fmla="*/ 250 w 250"/>
                    <a:gd name="T15" fmla="*/ 24 h 51"/>
                    <a:gd name="T16" fmla="*/ 227 w 250"/>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51">
                      <a:moveTo>
                        <a:pt x="227" y="0"/>
                      </a:moveTo>
                      <a:cubicBezTo>
                        <a:pt x="24" y="0"/>
                        <a:pt x="24" y="0"/>
                        <a:pt x="24" y="0"/>
                      </a:cubicBezTo>
                      <a:cubicBezTo>
                        <a:pt x="11" y="0"/>
                        <a:pt x="0" y="11"/>
                        <a:pt x="0" y="24"/>
                      </a:cubicBezTo>
                      <a:cubicBezTo>
                        <a:pt x="0" y="27"/>
                        <a:pt x="0" y="27"/>
                        <a:pt x="0" y="27"/>
                      </a:cubicBezTo>
                      <a:cubicBezTo>
                        <a:pt x="0" y="41"/>
                        <a:pt x="11" y="51"/>
                        <a:pt x="24" y="51"/>
                      </a:cubicBezTo>
                      <a:cubicBezTo>
                        <a:pt x="227" y="51"/>
                        <a:pt x="227" y="51"/>
                        <a:pt x="227" y="51"/>
                      </a:cubicBezTo>
                      <a:cubicBezTo>
                        <a:pt x="240" y="51"/>
                        <a:pt x="250" y="41"/>
                        <a:pt x="250" y="27"/>
                      </a:cubicBezTo>
                      <a:cubicBezTo>
                        <a:pt x="250" y="24"/>
                        <a:pt x="250" y="24"/>
                        <a:pt x="250" y="24"/>
                      </a:cubicBezTo>
                      <a:cubicBezTo>
                        <a:pt x="250" y="11"/>
                        <a:pt x="240" y="0"/>
                        <a:pt x="227" y="0"/>
                      </a:cubicBezTo>
                    </a:path>
                  </a:pathLst>
                </a:custGeom>
                <a:solidFill>
                  <a:srgbClr val="EAECEF">
                    <a:alpha val="66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矩形: 圆角 261"/>
                <p:cNvSpPr>
                  <a:spLocks noChangeAspect="1"/>
                </p:cNvSpPr>
                <p:nvPr/>
              </p:nvSpPr>
              <p:spPr>
                <a:xfrm>
                  <a:off x="810452" y="3480441"/>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63" name="矩形: 圆角 262"/>
                <p:cNvSpPr>
                  <a:spLocks noChangeAspect="1"/>
                </p:cNvSpPr>
                <p:nvPr/>
              </p:nvSpPr>
              <p:spPr>
                <a:xfrm>
                  <a:off x="810452" y="3849165"/>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64" name="矩形: 圆角 263"/>
                <p:cNvSpPr>
                  <a:spLocks noChangeAspect="1"/>
                </p:cNvSpPr>
                <p:nvPr/>
              </p:nvSpPr>
              <p:spPr>
                <a:xfrm>
                  <a:off x="810452" y="4216750"/>
                  <a:ext cx="526366" cy="127814"/>
                </a:xfrm>
                <a:prstGeom prst="roundRect">
                  <a:avLst>
                    <a:gd name="adj" fmla="val 14540"/>
                  </a:avLst>
                </a:prstGeom>
                <a:gradFill>
                  <a:gsLst>
                    <a:gs pos="8000">
                      <a:srgbClr val="F0EEF2"/>
                    </a:gs>
                    <a:gs pos="100000">
                      <a:srgbClr val="F0EEF2">
                        <a:alpha val="0"/>
                      </a:srgbClr>
                    </a:gs>
                  </a:gsLst>
                  <a:lin ang="540000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65" name="矩形: 圆角 264"/>
                <p:cNvSpPr>
                  <a:spLocks noChangeAspect="1"/>
                </p:cNvSpPr>
                <p:nvPr/>
              </p:nvSpPr>
              <p:spPr>
                <a:xfrm>
                  <a:off x="1448859" y="2742992"/>
                  <a:ext cx="2578310" cy="1523165"/>
                </a:xfrm>
                <a:prstGeom prst="roundRect">
                  <a:avLst>
                    <a:gd name="adj" fmla="val 2829"/>
                  </a:avLst>
                </a:prstGeom>
                <a:noFill/>
                <a:ln w="25400">
                  <a:gradFill>
                    <a:gsLst>
                      <a:gs pos="62000">
                        <a:srgbClr val="F0EEF2"/>
                      </a:gs>
                      <a:gs pos="100000">
                        <a:srgbClr val="F0EEF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66" name="矩形: 圆角 265"/>
                <p:cNvSpPr>
                  <a:spLocks noChangeAspect="1"/>
                </p:cNvSpPr>
                <p:nvPr/>
              </p:nvSpPr>
              <p:spPr>
                <a:xfrm>
                  <a:off x="810452" y="3111717"/>
                  <a:ext cx="526366" cy="310957"/>
                </a:xfrm>
                <a:prstGeom prst="roundRect">
                  <a:avLst>
                    <a:gd name="adj" fmla="val 4418"/>
                  </a:avLst>
                </a:prstGeom>
                <a:solidFill>
                  <a:srgbClr val="F0EE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8" name="组合 7"/>
              <p:cNvGrpSpPr/>
              <p:nvPr/>
            </p:nvGrpSpPr>
            <p:grpSpPr>
              <a:xfrm>
                <a:off x="1658305" y="3112822"/>
                <a:ext cx="2142449" cy="735267"/>
                <a:chOff x="1658305" y="3112822"/>
                <a:chExt cx="2142449" cy="735267"/>
              </a:xfrm>
            </p:grpSpPr>
            <p:grpSp>
              <p:nvGrpSpPr>
                <p:cNvPr id="6" name="组合 5"/>
                <p:cNvGrpSpPr/>
                <p:nvPr/>
              </p:nvGrpSpPr>
              <p:grpSpPr>
                <a:xfrm>
                  <a:off x="1658305" y="3180638"/>
                  <a:ext cx="2142449" cy="617507"/>
                  <a:chOff x="1658305" y="3180638"/>
                  <a:chExt cx="2142449" cy="617507"/>
                </a:xfrm>
              </p:grpSpPr>
              <p:sp>
                <p:nvSpPr>
                  <p:cNvPr id="420" name="矩形 419"/>
                  <p:cNvSpPr/>
                  <p:nvPr/>
                </p:nvSpPr>
                <p:spPr>
                  <a:xfrm>
                    <a:off x="1658305" y="3180638"/>
                    <a:ext cx="2142449" cy="109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4" name="组合 143"/>
                  <p:cNvGrpSpPr/>
                  <p:nvPr/>
                </p:nvGrpSpPr>
                <p:grpSpPr>
                  <a:xfrm>
                    <a:off x="3277302" y="3211004"/>
                    <a:ext cx="508588" cy="587141"/>
                    <a:chOff x="1703214" y="3185928"/>
                    <a:chExt cx="582258" cy="521425"/>
                  </a:xfrm>
                </p:grpSpPr>
                <p:sp>
                  <p:nvSpPr>
                    <p:cNvPr id="145" name="矩形 144"/>
                    <p:cNvSpPr/>
                    <p:nvPr/>
                  </p:nvSpPr>
                  <p:spPr>
                    <a:xfrm>
                      <a:off x="1703214" y="3185928"/>
                      <a:ext cx="582258"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矩形 145"/>
                    <p:cNvSpPr/>
                    <p:nvPr/>
                  </p:nvSpPr>
                  <p:spPr>
                    <a:xfrm>
                      <a:off x="1703214" y="3388853"/>
                      <a:ext cx="530472"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矩形 150"/>
                    <p:cNvSpPr/>
                    <p:nvPr/>
                  </p:nvSpPr>
                  <p:spPr>
                    <a:xfrm>
                      <a:off x="1703214" y="3602089"/>
                      <a:ext cx="530472"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5" name="组合 114"/>
                  <p:cNvGrpSpPr/>
                  <p:nvPr/>
                </p:nvGrpSpPr>
                <p:grpSpPr>
                  <a:xfrm>
                    <a:off x="1658305" y="3211004"/>
                    <a:ext cx="508588" cy="587141"/>
                    <a:chOff x="1703214" y="3185928"/>
                    <a:chExt cx="582258" cy="521425"/>
                  </a:xfrm>
                </p:grpSpPr>
                <p:sp>
                  <p:nvSpPr>
                    <p:cNvPr id="116" name="矩形 115"/>
                    <p:cNvSpPr/>
                    <p:nvPr/>
                  </p:nvSpPr>
                  <p:spPr>
                    <a:xfrm>
                      <a:off x="1703214" y="3185928"/>
                      <a:ext cx="582258"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矩形 116"/>
                    <p:cNvSpPr/>
                    <p:nvPr/>
                  </p:nvSpPr>
                  <p:spPr>
                    <a:xfrm>
                      <a:off x="1755000" y="3388853"/>
                      <a:ext cx="530472"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矩形 117"/>
                    <p:cNvSpPr/>
                    <p:nvPr/>
                  </p:nvSpPr>
                  <p:spPr>
                    <a:xfrm>
                      <a:off x="1755000" y="3602089"/>
                      <a:ext cx="530472" cy="105264"/>
                    </a:xfrm>
                    <a:prstGeom prst="rect">
                      <a:avLst/>
                    </a:prstGeom>
                    <a:solidFill>
                      <a:srgbClr val="E7E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5" name="组合 124"/>
                <p:cNvGrpSpPr/>
                <p:nvPr/>
              </p:nvGrpSpPr>
              <p:grpSpPr>
                <a:xfrm>
                  <a:off x="2346134" y="3112822"/>
                  <a:ext cx="735363" cy="735267"/>
                  <a:chOff x="2347940" y="3126117"/>
                  <a:chExt cx="483318" cy="483256"/>
                </a:xfrm>
              </p:grpSpPr>
              <p:grpSp>
                <p:nvGrpSpPr>
                  <p:cNvPr id="148" name="组合 147"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p:nvPr/>
                </p:nvGrpSpPr>
                <p:grpSpPr>
                  <a:xfrm>
                    <a:off x="2390718" y="3167761"/>
                    <a:ext cx="439014" cy="405868"/>
                    <a:chOff x="3614738" y="1136650"/>
                    <a:chExt cx="4983163" cy="4606926"/>
                  </a:xfrm>
                </p:grpSpPr>
                <p:sp>
                  <p:nvSpPr>
                    <p:cNvPr id="172" name="is1íḍe"/>
                    <p:cNvSpPr/>
                    <p:nvPr/>
                  </p:nvSpPr>
                  <p:spPr bwMode="auto">
                    <a:xfrm>
                      <a:off x="3614738" y="2106613"/>
                      <a:ext cx="749300" cy="3636963"/>
                    </a:xfrm>
                    <a:prstGeom prst="rect">
                      <a:avLst/>
                    </a:prstGeom>
                    <a:solidFill>
                      <a:srgbClr val="8FD5E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173" name="í$1idè"/>
                    <p:cNvSpPr/>
                    <p:nvPr/>
                  </p:nvSpPr>
                  <p:spPr bwMode="auto">
                    <a:xfrm>
                      <a:off x="3614738" y="2106613"/>
                      <a:ext cx="749300" cy="1123950"/>
                    </a:xfrm>
                    <a:prstGeom prst="rect">
                      <a:avLst/>
                    </a:prstGeom>
                    <a:solidFill>
                      <a:srgbClr val="378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175" name="ïšļíḋe"/>
                    <p:cNvSpPr/>
                    <p:nvPr/>
                  </p:nvSpPr>
                  <p:spPr bwMode="auto">
                    <a:xfrm>
                      <a:off x="4651376" y="2459038"/>
                      <a:ext cx="771525" cy="3284538"/>
                    </a:xfrm>
                    <a:prstGeom prst="rect">
                      <a:avLst/>
                    </a:prstGeom>
                    <a:solidFill>
                      <a:srgbClr val="8FD5E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177" name="îŝ1iḑé"/>
                    <p:cNvSpPr/>
                    <p:nvPr/>
                  </p:nvSpPr>
                  <p:spPr bwMode="auto">
                    <a:xfrm>
                      <a:off x="4651376" y="2459038"/>
                      <a:ext cx="771525" cy="573088"/>
                    </a:xfrm>
                    <a:prstGeom prst="rect">
                      <a:avLst/>
                    </a:prstGeom>
                    <a:solidFill>
                      <a:srgbClr val="378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178" name="iṥľiďè"/>
                    <p:cNvSpPr/>
                    <p:nvPr/>
                  </p:nvSpPr>
                  <p:spPr bwMode="auto">
                    <a:xfrm>
                      <a:off x="5708651" y="2833688"/>
                      <a:ext cx="750888" cy="2909888"/>
                    </a:xfrm>
                    <a:prstGeom prst="rect">
                      <a:avLst/>
                    </a:prstGeom>
                    <a:solidFill>
                      <a:srgbClr val="8FD5E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179" name="ïšļiḓè"/>
                    <p:cNvSpPr/>
                    <p:nvPr/>
                  </p:nvSpPr>
                  <p:spPr bwMode="auto">
                    <a:xfrm>
                      <a:off x="5708651" y="2833688"/>
                      <a:ext cx="750888" cy="661988"/>
                    </a:xfrm>
                    <a:prstGeom prst="rect">
                      <a:avLst/>
                    </a:prstGeom>
                    <a:solidFill>
                      <a:srgbClr val="378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180" name="î$ḷîdê"/>
                    <p:cNvSpPr/>
                    <p:nvPr/>
                  </p:nvSpPr>
                  <p:spPr bwMode="auto">
                    <a:xfrm>
                      <a:off x="6745288" y="3605213"/>
                      <a:ext cx="750888" cy="2138363"/>
                    </a:xfrm>
                    <a:prstGeom prst="rect">
                      <a:avLst/>
                    </a:prstGeom>
                    <a:solidFill>
                      <a:srgbClr val="8FD5E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181" name="ïṡḻïdê"/>
                    <p:cNvSpPr/>
                    <p:nvPr/>
                  </p:nvSpPr>
                  <p:spPr bwMode="auto">
                    <a:xfrm>
                      <a:off x="6745288" y="3605213"/>
                      <a:ext cx="750888" cy="396875"/>
                    </a:xfrm>
                    <a:prstGeom prst="rect">
                      <a:avLst/>
                    </a:prstGeom>
                    <a:solidFill>
                      <a:srgbClr val="378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190" name="ïšľïḑè"/>
                    <p:cNvSpPr/>
                    <p:nvPr/>
                  </p:nvSpPr>
                  <p:spPr bwMode="auto">
                    <a:xfrm>
                      <a:off x="7781926" y="4464050"/>
                      <a:ext cx="771525" cy="1279525"/>
                    </a:xfrm>
                    <a:prstGeom prst="rect">
                      <a:avLst/>
                    </a:prstGeom>
                    <a:solidFill>
                      <a:srgbClr val="8FD5E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191" name="ïSľíḍê"/>
                    <p:cNvSpPr/>
                    <p:nvPr/>
                  </p:nvSpPr>
                  <p:spPr bwMode="auto">
                    <a:xfrm>
                      <a:off x="7781926" y="4464050"/>
                      <a:ext cx="771525" cy="331788"/>
                    </a:xfrm>
                    <a:prstGeom prst="rect">
                      <a:avLst/>
                    </a:prstGeom>
                    <a:solidFill>
                      <a:srgbClr val="378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192" name="îṡlïḋe"/>
                    <p:cNvSpPr/>
                    <p:nvPr/>
                  </p:nvSpPr>
                  <p:spPr bwMode="auto">
                    <a:xfrm>
                      <a:off x="3657601" y="1136650"/>
                      <a:ext cx="4940300" cy="2865438"/>
                    </a:xfrm>
                    <a:custGeom>
                      <a:avLst/>
                      <a:gdLst>
                        <a:gd name="T0" fmla="*/ 3112 w 3112"/>
                        <a:gd name="T1" fmla="*/ 1305 h 1805"/>
                        <a:gd name="T2" fmla="*/ 3112 w 3112"/>
                        <a:gd name="T3" fmla="*/ 1805 h 1805"/>
                        <a:gd name="T4" fmla="*/ 2612 w 3112"/>
                        <a:gd name="T5" fmla="*/ 1624 h 1805"/>
                        <a:gd name="T6" fmla="*/ 2765 w 3112"/>
                        <a:gd name="T7" fmla="*/ 1527 h 1805"/>
                        <a:gd name="T8" fmla="*/ 2515 w 3112"/>
                        <a:gd name="T9" fmla="*/ 1166 h 1805"/>
                        <a:gd name="T10" fmla="*/ 2195 w 3112"/>
                        <a:gd name="T11" fmla="*/ 1222 h 1805"/>
                        <a:gd name="T12" fmla="*/ 1890 w 3112"/>
                        <a:gd name="T13" fmla="*/ 764 h 1805"/>
                        <a:gd name="T14" fmla="*/ 1570 w 3112"/>
                        <a:gd name="T15" fmla="*/ 875 h 1805"/>
                        <a:gd name="T16" fmla="*/ 1084 w 3112"/>
                        <a:gd name="T17" fmla="*/ 417 h 1805"/>
                        <a:gd name="T18" fmla="*/ 848 w 3112"/>
                        <a:gd name="T19" fmla="*/ 556 h 1805"/>
                        <a:gd name="T20" fmla="*/ 0 w 3112"/>
                        <a:gd name="T21" fmla="*/ 236 h 1805"/>
                        <a:gd name="T22" fmla="*/ 84 w 3112"/>
                        <a:gd name="T23" fmla="*/ 0 h 1805"/>
                        <a:gd name="T24" fmla="*/ 820 w 3112"/>
                        <a:gd name="T25" fmla="*/ 278 h 1805"/>
                        <a:gd name="T26" fmla="*/ 1112 w 3112"/>
                        <a:gd name="T27" fmla="*/ 111 h 1805"/>
                        <a:gd name="T28" fmla="*/ 1626 w 3112"/>
                        <a:gd name="T29" fmla="*/ 583 h 1805"/>
                        <a:gd name="T30" fmla="*/ 1987 w 3112"/>
                        <a:gd name="T31" fmla="*/ 458 h 1805"/>
                        <a:gd name="T32" fmla="*/ 2320 w 3112"/>
                        <a:gd name="T33" fmla="*/ 944 h 1805"/>
                        <a:gd name="T34" fmla="*/ 2626 w 3112"/>
                        <a:gd name="T35" fmla="*/ 875 h 1805"/>
                        <a:gd name="T36" fmla="*/ 2973 w 3112"/>
                        <a:gd name="T37" fmla="*/ 1388 h 1805"/>
                        <a:gd name="T38" fmla="*/ 3112 w 3112"/>
                        <a:gd name="T39" fmla="*/ 1305 h 1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12" h="1805">
                          <a:moveTo>
                            <a:pt x="3112" y="1305"/>
                          </a:moveTo>
                          <a:lnTo>
                            <a:pt x="3112" y="1805"/>
                          </a:lnTo>
                          <a:lnTo>
                            <a:pt x="2612" y="1624"/>
                          </a:lnTo>
                          <a:lnTo>
                            <a:pt x="2765" y="1527"/>
                          </a:lnTo>
                          <a:lnTo>
                            <a:pt x="2515" y="1166"/>
                          </a:lnTo>
                          <a:lnTo>
                            <a:pt x="2195" y="1222"/>
                          </a:lnTo>
                          <a:lnTo>
                            <a:pt x="1890" y="764"/>
                          </a:lnTo>
                          <a:lnTo>
                            <a:pt x="1570" y="875"/>
                          </a:lnTo>
                          <a:lnTo>
                            <a:pt x="1084" y="417"/>
                          </a:lnTo>
                          <a:lnTo>
                            <a:pt x="848" y="556"/>
                          </a:lnTo>
                          <a:lnTo>
                            <a:pt x="0" y="236"/>
                          </a:lnTo>
                          <a:lnTo>
                            <a:pt x="84" y="0"/>
                          </a:lnTo>
                          <a:lnTo>
                            <a:pt x="820" y="278"/>
                          </a:lnTo>
                          <a:lnTo>
                            <a:pt x="1112" y="111"/>
                          </a:lnTo>
                          <a:lnTo>
                            <a:pt x="1626" y="583"/>
                          </a:lnTo>
                          <a:lnTo>
                            <a:pt x="1987" y="458"/>
                          </a:lnTo>
                          <a:lnTo>
                            <a:pt x="2320" y="944"/>
                          </a:lnTo>
                          <a:lnTo>
                            <a:pt x="2626" y="875"/>
                          </a:lnTo>
                          <a:lnTo>
                            <a:pt x="2973" y="1388"/>
                          </a:lnTo>
                          <a:lnTo>
                            <a:pt x="3112" y="1305"/>
                          </a:lnTo>
                          <a:close/>
                        </a:path>
                      </a:pathLst>
                    </a:custGeom>
                    <a:solidFill>
                      <a:srgbClr val="FD5A1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grpSp>
              <p:grpSp>
                <p:nvGrpSpPr>
                  <p:cNvPr id="159" name="组合 158"/>
                  <p:cNvGrpSpPr/>
                  <p:nvPr/>
                </p:nvGrpSpPr>
                <p:grpSpPr>
                  <a:xfrm>
                    <a:off x="2347940" y="3126117"/>
                    <a:ext cx="483318" cy="483256"/>
                    <a:chOff x="4992153" y="5058387"/>
                    <a:chExt cx="183315" cy="183292"/>
                  </a:xfrm>
                </p:grpSpPr>
                <p:sp>
                  <p:nvSpPr>
                    <p:cNvPr id="161" name="矩形 160"/>
                    <p:cNvSpPr/>
                    <p:nvPr/>
                  </p:nvSpPr>
                  <p:spPr>
                    <a:xfrm>
                      <a:off x="5001989" y="5068223"/>
                      <a:ext cx="164175" cy="164176"/>
                    </a:xfrm>
                    <a:prstGeom prst="rect">
                      <a:avLst/>
                    </a:prstGeom>
                    <a:no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p>
                  </p:txBody>
                </p:sp>
                <p:sp>
                  <p:nvSpPr>
                    <p:cNvPr id="162" name="椭圆 161"/>
                    <p:cNvSpPr/>
                    <p:nvPr/>
                  </p:nvSpPr>
                  <p:spPr>
                    <a:xfrm flipH="1">
                      <a:off x="4992153" y="5058387"/>
                      <a:ext cx="19673" cy="19673"/>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椭圆 162"/>
                    <p:cNvSpPr/>
                    <p:nvPr/>
                  </p:nvSpPr>
                  <p:spPr>
                    <a:xfrm flipH="1">
                      <a:off x="5073974" y="5058387"/>
                      <a:ext cx="19673" cy="19673"/>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椭圆 163"/>
                    <p:cNvSpPr/>
                    <p:nvPr/>
                  </p:nvSpPr>
                  <p:spPr>
                    <a:xfrm flipH="1">
                      <a:off x="5155795" y="5058387"/>
                      <a:ext cx="19673" cy="19673"/>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椭圆 164"/>
                    <p:cNvSpPr/>
                    <p:nvPr/>
                  </p:nvSpPr>
                  <p:spPr>
                    <a:xfrm flipH="1">
                      <a:off x="4992153" y="5222006"/>
                      <a:ext cx="19673" cy="19673"/>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椭圆 165"/>
                    <p:cNvSpPr/>
                    <p:nvPr/>
                  </p:nvSpPr>
                  <p:spPr>
                    <a:xfrm flipH="1">
                      <a:off x="5073974" y="5222006"/>
                      <a:ext cx="19673" cy="19673"/>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椭圆 168"/>
                    <p:cNvSpPr/>
                    <p:nvPr/>
                  </p:nvSpPr>
                  <p:spPr>
                    <a:xfrm flipH="1">
                      <a:off x="5155795" y="5222006"/>
                      <a:ext cx="19673" cy="19673"/>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椭圆 169"/>
                    <p:cNvSpPr/>
                    <p:nvPr/>
                  </p:nvSpPr>
                  <p:spPr>
                    <a:xfrm flipH="1">
                      <a:off x="4992153" y="5136664"/>
                      <a:ext cx="19673" cy="19673"/>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1" name="椭圆 170"/>
                    <p:cNvSpPr/>
                    <p:nvPr/>
                  </p:nvSpPr>
                  <p:spPr>
                    <a:xfrm flipH="1">
                      <a:off x="5155790" y="5136664"/>
                      <a:ext cx="19673" cy="19673"/>
                    </a:xfrm>
                    <a:prstGeom prst="ellipse">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grpSp>
      </p:grpSp>
      <p:sp>
        <p:nvSpPr>
          <p:cNvPr id="2" name="矩形 1"/>
          <p:cNvSpPr/>
          <p:nvPr/>
        </p:nvSpPr>
        <p:spPr>
          <a:xfrm>
            <a:off x="8978025" y="128575"/>
            <a:ext cx="2540875" cy="771556"/>
          </a:xfrm>
          <a:prstGeom prst="rect">
            <a:avLst/>
          </a:prstGeom>
          <a:solidFill>
            <a:srgbClr val="F73434"/>
          </a:solidFill>
          <a:ln w="12700">
            <a:noFill/>
            <a:prstDash val="sysDash"/>
          </a:ln>
        </p:spPr>
        <p:txBody>
          <a:bodyPr wrap="square" lIns="91440" tIns="91440" rIns="91440" bIns="91440" rtlCol="0" anchor="ctr">
            <a:noAutofit/>
          </a:bodyPr>
          <a:lstStyle/>
          <a:p>
            <a:pPr>
              <a:lnSpc>
                <a:spcPct val="120000"/>
              </a:lnSpc>
            </a:pPr>
            <a:r>
              <a:rPr lang="en-US" altLang="zh-CN" sz="800" b="1" dirty="0">
                <a:solidFill>
                  <a:schemeClr val="bg1"/>
                </a:solidFill>
              </a:rPr>
              <a:t>Note:</a:t>
            </a:r>
            <a:endParaRPr lang="en-US" altLang="zh-CN" sz="800" b="1" dirty="0">
              <a:solidFill>
                <a:schemeClr val="bg1"/>
              </a:solidFill>
            </a:endParaRPr>
          </a:p>
          <a:p>
            <a:pPr>
              <a:lnSpc>
                <a:spcPct val="120000"/>
              </a:lnSpc>
            </a:pPr>
            <a:r>
              <a:rPr lang="zh-CN" altLang="en-US" sz="800" dirty="0">
                <a:solidFill>
                  <a:schemeClr val="bg1"/>
                </a:solidFill>
              </a:rPr>
              <a:t>本页为说明页，使用时请删除本页内容。</a:t>
            </a:r>
            <a:endParaRPr lang="zh-CN" altLang="en-US" sz="800" dirty="0">
              <a:solidFill>
                <a:schemeClr val="bg1"/>
              </a:solidFill>
            </a:endParaRPr>
          </a:p>
          <a:p>
            <a:pPr>
              <a:lnSpc>
                <a:spcPct val="120000"/>
              </a:lnSpc>
            </a:pPr>
            <a:r>
              <a:rPr lang="en-US" altLang="zh-CN" sz="800" dirty="0">
                <a:solidFill>
                  <a:schemeClr val="bg1"/>
                </a:solidFill>
              </a:rPr>
              <a:t>This slide is an instruction. Please delete this slide before using it for presentation.</a:t>
            </a:r>
            <a:endParaRPr lang="en-US" altLang="zh-CN" sz="800" dirty="0">
              <a:solidFill>
                <a:schemeClr val="bg1"/>
              </a:solidFill>
            </a:endParaRPr>
          </a:p>
        </p:txBody>
      </p:sp>
    </p:spTree>
    <p:custDataLst>
      <p:tags r:id="rId2"/>
    </p:custData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47" name="组合 46"/>
          <p:cNvGrpSpPr/>
          <p:nvPr/>
        </p:nvGrpSpPr>
        <p:grpSpPr>
          <a:xfrm>
            <a:off x="5252647" y="0"/>
            <a:ext cx="6939359" cy="6858000"/>
            <a:chOff x="5252643" y="0"/>
            <a:chExt cx="6939358" cy="6858000"/>
          </a:xfrm>
          <a:solidFill>
            <a:srgbClr val="F7F7F7"/>
          </a:solidFill>
        </p:grpSpPr>
        <p:sp>
          <p:nvSpPr>
            <p:cNvPr id="48" name="任意多边形: 形状 47"/>
            <p:cNvSpPr/>
            <p:nvPr/>
          </p:nvSpPr>
          <p:spPr>
            <a:xfrm rot="19800000">
              <a:off x="7350845" y="2199545"/>
              <a:ext cx="2772000" cy="2772000"/>
            </a:xfrm>
            <a:custGeom>
              <a:avLst/>
              <a:gdLst>
                <a:gd name="connsiteX0" fmla="*/ 786764 w 1905000"/>
                <a:gd name="connsiteY0" fmla="*/ 1857375 h 1866900"/>
                <a:gd name="connsiteX1" fmla="*/ 1116329 w 1905000"/>
                <a:gd name="connsiteY1" fmla="*/ 1857375 h 1866900"/>
                <a:gd name="connsiteX2" fmla="*/ 1047749 w 1905000"/>
                <a:gd name="connsiteY2" fmla="*/ 1866900 h 1866900"/>
                <a:gd name="connsiteX3" fmla="*/ 855344 w 1905000"/>
                <a:gd name="connsiteY3" fmla="*/ 1866900 h 1866900"/>
                <a:gd name="connsiteX4" fmla="*/ 786764 w 1905000"/>
                <a:gd name="connsiteY4" fmla="*/ 1857375 h 1866900"/>
                <a:gd name="connsiteX5" fmla="*/ 614362 w 1905000"/>
                <a:gd name="connsiteY5" fmla="*/ 1809750 h 1866900"/>
                <a:gd name="connsiteX6" fmla="*/ 1290637 w 1905000"/>
                <a:gd name="connsiteY6" fmla="*/ 1809750 h 1866900"/>
                <a:gd name="connsiteX7" fmla="*/ 1263967 w 1905000"/>
                <a:gd name="connsiteY7" fmla="*/ 1819275 h 1866900"/>
                <a:gd name="connsiteX8" fmla="*/ 640079 w 1905000"/>
                <a:gd name="connsiteY8" fmla="*/ 1819275 h 1866900"/>
                <a:gd name="connsiteX9" fmla="*/ 614362 w 1905000"/>
                <a:gd name="connsiteY9" fmla="*/ 1809750 h 1866900"/>
                <a:gd name="connsiteX10" fmla="*/ 509587 w 1905000"/>
                <a:gd name="connsiteY10" fmla="*/ 1762125 h 1866900"/>
                <a:gd name="connsiteX11" fmla="*/ 1396365 w 1905000"/>
                <a:gd name="connsiteY11" fmla="*/ 1762125 h 1866900"/>
                <a:gd name="connsiteX12" fmla="*/ 1377315 w 1905000"/>
                <a:gd name="connsiteY12" fmla="*/ 1771650 h 1866900"/>
                <a:gd name="connsiteX13" fmla="*/ 527685 w 1905000"/>
                <a:gd name="connsiteY13" fmla="*/ 1771650 h 1866900"/>
                <a:gd name="connsiteX14" fmla="*/ 509587 w 1905000"/>
                <a:gd name="connsiteY14" fmla="*/ 1762125 h 1866900"/>
                <a:gd name="connsiteX15" fmla="*/ 428625 w 1905000"/>
                <a:gd name="connsiteY15" fmla="*/ 1714500 h 1866900"/>
                <a:gd name="connsiteX16" fmla="*/ 1478280 w 1905000"/>
                <a:gd name="connsiteY16" fmla="*/ 1714500 h 1866900"/>
                <a:gd name="connsiteX17" fmla="*/ 1463040 w 1905000"/>
                <a:gd name="connsiteY17" fmla="*/ 1724025 h 1866900"/>
                <a:gd name="connsiteX18" fmla="*/ 443865 w 1905000"/>
                <a:gd name="connsiteY18" fmla="*/ 1724025 h 1866900"/>
                <a:gd name="connsiteX19" fmla="*/ 428625 w 1905000"/>
                <a:gd name="connsiteY19" fmla="*/ 1714500 h 1866900"/>
                <a:gd name="connsiteX20" fmla="*/ 362902 w 1905000"/>
                <a:gd name="connsiteY20" fmla="*/ 1666875 h 1866900"/>
                <a:gd name="connsiteX21" fmla="*/ 1544002 w 1905000"/>
                <a:gd name="connsiteY21" fmla="*/ 1666875 h 1866900"/>
                <a:gd name="connsiteX22" fmla="*/ 1531620 w 1905000"/>
                <a:gd name="connsiteY22" fmla="*/ 1676400 h 1866900"/>
                <a:gd name="connsiteX23" fmla="*/ 375285 w 1905000"/>
                <a:gd name="connsiteY23" fmla="*/ 1676400 h 1866900"/>
                <a:gd name="connsiteX24" fmla="*/ 362902 w 1905000"/>
                <a:gd name="connsiteY24" fmla="*/ 1666875 h 1866900"/>
                <a:gd name="connsiteX25" fmla="*/ 306705 w 1905000"/>
                <a:gd name="connsiteY25" fmla="*/ 1619250 h 1866900"/>
                <a:gd name="connsiteX26" fmla="*/ 1599247 w 1905000"/>
                <a:gd name="connsiteY26" fmla="*/ 1619250 h 1866900"/>
                <a:gd name="connsiteX27" fmla="*/ 1588770 w 1905000"/>
                <a:gd name="connsiteY27" fmla="*/ 1628775 h 1866900"/>
                <a:gd name="connsiteX28" fmla="*/ 317182 w 1905000"/>
                <a:gd name="connsiteY28" fmla="*/ 1628775 h 1866900"/>
                <a:gd name="connsiteX29" fmla="*/ 306705 w 1905000"/>
                <a:gd name="connsiteY29" fmla="*/ 1619250 h 1866900"/>
                <a:gd name="connsiteX30" fmla="*/ 258127 w 1905000"/>
                <a:gd name="connsiteY30" fmla="*/ 1571625 h 1866900"/>
                <a:gd name="connsiteX31" fmla="*/ 1646872 w 1905000"/>
                <a:gd name="connsiteY31" fmla="*/ 1571625 h 1866900"/>
                <a:gd name="connsiteX32" fmla="*/ 1637347 w 1905000"/>
                <a:gd name="connsiteY32" fmla="*/ 1581150 h 1866900"/>
                <a:gd name="connsiteX33" fmla="*/ 266699 w 1905000"/>
                <a:gd name="connsiteY33" fmla="*/ 1581150 h 1866900"/>
                <a:gd name="connsiteX34" fmla="*/ 258127 w 1905000"/>
                <a:gd name="connsiteY34" fmla="*/ 1571625 h 1866900"/>
                <a:gd name="connsiteX35" fmla="*/ 216217 w 1905000"/>
                <a:gd name="connsiteY35" fmla="*/ 1524000 h 1866900"/>
                <a:gd name="connsiteX36" fmla="*/ 1687830 w 1905000"/>
                <a:gd name="connsiteY36" fmla="*/ 1524000 h 1866900"/>
                <a:gd name="connsiteX37" fmla="*/ 1680209 w 1905000"/>
                <a:gd name="connsiteY37" fmla="*/ 1533525 h 1866900"/>
                <a:gd name="connsiteX38" fmla="*/ 223837 w 1905000"/>
                <a:gd name="connsiteY38" fmla="*/ 1533525 h 1866900"/>
                <a:gd name="connsiteX39" fmla="*/ 216217 w 1905000"/>
                <a:gd name="connsiteY39" fmla="*/ 1524000 h 1866900"/>
                <a:gd name="connsiteX40" fmla="*/ 180022 w 1905000"/>
                <a:gd name="connsiteY40" fmla="*/ 1476375 h 1866900"/>
                <a:gd name="connsiteX41" fmla="*/ 1724977 w 1905000"/>
                <a:gd name="connsiteY41" fmla="*/ 1476375 h 1866900"/>
                <a:gd name="connsiteX42" fmla="*/ 1718310 w 1905000"/>
                <a:gd name="connsiteY42" fmla="*/ 1485900 h 1866900"/>
                <a:gd name="connsiteX43" fmla="*/ 186690 w 1905000"/>
                <a:gd name="connsiteY43" fmla="*/ 1485900 h 1866900"/>
                <a:gd name="connsiteX44" fmla="*/ 180022 w 1905000"/>
                <a:gd name="connsiteY44" fmla="*/ 1476375 h 1866900"/>
                <a:gd name="connsiteX45" fmla="*/ 147637 w 1905000"/>
                <a:gd name="connsiteY45" fmla="*/ 1428750 h 1866900"/>
                <a:gd name="connsiteX46" fmla="*/ 1756410 w 1905000"/>
                <a:gd name="connsiteY46" fmla="*/ 1428750 h 1866900"/>
                <a:gd name="connsiteX47" fmla="*/ 1750695 w 1905000"/>
                <a:gd name="connsiteY47" fmla="*/ 1438275 h 1866900"/>
                <a:gd name="connsiteX48" fmla="*/ 153352 w 1905000"/>
                <a:gd name="connsiteY48" fmla="*/ 1438275 h 1866900"/>
                <a:gd name="connsiteX49" fmla="*/ 147637 w 1905000"/>
                <a:gd name="connsiteY49" fmla="*/ 1428750 h 1866900"/>
                <a:gd name="connsiteX50" fmla="*/ 119062 w 1905000"/>
                <a:gd name="connsiteY50" fmla="*/ 1381125 h 1866900"/>
                <a:gd name="connsiteX51" fmla="*/ 1785937 w 1905000"/>
                <a:gd name="connsiteY51" fmla="*/ 1381125 h 1866900"/>
                <a:gd name="connsiteX52" fmla="*/ 1780222 w 1905000"/>
                <a:gd name="connsiteY52" fmla="*/ 1390650 h 1866900"/>
                <a:gd name="connsiteX53" fmla="*/ 124777 w 1905000"/>
                <a:gd name="connsiteY53" fmla="*/ 1390650 h 1866900"/>
                <a:gd name="connsiteX54" fmla="*/ 119062 w 1905000"/>
                <a:gd name="connsiteY54" fmla="*/ 1381125 h 1866900"/>
                <a:gd name="connsiteX55" fmla="*/ 95250 w 1905000"/>
                <a:gd name="connsiteY55" fmla="*/ 1333500 h 1866900"/>
                <a:gd name="connsiteX56" fmla="*/ 1810703 w 1905000"/>
                <a:gd name="connsiteY56" fmla="*/ 1333500 h 1866900"/>
                <a:gd name="connsiteX57" fmla="*/ 1805940 w 1905000"/>
                <a:gd name="connsiteY57" fmla="*/ 1343025 h 1866900"/>
                <a:gd name="connsiteX58" fmla="*/ 100013 w 1905000"/>
                <a:gd name="connsiteY58" fmla="*/ 1343025 h 1866900"/>
                <a:gd name="connsiteX59" fmla="*/ 95250 w 1905000"/>
                <a:gd name="connsiteY59" fmla="*/ 1333500 h 1866900"/>
                <a:gd name="connsiteX60" fmla="*/ 73342 w 1905000"/>
                <a:gd name="connsiteY60" fmla="*/ 1285875 h 1866900"/>
                <a:gd name="connsiteX61" fmla="*/ 1830705 w 1905000"/>
                <a:gd name="connsiteY61" fmla="*/ 1285875 h 1866900"/>
                <a:gd name="connsiteX62" fmla="*/ 1826895 w 1905000"/>
                <a:gd name="connsiteY62" fmla="*/ 1295400 h 1866900"/>
                <a:gd name="connsiteX63" fmla="*/ 77152 w 1905000"/>
                <a:gd name="connsiteY63" fmla="*/ 1295400 h 1866900"/>
                <a:gd name="connsiteX64" fmla="*/ 73342 w 1905000"/>
                <a:gd name="connsiteY64" fmla="*/ 1285875 h 1866900"/>
                <a:gd name="connsiteX65" fmla="*/ 55245 w 1905000"/>
                <a:gd name="connsiteY65" fmla="*/ 1238250 h 1866900"/>
                <a:gd name="connsiteX66" fmla="*/ 1850708 w 1905000"/>
                <a:gd name="connsiteY66" fmla="*/ 1238250 h 1866900"/>
                <a:gd name="connsiteX67" fmla="*/ 1846898 w 1905000"/>
                <a:gd name="connsiteY67" fmla="*/ 1247775 h 1866900"/>
                <a:gd name="connsiteX68" fmla="*/ 59055 w 1905000"/>
                <a:gd name="connsiteY68" fmla="*/ 1247775 h 1866900"/>
                <a:gd name="connsiteX69" fmla="*/ 55245 w 1905000"/>
                <a:gd name="connsiteY69" fmla="*/ 1238250 h 1866900"/>
                <a:gd name="connsiteX70" fmla="*/ 40004 w 1905000"/>
                <a:gd name="connsiteY70" fmla="*/ 1190625 h 1866900"/>
                <a:gd name="connsiteX71" fmla="*/ 1865947 w 1905000"/>
                <a:gd name="connsiteY71" fmla="*/ 1190625 h 1866900"/>
                <a:gd name="connsiteX72" fmla="*/ 1863089 w 1905000"/>
                <a:gd name="connsiteY72" fmla="*/ 1200150 h 1866900"/>
                <a:gd name="connsiteX73" fmla="*/ 42862 w 1905000"/>
                <a:gd name="connsiteY73" fmla="*/ 1200150 h 1866900"/>
                <a:gd name="connsiteX74" fmla="*/ 40004 w 1905000"/>
                <a:gd name="connsiteY74" fmla="*/ 1190625 h 1866900"/>
                <a:gd name="connsiteX75" fmla="*/ 26669 w 1905000"/>
                <a:gd name="connsiteY75" fmla="*/ 1143000 h 1866900"/>
                <a:gd name="connsiteX76" fmla="*/ 1878329 w 1905000"/>
                <a:gd name="connsiteY76" fmla="*/ 1143000 h 1866900"/>
                <a:gd name="connsiteX77" fmla="*/ 1876424 w 1905000"/>
                <a:gd name="connsiteY77" fmla="*/ 1152525 h 1866900"/>
                <a:gd name="connsiteX78" fmla="*/ 29526 w 1905000"/>
                <a:gd name="connsiteY78" fmla="*/ 1152525 h 1866900"/>
                <a:gd name="connsiteX79" fmla="*/ 26669 w 1905000"/>
                <a:gd name="connsiteY79" fmla="*/ 1143000 h 1866900"/>
                <a:gd name="connsiteX80" fmla="*/ 16192 w 1905000"/>
                <a:gd name="connsiteY80" fmla="*/ 1095375 h 1866900"/>
                <a:gd name="connsiteX81" fmla="*/ 1888807 w 1905000"/>
                <a:gd name="connsiteY81" fmla="*/ 1095375 h 1866900"/>
                <a:gd name="connsiteX82" fmla="*/ 1886902 w 1905000"/>
                <a:gd name="connsiteY82" fmla="*/ 1104900 h 1866900"/>
                <a:gd name="connsiteX83" fmla="*/ 18097 w 1905000"/>
                <a:gd name="connsiteY83" fmla="*/ 1104900 h 1866900"/>
                <a:gd name="connsiteX84" fmla="*/ 16192 w 1905000"/>
                <a:gd name="connsiteY84" fmla="*/ 1095375 h 1866900"/>
                <a:gd name="connsiteX85" fmla="*/ 8572 w 1905000"/>
                <a:gd name="connsiteY85" fmla="*/ 1047750 h 1866900"/>
                <a:gd name="connsiteX86" fmla="*/ 1896427 w 1905000"/>
                <a:gd name="connsiteY86" fmla="*/ 1047750 h 1866900"/>
                <a:gd name="connsiteX87" fmla="*/ 1895475 w 1905000"/>
                <a:gd name="connsiteY87" fmla="*/ 1057275 h 1866900"/>
                <a:gd name="connsiteX88" fmla="*/ 9525 w 1905000"/>
                <a:gd name="connsiteY88" fmla="*/ 1057275 h 1866900"/>
                <a:gd name="connsiteX89" fmla="*/ 8572 w 1905000"/>
                <a:gd name="connsiteY89" fmla="*/ 1047750 h 1866900"/>
                <a:gd name="connsiteX90" fmla="*/ 3810 w 1905000"/>
                <a:gd name="connsiteY90" fmla="*/ 1000125 h 1866900"/>
                <a:gd name="connsiteX91" fmla="*/ 1902143 w 1905000"/>
                <a:gd name="connsiteY91" fmla="*/ 1000125 h 1866900"/>
                <a:gd name="connsiteX92" fmla="*/ 1901190 w 1905000"/>
                <a:gd name="connsiteY92" fmla="*/ 1009650 h 1866900"/>
                <a:gd name="connsiteX93" fmla="*/ 4762 w 1905000"/>
                <a:gd name="connsiteY93" fmla="*/ 1009650 h 1866900"/>
                <a:gd name="connsiteX94" fmla="*/ 3810 w 1905000"/>
                <a:gd name="connsiteY94" fmla="*/ 1000125 h 1866900"/>
                <a:gd name="connsiteX95" fmla="*/ 952 w 1905000"/>
                <a:gd name="connsiteY95" fmla="*/ 952500 h 1866900"/>
                <a:gd name="connsiteX96" fmla="*/ 1904047 w 1905000"/>
                <a:gd name="connsiteY96" fmla="*/ 952500 h 1866900"/>
                <a:gd name="connsiteX97" fmla="*/ 1904047 w 1905000"/>
                <a:gd name="connsiteY97" fmla="*/ 962025 h 1866900"/>
                <a:gd name="connsiteX98" fmla="*/ 952 w 1905000"/>
                <a:gd name="connsiteY98" fmla="*/ 962025 h 1866900"/>
                <a:gd name="connsiteX99" fmla="*/ 952 w 1905000"/>
                <a:gd name="connsiteY99" fmla="*/ 952500 h 1866900"/>
                <a:gd name="connsiteX100" fmla="*/ 0 w 1905000"/>
                <a:gd name="connsiteY100" fmla="*/ 904875 h 1866900"/>
                <a:gd name="connsiteX101" fmla="*/ 1905000 w 1905000"/>
                <a:gd name="connsiteY101" fmla="*/ 904875 h 1866900"/>
                <a:gd name="connsiteX102" fmla="*/ 1905000 w 1905000"/>
                <a:gd name="connsiteY102" fmla="*/ 914400 h 1866900"/>
                <a:gd name="connsiteX103" fmla="*/ 0 w 1905000"/>
                <a:gd name="connsiteY103" fmla="*/ 914400 h 1866900"/>
                <a:gd name="connsiteX104" fmla="*/ 0 w 1905000"/>
                <a:gd name="connsiteY104" fmla="*/ 904875 h 1866900"/>
                <a:gd name="connsiteX105" fmla="*/ 1905 w 1905000"/>
                <a:gd name="connsiteY105" fmla="*/ 857250 h 1866900"/>
                <a:gd name="connsiteX106" fmla="*/ 1902142 w 1905000"/>
                <a:gd name="connsiteY106" fmla="*/ 857250 h 1866900"/>
                <a:gd name="connsiteX107" fmla="*/ 1903095 w 1905000"/>
                <a:gd name="connsiteY107" fmla="*/ 866775 h 1866900"/>
                <a:gd name="connsiteX108" fmla="*/ 952 w 1905000"/>
                <a:gd name="connsiteY108" fmla="*/ 866775 h 1866900"/>
                <a:gd name="connsiteX109" fmla="*/ 1905 w 1905000"/>
                <a:gd name="connsiteY109" fmla="*/ 857250 h 1866900"/>
                <a:gd name="connsiteX110" fmla="*/ 6667 w 1905000"/>
                <a:gd name="connsiteY110" fmla="*/ 809625 h 1866900"/>
                <a:gd name="connsiteX111" fmla="*/ 1899285 w 1905000"/>
                <a:gd name="connsiteY111" fmla="*/ 809625 h 1866900"/>
                <a:gd name="connsiteX112" fmla="*/ 1900238 w 1905000"/>
                <a:gd name="connsiteY112" fmla="*/ 819150 h 1866900"/>
                <a:gd name="connsiteX113" fmla="*/ 5715 w 1905000"/>
                <a:gd name="connsiteY113" fmla="*/ 819150 h 1866900"/>
                <a:gd name="connsiteX114" fmla="*/ 6667 w 1905000"/>
                <a:gd name="connsiteY114" fmla="*/ 809625 h 1866900"/>
                <a:gd name="connsiteX115" fmla="*/ 13335 w 1905000"/>
                <a:gd name="connsiteY115" fmla="*/ 762000 h 1866900"/>
                <a:gd name="connsiteX116" fmla="*/ 1891665 w 1905000"/>
                <a:gd name="connsiteY116" fmla="*/ 762000 h 1866900"/>
                <a:gd name="connsiteX117" fmla="*/ 1893570 w 1905000"/>
                <a:gd name="connsiteY117" fmla="*/ 771525 h 1866900"/>
                <a:gd name="connsiteX118" fmla="*/ 11430 w 1905000"/>
                <a:gd name="connsiteY118" fmla="*/ 771525 h 1866900"/>
                <a:gd name="connsiteX119" fmla="*/ 13335 w 1905000"/>
                <a:gd name="connsiteY119" fmla="*/ 762000 h 1866900"/>
                <a:gd name="connsiteX120" fmla="*/ 21907 w 1905000"/>
                <a:gd name="connsiteY120" fmla="*/ 714375 h 1866900"/>
                <a:gd name="connsiteX121" fmla="*/ 1883092 w 1905000"/>
                <a:gd name="connsiteY121" fmla="*/ 714375 h 1866900"/>
                <a:gd name="connsiteX122" fmla="*/ 1884997 w 1905000"/>
                <a:gd name="connsiteY122" fmla="*/ 723900 h 1866900"/>
                <a:gd name="connsiteX123" fmla="*/ 20002 w 1905000"/>
                <a:gd name="connsiteY123" fmla="*/ 723900 h 1866900"/>
                <a:gd name="connsiteX124" fmla="*/ 21907 w 1905000"/>
                <a:gd name="connsiteY124" fmla="*/ 714375 h 1866900"/>
                <a:gd name="connsiteX125" fmla="*/ 34289 w 1905000"/>
                <a:gd name="connsiteY125" fmla="*/ 666750 h 1866900"/>
                <a:gd name="connsiteX126" fmla="*/ 1870710 w 1905000"/>
                <a:gd name="connsiteY126" fmla="*/ 666750 h 1866900"/>
                <a:gd name="connsiteX127" fmla="*/ 1873567 w 1905000"/>
                <a:gd name="connsiteY127" fmla="*/ 676275 h 1866900"/>
                <a:gd name="connsiteX128" fmla="*/ 31432 w 1905000"/>
                <a:gd name="connsiteY128" fmla="*/ 676275 h 1866900"/>
                <a:gd name="connsiteX129" fmla="*/ 34289 w 1905000"/>
                <a:gd name="connsiteY129" fmla="*/ 666750 h 1866900"/>
                <a:gd name="connsiteX130" fmla="*/ 48577 w 1905000"/>
                <a:gd name="connsiteY130" fmla="*/ 619125 h 1866900"/>
                <a:gd name="connsiteX131" fmla="*/ 1857375 w 1905000"/>
                <a:gd name="connsiteY131" fmla="*/ 619125 h 1866900"/>
                <a:gd name="connsiteX132" fmla="*/ 1860233 w 1905000"/>
                <a:gd name="connsiteY132" fmla="*/ 628650 h 1866900"/>
                <a:gd name="connsiteX133" fmla="*/ 45720 w 1905000"/>
                <a:gd name="connsiteY133" fmla="*/ 628650 h 1866900"/>
                <a:gd name="connsiteX134" fmla="*/ 48577 w 1905000"/>
                <a:gd name="connsiteY134" fmla="*/ 619125 h 1866900"/>
                <a:gd name="connsiteX135" fmla="*/ 65722 w 1905000"/>
                <a:gd name="connsiteY135" fmla="*/ 571500 h 1866900"/>
                <a:gd name="connsiteX136" fmla="*/ 1839277 w 1905000"/>
                <a:gd name="connsiteY136" fmla="*/ 571500 h 1866900"/>
                <a:gd name="connsiteX137" fmla="*/ 1843087 w 1905000"/>
                <a:gd name="connsiteY137" fmla="*/ 581025 h 1866900"/>
                <a:gd name="connsiteX138" fmla="*/ 61912 w 1905000"/>
                <a:gd name="connsiteY138" fmla="*/ 581025 h 1866900"/>
                <a:gd name="connsiteX139" fmla="*/ 65722 w 1905000"/>
                <a:gd name="connsiteY139" fmla="*/ 571500 h 1866900"/>
                <a:gd name="connsiteX140" fmla="*/ 85725 w 1905000"/>
                <a:gd name="connsiteY140" fmla="*/ 523875 h 1866900"/>
                <a:gd name="connsiteX141" fmla="*/ 1819275 w 1905000"/>
                <a:gd name="connsiteY141" fmla="*/ 523875 h 1866900"/>
                <a:gd name="connsiteX142" fmla="*/ 1823085 w 1905000"/>
                <a:gd name="connsiteY142" fmla="*/ 533400 h 1866900"/>
                <a:gd name="connsiteX143" fmla="*/ 80962 w 1905000"/>
                <a:gd name="connsiteY143" fmla="*/ 533400 h 1866900"/>
                <a:gd name="connsiteX144" fmla="*/ 85725 w 1905000"/>
                <a:gd name="connsiteY144" fmla="*/ 523875 h 1866900"/>
                <a:gd name="connsiteX145" fmla="*/ 109538 w 1905000"/>
                <a:gd name="connsiteY145" fmla="*/ 476250 h 1866900"/>
                <a:gd name="connsiteX146" fmla="*/ 1796415 w 1905000"/>
                <a:gd name="connsiteY146" fmla="*/ 476250 h 1866900"/>
                <a:gd name="connsiteX147" fmla="*/ 1801178 w 1905000"/>
                <a:gd name="connsiteY147" fmla="*/ 485775 h 1866900"/>
                <a:gd name="connsiteX148" fmla="*/ 104775 w 1905000"/>
                <a:gd name="connsiteY148" fmla="*/ 485775 h 1866900"/>
                <a:gd name="connsiteX149" fmla="*/ 109538 w 1905000"/>
                <a:gd name="connsiteY149" fmla="*/ 476250 h 1866900"/>
                <a:gd name="connsiteX150" fmla="*/ 136207 w 1905000"/>
                <a:gd name="connsiteY150" fmla="*/ 428625 h 1866900"/>
                <a:gd name="connsiteX151" fmla="*/ 1768792 w 1905000"/>
                <a:gd name="connsiteY151" fmla="*/ 428625 h 1866900"/>
                <a:gd name="connsiteX152" fmla="*/ 1774507 w 1905000"/>
                <a:gd name="connsiteY152" fmla="*/ 438150 h 1866900"/>
                <a:gd name="connsiteX153" fmla="*/ 130492 w 1905000"/>
                <a:gd name="connsiteY153" fmla="*/ 438150 h 1866900"/>
                <a:gd name="connsiteX154" fmla="*/ 136207 w 1905000"/>
                <a:gd name="connsiteY154" fmla="*/ 428625 h 1866900"/>
                <a:gd name="connsiteX155" fmla="*/ 166687 w 1905000"/>
                <a:gd name="connsiteY155" fmla="*/ 381000 h 1866900"/>
                <a:gd name="connsiteX156" fmla="*/ 1738312 w 1905000"/>
                <a:gd name="connsiteY156" fmla="*/ 381000 h 1866900"/>
                <a:gd name="connsiteX157" fmla="*/ 1744979 w 1905000"/>
                <a:gd name="connsiteY157" fmla="*/ 390525 h 1866900"/>
                <a:gd name="connsiteX158" fmla="*/ 160019 w 1905000"/>
                <a:gd name="connsiteY158" fmla="*/ 390525 h 1866900"/>
                <a:gd name="connsiteX159" fmla="*/ 166687 w 1905000"/>
                <a:gd name="connsiteY159" fmla="*/ 381000 h 1866900"/>
                <a:gd name="connsiteX160" fmla="*/ 201929 w 1905000"/>
                <a:gd name="connsiteY160" fmla="*/ 333375 h 1866900"/>
                <a:gd name="connsiteX161" fmla="*/ 1704022 w 1905000"/>
                <a:gd name="connsiteY161" fmla="*/ 333375 h 1866900"/>
                <a:gd name="connsiteX162" fmla="*/ 1711642 w 1905000"/>
                <a:gd name="connsiteY162" fmla="*/ 342900 h 1866900"/>
                <a:gd name="connsiteX163" fmla="*/ 194309 w 1905000"/>
                <a:gd name="connsiteY163" fmla="*/ 342900 h 1866900"/>
                <a:gd name="connsiteX164" fmla="*/ 201929 w 1905000"/>
                <a:gd name="connsiteY164" fmla="*/ 333375 h 1866900"/>
                <a:gd name="connsiteX165" fmla="*/ 240981 w 1905000"/>
                <a:gd name="connsiteY165" fmla="*/ 285750 h 1866900"/>
                <a:gd name="connsiteX166" fmla="*/ 1664017 w 1905000"/>
                <a:gd name="connsiteY166" fmla="*/ 285750 h 1866900"/>
                <a:gd name="connsiteX167" fmla="*/ 1672589 w 1905000"/>
                <a:gd name="connsiteY167" fmla="*/ 295275 h 1866900"/>
                <a:gd name="connsiteX168" fmla="*/ 232409 w 1905000"/>
                <a:gd name="connsiteY168" fmla="*/ 295275 h 1866900"/>
                <a:gd name="connsiteX169" fmla="*/ 240981 w 1905000"/>
                <a:gd name="connsiteY169" fmla="*/ 285750 h 1866900"/>
                <a:gd name="connsiteX170" fmla="*/ 286702 w 1905000"/>
                <a:gd name="connsiteY170" fmla="*/ 238125 h 1866900"/>
                <a:gd name="connsiteX171" fmla="*/ 1619250 w 1905000"/>
                <a:gd name="connsiteY171" fmla="*/ 238125 h 1866900"/>
                <a:gd name="connsiteX172" fmla="*/ 1628775 w 1905000"/>
                <a:gd name="connsiteY172" fmla="*/ 247650 h 1866900"/>
                <a:gd name="connsiteX173" fmla="*/ 277177 w 1905000"/>
                <a:gd name="connsiteY173" fmla="*/ 247650 h 1866900"/>
                <a:gd name="connsiteX174" fmla="*/ 286702 w 1905000"/>
                <a:gd name="connsiteY174" fmla="*/ 238125 h 1866900"/>
                <a:gd name="connsiteX175" fmla="*/ 339090 w 1905000"/>
                <a:gd name="connsiteY175" fmla="*/ 190500 h 1866900"/>
                <a:gd name="connsiteX176" fmla="*/ 1565910 w 1905000"/>
                <a:gd name="connsiteY176" fmla="*/ 190500 h 1866900"/>
                <a:gd name="connsiteX177" fmla="*/ 1577340 w 1905000"/>
                <a:gd name="connsiteY177" fmla="*/ 200025 h 1866900"/>
                <a:gd name="connsiteX178" fmla="*/ 327660 w 1905000"/>
                <a:gd name="connsiteY178" fmla="*/ 200025 h 1866900"/>
                <a:gd name="connsiteX179" fmla="*/ 339090 w 1905000"/>
                <a:gd name="connsiteY179" fmla="*/ 190500 h 1866900"/>
                <a:gd name="connsiteX180" fmla="*/ 400049 w 1905000"/>
                <a:gd name="connsiteY180" fmla="*/ 142875 h 1866900"/>
                <a:gd name="connsiteX181" fmla="*/ 1503997 w 1905000"/>
                <a:gd name="connsiteY181" fmla="*/ 142875 h 1866900"/>
                <a:gd name="connsiteX182" fmla="*/ 1517332 w 1905000"/>
                <a:gd name="connsiteY182" fmla="*/ 152400 h 1866900"/>
                <a:gd name="connsiteX183" fmla="*/ 386714 w 1905000"/>
                <a:gd name="connsiteY183" fmla="*/ 152400 h 1866900"/>
                <a:gd name="connsiteX184" fmla="*/ 400049 w 1905000"/>
                <a:gd name="connsiteY184" fmla="*/ 142875 h 1866900"/>
                <a:gd name="connsiteX185" fmla="*/ 474345 w 1905000"/>
                <a:gd name="connsiteY185" fmla="*/ 95250 h 1866900"/>
                <a:gd name="connsiteX186" fmla="*/ 1429702 w 1905000"/>
                <a:gd name="connsiteY186" fmla="*/ 95250 h 1866900"/>
                <a:gd name="connsiteX187" fmla="*/ 1445895 w 1905000"/>
                <a:gd name="connsiteY187" fmla="*/ 104775 h 1866900"/>
                <a:gd name="connsiteX188" fmla="*/ 458152 w 1905000"/>
                <a:gd name="connsiteY188" fmla="*/ 104775 h 1866900"/>
                <a:gd name="connsiteX189" fmla="*/ 474345 w 1905000"/>
                <a:gd name="connsiteY189" fmla="*/ 95250 h 1866900"/>
                <a:gd name="connsiteX190" fmla="*/ 568642 w 1905000"/>
                <a:gd name="connsiteY190" fmla="*/ 47625 h 1866900"/>
                <a:gd name="connsiteX191" fmla="*/ 1337309 w 1905000"/>
                <a:gd name="connsiteY191" fmla="*/ 47625 h 1866900"/>
                <a:gd name="connsiteX192" fmla="*/ 1358265 w 1905000"/>
                <a:gd name="connsiteY192" fmla="*/ 57150 h 1866900"/>
                <a:gd name="connsiteX193" fmla="*/ 547687 w 1905000"/>
                <a:gd name="connsiteY193" fmla="*/ 57150 h 1866900"/>
                <a:gd name="connsiteX194" fmla="*/ 568642 w 1905000"/>
                <a:gd name="connsiteY194" fmla="*/ 47625 h 1866900"/>
                <a:gd name="connsiteX195" fmla="*/ 702945 w 1905000"/>
                <a:gd name="connsiteY195" fmla="*/ 0 h 1866900"/>
                <a:gd name="connsiteX196" fmla="*/ 1203960 w 1905000"/>
                <a:gd name="connsiteY196" fmla="*/ 0 h 1866900"/>
                <a:gd name="connsiteX197" fmla="*/ 1236345 w 1905000"/>
                <a:gd name="connsiteY197" fmla="*/ 9525 h 1866900"/>
                <a:gd name="connsiteX198" fmla="*/ 670560 w 1905000"/>
                <a:gd name="connsiteY198" fmla="*/ 9525 h 1866900"/>
                <a:gd name="connsiteX199" fmla="*/ 702945 w 1905000"/>
                <a:gd name="connsiteY199"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1905000" h="1866900">
                  <a:moveTo>
                    <a:pt x="786764" y="1857375"/>
                  </a:moveTo>
                  <a:lnTo>
                    <a:pt x="1116329" y="1857375"/>
                  </a:lnTo>
                  <a:cubicBezTo>
                    <a:pt x="1093469" y="1861185"/>
                    <a:pt x="1070609" y="1864995"/>
                    <a:pt x="1047749" y="1866900"/>
                  </a:cubicBezTo>
                  <a:lnTo>
                    <a:pt x="855344" y="1866900"/>
                  </a:lnTo>
                  <a:cubicBezTo>
                    <a:pt x="832484" y="1864995"/>
                    <a:pt x="809624" y="1861185"/>
                    <a:pt x="786764" y="1857375"/>
                  </a:cubicBezTo>
                  <a:close/>
                  <a:moveTo>
                    <a:pt x="614362" y="1809750"/>
                  </a:moveTo>
                  <a:lnTo>
                    <a:pt x="1290637" y="1809750"/>
                  </a:lnTo>
                  <a:cubicBezTo>
                    <a:pt x="1281112" y="1812608"/>
                    <a:pt x="1272540" y="1816417"/>
                    <a:pt x="1263967" y="1819275"/>
                  </a:cubicBezTo>
                  <a:lnTo>
                    <a:pt x="640079" y="1819275"/>
                  </a:lnTo>
                  <a:cubicBezTo>
                    <a:pt x="631507" y="1816417"/>
                    <a:pt x="622935" y="1812608"/>
                    <a:pt x="614362" y="1809750"/>
                  </a:cubicBezTo>
                  <a:close/>
                  <a:moveTo>
                    <a:pt x="509587" y="1762125"/>
                  </a:moveTo>
                  <a:lnTo>
                    <a:pt x="1396365" y="1762125"/>
                  </a:lnTo>
                  <a:cubicBezTo>
                    <a:pt x="1389697" y="1764983"/>
                    <a:pt x="1383982" y="1768792"/>
                    <a:pt x="1377315" y="1771650"/>
                  </a:cubicBezTo>
                  <a:lnTo>
                    <a:pt x="527685" y="1771650"/>
                  </a:lnTo>
                  <a:cubicBezTo>
                    <a:pt x="521969" y="1768792"/>
                    <a:pt x="515302" y="1764983"/>
                    <a:pt x="509587" y="1762125"/>
                  </a:cubicBezTo>
                  <a:close/>
                  <a:moveTo>
                    <a:pt x="428625" y="1714500"/>
                  </a:moveTo>
                  <a:lnTo>
                    <a:pt x="1478280" y="1714500"/>
                  </a:lnTo>
                  <a:cubicBezTo>
                    <a:pt x="1472565" y="1717358"/>
                    <a:pt x="1467803" y="1721167"/>
                    <a:pt x="1463040" y="1724025"/>
                  </a:cubicBezTo>
                  <a:lnTo>
                    <a:pt x="443865" y="1724025"/>
                  </a:lnTo>
                  <a:cubicBezTo>
                    <a:pt x="438150" y="1721167"/>
                    <a:pt x="433388" y="1717358"/>
                    <a:pt x="428625" y="1714500"/>
                  </a:cubicBezTo>
                  <a:close/>
                  <a:moveTo>
                    <a:pt x="362902" y="1666875"/>
                  </a:moveTo>
                  <a:lnTo>
                    <a:pt x="1544002" y="1666875"/>
                  </a:lnTo>
                  <a:cubicBezTo>
                    <a:pt x="1540192" y="1669733"/>
                    <a:pt x="1535430" y="1673542"/>
                    <a:pt x="1531620" y="1676400"/>
                  </a:cubicBezTo>
                  <a:lnTo>
                    <a:pt x="375285" y="1676400"/>
                  </a:lnTo>
                  <a:cubicBezTo>
                    <a:pt x="370522" y="1673542"/>
                    <a:pt x="366712" y="1669733"/>
                    <a:pt x="362902" y="1666875"/>
                  </a:cubicBezTo>
                  <a:close/>
                  <a:moveTo>
                    <a:pt x="306705" y="1619250"/>
                  </a:moveTo>
                  <a:lnTo>
                    <a:pt x="1599247" y="1619250"/>
                  </a:lnTo>
                  <a:cubicBezTo>
                    <a:pt x="1595438" y="1622108"/>
                    <a:pt x="1592580" y="1625917"/>
                    <a:pt x="1588770" y="1628775"/>
                  </a:cubicBezTo>
                  <a:lnTo>
                    <a:pt x="317182" y="1628775"/>
                  </a:lnTo>
                  <a:cubicBezTo>
                    <a:pt x="313373" y="1625917"/>
                    <a:pt x="310515" y="1622108"/>
                    <a:pt x="306705" y="1619250"/>
                  </a:cubicBezTo>
                  <a:close/>
                  <a:moveTo>
                    <a:pt x="258127" y="1571625"/>
                  </a:moveTo>
                  <a:lnTo>
                    <a:pt x="1646872" y="1571625"/>
                  </a:lnTo>
                  <a:cubicBezTo>
                    <a:pt x="1643062" y="1574483"/>
                    <a:pt x="1640205" y="1578292"/>
                    <a:pt x="1637347" y="1581150"/>
                  </a:cubicBezTo>
                  <a:lnTo>
                    <a:pt x="266699" y="1581150"/>
                  </a:lnTo>
                  <a:cubicBezTo>
                    <a:pt x="263842" y="1578292"/>
                    <a:pt x="260984" y="1574483"/>
                    <a:pt x="258127" y="1571625"/>
                  </a:cubicBezTo>
                  <a:close/>
                  <a:moveTo>
                    <a:pt x="216217" y="1524000"/>
                  </a:moveTo>
                  <a:lnTo>
                    <a:pt x="1687830" y="1524000"/>
                  </a:lnTo>
                  <a:cubicBezTo>
                    <a:pt x="1684972" y="1526858"/>
                    <a:pt x="1683067" y="1530667"/>
                    <a:pt x="1680209" y="1533525"/>
                  </a:cubicBezTo>
                  <a:lnTo>
                    <a:pt x="223837" y="1533525"/>
                  </a:lnTo>
                  <a:cubicBezTo>
                    <a:pt x="221932" y="1530667"/>
                    <a:pt x="219074" y="1526858"/>
                    <a:pt x="216217" y="1524000"/>
                  </a:cubicBezTo>
                  <a:close/>
                  <a:moveTo>
                    <a:pt x="180022" y="1476375"/>
                  </a:moveTo>
                  <a:lnTo>
                    <a:pt x="1724977" y="1476375"/>
                  </a:lnTo>
                  <a:cubicBezTo>
                    <a:pt x="1723072" y="1479233"/>
                    <a:pt x="1720215" y="1483042"/>
                    <a:pt x="1718310" y="1485900"/>
                  </a:cubicBezTo>
                  <a:lnTo>
                    <a:pt x="186690" y="1485900"/>
                  </a:lnTo>
                  <a:cubicBezTo>
                    <a:pt x="184785" y="1483042"/>
                    <a:pt x="181927" y="1479233"/>
                    <a:pt x="180022" y="1476375"/>
                  </a:cubicBezTo>
                  <a:close/>
                  <a:moveTo>
                    <a:pt x="147637" y="1428750"/>
                  </a:moveTo>
                  <a:lnTo>
                    <a:pt x="1756410" y="1428750"/>
                  </a:lnTo>
                  <a:cubicBezTo>
                    <a:pt x="1754505" y="1431608"/>
                    <a:pt x="1752600" y="1435417"/>
                    <a:pt x="1750695" y="1438275"/>
                  </a:cubicBezTo>
                  <a:lnTo>
                    <a:pt x="153352" y="1438275"/>
                  </a:lnTo>
                  <a:cubicBezTo>
                    <a:pt x="151447" y="1435417"/>
                    <a:pt x="149542" y="1431608"/>
                    <a:pt x="147637" y="1428750"/>
                  </a:cubicBezTo>
                  <a:close/>
                  <a:moveTo>
                    <a:pt x="119062" y="1381125"/>
                  </a:moveTo>
                  <a:lnTo>
                    <a:pt x="1785937" y="1381125"/>
                  </a:lnTo>
                  <a:cubicBezTo>
                    <a:pt x="1784032" y="1383983"/>
                    <a:pt x="1782127" y="1387792"/>
                    <a:pt x="1780222" y="1390650"/>
                  </a:cubicBezTo>
                  <a:lnTo>
                    <a:pt x="124777" y="1390650"/>
                  </a:lnTo>
                  <a:cubicBezTo>
                    <a:pt x="122872" y="1387792"/>
                    <a:pt x="120967" y="1383983"/>
                    <a:pt x="119062" y="1381125"/>
                  </a:cubicBezTo>
                  <a:close/>
                  <a:moveTo>
                    <a:pt x="95250" y="1333500"/>
                  </a:moveTo>
                  <a:lnTo>
                    <a:pt x="1810703" y="1333500"/>
                  </a:lnTo>
                  <a:cubicBezTo>
                    <a:pt x="1808798" y="1336358"/>
                    <a:pt x="1807845" y="1340167"/>
                    <a:pt x="1805940" y="1343025"/>
                  </a:cubicBezTo>
                  <a:lnTo>
                    <a:pt x="100013" y="1343025"/>
                  </a:lnTo>
                  <a:cubicBezTo>
                    <a:pt x="98108" y="1340167"/>
                    <a:pt x="97155" y="1336358"/>
                    <a:pt x="95250" y="1333500"/>
                  </a:cubicBezTo>
                  <a:close/>
                  <a:moveTo>
                    <a:pt x="73342" y="1285875"/>
                  </a:moveTo>
                  <a:lnTo>
                    <a:pt x="1830705" y="1285875"/>
                  </a:lnTo>
                  <a:cubicBezTo>
                    <a:pt x="1829752" y="1288733"/>
                    <a:pt x="1827847" y="1292542"/>
                    <a:pt x="1826895" y="1295400"/>
                  </a:cubicBezTo>
                  <a:lnTo>
                    <a:pt x="77152" y="1295400"/>
                  </a:lnTo>
                  <a:cubicBezTo>
                    <a:pt x="76200" y="1292542"/>
                    <a:pt x="74295" y="1288733"/>
                    <a:pt x="73342" y="1285875"/>
                  </a:cubicBezTo>
                  <a:close/>
                  <a:moveTo>
                    <a:pt x="55245" y="1238250"/>
                  </a:moveTo>
                  <a:lnTo>
                    <a:pt x="1850708" y="1238250"/>
                  </a:lnTo>
                  <a:cubicBezTo>
                    <a:pt x="1848803" y="1241108"/>
                    <a:pt x="1847850" y="1244917"/>
                    <a:pt x="1846898" y="1247775"/>
                  </a:cubicBezTo>
                  <a:lnTo>
                    <a:pt x="59055" y="1247775"/>
                  </a:lnTo>
                  <a:cubicBezTo>
                    <a:pt x="57150" y="1244917"/>
                    <a:pt x="56197" y="1241108"/>
                    <a:pt x="55245" y="1238250"/>
                  </a:cubicBezTo>
                  <a:close/>
                  <a:moveTo>
                    <a:pt x="40004" y="1190625"/>
                  </a:moveTo>
                  <a:lnTo>
                    <a:pt x="1865947" y="1190625"/>
                  </a:lnTo>
                  <a:cubicBezTo>
                    <a:pt x="1864994" y="1193483"/>
                    <a:pt x="1864042" y="1197292"/>
                    <a:pt x="1863089" y="1200150"/>
                  </a:cubicBezTo>
                  <a:lnTo>
                    <a:pt x="42862" y="1200150"/>
                  </a:lnTo>
                  <a:cubicBezTo>
                    <a:pt x="41909" y="1197292"/>
                    <a:pt x="40957" y="1193483"/>
                    <a:pt x="40004" y="1190625"/>
                  </a:cubicBezTo>
                  <a:close/>
                  <a:moveTo>
                    <a:pt x="26669" y="1143000"/>
                  </a:moveTo>
                  <a:lnTo>
                    <a:pt x="1878329" y="1143000"/>
                  </a:lnTo>
                  <a:cubicBezTo>
                    <a:pt x="1878329" y="1145858"/>
                    <a:pt x="1877377" y="1149667"/>
                    <a:pt x="1876424" y="1152525"/>
                  </a:cubicBezTo>
                  <a:lnTo>
                    <a:pt x="29526" y="1152525"/>
                  </a:lnTo>
                  <a:cubicBezTo>
                    <a:pt x="28574" y="1149667"/>
                    <a:pt x="27622" y="1145858"/>
                    <a:pt x="26669" y="1143000"/>
                  </a:cubicBezTo>
                  <a:close/>
                  <a:moveTo>
                    <a:pt x="16192" y="1095375"/>
                  </a:moveTo>
                  <a:lnTo>
                    <a:pt x="1888807" y="1095375"/>
                  </a:lnTo>
                  <a:cubicBezTo>
                    <a:pt x="1887855" y="1098233"/>
                    <a:pt x="1887855" y="1102042"/>
                    <a:pt x="1886902" y="1104900"/>
                  </a:cubicBezTo>
                  <a:lnTo>
                    <a:pt x="18097" y="1104900"/>
                  </a:lnTo>
                  <a:cubicBezTo>
                    <a:pt x="17144" y="1102042"/>
                    <a:pt x="17144" y="1098233"/>
                    <a:pt x="16192" y="1095375"/>
                  </a:cubicBezTo>
                  <a:close/>
                  <a:moveTo>
                    <a:pt x="8572" y="1047750"/>
                  </a:moveTo>
                  <a:lnTo>
                    <a:pt x="1896427" y="1047750"/>
                  </a:lnTo>
                  <a:cubicBezTo>
                    <a:pt x="1896427" y="1050608"/>
                    <a:pt x="1895475" y="1054417"/>
                    <a:pt x="1895475" y="1057275"/>
                  </a:cubicBezTo>
                  <a:lnTo>
                    <a:pt x="9525" y="1057275"/>
                  </a:lnTo>
                  <a:cubicBezTo>
                    <a:pt x="9525" y="1054417"/>
                    <a:pt x="8572" y="1050608"/>
                    <a:pt x="8572" y="1047750"/>
                  </a:cubicBezTo>
                  <a:close/>
                  <a:moveTo>
                    <a:pt x="3810" y="1000125"/>
                  </a:moveTo>
                  <a:lnTo>
                    <a:pt x="1902143" y="1000125"/>
                  </a:lnTo>
                  <a:cubicBezTo>
                    <a:pt x="1902143" y="1002983"/>
                    <a:pt x="1901190" y="1006792"/>
                    <a:pt x="1901190" y="1009650"/>
                  </a:cubicBezTo>
                  <a:lnTo>
                    <a:pt x="4762" y="1009650"/>
                  </a:lnTo>
                  <a:cubicBezTo>
                    <a:pt x="4762" y="1006792"/>
                    <a:pt x="3810" y="1002983"/>
                    <a:pt x="3810" y="1000125"/>
                  </a:cubicBezTo>
                  <a:close/>
                  <a:moveTo>
                    <a:pt x="952" y="952500"/>
                  </a:moveTo>
                  <a:lnTo>
                    <a:pt x="1904047" y="952500"/>
                  </a:lnTo>
                  <a:cubicBezTo>
                    <a:pt x="1904047" y="955358"/>
                    <a:pt x="1904047" y="959167"/>
                    <a:pt x="1904047" y="962025"/>
                  </a:cubicBezTo>
                  <a:lnTo>
                    <a:pt x="952" y="962025"/>
                  </a:lnTo>
                  <a:cubicBezTo>
                    <a:pt x="952" y="959167"/>
                    <a:pt x="952" y="955358"/>
                    <a:pt x="952" y="952500"/>
                  </a:cubicBezTo>
                  <a:close/>
                  <a:moveTo>
                    <a:pt x="0" y="904875"/>
                  </a:moveTo>
                  <a:lnTo>
                    <a:pt x="1905000" y="904875"/>
                  </a:lnTo>
                  <a:cubicBezTo>
                    <a:pt x="1905000" y="907733"/>
                    <a:pt x="1905000" y="911542"/>
                    <a:pt x="1905000" y="914400"/>
                  </a:cubicBezTo>
                  <a:lnTo>
                    <a:pt x="0" y="914400"/>
                  </a:lnTo>
                  <a:cubicBezTo>
                    <a:pt x="0" y="911542"/>
                    <a:pt x="0" y="907733"/>
                    <a:pt x="0" y="904875"/>
                  </a:cubicBezTo>
                  <a:close/>
                  <a:moveTo>
                    <a:pt x="1905" y="857250"/>
                  </a:moveTo>
                  <a:lnTo>
                    <a:pt x="1902142" y="857250"/>
                  </a:lnTo>
                  <a:cubicBezTo>
                    <a:pt x="1903095" y="860108"/>
                    <a:pt x="1903095" y="863917"/>
                    <a:pt x="1903095" y="866775"/>
                  </a:cubicBezTo>
                  <a:lnTo>
                    <a:pt x="952" y="866775"/>
                  </a:lnTo>
                  <a:cubicBezTo>
                    <a:pt x="1905" y="863917"/>
                    <a:pt x="1905" y="860108"/>
                    <a:pt x="1905" y="857250"/>
                  </a:cubicBezTo>
                  <a:close/>
                  <a:moveTo>
                    <a:pt x="6667" y="809625"/>
                  </a:moveTo>
                  <a:lnTo>
                    <a:pt x="1899285" y="809625"/>
                  </a:lnTo>
                  <a:cubicBezTo>
                    <a:pt x="1899285" y="812483"/>
                    <a:pt x="1900238" y="816292"/>
                    <a:pt x="1900238" y="819150"/>
                  </a:cubicBezTo>
                  <a:lnTo>
                    <a:pt x="5715" y="819150"/>
                  </a:lnTo>
                  <a:cubicBezTo>
                    <a:pt x="5715" y="816292"/>
                    <a:pt x="6667" y="812483"/>
                    <a:pt x="6667" y="809625"/>
                  </a:cubicBezTo>
                  <a:close/>
                  <a:moveTo>
                    <a:pt x="13335" y="762000"/>
                  </a:moveTo>
                  <a:lnTo>
                    <a:pt x="1891665" y="762000"/>
                  </a:lnTo>
                  <a:cubicBezTo>
                    <a:pt x="1892618" y="764858"/>
                    <a:pt x="1892618" y="768667"/>
                    <a:pt x="1893570" y="771525"/>
                  </a:cubicBezTo>
                  <a:lnTo>
                    <a:pt x="11430" y="771525"/>
                  </a:lnTo>
                  <a:cubicBezTo>
                    <a:pt x="12382" y="768667"/>
                    <a:pt x="12382" y="764858"/>
                    <a:pt x="13335" y="762000"/>
                  </a:cubicBezTo>
                  <a:close/>
                  <a:moveTo>
                    <a:pt x="21907" y="714375"/>
                  </a:moveTo>
                  <a:lnTo>
                    <a:pt x="1883092" y="714375"/>
                  </a:lnTo>
                  <a:cubicBezTo>
                    <a:pt x="1884045" y="717233"/>
                    <a:pt x="1884045" y="721042"/>
                    <a:pt x="1884997" y="723900"/>
                  </a:cubicBezTo>
                  <a:lnTo>
                    <a:pt x="20002" y="723900"/>
                  </a:lnTo>
                  <a:cubicBezTo>
                    <a:pt x="20955" y="721042"/>
                    <a:pt x="20955" y="717233"/>
                    <a:pt x="21907" y="714375"/>
                  </a:cubicBezTo>
                  <a:close/>
                  <a:moveTo>
                    <a:pt x="34289" y="666750"/>
                  </a:moveTo>
                  <a:lnTo>
                    <a:pt x="1870710" y="666750"/>
                  </a:lnTo>
                  <a:cubicBezTo>
                    <a:pt x="1871662" y="669608"/>
                    <a:pt x="1872615" y="673417"/>
                    <a:pt x="1873567" y="676275"/>
                  </a:cubicBezTo>
                  <a:lnTo>
                    <a:pt x="31432" y="676275"/>
                  </a:lnTo>
                  <a:cubicBezTo>
                    <a:pt x="32385" y="673417"/>
                    <a:pt x="33337" y="669608"/>
                    <a:pt x="34289" y="666750"/>
                  </a:cubicBezTo>
                  <a:close/>
                  <a:moveTo>
                    <a:pt x="48577" y="619125"/>
                  </a:moveTo>
                  <a:lnTo>
                    <a:pt x="1857375" y="619125"/>
                  </a:lnTo>
                  <a:cubicBezTo>
                    <a:pt x="1858328" y="621983"/>
                    <a:pt x="1859280" y="625792"/>
                    <a:pt x="1860233" y="628650"/>
                  </a:cubicBezTo>
                  <a:lnTo>
                    <a:pt x="45720" y="628650"/>
                  </a:lnTo>
                  <a:cubicBezTo>
                    <a:pt x="46672" y="625792"/>
                    <a:pt x="47625" y="621983"/>
                    <a:pt x="48577" y="619125"/>
                  </a:cubicBezTo>
                  <a:close/>
                  <a:moveTo>
                    <a:pt x="65722" y="571500"/>
                  </a:moveTo>
                  <a:lnTo>
                    <a:pt x="1839277" y="571500"/>
                  </a:lnTo>
                  <a:cubicBezTo>
                    <a:pt x="1840230" y="574357"/>
                    <a:pt x="1842135" y="578168"/>
                    <a:pt x="1843087" y="581025"/>
                  </a:cubicBezTo>
                  <a:lnTo>
                    <a:pt x="61912" y="581025"/>
                  </a:lnTo>
                  <a:cubicBezTo>
                    <a:pt x="62864" y="578168"/>
                    <a:pt x="64770" y="574357"/>
                    <a:pt x="65722" y="571500"/>
                  </a:cubicBezTo>
                  <a:close/>
                  <a:moveTo>
                    <a:pt x="85725" y="523875"/>
                  </a:moveTo>
                  <a:lnTo>
                    <a:pt x="1819275" y="523875"/>
                  </a:lnTo>
                  <a:cubicBezTo>
                    <a:pt x="1820227" y="526732"/>
                    <a:pt x="1822132" y="530543"/>
                    <a:pt x="1823085" y="533400"/>
                  </a:cubicBezTo>
                  <a:lnTo>
                    <a:pt x="80962" y="533400"/>
                  </a:lnTo>
                  <a:cubicBezTo>
                    <a:pt x="82867" y="530543"/>
                    <a:pt x="83820" y="526732"/>
                    <a:pt x="85725" y="523875"/>
                  </a:cubicBezTo>
                  <a:close/>
                  <a:moveTo>
                    <a:pt x="109538" y="476250"/>
                  </a:moveTo>
                  <a:lnTo>
                    <a:pt x="1796415" y="476250"/>
                  </a:lnTo>
                  <a:cubicBezTo>
                    <a:pt x="1798320" y="479107"/>
                    <a:pt x="1799273" y="482918"/>
                    <a:pt x="1801178" y="485775"/>
                  </a:cubicBezTo>
                  <a:lnTo>
                    <a:pt x="104775" y="485775"/>
                  </a:lnTo>
                  <a:cubicBezTo>
                    <a:pt x="105728" y="482918"/>
                    <a:pt x="107633" y="479107"/>
                    <a:pt x="109538" y="476250"/>
                  </a:cubicBezTo>
                  <a:close/>
                  <a:moveTo>
                    <a:pt x="136207" y="428625"/>
                  </a:moveTo>
                  <a:lnTo>
                    <a:pt x="1768792" y="428625"/>
                  </a:lnTo>
                  <a:cubicBezTo>
                    <a:pt x="1770697" y="431482"/>
                    <a:pt x="1772602" y="435293"/>
                    <a:pt x="1774507" y="438150"/>
                  </a:cubicBezTo>
                  <a:lnTo>
                    <a:pt x="130492" y="438150"/>
                  </a:lnTo>
                  <a:cubicBezTo>
                    <a:pt x="132397" y="435293"/>
                    <a:pt x="134302" y="431482"/>
                    <a:pt x="136207" y="428625"/>
                  </a:cubicBezTo>
                  <a:close/>
                  <a:moveTo>
                    <a:pt x="166687" y="381000"/>
                  </a:moveTo>
                  <a:lnTo>
                    <a:pt x="1738312" y="381000"/>
                  </a:lnTo>
                  <a:cubicBezTo>
                    <a:pt x="1741169" y="383857"/>
                    <a:pt x="1743074" y="387668"/>
                    <a:pt x="1744979" y="390525"/>
                  </a:cubicBezTo>
                  <a:lnTo>
                    <a:pt x="160019" y="390525"/>
                  </a:lnTo>
                  <a:cubicBezTo>
                    <a:pt x="162877" y="387668"/>
                    <a:pt x="164782" y="383857"/>
                    <a:pt x="166687" y="381000"/>
                  </a:cubicBezTo>
                  <a:close/>
                  <a:moveTo>
                    <a:pt x="201929" y="333375"/>
                  </a:moveTo>
                  <a:lnTo>
                    <a:pt x="1704022" y="333375"/>
                  </a:lnTo>
                  <a:cubicBezTo>
                    <a:pt x="1706879" y="336232"/>
                    <a:pt x="1708784" y="340043"/>
                    <a:pt x="1711642" y="342900"/>
                  </a:cubicBezTo>
                  <a:lnTo>
                    <a:pt x="194309" y="342900"/>
                  </a:lnTo>
                  <a:cubicBezTo>
                    <a:pt x="197167" y="340043"/>
                    <a:pt x="199072" y="336232"/>
                    <a:pt x="201929" y="333375"/>
                  </a:cubicBezTo>
                  <a:close/>
                  <a:moveTo>
                    <a:pt x="240981" y="285750"/>
                  </a:moveTo>
                  <a:lnTo>
                    <a:pt x="1664017" y="285750"/>
                  </a:lnTo>
                  <a:cubicBezTo>
                    <a:pt x="1666874" y="288607"/>
                    <a:pt x="1669732" y="292418"/>
                    <a:pt x="1672589" y="295275"/>
                  </a:cubicBezTo>
                  <a:lnTo>
                    <a:pt x="232409" y="295275"/>
                  </a:lnTo>
                  <a:cubicBezTo>
                    <a:pt x="235267" y="292418"/>
                    <a:pt x="238124" y="288607"/>
                    <a:pt x="240981" y="285750"/>
                  </a:cubicBezTo>
                  <a:close/>
                  <a:moveTo>
                    <a:pt x="286702" y="238125"/>
                  </a:moveTo>
                  <a:lnTo>
                    <a:pt x="1619250" y="238125"/>
                  </a:lnTo>
                  <a:cubicBezTo>
                    <a:pt x="1622107" y="240982"/>
                    <a:pt x="1625917" y="244793"/>
                    <a:pt x="1628775" y="247650"/>
                  </a:cubicBezTo>
                  <a:lnTo>
                    <a:pt x="277177" y="247650"/>
                  </a:lnTo>
                  <a:cubicBezTo>
                    <a:pt x="280034" y="244793"/>
                    <a:pt x="282892" y="240982"/>
                    <a:pt x="286702" y="238125"/>
                  </a:cubicBezTo>
                  <a:close/>
                  <a:moveTo>
                    <a:pt x="339090" y="190500"/>
                  </a:moveTo>
                  <a:lnTo>
                    <a:pt x="1565910" y="190500"/>
                  </a:lnTo>
                  <a:cubicBezTo>
                    <a:pt x="1569720" y="193357"/>
                    <a:pt x="1573530" y="197168"/>
                    <a:pt x="1577340" y="200025"/>
                  </a:cubicBezTo>
                  <a:lnTo>
                    <a:pt x="327660" y="200025"/>
                  </a:lnTo>
                  <a:cubicBezTo>
                    <a:pt x="331470" y="197168"/>
                    <a:pt x="335280" y="193357"/>
                    <a:pt x="339090" y="190500"/>
                  </a:cubicBezTo>
                  <a:close/>
                  <a:moveTo>
                    <a:pt x="400049" y="142875"/>
                  </a:moveTo>
                  <a:lnTo>
                    <a:pt x="1503997" y="142875"/>
                  </a:lnTo>
                  <a:cubicBezTo>
                    <a:pt x="1508759" y="145733"/>
                    <a:pt x="1512569" y="149542"/>
                    <a:pt x="1517332" y="152400"/>
                  </a:cubicBezTo>
                  <a:lnTo>
                    <a:pt x="386714" y="152400"/>
                  </a:lnTo>
                  <a:cubicBezTo>
                    <a:pt x="391477" y="149542"/>
                    <a:pt x="395287" y="145733"/>
                    <a:pt x="400049" y="142875"/>
                  </a:cubicBezTo>
                  <a:close/>
                  <a:moveTo>
                    <a:pt x="474345" y="95250"/>
                  </a:moveTo>
                  <a:lnTo>
                    <a:pt x="1429702" y="95250"/>
                  </a:lnTo>
                  <a:cubicBezTo>
                    <a:pt x="1435417" y="98108"/>
                    <a:pt x="1440180" y="101917"/>
                    <a:pt x="1445895" y="104775"/>
                  </a:cubicBezTo>
                  <a:lnTo>
                    <a:pt x="458152" y="104775"/>
                  </a:lnTo>
                  <a:cubicBezTo>
                    <a:pt x="463867" y="101917"/>
                    <a:pt x="468630" y="98108"/>
                    <a:pt x="474345" y="95250"/>
                  </a:cubicBezTo>
                  <a:close/>
                  <a:moveTo>
                    <a:pt x="568642" y="47625"/>
                  </a:moveTo>
                  <a:lnTo>
                    <a:pt x="1337309" y="47625"/>
                  </a:lnTo>
                  <a:cubicBezTo>
                    <a:pt x="1343977" y="50483"/>
                    <a:pt x="1351597" y="54292"/>
                    <a:pt x="1358265" y="57150"/>
                  </a:cubicBezTo>
                  <a:lnTo>
                    <a:pt x="547687" y="57150"/>
                  </a:lnTo>
                  <a:cubicBezTo>
                    <a:pt x="554355" y="54292"/>
                    <a:pt x="561975" y="50483"/>
                    <a:pt x="568642" y="47625"/>
                  </a:cubicBezTo>
                  <a:close/>
                  <a:moveTo>
                    <a:pt x="702945" y="0"/>
                  </a:moveTo>
                  <a:lnTo>
                    <a:pt x="1203960" y="0"/>
                  </a:lnTo>
                  <a:cubicBezTo>
                    <a:pt x="1214438" y="2858"/>
                    <a:pt x="1225867" y="5715"/>
                    <a:pt x="1236345" y="9525"/>
                  </a:cubicBezTo>
                  <a:lnTo>
                    <a:pt x="670560" y="9525"/>
                  </a:lnTo>
                  <a:cubicBezTo>
                    <a:pt x="681037" y="5715"/>
                    <a:pt x="692467" y="2858"/>
                    <a:pt x="702945" y="0"/>
                  </a:cubicBezTo>
                  <a:close/>
                </a:path>
              </a:pathLst>
            </a:custGeom>
            <a:grpFill/>
            <a:ln w="14015" cap="flat">
              <a:noFill/>
              <a:prstDash val="solid"/>
              <a:miter/>
            </a:ln>
          </p:spPr>
          <p:txBody>
            <a:bodyPr rtlCol="0" anchor="ctr"/>
            <a:lstStyle/>
            <a:p>
              <a:pPr lvl="0"/>
              <a:endParaRPr lang="zh-CN" altLang="en-US"/>
            </a:p>
          </p:txBody>
        </p:sp>
        <p:sp>
          <p:nvSpPr>
            <p:cNvPr id="49" name="任意多边形: 形状 48"/>
            <p:cNvSpPr/>
            <p:nvPr/>
          </p:nvSpPr>
          <p:spPr>
            <a:xfrm>
              <a:off x="9421670" y="0"/>
              <a:ext cx="2770331" cy="1398732"/>
            </a:xfrm>
            <a:custGeom>
              <a:avLst/>
              <a:gdLst>
                <a:gd name="connsiteX0" fmla="*/ 685 w 2770331"/>
                <a:gd name="connsiteY0" fmla="*/ 0 h 1398732"/>
                <a:gd name="connsiteX1" fmla="*/ 2769647 w 2770331"/>
                <a:gd name="connsiteY1" fmla="*/ 0 h 1398732"/>
                <a:gd name="connsiteX2" fmla="*/ 2770331 w 2770331"/>
                <a:gd name="connsiteY2" fmla="*/ 13546 h 1398732"/>
                <a:gd name="connsiteX3" fmla="*/ 2770331 w 2770331"/>
                <a:gd name="connsiteY3" fmla="*/ 13586 h 1398732"/>
                <a:gd name="connsiteX4" fmla="*/ 2763181 w 2770331"/>
                <a:gd name="connsiteY4" fmla="*/ 155191 h 1398732"/>
                <a:gd name="connsiteX5" fmla="*/ 1385167 w 2770331"/>
                <a:gd name="connsiteY5" fmla="*/ 1398732 h 1398732"/>
                <a:gd name="connsiteX6" fmla="*/ 0 w 2770331"/>
                <a:gd name="connsiteY6" fmla="*/ 13566 h 1398732"/>
                <a:gd name="connsiteX7" fmla="*/ 685 w 2770331"/>
                <a:gd name="connsiteY7" fmla="*/ 0 h 1398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70331" h="1398732">
                  <a:moveTo>
                    <a:pt x="685" y="0"/>
                  </a:moveTo>
                  <a:lnTo>
                    <a:pt x="2769647" y="0"/>
                  </a:lnTo>
                  <a:lnTo>
                    <a:pt x="2770331" y="13546"/>
                  </a:lnTo>
                  <a:lnTo>
                    <a:pt x="2770331" y="13586"/>
                  </a:lnTo>
                  <a:lnTo>
                    <a:pt x="2763181" y="155191"/>
                  </a:lnTo>
                  <a:cubicBezTo>
                    <a:pt x="2692246" y="853670"/>
                    <a:pt x="2102359" y="1398732"/>
                    <a:pt x="1385167" y="1398732"/>
                  </a:cubicBezTo>
                  <a:cubicBezTo>
                    <a:pt x="620160" y="1398732"/>
                    <a:pt x="0" y="778572"/>
                    <a:pt x="0" y="13566"/>
                  </a:cubicBezTo>
                  <a:lnTo>
                    <a:pt x="685" y="0"/>
                  </a:lnTo>
                  <a:close/>
                </a:path>
              </a:pathLst>
            </a:custGeom>
            <a:grpFill/>
            <a:ln w="11088" cap="flat">
              <a:noFill/>
              <a:prstDash val="solid"/>
              <a:miter/>
            </a:ln>
          </p:spPr>
          <p:txBody>
            <a:bodyPr rtlCol="0" anchor="ctr"/>
            <a:lstStyle/>
            <a:p>
              <a:pPr lvl="0"/>
              <a:endParaRPr lang="zh-CN" altLang="en-US"/>
            </a:p>
          </p:txBody>
        </p:sp>
        <p:sp>
          <p:nvSpPr>
            <p:cNvPr id="50" name="任意多边形: 形状 49"/>
            <p:cNvSpPr/>
            <p:nvPr/>
          </p:nvSpPr>
          <p:spPr>
            <a:xfrm>
              <a:off x="5252643" y="3384444"/>
              <a:ext cx="4217150" cy="3473556"/>
            </a:xfrm>
            <a:custGeom>
              <a:avLst/>
              <a:gdLst>
                <a:gd name="connsiteX0" fmla="*/ 2852892 w 4217150"/>
                <a:gd name="connsiteY0" fmla="*/ 466 h 3473556"/>
                <a:gd name="connsiteX1" fmla="*/ 3516107 w 4217150"/>
                <a:gd name="connsiteY1" fmla="*/ 187901 h 3473556"/>
                <a:gd name="connsiteX2" fmla="*/ 4029249 w 4217150"/>
                <a:gd name="connsiteY2" fmla="*/ 2103072 h 3473556"/>
                <a:gd name="connsiteX3" fmla="*/ 3237888 w 4217150"/>
                <a:gd name="connsiteY3" fmla="*/ 3473556 h 3473556"/>
                <a:gd name="connsiteX4" fmla="*/ 0 w 4217150"/>
                <a:gd name="connsiteY4" fmla="*/ 3473556 h 3473556"/>
                <a:gd name="connsiteX5" fmla="*/ 1600936 w 4217150"/>
                <a:gd name="connsiteY5" fmla="*/ 701044 h 3473556"/>
                <a:gd name="connsiteX6" fmla="*/ 2852892 w 4217150"/>
                <a:gd name="connsiteY6" fmla="*/ 466 h 3473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7150" h="3473556">
                  <a:moveTo>
                    <a:pt x="2852892" y="466"/>
                  </a:moveTo>
                  <a:cubicBezTo>
                    <a:pt x="3078904" y="6295"/>
                    <a:pt x="3306679" y="66976"/>
                    <a:pt x="3516107" y="187901"/>
                  </a:cubicBezTo>
                  <a:cubicBezTo>
                    <a:pt x="4186277" y="574861"/>
                    <a:pt x="4416209" y="1432902"/>
                    <a:pt x="4029249" y="2103072"/>
                  </a:cubicBezTo>
                  <a:lnTo>
                    <a:pt x="3237888" y="3473556"/>
                  </a:lnTo>
                  <a:lnTo>
                    <a:pt x="0" y="3473556"/>
                  </a:lnTo>
                  <a:lnTo>
                    <a:pt x="1600936" y="701044"/>
                  </a:lnTo>
                  <a:cubicBezTo>
                    <a:pt x="1866971" y="240302"/>
                    <a:pt x="2355666" y="-12359"/>
                    <a:pt x="2852892" y="466"/>
                  </a:cubicBezTo>
                  <a:close/>
                </a:path>
              </a:pathLst>
            </a:custGeom>
            <a:grpFill/>
            <a:ln w="14015" cap="flat">
              <a:noFill/>
              <a:prstDash val="solid"/>
              <a:miter/>
            </a:ln>
          </p:spPr>
          <p:txBody>
            <a:bodyPr rtlCol="0" anchor="ctr"/>
            <a:lstStyle/>
            <a:p>
              <a:pPr lvl="0"/>
              <a:endParaRPr lang="zh-CN" altLang="en-US"/>
            </a:p>
          </p:txBody>
        </p:sp>
      </p:grpSp>
      <p:grpSp>
        <p:nvGrpSpPr>
          <p:cNvPr id="6" name="组合 5"/>
          <p:cNvGrpSpPr/>
          <p:nvPr/>
        </p:nvGrpSpPr>
        <p:grpSpPr>
          <a:xfrm>
            <a:off x="660400" y="2340017"/>
            <a:ext cx="2890521" cy="1850256"/>
            <a:chOff x="3422179" y="1150240"/>
            <a:chExt cx="2890521" cy="1850257"/>
          </a:xfrm>
        </p:grpSpPr>
        <p:sp>
          <p:nvSpPr>
            <p:cNvPr id="7" name="矩形 189"/>
            <p:cNvSpPr/>
            <p:nvPr/>
          </p:nvSpPr>
          <p:spPr>
            <a:xfrm>
              <a:off x="3422179" y="2665341"/>
              <a:ext cx="2890520" cy="335156"/>
            </a:xfrm>
            <a:prstGeom prst="rect">
              <a:avLst/>
            </a:prstGeom>
            <a:noFill/>
            <a:ln>
              <a:noFill/>
            </a:ln>
          </p:spPr>
          <p:txBody>
            <a:bodyPr wrap="square" anchor="ctr">
              <a:spAutoFit/>
            </a:bodyPr>
            <a:lstStyle/>
            <a:p>
              <a:pPr defTabSz="914400">
                <a:lnSpc>
                  <a:spcPct val="150000"/>
                </a:lnSpc>
                <a:defRPr/>
              </a:pPr>
              <a:r>
                <a:rPr lang="en-US" altLang="zh-CN" sz="1200" dirty="0">
                  <a:solidFill>
                    <a:srgbClr val="F73434"/>
                  </a:solidFill>
                  <a:latin typeface="Arial" panose="020B0604020202020204" pitchFamily="34" charset="0"/>
                  <a:ea typeface="微软雅黑" panose="020B0503020204020204" pitchFamily="34" charset="-122"/>
                  <a:sym typeface="Arial" panose="020B0604020202020204" pitchFamily="34" charset="0"/>
                  <a:hlinkClick r:id="rId1"/>
                </a:rPr>
                <a:t>www.islide.cc</a:t>
              </a:r>
              <a:endParaRPr lang="zh-CN" altLang="en-US" sz="1200" dirty="0">
                <a:solidFill>
                  <a:srgbClr val="F73434"/>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190"/>
            <p:cNvSpPr/>
            <p:nvPr/>
          </p:nvSpPr>
          <p:spPr>
            <a:xfrm>
              <a:off x="3422180" y="1150240"/>
              <a:ext cx="2890520" cy="1224952"/>
            </a:xfrm>
            <a:prstGeom prst="rect">
              <a:avLst/>
            </a:prstGeom>
            <a:noFill/>
            <a:ln>
              <a:noFill/>
            </a:ln>
          </p:spPr>
          <p:txBody>
            <a:bodyPr wrap="square" anchor="t">
              <a:spAutoFit/>
            </a:bodyPr>
            <a:lstStyle/>
            <a:p>
              <a:pPr defTabSz="914400">
                <a:lnSpc>
                  <a:spcPct val="120000"/>
                </a:lnSpc>
                <a:defRPr/>
              </a:pPr>
              <a:r>
                <a:rPr lang="zh-CN" altLang="en-US" sz="1400" dirty="0">
                  <a:solidFill>
                    <a:srgbClr val="2F2F2F"/>
                  </a:solidFill>
                  <a:latin typeface="Arial" panose="020B0604020202020204" pitchFamily="34" charset="0"/>
                  <a:ea typeface="微软雅黑" panose="020B0503020204020204" pitchFamily="34" charset="-122"/>
                  <a:sym typeface="Arial" panose="020B0604020202020204" pitchFamily="34" charset="0"/>
                </a:rPr>
                <a:t>海量原创模版 </a:t>
              </a:r>
              <a:r>
                <a:rPr lang="en-US" altLang="zh-CN" sz="1400" dirty="0">
                  <a:solidFill>
                    <a:srgbClr val="2F2F2F"/>
                  </a:solidFill>
                  <a:latin typeface="Arial" panose="020B0604020202020204" pitchFamily="34" charset="0"/>
                  <a:ea typeface="微软雅黑" panose="020B0503020204020204" pitchFamily="34" charset="-122"/>
                  <a:sym typeface="Arial" panose="020B0604020202020204" pitchFamily="34" charset="0"/>
                </a:rPr>
                <a:t>+ </a:t>
              </a:r>
              <a:r>
                <a:rPr lang="zh-CN" altLang="en-US" sz="1400" dirty="0">
                  <a:solidFill>
                    <a:srgbClr val="2F2F2F"/>
                  </a:solidFill>
                  <a:latin typeface="Arial" panose="020B0604020202020204" pitchFamily="34" charset="0"/>
                  <a:ea typeface="微软雅黑" panose="020B0503020204020204" pitchFamily="34" charset="-122"/>
                  <a:sym typeface="Arial" panose="020B0604020202020204" pitchFamily="34" charset="0"/>
                </a:rPr>
                <a:t>一键优化功能</a:t>
              </a:r>
              <a:endParaRPr lang="en-US" altLang="zh-CN" sz="1400" dirty="0">
                <a:solidFill>
                  <a:srgbClr val="2F2F2F"/>
                </a:solidFill>
                <a:latin typeface="Arial" panose="020B0604020202020204" pitchFamily="34" charset="0"/>
                <a:ea typeface="微软雅黑" panose="020B0503020204020204" pitchFamily="34" charset="-122"/>
                <a:sym typeface="Arial" panose="020B0604020202020204" pitchFamily="34" charset="0"/>
              </a:endParaRPr>
            </a:p>
            <a:p>
              <a:pPr defTabSz="914400">
                <a:lnSpc>
                  <a:spcPct val="120000"/>
                </a:lnSpc>
                <a:defRPr/>
              </a:pPr>
              <a:r>
                <a:rPr lang="en-US" altLang="zh-CN" sz="1400" dirty="0">
                  <a:solidFill>
                    <a:srgbClr val="2F2F2F"/>
                  </a:solidFill>
                  <a:latin typeface="Arial" panose="020B0604020202020204" pitchFamily="34" charset="0"/>
                  <a:ea typeface="微软雅黑" panose="020B0503020204020204" pitchFamily="34" charset="-122"/>
                  <a:sym typeface="Arial" panose="020B0604020202020204" pitchFamily="34" charset="0"/>
                </a:rPr>
                <a:t>iSlide</a:t>
              </a:r>
              <a:r>
                <a:rPr lang="zh-CN" altLang="en-US" sz="1400" dirty="0">
                  <a:solidFill>
                    <a:srgbClr val="2F2F2F"/>
                  </a:solidFill>
                  <a:latin typeface="Arial" panose="020B0604020202020204" pitchFamily="34" charset="0"/>
                  <a:ea typeface="微软雅黑" panose="020B0503020204020204" pitchFamily="34" charset="-122"/>
                  <a:sym typeface="Arial" panose="020B0604020202020204" pitchFamily="34" charset="0"/>
                </a:rPr>
                <a:t>，让 </a:t>
              </a:r>
              <a:r>
                <a:rPr lang="en-US" altLang="zh-CN" sz="1400" dirty="0">
                  <a:solidFill>
                    <a:srgbClr val="2F2F2F"/>
                  </a:solidFill>
                  <a:latin typeface="Arial" panose="020B0604020202020204" pitchFamily="34" charset="0"/>
                  <a:ea typeface="微软雅黑" panose="020B0503020204020204" pitchFamily="34" charset="-122"/>
                  <a:sym typeface="Arial" panose="020B0604020202020204" pitchFamily="34" charset="0"/>
                </a:rPr>
                <a:t>PPT </a:t>
              </a:r>
              <a:r>
                <a:rPr lang="zh-CN" altLang="en-US" sz="1400" dirty="0">
                  <a:solidFill>
                    <a:srgbClr val="2F2F2F"/>
                  </a:solidFill>
                  <a:latin typeface="Arial" panose="020B0604020202020204" pitchFamily="34" charset="0"/>
                  <a:ea typeface="微软雅黑" panose="020B0503020204020204" pitchFamily="34" charset="-122"/>
                  <a:sym typeface="Arial" panose="020B0604020202020204" pitchFamily="34" charset="0"/>
                </a:rPr>
                <a:t>设计简单起来！</a:t>
              </a:r>
              <a:endParaRPr lang="en-US" altLang="zh-CN" sz="1400" dirty="0">
                <a:solidFill>
                  <a:srgbClr val="2F2F2F"/>
                </a:solidFill>
                <a:latin typeface="Arial" panose="020B0604020202020204" pitchFamily="34" charset="0"/>
                <a:ea typeface="微软雅黑" panose="020B0503020204020204" pitchFamily="34" charset="-122"/>
                <a:sym typeface="Arial" panose="020B0604020202020204" pitchFamily="34" charset="0"/>
              </a:endParaRPr>
            </a:p>
            <a:p>
              <a:pPr defTabSz="914400">
                <a:defRPr/>
              </a:pPr>
              <a:endParaRPr lang="en-US" altLang="zh-CN" sz="10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a:p>
              <a:pPr defTabSz="914400">
                <a:defRPr/>
              </a:pPr>
              <a:r>
                <a:rPr lang="en-US" altLang="zh-CN"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One-click Optimization Features &amp; </a:t>
              </a:r>
              <a:endParaRPr lang="en-US" altLang="zh-CN"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defTabSz="914400">
                <a:defRPr/>
              </a:pPr>
              <a:r>
                <a:rPr lang="en-US" altLang="zh-CN"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Massive Presentation Resources</a:t>
              </a:r>
              <a:endParaRPr lang="en-US" altLang="zh-CN"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defTabSz="914400">
                <a:defRPr/>
              </a:pPr>
              <a:r>
                <a:rPr lang="en-US" altLang="zh-CN"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Great Presentation Made Easy with iSlide</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5" name="组合 34"/>
          <p:cNvGrpSpPr/>
          <p:nvPr/>
        </p:nvGrpSpPr>
        <p:grpSpPr>
          <a:xfrm>
            <a:off x="3937427" y="2352595"/>
            <a:ext cx="7581473" cy="3646763"/>
            <a:chOff x="3898800" y="2179738"/>
            <a:chExt cx="7619676" cy="3466182"/>
          </a:xfrm>
        </p:grpSpPr>
        <p:sp>
          <p:nvSpPr>
            <p:cNvPr id="20" name="矩形 19"/>
            <p:cNvSpPr/>
            <p:nvPr/>
          </p:nvSpPr>
          <p:spPr>
            <a:xfrm>
              <a:off x="3898800" y="2495332"/>
              <a:ext cx="7619676" cy="3150588"/>
            </a:xfrm>
            <a:prstGeom prst="rect">
              <a:avLst/>
            </a:prstGeom>
            <a:ln w="3175">
              <a:noFill/>
            </a:ln>
          </p:spPr>
          <p:txBody>
            <a:bodyPr wrap="square">
              <a:noAutofit/>
            </a:bodyPr>
            <a:lstStyle/>
            <a:p>
              <a:pPr>
                <a:lnSpc>
                  <a:spcPct val="150000"/>
                </a:lnSpc>
              </a:pP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本 </a:t>
              </a:r>
              <a:r>
                <a:rPr lang="en-US" altLang="zh-CN" sz="900" dirty="0">
                  <a:solidFill>
                    <a:srgbClr val="2F2F2F"/>
                  </a:solidFill>
                  <a:latin typeface="Arial" panose="020B0604020202020204" pitchFamily="34" charset="0"/>
                  <a:ea typeface="微软雅黑" panose="020B0503020204020204" pitchFamily="34" charset="-122"/>
                  <a:sym typeface="Arial" panose="020B0604020202020204" pitchFamily="34" charset="0"/>
                </a:rPr>
                <a:t>PPT </a:t>
              </a: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文件由 </a:t>
              </a:r>
              <a:r>
                <a:rPr lang="en-US" altLang="zh-CN" sz="900" dirty="0">
                  <a:solidFill>
                    <a:srgbClr val="2F2F2F"/>
                  </a:solidFill>
                  <a:latin typeface="Arial" panose="020B0604020202020204" pitchFamily="34" charset="0"/>
                  <a:ea typeface="微软雅黑" panose="020B0503020204020204" pitchFamily="34" charset="-122"/>
                  <a:sym typeface="Arial" panose="020B0604020202020204" pitchFamily="34" charset="0"/>
                </a:rPr>
                <a:t>iSlide </a:t>
              </a: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提供</a:t>
              </a:r>
              <a:b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br>
              <a:r>
                <a:rPr lang="en-US" altLang="zh-CN" sz="900" dirty="0">
                  <a:solidFill>
                    <a:srgbClr val="2F2F2F"/>
                  </a:solidFill>
                  <a:latin typeface="Arial" panose="020B0604020202020204" pitchFamily="34" charset="0"/>
                  <a:ea typeface="微软雅黑" panose="020B0503020204020204" pitchFamily="34" charset="-122"/>
                  <a:sym typeface="Arial" panose="020B0604020202020204" pitchFamily="34" charset="0"/>
                </a:rPr>
                <a:t>iSlide </a:t>
              </a: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尊重知识产权并注重保护用户享有的各项权利。</a:t>
              </a:r>
              <a:endParaRPr lang="en-US" altLang="zh-CN" sz="900" dirty="0">
                <a:solidFill>
                  <a:srgbClr val="2F2F2F"/>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郑重提醒您：</a:t>
              </a:r>
              <a:b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b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本 </a:t>
              </a:r>
              <a:r>
                <a:rPr lang="en-US" altLang="zh-CN" sz="900" dirty="0">
                  <a:solidFill>
                    <a:srgbClr val="2F2F2F"/>
                  </a:solidFill>
                  <a:latin typeface="Arial" panose="020B0604020202020204" pitchFamily="34" charset="0"/>
                  <a:ea typeface="微软雅黑" panose="020B0503020204020204" pitchFamily="34" charset="-122"/>
                  <a:sym typeface="Arial" panose="020B0604020202020204" pitchFamily="34" charset="0"/>
                </a:rPr>
                <a:t>PPT </a:t>
              </a: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文件中提供的任何信息内容的所有权、知识产权归其原始权利人或权利受让人所有，您免费</a:t>
              </a:r>
              <a:r>
                <a:rPr lang="en-US" altLang="zh-CN" sz="900" dirty="0">
                  <a:solidFill>
                    <a:srgbClr val="2F2F2F"/>
                  </a:solidFill>
                  <a:latin typeface="Arial" panose="020B0604020202020204" pitchFamily="34" charset="0"/>
                  <a:ea typeface="微软雅黑" panose="020B0503020204020204" pitchFamily="34" charset="-122"/>
                  <a:sym typeface="Arial" panose="020B0604020202020204" pitchFamily="34" charset="0"/>
                </a:rPr>
                <a:t>/</a:t>
              </a: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付费获得的是信息内容的使用权，您的使用行为应当遵循 </a:t>
              </a:r>
              <a:r>
                <a:rPr lang="en-US" altLang="zh-CN" sz="900" dirty="0">
                  <a:solidFill>
                    <a:srgbClr val="2F2F2F"/>
                  </a:solidFill>
                  <a:latin typeface="Arial" panose="020B0604020202020204" pitchFamily="34" charset="0"/>
                  <a:ea typeface="微软雅黑" panose="020B0503020204020204" pitchFamily="34" charset="-122"/>
                  <a:sym typeface="Arial" panose="020B0604020202020204" pitchFamily="34" charset="0"/>
                </a:rPr>
                <a:t>iSlide </a:t>
              </a: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官方网站（ </a:t>
              </a:r>
              <a:r>
                <a:rPr lang="en-US" altLang="zh-CN" sz="900" dirty="0">
                  <a:solidFill>
                    <a:srgbClr val="2F2F2F"/>
                  </a:solidFill>
                  <a:latin typeface="Arial" panose="020B0604020202020204" pitchFamily="34" charset="0"/>
                  <a:ea typeface="微软雅黑" panose="020B0503020204020204" pitchFamily="34" charset="-122"/>
                  <a:sym typeface="Arial" panose="020B0604020202020204" pitchFamily="34" charset="0"/>
                </a:rPr>
                <a:t>https://www.islide.cc </a:t>
              </a: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）的“版权声明”、“用户协议”、“会员协议”等条款的约束。</a:t>
              </a:r>
              <a:b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br>
              <a:r>
                <a:rPr lang="en-US" altLang="zh-CN" sz="900" dirty="0">
                  <a:solidFill>
                    <a:srgbClr val="2F2F2F"/>
                  </a:solidFill>
                  <a:latin typeface="Arial" panose="020B0604020202020204" pitchFamily="34" charset="0"/>
                  <a:ea typeface="微软雅黑" panose="020B0503020204020204" pitchFamily="34" charset="-122"/>
                  <a:sym typeface="Arial" panose="020B0604020202020204" pitchFamily="34" charset="0"/>
                </a:rPr>
                <a:t>1</a:t>
              </a: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、您不可将信息内容的全部或部分用于出售，或以出租、出借、发布等其他任何直接获利方式供他人使用；</a:t>
              </a:r>
              <a:b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br>
              <a:r>
                <a:rPr lang="en-US" altLang="zh-CN" sz="900" dirty="0">
                  <a:solidFill>
                    <a:srgbClr val="2F2F2F"/>
                  </a:solidFill>
                  <a:latin typeface="Arial" panose="020B0604020202020204" pitchFamily="34" charset="0"/>
                  <a:ea typeface="微软雅黑" panose="020B0503020204020204" pitchFamily="34" charset="-122"/>
                  <a:sym typeface="Arial" panose="020B0604020202020204" pitchFamily="34" charset="0"/>
                </a:rPr>
                <a:t>2</a:t>
              </a: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、您不可在接入互联网或移动互联网的任何网站、平台、应用或程序上以任何方式为他人提供 </a:t>
              </a:r>
              <a:r>
                <a:rPr lang="en-US" altLang="zh-CN" sz="900" dirty="0">
                  <a:solidFill>
                    <a:srgbClr val="2F2F2F"/>
                  </a:solidFill>
                  <a:latin typeface="Arial" panose="020B0604020202020204" pitchFamily="34" charset="0"/>
                  <a:ea typeface="微软雅黑" panose="020B0503020204020204" pitchFamily="34" charset="-122"/>
                  <a:sym typeface="Arial" panose="020B0604020202020204" pitchFamily="34" charset="0"/>
                </a:rPr>
                <a:t>iSlide </a:t>
              </a: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工具 </a:t>
              </a:r>
              <a:r>
                <a:rPr lang="en-US" altLang="zh-CN" sz="900" dirty="0">
                  <a:solidFill>
                    <a:srgbClr val="2F2F2F"/>
                  </a:solidFill>
                  <a:latin typeface="Arial" panose="020B0604020202020204" pitchFamily="34" charset="0"/>
                  <a:ea typeface="微软雅黑" panose="020B0503020204020204" pitchFamily="34" charset="-122"/>
                  <a:sym typeface="Arial" panose="020B0604020202020204" pitchFamily="34" charset="0"/>
                </a:rPr>
                <a:t>/ </a:t>
              </a:r>
              <a:r>
                <a:rPr lang="zh-CN" altLang="en-US" sz="900" dirty="0">
                  <a:solidFill>
                    <a:srgbClr val="2F2F2F"/>
                  </a:solidFill>
                  <a:latin typeface="Arial" panose="020B0604020202020204" pitchFamily="34" charset="0"/>
                  <a:ea typeface="微软雅黑" panose="020B0503020204020204" pitchFamily="34" charset="-122"/>
                  <a:sym typeface="Arial" panose="020B0604020202020204" pitchFamily="34" charset="0"/>
                </a:rPr>
                <a:t>平台中的资源内容下载。</a:t>
              </a:r>
              <a:endParaRPr lang="en-US" altLang="zh-CN" sz="900" dirty="0">
                <a:solidFill>
                  <a:srgbClr val="2F2F2F"/>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endParaRPr lang="en-US" altLang="zh-CN" sz="900"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en-US" altLang="zh-CN" sz="900" dirty="0">
                  <a:solidFill>
                    <a:srgbClr val="A6A6A6"/>
                  </a:solidFill>
                  <a:latin typeface="Arial" panose="020B0604020202020204" pitchFamily="34" charset="0"/>
                  <a:ea typeface="微软雅黑" panose="020B0503020204020204" pitchFamily="34" charset="-122"/>
                  <a:sym typeface="Arial" panose="020B0604020202020204" pitchFamily="34" charset="0"/>
                </a:rPr>
                <a:t>This presentation file is supplied by iSlide.</a:t>
              </a:r>
              <a:endParaRPr lang="en-US" altLang="zh-CN" sz="900" dirty="0">
                <a:solidFill>
                  <a:srgbClr val="A6A6A6"/>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en-US" altLang="zh-CN" sz="900" dirty="0">
                  <a:solidFill>
                    <a:srgbClr val="A6A6A6"/>
                  </a:solidFill>
                  <a:latin typeface="Arial" panose="020B0604020202020204" pitchFamily="34" charset="0"/>
                  <a:ea typeface="微软雅黑" panose="020B0503020204020204" pitchFamily="34" charset="-122"/>
                  <a:sym typeface="Arial" panose="020B0604020202020204" pitchFamily="34" charset="0"/>
                </a:rPr>
                <a:t>iSlide respects all intellectual property rights and protects all the rights its users acquired. Here iSlide solemnly reminds you:</a:t>
              </a:r>
              <a:endParaRPr lang="en-US" altLang="zh-CN" sz="900" dirty="0">
                <a:solidFill>
                  <a:srgbClr val="A6A6A6"/>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endParaRPr lang="en-US" altLang="zh-CN" sz="900" dirty="0">
                <a:solidFill>
                  <a:srgbClr val="A6A6A6"/>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en-US" altLang="zh-CN" sz="900" dirty="0">
                  <a:solidFill>
                    <a:srgbClr val="A6A6A6"/>
                  </a:solidFill>
                  <a:latin typeface="Arial" panose="020B0604020202020204" pitchFamily="34" charset="0"/>
                  <a:ea typeface="微软雅黑" panose="020B0503020204020204" pitchFamily="34" charset="-122"/>
                  <a:sym typeface="Arial" panose="020B0604020202020204" pitchFamily="34" charset="0"/>
                </a:rPr>
                <a:t>The ownership and intellectual property of any content in this PowerPoint presentation belongs to its owner or the assignee of this ownership. What you purchased or got for free is the right to use the content. The usage should be subject to the terms of “Copyright Notice”, “User License Agreement”, “Premium Agreement” and more Agreements of iSlide official website (https://www.islide.cc ) :</a:t>
              </a:r>
              <a:endParaRPr lang="en-US" altLang="zh-CN" sz="900" dirty="0">
                <a:solidFill>
                  <a:srgbClr val="A6A6A6"/>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en-US" altLang="zh-CN" sz="900" dirty="0">
                  <a:solidFill>
                    <a:srgbClr val="A6A6A6"/>
                  </a:solidFill>
                  <a:latin typeface="Arial" panose="020B0604020202020204" pitchFamily="34" charset="0"/>
                  <a:ea typeface="微软雅黑" panose="020B0503020204020204" pitchFamily="34" charset="-122"/>
                  <a:sym typeface="Arial" panose="020B0604020202020204" pitchFamily="34" charset="0"/>
                </a:rPr>
                <a:t>1.You may not use all or part of the content for sale; or rent, lend; or distribute it in any directly profitable way.</a:t>
              </a:r>
              <a:endParaRPr lang="en-US" altLang="zh-CN" sz="900" dirty="0">
                <a:solidFill>
                  <a:srgbClr val="A6A6A6"/>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en-US" altLang="zh-CN" sz="900" dirty="0">
                  <a:solidFill>
                    <a:srgbClr val="A6A6A6"/>
                  </a:solidFill>
                  <a:latin typeface="Arial" panose="020B0604020202020204" pitchFamily="34" charset="0"/>
                  <a:ea typeface="微软雅黑" panose="020B0503020204020204" pitchFamily="34" charset="-122"/>
                  <a:sym typeface="Arial" panose="020B0604020202020204" pitchFamily="34" charset="0"/>
                </a:rPr>
                <a:t>2.You may not provide the resource of iSlide add-in/platform to any website, platform, application in the Internet or mobile Internet in any way.</a:t>
              </a:r>
              <a:endParaRPr lang="en-US" altLang="zh-CN" sz="900" dirty="0">
                <a:solidFill>
                  <a:srgbClr val="A6A6A6"/>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33"/>
            <p:cNvSpPr/>
            <p:nvPr/>
          </p:nvSpPr>
          <p:spPr>
            <a:xfrm>
              <a:off x="3898800" y="2179738"/>
              <a:ext cx="7619676" cy="292536"/>
            </a:xfrm>
            <a:prstGeom prst="rect">
              <a:avLst/>
            </a:prstGeom>
          </p:spPr>
          <p:txBody>
            <a:bodyPr wrap="none">
              <a:spAutoFit/>
            </a:bodyPr>
            <a:lstStyle/>
            <a:p>
              <a:r>
                <a:rPr lang="zh-CN" altLang="en-US" sz="1400" b="1" dirty="0">
                  <a:solidFill>
                    <a:srgbClr val="F73434"/>
                  </a:solidFill>
                  <a:latin typeface="Arial" panose="020B0604020202020204" pitchFamily="34" charset="0"/>
                  <a:ea typeface="微软雅黑" panose="020B0503020204020204" pitchFamily="34" charset="-122"/>
                  <a:sym typeface="Arial" panose="020B0604020202020204" pitchFamily="34" charset="0"/>
                </a:rPr>
                <a:t>重要提示 </a:t>
              </a:r>
              <a:r>
                <a:rPr lang="en-US" altLang="zh-CN" sz="1400" b="1" dirty="0">
                  <a:solidFill>
                    <a:srgbClr val="F73434"/>
                  </a:solidFill>
                  <a:latin typeface="Arial" panose="020B0604020202020204" pitchFamily="34" charset="0"/>
                  <a:ea typeface="微软雅黑" panose="020B0503020204020204" pitchFamily="34" charset="-122"/>
                  <a:sym typeface="Arial" panose="020B0604020202020204" pitchFamily="34" charset="0"/>
                </a:rPr>
                <a:t>IMPORTANT NOTE:</a:t>
              </a:r>
              <a:endParaRPr lang="zh-CN" altLang="en-US" sz="1400" b="1" dirty="0">
                <a:solidFill>
                  <a:srgbClr val="F73434"/>
                </a:solidFill>
                <a:latin typeface="Arial" panose="020B0604020202020204" pitchFamily="34" charset="0"/>
                <a:ea typeface="微软雅黑" panose="020B0503020204020204" pitchFamily="34" charset="-122"/>
                <a:sym typeface="Arial" panose="020B0604020202020204" pitchFamily="34" charset="0"/>
              </a:endParaRPr>
            </a:p>
          </p:txBody>
        </p:sp>
      </p:grpSp>
      <p:pic>
        <p:nvPicPr>
          <p:cNvPr id="130" name="图片 129"/>
          <p:cNvPicPr/>
          <p:nvPr/>
        </p:nvPicPr>
        <p:blipFill>
          <a:blip r:embed="rId2">
            <a:extLst>
              <a:ext uri="{28A0092B-C50C-407E-A947-70E740481C1C}">
                <a14:useLocalDpi xmlns:a14="http://schemas.microsoft.com/office/drawing/2010/main" val="0"/>
              </a:ext>
            </a:extLst>
          </a:blip>
          <a:srcRect/>
          <a:stretch>
            <a:fillRect/>
          </a:stretch>
        </p:blipFill>
        <p:spPr>
          <a:xfrm>
            <a:off x="660400" y="5031395"/>
            <a:ext cx="1048192" cy="1048192"/>
          </a:xfrm>
          <a:prstGeom prst="rect">
            <a:avLst/>
          </a:prstGeom>
        </p:spPr>
      </p:pic>
      <p:grpSp>
        <p:nvGrpSpPr>
          <p:cNvPr id="14" name="组合 13"/>
          <p:cNvGrpSpPr/>
          <p:nvPr/>
        </p:nvGrpSpPr>
        <p:grpSpPr>
          <a:xfrm>
            <a:off x="660400" y="1193800"/>
            <a:ext cx="1595567" cy="451484"/>
            <a:chOff x="683269" y="1142808"/>
            <a:chExt cx="1595567" cy="451484"/>
          </a:xfrm>
        </p:grpSpPr>
        <p:grpSp>
          <p:nvGrpSpPr>
            <p:cNvPr id="15" name="图形 2"/>
            <p:cNvGrpSpPr/>
            <p:nvPr/>
          </p:nvGrpSpPr>
          <p:grpSpPr>
            <a:xfrm>
              <a:off x="683269" y="1142808"/>
              <a:ext cx="450234" cy="451484"/>
              <a:chOff x="683269" y="1142808"/>
              <a:chExt cx="450234" cy="451484"/>
            </a:xfrm>
          </p:grpSpPr>
          <p:sp>
            <p:nvSpPr>
              <p:cNvPr id="17" name="任意多边形: 形状 16"/>
              <p:cNvSpPr/>
              <p:nvPr/>
            </p:nvSpPr>
            <p:spPr>
              <a:xfrm>
                <a:off x="683269" y="1142808"/>
                <a:ext cx="450234" cy="451484"/>
              </a:xfrm>
              <a:custGeom>
                <a:avLst/>
                <a:gdLst>
                  <a:gd name="connsiteX0" fmla="*/ 450234 w 450234"/>
                  <a:gd name="connsiteY0" fmla="*/ 225742 h 451484"/>
                  <a:gd name="connsiteX1" fmla="*/ 225117 w 450234"/>
                  <a:gd name="connsiteY1" fmla="*/ 451484 h 451484"/>
                  <a:gd name="connsiteX2" fmla="*/ 0 w 450234"/>
                  <a:gd name="connsiteY2" fmla="*/ 225742 h 451484"/>
                  <a:gd name="connsiteX3" fmla="*/ 225117 w 450234"/>
                  <a:gd name="connsiteY3" fmla="*/ 0 h 451484"/>
                  <a:gd name="connsiteX4" fmla="*/ 450234 w 450234"/>
                  <a:gd name="connsiteY4" fmla="*/ 225742 h 451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234" h="451484">
                    <a:moveTo>
                      <a:pt x="450234" y="225742"/>
                    </a:moveTo>
                    <a:cubicBezTo>
                      <a:pt x="450234" y="350416"/>
                      <a:pt x="349446" y="451484"/>
                      <a:pt x="225117" y="451484"/>
                    </a:cubicBezTo>
                    <a:cubicBezTo>
                      <a:pt x="100788" y="451484"/>
                      <a:pt x="0" y="350416"/>
                      <a:pt x="0" y="225742"/>
                    </a:cubicBezTo>
                    <a:cubicBezTo>
                      <a:pt x="0" y="101068"/>
                      <a:pt x="100788" y="0"/>
                      <a:pt x="225117" y="0"/>
                    </a:cubicBezTo>
                    <a:cubicBezTo>
                      <a:pt x="349446" y="0"/>
                      <a:pt x="450234" y="101068"/>
                      <a:pt x="450234" y="225742"/>
                    </a:cubicBezTo>
                    <a:close/>
                  </a:path>
                </a:pathLst>
              </a:custGeom>
              <a:solidFill>
                <a:srgbClr val="FFFFFF"/>
              </a:solidFill>
              <a:ln w="2462" cap="flat">
                <a:noFill/>
                <a:prstDash val="solid"/>
                <a:miter/>
              </a:ln>
            </p:spPr>
            <p:txBody>
              <a:bodyPr rtlCol="0" anchor="ctr"/>
              <a:lstStyle/>
              <a:p>
                <a:endParaRPr lang="zh-CN" altLang="en-US"/>
              </a:p>
            </p:txBody>
          </p:sp>
          <p:sp>
            <p:nvSpPr>
              <p:cNvPr id="18" name="任意多边形: 形状 17"/>
              <p:cNvSpPr/>
              <p:nvPr/>
            </p:nvSpPr>
            <p:spPr>
              <a:xfrm>
                <a:off x="683269" y="1142808"/>
                <a:ext cx="450234" cy="450003"/>
              </a:xfrm>
              <a:custGeom>
                <a:avLst/>
                <a:gdLst>
                  <a:gd name="connsiteX0" fmla="*/ 132059 w 450234"/>
                  <a:gd name="connsiteY0" fmla="*/ 431254 h 450003"/>
                  <a:gd name="connsiteX1" fmla="*/ 0 w 450234"/>
                  <a:gd name="connsiteY1" fmla="*/ 225495 h 450003"/>
                  <a:gd name="connsiteX2" fmla="*/ 225117 w 450234"/>
                  <a:gd name="connsiteY2" fmla="*/ 0 h 450003"/>
                  <a:gd name="connsiteX3" fmla="*/ 450234 w 450234"/>
                  <a:gd name="connsiteY3" fmla="*/ 225495 h 450003"/>
                  <a:gd name="connsiteX4" fmla="*/ 248320 w 450234"/>
                  <a:gd name="connsiteY4" fmla="*/ 450004 h 450003"/>
                  <a:gd name="connsiteX5" fmla="*/ 282384 w 450234"/>
                  <a:gd name="connsiteY5" fmla="*/ 289394 h 450003"/>
                  <a:gd name="connsiteX6" fmla="*/ 274238 w 450234"/>
                  <a:gd name="connsiteY6" fmla="*/ 244986 h 450003"/>
                  <a:gd name="connsiteX7" fmla="*/ 236965 w 450234"/>
                  <a:gd name="connsiteY7" fmla="*/ 219327 h 450003"/>
                  <a:gd name="connsiteX8" fmla="*/ 236719 w 450234"/>
                  <a:gd name="connsiteY8" fmla="*/ 219327 h 450003"/>
                  <a:gd name="connsiteX9" fmla="*/ 192534 w 450234"/>
                  <a:gd name="connsiteY9" fmla="*/ 227469 h 450003"/>
                  <a:gd name="connsiteX10" fmla="*/ 166863 w 450234"/>
                  <a:gd name="connsiteY10" fmla="*/ 264723 h 450003"/>
                  <a:gd name="connsiteX11" fmla="*/ 132059 w 450234"/>
                  <a:gd name="connsiteY11" fmla="*/ 431254 h 450003"/>
                  <a:gd name="connsiteX12" fmla="*/ 255478 w 450234"/>
                  <a:gd name="connsiteY12" fmla="*/ 75741 h 450003"/>
                  <a:gd name="connsiteX13" fmla="*/ 314473 w 450234"/>
                  <a:gd name="connsiteY13" fmla="*/ 134705 h 450003"/>
                  <a:gd name="connsiteX14" fmla="*/ 255478 w 450234"/>
                  <a:gd name="connsiteY14" fmla="*/ 193669 h 450003"/>
                  <a:gd name="connsiteX15" fmla="*/ 196484 w 450234"/>
                  <a:gd name="connsiteY15" fmla="*/ 134705 h 450003"/>
                  <a:gd name="connsiteX16" fmla="*/ 255478 w 450234"/>
                  <a:gd name="connsiteY16" fmla="*/ 75741 h 450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0234" h="450003">
                    <a:moveTo>
                      <a:pt x="132059" y="431254"/>
                    </a:moveTo>
                    <a:cubicBezTo>
                      <a:pt x="54058" y="395727"/>
                      <a:pt x="0" y="317026"/>
                      <a:pt x="0" y="225495"/>
                    </a:cubicBezTo>
                    <a:cubicBezTo>
                      <a:pt x="0" y="101152"/>
                      <a:pt x="100957" y="0"/>
                      <a:pt x="225117" y="0"/>
                    </a:cubicBezTo>
                    <a:cubicBezTo>
                      <a:pt x="349277" y="0"/>
                      <a:pt x="450234" y="101152"/>
                      <a:pt x="450234" y="225495"/>
                    </a:cubicBezTo>
                    <a:cubicBezTo>
                      <a:pt x="450234" y="342190"/>
                      <a:pt x="361866" y="438162"/>
                      <a:pt x="248320" y="450004"/>
                    </a:cubicBezTo>
                    <a:lnTo>
                      <a:pt x="282384" y="289394"/>
                    </a:lnTo>
                    <a:cubicBezTo>
                      <a:pt x="285593" y="274098"/>
                      <a:pt x="282631" y="258061"/>
                      <a:pt x="274238" y="244986"/>
                    </a:cubicBezTo>
                    <a:cubicBezTo>
                      <a:pt x="265599" y="231910"/>
                      <a:pt x="252269" y="222535"/>
                      <a:pt x="236965" y="219327"/>
                    </a:cubicBezTo>
                    <a:cubicBezTo>
                      <a:pt x="236965" y="219327"/>
                      <a:pt x="236965" y="219327"/>
                      <a:pt x="236719" y="219327"/>
                    </a:cubicBezTo>
                    <a:cubicBezTo>
                      <a:pt x="221415" y="216120"/>
                      <a:pt x="205370" y="219081"/>
                      <a:pt x="192534" y="227469"/>
                    </a:cubicBezTo>
                    <a:cubicBezTo>
                      <a:pt x="179452" y="236104"/>
                      <a:pt x="170072" y="249426"/>
                      <a:pt x="166863" y="264723"/>
                    </a:cubicBezTo>
                    <a:lnTo>
                      <a:pt x="132059" y="431254"/>
                    </a:lnTo>
                    <a:close/>
                    <a:moveTo>
                      <a:pt x="255478" y="75741"/>
                    </a:moveTo>
                    <a:cubicBezTo>
                      <a:pt x="288061" y="75741"/>
                      <a:pt x="314473" y="102386"/>
                      <a:pt x="314473" y="134705"/>
                    </a:cubicBezTo>
                    <a:cubicBezTo>
                      <a:pt x="314473" y="167024"/>
                      <a:pt x="288061" y="193669"/>
                      <a:pt x="255478" y="193669"/>
                    </a:cubicBezTo>
                    <a:cubicBezTo>
                      <a:pt x="222896" y="193669"/>
                      <a:pt x="196484" y="167024"/>
                      <a:pt x="196484" y="134705"/>
                    </a:cubicBezTo>
                    <a:cubicBezTo>
                      <a:pt x="196484" y="102386"/>
                      <a:pt x="222896" y="75741"/>
                      <a:pt x="255478" y="75741"/>
                    </a:cubicBezTo>
                    <a:close/>
                  </a:path>
                </a:pathLst>
              </a:custGeom>
              <a:gradFill flip="none" rotWithShape="1">
                <a:gsLst>
                  <a:gs pos="0">
                    <a:srgbClr val="F93E36"/>
                  </a:gs>
                  <a:gs pos="100000">
                    <a:srgbClr val="FE6440"/>
                  </a:gs>
                </a:gsLst>
                <a:lin ang="18900000" scaled="1"/>
                <a:tileRect/>
              </a:gradFill>
              <a:ln w="2462" cap="flat">
                <a:noFill/>
                <a:prstDash val="solid"/>
                <a:miter/>
              </a:ln>
            </p:spPr>
            <p:txBody>
              <a:bodyPr rtlCol="0" anchor="ctr"/>
              <a:lstStyle/>
              <a:p>
                <a:endParaRPr lang="zh-CN" altLang="en-US" dirty="0"/>
              </a:p>
            </p:txBody>
          </p:sp>
        </p:grpSp>
        <p:sp>
          <p:nvSpPr>
            <p:cNvPr id="16" name="任意多边形: 形状 15"/>
            <p:cNvSpPr/>
            <p:nvPr/>
          </p:nvSpPr>
          <p:spPr>
            <a:xfrm>
              <a:off x="1223599" y="1212380"/>
              <a:ext cx="1055237" cy="315374"/>
            </a:xfrm>
            <a:custGeom>
              <a:avLst/>
              <a:gdLst>
                <a:gd name="connsiteX0" fmla="*/ 952120 w 1055237"/>
                <a:gd name="connsiteY0" fmla="*/ 133688 h 315374"/>
                <a:gd name="connsiteX1" fmla="*/ 916514 w 1055237"/>
                <a:gd name="connsiteY1" fmla="*/ 136186 h 315374"/>
                <a:gd name="connsiteX2" fmla="*/ 874304 w 1055237"/>
                <a:gd name="connsiteY2" fmla="*/ 188982 h 315374"/>
                <a:gd name="connsiteX3" fmla="*/ 982913 w 1055237"/>
                <a:gd name="connsiteY3" fmla="*/ 149508 h 315374"/>
                <a:gd name="connsiteX4" fmla="*/ 952120 w 1055237"/>
                <a:gd name="connsiteY4" fmla="*/ 133688 h 315374"/>
                <a:gd name="connsiteX5" fmla="*/ 657333 w 1055237"/>
                <a:gd name="connsiteY5" fmla="*/ 128044 h 315374"/>
                <a:gd name="connsiteX6" fmla="*/ 588218 w 1055237"/>
                <a:gd name="connsiteY6" fmla="*/ 197123 h 315374"/>
                <a:gd name="connsiteX7" fmla="*/ 657333 w 1055237"/>
                <a:gd name="connsiteY7" fmla="*/ 266203 h 315374"/>
                <a:gd name="connsiteX8" fmla="*/ 726448 w 1055237"/>
                <a:gd name="connsiteY8" fmla="*/ 201071 h 315374"/>
                <a:gd name="connsiteX9" fmla="*/ 726448 w 1055237"/>
                <a:gd name="connsiteY9" fmla="*/ 193423 h 315374"/>
                <a:gd name="connsiteX10" fmla="*/ 657333 w 1055237"/>
                <a:gd name="connsiteY10" fmla="*/ 128044 h 315374"/>
                <a:gd name="connsiteX11" fmla="*/ 944739 w 1055237"/>
                <a:gd name="connsiteY11" fmla="*/ 79018 h 315374"/>
                <a:gd name="connsiteX12" fmla="*/ 1050054 w 1055237"/>
                <a:gd name="connsiteY12" fmla="*/ 156663 h 315374"/>
                <a:gd name="connsiteX13" fmla="*/ 1055237 w 1055237"/>
                <a:gd name="connsiteY13" fmla="*/ 175660 h 315374"/>
                <a:gd name="connsiteX14" fmla="*/ 1004142 w 1055237"/>
                <a:gd name="connsiteY14" fmla="*/ 194163 h 315374"/>
                <a:gd name="connsiteX15" fmla="*/ 887387 w 1055237"/>
                <a:gd name="connsiteY15" fmla="*/ 236598 h 315374"/>
                <a:gd name="connsiteX16" fmla="*/ 960945 w 1055237"/>
                <a:gd name="connsiteY16" fmla="*/ 257815 h 315374"/>
                <a:gd name="connsiteX17" fmla="*/ 1000933 w 1055237"/>
                <a:gd name="connsiteY17" fmla="*/ 215381 h 315374"/>
                <a:gd name="connsiteX18" fmla="*/ 1052275 w 1055237"/>
                <a:gd name="connsiteY18" fmla="*/ 230677 h 315374"/>
                <a:gd name="connsiteX19" fmla="*/ 979211 w 1055237"/>
                <a:gd name="connsiteY19" fmla="*/ 308145 h 315374"/>
                <a:gd name="connsiteX20" fmla="*/ 827405 w 1055237"/>
                <a:gd name="connsiteY20" fmla="*/ 237585 h 315374"/>
                <a:gd name="connsiteX21" fmla="*/ 898248 w 1055237"/>
                <a:gd name="connsiteY21" fmla="*/ 86103 h 315374"/>
                <a:gd name="connsiteX22" fmla="*/ 944739 w 1055237"/>
                <a:gd name="connsiteY22" fmla="*/ 79018 h 315374"/>
                <a:gd name="connsiteX23" fmla="*/ 451469 w 1055237"/>
                <a:gd name="connsiteY23" fmla="*/ 78948 h 315374"/>
                <a:gd name="connsiteX24" fmla="*/ 500837 w 1055237"/>
                <a:gd name="connsiteY24" fmla="*/ 78948 h 315374"/>
                <a:gd name="connsiteX25" fmla="*/ 500837 w 1055237"/>
                <a:gd name="connsiteY25" fmla="*/ 315299 h 315374"/>
                <a:gd name="connsiteX26" fmla="*/ 451469 w 1055237"/>
                <a:gd name="connsiteY26" fmla="*/ 315299 h 315374"/>
                <a:gd name="connsiteX27" fmla="*/ 4937 w 1055237"/>
                <a:gd name="connsiteY27" fmla="*/ 78948 h 315374"/>
                <a:gd name="connsiteX28" fmla="*/ 54305 w 1055237"/>
                <a:gd name="connsiteY28" fmla="*/ 78948 h 315374"/>
                <a:gd name="connsiteX29" fmla="*/ 54305 w 1055237"/>
                <a:gd name="connsiteY29" fmla="*/ 315299 h 315374"/>
                <a:gd name="connsiteX30" fmla="*/ 4937 w 1055237"/>
                <a:gd name="connsiteY30" fmla="*/ 315299 h 315374"/>
                <a:gd name="connsiteX31" fmla="*/ 775815 w 1055237"/>
                <a:gd name="connsiteY31" fmla="*/ 0 h 315374"/>
                <a:gd name="connsiteX32" fmla="*/ 775815 w 1055237"/>
                <a:gd name="connsiteY32" fmla="*/ 315299 h 315374"/>
                <a:gd name="connsiteX33" fmla="*/ 726448 w 1055237"/>
                <a:gd name="connsiteY33" fmla="*/ 315299 h 315374"/>
                <a:gd name="connsiteX34" fmla="*/ 726448 w 1055237"/>
                <a:gd name="connsiteY34" fmla="*/ 293095 h 315374"/>
                <a:gd name="connsiteX35" fmla="*/ 657333 w 1055237"/>
                <a:gd name="connsiteY35" fmla="*/ 315299 h 315374"/>
                <a:gd name="connsiteX36" fmla="*/ 538850 w 1055237"/>
                <a:gd name="connsiteY36" fmla="*/ 197123 h 315374"/>
                <a:gd name="connsiteX37" fmla="*/ 657333 w 1055237"/>
                <a:gd name="connsiteY37" fmla="*/ 78948 h 315374"/>
                <a:gd name="connsiteX38" fmla="*/ 726448 w 1055237"/>
                <a:gd name="connsiteY38" fmla="*/ 101152 h 315374"/>
                <a:gd name="connsiteX39" fmla="*/ 726448 w 1055237"/>
                <a:gd name="connsiteY39" fmla="*/ 247 h 315374"/>
                <a:gd name="connsiteX40" fmla="*/ 476153 w 1055237"/>
                <a:gd name="connsiteY40" fmla="*/ 0 h 315374"/>
                <a:gd name="connsiteX41" fmla="*/ 505773 w 1055237"/>
                <a:gd name="connsiteY41" fmla="*/ 29606 h 315374"/>
                <a:gd name="connsiteX42" fmla="*/ 476153 w 1055237"/>
                <a:gd name="connsiteY42" fmla="*/ 59211 h 315374"/>
                <a:gd name="connsiteX43" fmla="*/ 446532 w 1055237"/>
                <a:gd name="connsiteY43" fmla="*/ 29606 h 315374"/>
                <a:gd name="connsiteX44" fmla="*/ 476153 w 1055237"/>
                <a:gd name="connsiteY44" fmla="*/ 0 h 315374"/>
                <a:gd name="connsiteX45" fmla="*/ 352733 w 1055237"/>
                <a:gd name="connsiteY45" fmla="*/ 0 h 315374"/>
                <a:gd name="connsiteX46" fmla="*/ 402101 w 1055237"/>
                <a:gd name="connsiteY46" fmla="*/ 0 h 315374"/>
                <a:gd name="connsiteX47" fmla="*/ 402101 w 1055237"/>
                <a:gd name="connsiteY47" fmla="*/ 315299 h 315374"/>
                <a:gd name="connsiteX48" fmla="*/ 352733 w 1055237"/>
                <a:gd name="connsiteY48" fmla="*/ 315299 h 315374"/>
                <a:gd name="connsiteX49" fmla="*/ 205370 w 1055237"/>
                <a:gd name="connsiteY49" fmla="*/ 0 h 315374"/>
                <a:gd name="connsiteX50" fmla="*/ 297194 w 1055237"/>
                <a:gd name="connsiteY50" fmla="*/ 29112 h 315374"/>
                <a:gd name="connsiteX51" fmla="*/ 300897 w 1055237"/>
                <a:gd name="connsiteY51" fmla="*/ 32319 h 315374"/>
                <a:gd name="connsiteX52" fmla="*/ 271523 w 1055237"/>
                <a:gd name="connsiteY52" fmla="*/ 67599 h 315374"/>
                <a:gd name="connsiteX53" fmla="*/ 268808 w 1055237"/>
                <a:gd name="connsiteY53" fmla="*/ 65132 h 315374"/>
                <a:gd name="connsiteX54" fmla="*/ 267573 w 1055237"/>
                <a:gd name="connsiteY54" fmla="*/ 63899 h 315374"/>
                <a:gd name="connsiteX55" fmla="*/ 203149 w 1055237"/>
                <a:gd name="connsiteY55" fmla="*/ 44408 h 315374"/>
                <a:gd name="connsiteX56" fmla="*/ 148844 w 1055237"/>
                <a:gd name="connsiteY56" fmla="*/ 90050 h 315374"/>
                <a:gd name="connsiteX57" fmla="*/ 159952 w 1055237"/>
                <a:gd name="connsiteY57" fmla="*/ 116942 h 315374"/>
                <a:gd name="connsiteX58" fmla="*/ 192288 w 1055237"/>
                <a:gd name="connsiteY58" fmla="*/ 130758 h 315374"/>
                <a:gd name="connsiteX59" fmla="*/ 230054 w 1055237"/>
                <a:gd name="connsiteY59" fmla="*/ 136185 h 315374"/>
                <a:gd name="connsiteX60" fmla="*/ 288308 w 1055237"/>
                <a:gd name="connsiteY60" fmla="*/ 159376 h 315374"/>
                <a:gd name="connsiteX61" fmla="*/ 311511 w 1055237"/>
                <a:gd name="connsiteY61" fmla="*/ 223275 h 315374"/>
                <a:gd name="connsiteX62" fmla="*/ 279422 w 1055237"/>
                <a:gd name="connsiteY62" fmla="*/ 291121 h 315374"/>
                <a:gd name="connsiteX63" fmla="*/ 198459 w 1055237"/>
                <a:gd name="connsiteY63" fmla="*/ 315299 h 315374"/>
                <a:gd name="connsiteX64" fmla="*/ 92071 w 1055237"/>
                <a:gd name="connsiteY64" fmla="*/ 280512 h 315374"/>
                <a:gd name="connsiteX65" fmla="*/ 122432 w 1055237"/>
                <a:gd name="connsiteY65" fmla="*/ 244739 h 315374"/>
                <a:gd name="connsiteX66" fmla="*/ 199199 w 1055237"/>
                <a:gd name="connsiteY66" fmla="*/ 269657 h 315374"/>
                <a:gd name="connsiteX67" fmla="*/ 260909 w 1055237"/>
                <a:gd name="connsiteY67" fmla="*/ 225002 h 315374"/>
                <a:gd name="connsiteX68" fmla="*/ 249307 w 1055237"/>
                <a:gd name="connsiteY68" fmla="*/ 194410 h 315374"/>
                <a:gd name="connsiteX69" fmla="*/ 218206 w 1055237"/>
                <a:gd name="connsiteY69" fmla="*/ 181827 h 315374"/>
                <a:gd name="connsiteX70" fmla="*/ 179699 w 1055237"/>
                <a:gd name="connsiteY70" fmla="*/ 176399 h 315374"/>
                <a:gd name="connsiteX71" fmla="*/ 120704 w 1055237"/>
                <a:gd name="connsiteY71" fmla="*/ 151235 h 315374"/>
                <a:gd name="connsiteX72" fmla="*/ 99229 w 1055237"/>
                <a:gd name="connsiteY72" fmla="*/ 91777 h 315374"/>
                <a:gd name="connsiteX73" fmla="*/ 205370 w 1055237"/>
                <a:gd name="connsiteY73" fmla="*/ 0 h 315374"/>
                <a:gd name="connsiteX74" fmla="*/ 29621 w 1055237"/>
                <a:gd name="connsiteY74" fmla="*/ 0 h 315374"/>
                <a:gd name="connsiteX75" fmla="*/ 59241 w 1055237"/>
                <a:gd name="connsiteY75" fmla="*/ 29606 h 315374"/>
                <a:gd name="connsiteX76" fmla="*/ 29621 w 1055237"/>
                <a:gd name="connsiteY76" fmla="*/ 59211 h 315374"/>
                <a:gd name="connsiteX77" fmla="*/ 0 w 1055237"/>
                <a:gd name="connsiteY77" fmla="*/ 29606 h 315374"/>
                <a:gd name="connsiteX78" fmla="*/ 29621 w 1055237"/>
                <a:gd name="connsiteY78" fmla="*/ 0 h 3153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1055237" h="315374">
                  <a:moveTo>
                    <a:pt x="952120" y="133688"/>
                  </a:moveTo>
                  <a:cubicBezTo>
                    <a:pt x="940642" y="131252"/>
                    <a:pt x="928362" y="131869"/>
                    <a:pt x="916514" y="136186"/>
                  </a:cubicBezTo>
                  <a:cubicBezTo>
                    <a:pt x="892817" y="144821"/>
                    <a:pt x="877266" y="165791"/>
                    <a:pt x="874304" y="188982"/>
                  </a:cubicBezTo>
                  <a:lnTo>
                    <a:pt x="982913" y="149508"/>
                  </a:lnTo>
                  <a:cubicBezTo>
                    <a:pt x="974274" y="141614"/>
                    <a:pt x="963598" y="136124"/>
                    <a:pt x="952120" y="133688"/>
                  </a:cubicBezTo>
                  <a:close/>
                  <a:moveTo>
                    <a:pt x="657333" y="128044"/>
                  </a:moveTo>
                  <a:cubicBezTo>
                    <a:pt x="619073" y="128044"/>
                    <a:pt x="588218" y="158883"/>
                    <a:pt x="588218" y="197123"/>
                  </a:cubicBezTo>
                  <a:cubicBezTo>
                    <a:pt x="588218" y="235364"/>
                    <a:pt x="619319" y="266203"/>
                    <a:pt x="657333" y="266203"/>
                  </a:cubicBezTo>
                  <a:cubicBezTo>
                    <a:pt x="694359" y="266203"/>
                    <a:pt x="724473" y="237338"/>
                    <a:pt x="726448" y="201071"/>
                  </a:cubicBezTo>
                  <a:lnTo>
                    <a:pt x="726448" y="193423"/>
                  </a:lnTo>
                  <a:cubicBezTo>
                    <a:pt x="724473" y="156909"/>
                    <a:pt x="694359" y="128044"/>
                    <a:pt x="657333" y="128044"/>
                  </a:cubicBezTo>
                  <a:close/>
                  <a:moveTo>
                    <a:pt x="944739" y="79018"/>
                  </a:moveTo>
                  <a:cubicBezTo>
                    <a:pt x="990813" y="81308"/>
                    <a:pt x="1033207" y="110590"/>
                    <a:pt x="1050054" y="156663"/>
                  </a:cubicBezTo>
                  <a:cubicBezTo>
                    <a:pt x="1052275" y="162831"/>
                    <a:pt x="1054003" y="169245"/>
                    <a:pt x="1055237" y="175660"/>
                  </a:cubicBezTo>
                  <a:lnTo>
                    <a:pt x="1004142" y="194163"/>
                  </a:lnTo>
                  <a:lnTo>
                    <a:pt x="887387" y="236598"/>
                  </a:lnTo>
                  <a:cubicBezTo>
                    <a:pt x="904172" y="258309"/>
                    <a:pt x="933792" y="267684"/>
                    <a:pt x="960945" y="257815"/>
                  </a:cubicBezTo>
                  <a:cubicBezTo>
                    <a:pt x="980198" y="250907"/>
                    <a:pt x="995009" y="235118"/>
                    <a:pt x="1000933" y="215381"/>
                  </a:cubicBezTo>
                  <a:lnTo>
                    <a:pt x="1052275" y="230677"/>
                  </a:lnTo>
                  <a:cubicBezTo>
                    <a:pt x="1041661" y="266697"/>
                    <a:pt x="1014509" y="295315"/>
                    <a:pt x="979211" y="308145"/>
                  </a:cubicBezTo>
                  <a:cubicBezTo>
                    <a:pt x="917748" y="330595"/>
                    <a:pt x="849867" y="299016"/>
                    <a:pt x="827405" y="237585"/>
                  </a:cubicBezTo>
                  <a:cubicBezTo>
                    <a:pt x="804942" y="176400"/>
                    <a:pt x="836785" y="108307"/>
                    <a:pt x="898248" y="86103"/>
                  </a:cubicBezTo>
                  <a:cubicBezTo>
                    <a:pt x="913614" y="80490"/>
                    <a:pt x="929381" y="78255"/>
                    <a:pt x="944739" y="79018"/>
                  </a:cubicBezTo>
                  <a:close/>
                  <a:moveTo>
                    <a:pt x="451469" y="78948"/>
                  </a:moveTo>
                  <a:lnTo>
                    <a:pt x="500837" y="78948"/>
                  </a:lnTo>
                  <a:lnTo>
                    <a:pt x="500837" y="315299"/>
                  </a:lnTo>
                  <a:lnTo>
                    <a:pt x="451469" y="315299"/>
                  </a:lnTo>
                  <a:close/>
                  <a:moveTo>
                    <a:pt x="4937" y="78948"/>
                  </a:moveTo>
                  <a:lnTo>
                    <a:pt x="54305" y="78948"/>
                  </a:lnTo>
                  <a:lnTo>
                    <a:pt x="54305" y="315299"/>
                  </a:lnTo>
                  <a:lnTo>
                    <a:pt x="4937" y="315299"/>
                  </a:lnTo>
                  <a:close/>
                  <a:moveTo>
                    <a:pt x="775815" y="0"/>
                  </a:moveTo>
                  <a:lnTo>
                    <a:pt x="775815" y="315299"/>
                  </a:lnTo>
                  <a:lnTo>
                    <a:pt x="726448" y="315299"/>
                  </a:lnTo>
                  <a:lnTo>
                    <a:pt x="726448" y="293095"/>
                  </a:lnTo>
                  <a:cubicBezTo>
                    <a:pt x="706947" y="307157"/>
                    <a:pt x="683004" y="315299"/>
                    <a:pt x="657333" y="315299"/>
                  </a:cubicBezTo>
                  <a:cubicBezTo>
                    <a:pt x="591920" y="315299"/>
                    <a:pt x="538850" y="262255"/>
                    <a:pt x="538850" y="197123"/>
                  </a:cubicBezTo>
                  <a:cubicBezTo>
                    <a:pt x="538850" y="131991"/>
                    <a:pt x="591920" y="78948"/>
                    <a:pt x="657333" y="78948"/>
                  </a:cubicBezTo>
                  <a:cubicBezTo>
                    <a:pt x="683004" y="78948"/>
                    <a:pt x="706947" y="87090"/>
                    <a:pt x="726448" y="101152"/>
                  </a:cubicBezTo>
                  <a:lnTo>
                    <a:pt x="726448" y="247"/>
                  </a:lnTo>
                  <a:close/>
                  <a:moveTo>
                    <a:pt x="476153" y="0"/>
                  </a:moveTo>
                  <a:cubicBezTo>
                    <a:pt x="492444" y="0"/>
                    <a:pt x="505773" y="13322"/>
                    <a:pt x="505773" y="29606"/>
                  </a:cubicBezTo>
                  <a:cubicBezTo>
                    <a:pt x="505773" y="45889"/>
                    <a:pt x="492444" y="59211"/>
                    <a:pt x="476153" y="59211"/>
                  </a:cubicBezTo>
                  <a:cubicBezTo>
                    <a:pt x="459861" y="59211"/>
                    <a:pt x="446532" y="45889"/>
                    <a:pt x="446532" y="29606"/>
                  </a:cubicBezTo>
                  <a:cubicBezTo>
                    <a:pt x="446532" y="13322"/>
                    <a:pt x="459861" y="0"/>
                    <a:pt x="476153" y="0"/>
                  </a:cubicBezTo>
                  <a:close/>
                  <a:moveTo>
                    <a:pt x="352733" y="0"/>
                  </a:moveTo>
                  <a:lnTo>
                    <a:pt x="402101" y="0"/>
                  </a:lnTo>
                  <a:lnTo>
                    <a:pt x="402101" y="315299"/>
                  </a:lnTo>
                  <a:lnTo>
                    <a:pt x="352733" y="315299"/>
                  </a:lnTo>
                  <a:close/>
                  <a:moveTo>
                    <a:pt x="205370" y="0"/>
                  </a:moveTo>
                  <a:cubicBezTo>
                    <a:pt x="245111" y="0"/>
                    <a:pt x="273004" y="8882"/>
                    <a:pt x="297194" y="29112"/>
                  </a:cubicBezTo>
                  <a:lnTo>
                    <a:pt x="300897" y="32319"/>
                  </a:lnTo>
                  <a:lnTo>
                    <a:pt x="271523" y="67599"/>
                  </a:lnTo>
                  <a:cubicBezTo>
                    <a:pt x="271523" y="67599"/>
                    <a:pt x="269795" y="66119"/>
                    <a:pt x="268808" y="65132"/>
                  </a:cubicBezTo>
                  <a:cubicBezTo>
                    <a:pt x="268314" y="64639"/>
                    <a:pt x="267820" y="63899"/>
                    <a:pt x="267573" y="63899"/>
                  </a:cubicBezTo>
                  <a:cubicBezTo>
                    <a:pt x="246839" y="46875"/>
                    <a:pt x="222402" y="44408"/>
                    <a:pt x="203149" y="44408"/>
                  </a:cubicBezTo>
                  <a:cubicBezTo>
                    <a:pt x="163161" y="44408"/>
                    <a:pt x="148844" y="69080"/>
                    <a:pt x="148844" y="90050"/>
                  </a:cubicBezTo>
                  <a:cubicBezTo>
                    <a:pt x="148844" y="100412"/>
                    <a:pt x="152793" y="110034"/>
                    <a:pt x="159952" y="116942"/>
                  </a:cubicBezTo>
                  <a:cubicBezTo>
                    <a:pt x="167604" y="124096"/>
                    <a:pt x="179205" y="129031"/>
                    <a:pt x="192288" y="130758"/>
                  </a:cubicBezTo>
                  <a:lnTo>
                    <a:pt x="230054" y="136185"/>
                  </a:lnTo>
                  <a:cubicBezTo>
                    <a:pt x="256466" y="139886"/>
                    <a:pt x="274485" y="147041"/>
                    <a:pt x="288308" y="159376"/>
                  </a:cubicBezTo>
                  <a:cubicBezTo>
                    <a:pt x="303612" y="173932"/>
                    <a:pt x="311264" y="195396"/>
                    <a:pt x="311511" y="223275"/>
                  </a:cubicBezTo>
                  <a:cubicBezTo>
                    <a:pt x="311511" y="251153"/>
                    <a:pt x="300403" y="274591"/>
                    <a:pt x="279422" y="291121"/>
                  </a:cubicBezTo>
                  <a:cubicBezTo>
                    <a:pt x="259428" y="306664"/>
                    <a:pt x="230548" y="315299"/>
                    <a:pt x="198459" y="315299"/>
                  </a:cubicBezTo>
                  <a:cubicBezTo>
                    <a:pt x="151066" y="315299"/>
                    <a:pt x="118730" y="304690"/>
                    <a:pt x="92071" y="280512"/>
                  </a:cubicBezTo>
                  <a:lnTo>
                    <a:pt x="122432" y="244739"/>
                  </a:lnTo>
                  <a:cubicBezTo>
                    <a:pt x="141192" y="261515"/>
                    <a:pt x="166369" y="269657"/>
                    <a:pt x="199199" y="269657"/>
                  </a:cubicBezTo>
                  <a:cubicBezTo>
                    <a:pt x="252763" y="269657"/>
                    <a:pt x="260909" y="241778"/>
                    <a:pt x="260909" y="225002"/>
                  </a:cubicBezTo>
                  <a:cubicBezTo>
                    <a:pt x="260909" y="212173"/>
                    <a:pt x="256959" y="201811"/>
                    <a:pt x="249307" y="194410"/>
                  </a:cubicBezTo>
                  <a:cubicBezTo>
                    <a:pt x="241902" y="187502"/>
                    <a:pt x="233757" y="184294"/>
                    <a:pt x="218206" y="181827"/>
                  </a:cubicBezTo>
                  <a:lnTo>
                    <a:pt x="179699" y="176399"/>
                  </a:lnTo>
                  <a:cubicBezTo>
                    <a:pt x="153534" y="172452"/>
                    <a:pt x="134034" y="164311"/>
                    <a:pt x="120704" y="151235"/>
                  </a:cubicBezTo>
                  <a:cubicBezTo>
                    <a:pt x="106388" y="136679"/>
                    <a:pt x="99229" y="117188"/>
                    <a:pt x="99229" y="91777"/>
                  </a:cubicBezTo>
                  <a:cubicBezTo>
                    <a:pt x="99476" y="36020"/>
                    <a:pt x="140945" y="0"/>
                    <a:pt x="205370" y="0"/>
                  </a:cubicBezTo>
                  <a:close/>
                  <a:moveTo>
                    <a:pt x="29621" y="0"/>
                  </a:moveTo>
                  <a:cubicBezTo>
                    <a:pt x="45980" y="0"/>
                    <a:pt x="59241" y="13255"/>
                    <a:pt x="59241" y="29606"/>
                  </a:cubicBezTo>
                  <a:cubicBezTo>
                    <a:pt x="59241" y="45956"/>
                    <a:pt x="45980" y="59211"/>
                    <a:pt x="29621" y="59211"/>
                  </a:cubicBezTo>
                  <a:cubicBezTo>
                    <a:pt x="13262" y="59211"/>
                    <a:pt x="0" y="45956"/>
                    <a:pt x="0" y="29606"/>
                  </a:cubicBezTo>
                  <a:cubicBezTo>
                    <a:pt x="0" y="13255"/>
                    <a:pt x="13262" y="0"/>
                    <a:pt x="29621" y="0"/>
                  </a:cubicBezTo>
                  <a:close/>
                </a:path>
              </a:pathLst>
            </a:custGeom>
            <a:solidFill>
              <a:srgbClr val="2F2F2F"/>
            </a:solidFill>
            <a:ln w="2462" cap="flat">
              <a:noFill/>
              <a:prstDash val="solid"/>
              <a:miter/>
            </a:ln>
          </p:spPr>
          <p:txBody>
            <a:bodyPr rtlCol="0" anchor="ctr"/>
            <a:lstStyle/>
            <a:p>
              <a:endParaRPr lang="zh-CN" altLang="en-US"/>
            </a:p>
          </p:txBody>
        </p:sp>
      </p:grpSp>
    </p:spTree>
    <p:custDataLst>
      <p:tags r:id="rId3"/>
    </p:custDataLst>
  </p:cSld>
  <p:clrMapOvr>
    <a:masterClrMapping/>
  </p:clrMapOvr>
  <p:transition/>
</p:sld>
</file>

<file path=ppt/tags/tag1.xml><?xml version="1.0" encoding="utf-8"?>
<p:tagLst xmlns:p="http://schemas.openxmlformats.org/presentationml/2006/main">
  <p:tag name="ISLIDE.THEME" val="https://www.islide.cc;"/>
</p:tagLst>
</file>

<file path=ppt/tags/tag2.xml><?xml version="1.0" encoding="utf-8"?>
<p:tagLst xmlns:p="http://schemas.openxmlformats.org/presentationml/2006/main">
  <p:tag name="ISLIDE.THEME" val="https://www.islide.cc;"/>
</p:tagLst>
</file>

<file path=ppt/tags/tag3.xml><?xml version="1.0" encoding="utf-8"?>
<p:tagLst xmlns:p="http://schemas.openxmlformats.org/presentationml/2006/main">
  <p:tag name="ISLIDE.THEME" val="https://www.islide.cc;"/>
</p:tagLst>
</file>

<file path=ppt/tags/tag4.xml><?xml version="1.0" encoding="utf-8"?>
<p:tagLst xmlns:p="http://schemas.openxmlformats.org/presentationml/2006/main">
  <p:tag name="ISLIDE.THEME" val="https://www.islide.cc;"/>
</p:tagLst>
</file>

<file path=ppt/tags/tag5.xml><?xml version="1.0" encoding="utf-8"?>
<p:tagLst xmlns:p="http://schemas.openxmlformats.org/presentationml/2006/main">
  <p:tag name="ISLIDE.THEME" val="https://www.islide.cc;"/>
</p:tagLst>
</file>

<file path=ppt/tags/tag6.xml><?xml version="1.0" encoding="utf-8"?>
<p:tagLst xmlns:p="http://schemas.openxmlformats.org/presentationml/2006/main">
  <p:tag name="ISLIDE.THEME" val="https://www.islide.cc;"/>
</p:tagLst>
</file>

<file path=ppt/tags/tag7.xml><?xml version="1.0" encoding="utf-8"?>
<p:tagLst xmlns:p="http://schemas.openxmlformats.org/presentationml/2006/main">
  <p:tag name="ISLIDE.THEME" val="https://www.islide.cc;"/>
</p:tagLst>
</file>

<file path=ppt/tags/tag8.xml><?xml version="1.0" encoding="utf-8"?>
<p:tagLst xmlns:p="http://schemas.openxmlformats.org/presentationml/2006/main">
  <p:tag name="ISLIDE.THEME" val="https://www.islide.cc;"/>
</p:tagLst>
</file>

<file path=ppt/tags/tag9.xml><?xml version="1.0" encoding="utf-8"?>
<p:tagLst xmlns:p="http://schemas.openxmlformats.org/presentationml/2006/main">
  <p:tag name="ISLIDE.THEME" val="https://www.islide.cc;"/>
</p:tagLst>
</file>

<file path=ppt/tags/tag10.xml><?xml version="1.0" encoding="utf-8"?>
<p:tagLst xmlns:p="http://schemas.openxmlformats.org/presentationml/2006/main">
  <p:tag name="ISLIDE.THEME" val="#259998"/>
</p:tagLst>
</file>

<file path=ppt/theme/theme1.xml><?xml version="1.0" encoding="utf-8"?>
<a:theme xmlns:a="http://schemas.openxmlformats.org/drawingml/2006/main" name="Office 主题​​">
  <a:themeElements>
    <a:clrScheme name="母校模板-终稿">
      <a:dk1>
        <a:srgbClr val="000000"/>
      </a:dk1>
      <a:lt1>
        <a:srgbClr val="FFFFFF"/>
      </a:lt1>
      <a:dk2>
        <a:srgbClr val="768395"/>
      </a:dk2>
      <a:lt2>
        <a:srgbClr val="F0F0F0"/>
      </a:lt2>
      <a:accent1>
        <a:srgbClr val="B92917"/>
      </a:accent1>
      <a:accent2>
        <a:srgbClr val="DA1D1C"/>
      </a:accent2>
      <a:accent3>
        <a:srgbClr val="FF2800"/>
      </a:accent3>
      <a:accent4>
        <a:srgbClr val="FF4F1E"/>
      </a:accent4>
      <a:accent5>
        <a:srgbClr val="979997"/>
      </a:accent5>
      <a:accent6>
        <a:srgbClr val="AD0000"/>
      </a:accent6>
      <a:hlink>
        <a:srgbClr val="4472C4"/>
      </a:hlink>
      <a:folHlink>
        <a:srgbClr val="BFBFBF"/>
      </a:folHlink>
    </a:clrScheme>
    <a:fontScheme name="母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3507</Words>
  <Application>WPS 文字</Application>
  <PresentationFormat>宽屏</PresentationFormat>
  <Paragraphs>139</Paragraphs>
  <Slides>9</Slides>
  <Notes>6</Notes>
  <HiddenSlides>6</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9</vt:i4>
      </vt:variant>
    </vt:vector>
  </HeadingPairs>
  <TitlesOfParts>
    <vt:vector size="24" baseType="lpstr">
      <vt:lpstr>Arial</vt:lpstr>
      <vt:lpstr>宋体</vt:lpstr>
      <vt:lpstr>Wingdings</vt:lpstr>
      <vt:lpstr>Arial</vt:lpstr>
      <vt:lpstr>微软雅黑</vt:lpstr>
      <vt:lpstr>微软雅黑</vt:lpstr>
      <vt:lpstr>汉仪旗黑</vt:lpstr>
      <vt:lpstr>宋体</vt:lpstr>
      <vt:lpstr>Arial Unicode MS</vt:lpstr>
      <vt:lpstr>等线</vt:lpstr>
      <vt:lpstr>汉仪中等线KW</vt:lpstr>
      <vt:lpstr>汉仪书宋二KW</vt:lpstr>
      <vt:lpstr>微软雅黑</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刘龙飞</dc:creator>
  <cp:lastModifiedBy>Silly~袁子</cp:lastModifiedBy>
  <cp:revision>149</cp:revision>
  <dcterms:created xsi:type="dcterms:W3CDTF">2023-02-16T12:54:46Z</dcterms:created>
  <dcterms:modified xsi:type="dcterms:W3CDTF">2023-02-16T12:54:46Z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8C78EDFAD05579CC516DB963DCC1D2D9</vt:lpwstr>
  </property>
  <property fmtid="{D5CDD505-2E9C-101B-9397-08002B2CF9AE}" pid="3" name="KSOProductBuildVer">
    <vt:lpwstr>2052-5.1.1.7662</vt:lpwstr>
  </property>
</Properties>
</file>