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8" r:id="rId3"/>
    <p:sldId id="298" r:id="rId4"/>
    <p:sldId id="296" r:id="rId5"/>
    <p:sldId id="281" r:id="rId6"/>
    <p:sldId id="311" r:id="rId7"/>
    <p:sldId id="310" r:id="rId8"/>
    <p:sldId id="295" r:id="rId9"/>
    <p:sldId id="289" r:id="rId10"/>
    <p:sldId id="297" r:id="rId11"/>
    <p:sldId id="290" r:id="rId12"/>
    <p:sldId id="283" r:id="rId13"/>
    <p:sldId id="284" r:id="rId14"/>
    <p:sldId id="299" r:id="rId15"/>
    <p:sldId id="312" r:id="rId16"/>
    <p:sldId id="301" r:id="rId17"/>
    <p:sldId id="324" r:id="rId18"/>
    <p:sldId id="325" r:id="rId19"/>
    <p:sldId id="326" r:id="rId20"/>
    <p:sldId id="313" r:id="rId21"/>
    <p:sldId id="327" r:id="rId22"/>
  </p:sldIdLst>
  <p:sldSz cx="9144000" cy="6858000" type="screen4x3"/>
  <p:notesSz cx="6858000" cy="9945688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000" kern="1200">
        <a:solidFill>
          <a:schemeClr val="tx1"/>
        </a:solidFill>
        <a:latin typeface="Arial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Arial" charset="0"/>
        <a:ea typeface="宋体" pitchFamily="2" charset="-122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Arial" charset="0"/>
        <a:ea typeface="宋体" pitchFamily="2" charset="-122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Arial" charset="0"/>
        <a:ea typeface="宋体" pitchFamily="2" charset="-122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Arial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FF66"/>
    <a:srgbClr val="0000FF"/>
    <a:srgbClr val="51F769"/>
    <a:srgbClr val="00CC66"/>
    <a:srgbClr val="3366FF"/>
    <a:srgbClr val="336600"/>
    <a:srgbClr val="33CC33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95" autoAdjust="0"/>
    <p:restoredTop sz="94737" autoAdjust="0"/>
  </p:normalViewPr>
  <p:slideViewPr>
    <p:cSldViewPr>
      <p:cViewPr varScale="1">
        <p:scale>
          <a:sx n="104" d="100"/>
          <a:sy n="104" d="100"/>
        </p:scale>
        <p:origin x="1806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1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6D7763-86BC-4FA7-85A0-094175E8907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5561960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D3259-348F-43BE-BE16-2945ECE10F3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4183308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80B0E7C-1AF3-4743-89B4-D7AD6B652EA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287216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647C96-5862-4B34-8D96-E91D70D11C3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199368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5B555F-367D-4CB1-B53E-DB2A9327345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3228409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5DDE4C8-B3A7-45D2-87E5-3FB7C1CB3A82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6040330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29C583-095C-47AE-92E8-768C034D8C7E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6768769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5F0044-6CEF-431A-81B6-E9AEF15789B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6550811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E75F27-C418-432C-84CB-98A77FB27FCA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4414670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0791AF-D4EF-48ED-9873-9F86DDCFB85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274290532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30EB94-BD52-4E79-9AB0-F09517A8D08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32960422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标题和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zh-CN" altLang="en-US" noProof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980B9FC-7659-4E37-ACD1-70136BCB9E59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  <p:extLst>
      <p:ext uri="{BB962C8B-B14F-4D97-AF65-F5344CB8AC3E}">
        <p14:creationId xmlns:p14="http://schemas.microsoft.com/office/powerpoint/2010/main" val="17661821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4179" tIns="52090" rIns="104179" bIns="5209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104179" tIns="52090" rIns="104179" bIns="5209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4179" tIns="52090" rIns="104179" bIns="52090" numCol="1" anchor="t" anchorCtr="0" compatLnSpc="1">
            <a:prstTxWarp prst="textNoShape">
              <a:avLst/>
            </a:prstTxWarp>
          </a:bodyPr>
          <a:lstStyle>
            <a:lvl1pPr defTabSz="1041400" eaLnBrk="1" hangingPunct="1">
              <a:defRPr sz="16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4179" tIns="52090" rIns="104179" bIns="52090" numCol="1" anchor="t" anchorCtr="0" compatLnSpc="1">
            <a:prstTxWarp prst="textNoShape">
              <a:avLst/>
            </a:prstTxWarp>
          </a:bodyPr>
          <a:lstStyle>
            <a:lvl1pPr algn="ctr" defTabSz="1041400" eaLnBrk="1" hangingPunct="1">
              <a:defRPr sz="16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104179" tIns="52090" rIns="104179" bIns="52090" numCol="1" anchor="t" anchorCtr="0" compatLnSpc="1">
            <a:prstTxWarp prst="textNoShape">
              <a:avLst/>
            </a:prstTxWarp>
          </a:bodyPr>
          <a:lstStyle>
            <a:lvl1pPr algn="r" defTabSz="1041400" eaLnBrk="1" hangingPunct="1">
              <a:defRPr sz="1600" smtClean="0"/>
            </a:lvl1pPr>
          </a:lstStyle>
          <a:p>
            <a:pPr>
              <a:defRPr/>
            </a:pPr>
            <a:fld id="{49687BAC-D2D4-4A76-BA96-70373BCB433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1041400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defTabSz="1041400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defTabSz="1041400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defTabSz="1041400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defTabSz="1041400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defTabSz="1041400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defTabSz="1041400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defTabSz="1041400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defTabSz="1041400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90525" indent="-390525" algn="l" defTabSz="1041400" rtl="0" eaLnBrk="0" fontAlgn="base" hangingPunct="0">
        <a:spcBef>
          <a:spcPct val="20000"/>
        </a:spcBef>
        <a:spcAft>
          <a:spcPct val="0"/>
        </a:spcAft>
        <a:buChar char="•"/>
        <a:defRPr sz="3700" kern="1200">
          <a:solidFill>
            <a:schemeClr val="tx1"/>
          </a:solidFill>
          <a:latin typeface="+mn-lt"/>
          <a:ea typeface="+mn-ea"/>
          <a:cs typeface="+mn-cs"/>
        </a:defRPr>
      </a:lvl1pPr>
      <a:lvl2pPr marL="846138" indent="-325438" algn="l" defTabSz="1041400" rtl="0" eaLnBrk="0" fontAlgn="base" hangingPunct="0">
        <a:spcBef>
          <a:spcPct val="20000"/>
        </a:spcBef>
        <a:spcAft>
          <a:spcPct val="0"/>
        </a:spcAft>
        <a:buChar char="–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303338" indent="-261938" algn="l" defTabSz="1041400" rtl="0" eaLnBrk="0" fontAlgn="base" hangingPunct="0">
        <a:spcBef>
          <a:spcPct val="20000"/>
        </a:spcBef>
        <a:spcAft>
          <a:spcPct val="0"/>
        </a:spcAft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3pPr>
      <a:lvl4pPr marL="1822450" indent="-260350" algn="l" defTabSz="1041400" rtl="0" eaLnBrk="0" fontAlgn="base" hangingPunct="0">
        <a:spcBef>
          <a:spcPct val="20000"/>
        </a:spcBef>
        <a:spcAft>
          <a:spcPct val="0"/>
        </a:spcAft>
        <a:buChar char="–"/>
        <a:defRPr sz="2300" kern="1200">
          <a:solidFill>
            <a:schemeClr val="tx1"/>
          </a:solidFill>
          <a:latin typeface="+mn-lt"/>
          <a:ea typeface="+mn-ea"/>
          <a:cs typeface="+mn-cs"/>
        </a:defRPr>
      </a:lvl4pPr>
      <a:lvl5pPr marL="2343150" indent="-258763" algn="l" defTabSz="1041400" rtl="0" eaLnBrk="0" fontAlgn="base" hangingPunct="0">
        <a:spcBef>
          <a:spcPct val="20000"/>
        </a:spcBef>
        <a:spcAft>
          <a:spcPct val="0"/>
        </a:spcAft>
        <a:buChar char="»"/>
        <a:defRPr sz="23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gif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jpeg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7" Type="http://schemas.openxmlformats.org/officeDocument/2006/relationships/image" Target="../media/image44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3.jpeg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jpeg"/><Relationship Id="rId3" Type="http://schemas.openxmlformats.org/officeDocument/2006/relationships/hyperlink" Target="http://image.baidu.com/i?ct=503316480&amp;z=0&amp;tn=baiduimagedetail&amp;word=%BF%C8%CB%D4%C5%E7%CC%E7&amp;in=23260&amp;cl=2&amp;cm=1&amp;sc=0&amp;lm=-1&amp;pn=7&amp;rn=1&amp;di=367072844&amp;ln=40" TargetMode="External"/><Relationship Id="rId7" Type="http://schemas.openxmlformats.org/officeDocument/2006/relationships/hyperlink" Target="http://image.baidu.com/i?ct=503316480&amp;z=0&amp;tn=baiduimagedetail&amp;word=%BF%C8%CB%D4%C5%E7%CC%E7&amp;in=13681&amp;cl=2&amp;cm=1&amp;sc=0&amp;lm=-1&amp;pn=6&amp;rn=1&amp;di=505294572&amp;ln=40" TargetMode="External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7.jpeg"/><Relationship Id="rId5" Type="http://schemas.openxmlformats.org/officeDocument/2006/relationships/hyperlink" Target="http://image.baidu.com/i?ct=503316480&amp;z=0&amp;tn=baiduimagedetail&amp;word=%BF%C8%CB%D4%C5%E7%CC%E7&amp;in=14166&amp;cl=2&amp;cm=1&amp;sc=0&amp;lm=-1&amp;pn=4&amp;rn=1&amp;di=647706764&amp;ln=40" TargetMode="External"/><Relationship Id="rId10" Type="http://schemas.openxmlformats.org/officeDocument/2006/relationships/image" Target="../media/image49.jpeg"/><Relationship Id="rId4" Type="http://schemas.openxmlformats.org/officeDocument/2006/relationships/image" Target="../media/image46.jpeg"/><Relationship Id="rId9" Type="http://schemas.openxmlformats.org/officeDocument/2006/relationships/hyperlink" Target="http://image.baidu.com/i?ct=503316480&amp;z=0&amp;tn=baiduimagedetail&amp;word=%BF%C8%CB%D4%C5%E7%CC%E7&amp;in=14771&amp;cl=2&amp;cm=1&amp;sc=0&amp;lm=-1&amp;pn=37&amp;rn=1&amp;di=2180122644&amp;ln=40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lstStyle/>
          <a:p>
            <a:pPr eaLnBrk="1" hangingPunct="1"/>
            <a:r>
              <a:rPr lang="zh-CN" altLang="en-US" sz="3200"/>
              <a:t>除陋习 讲文明</a:t>
            </a:r>
          </a:p>
        </p:txBody>
      </p:sp>
      <p:sp>
        <p:nvSpPr>
          <p:cNvPr id="2051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/>
          <a:p>
            <a:pPr eaLnBrk="1" hangingPunct="1"/>
            <a:endParaRPr lang="zh-CN" altLang="zh-CN" sz="3700"/>
          </a:p>
        </p:txBody>
      </p:sp>
      <p:pic>
        <p:nvPicPr>
          <p:cNvPr id="205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3" y="0"/>
            <a:ext cx="9180513" cy="68849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053" name="WordArt 8"/>
          <p:cNvSpPr>
            <a:spLocks noChangeArrowheads="1" noChangeShapeType="1" noTextEdit="1"/>
          </p:cNvSpPr>
          <p:nvPr/>
        </p:nvSpPr>
        <p:spPr bwMode="auto">
          <a:xfrm>
            <a:off x="395288" y="476250"/>
            <a:ext cx="8569325" cy="18732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gradFill rotWithShape="1">
                  <a:gsLst>
                    <a:gs pos="0">
                      <a:srgbClr val="FFFF00"/>
                    </a:gs>
                    <a:gs pos="100000">
                      <a:srgbClr val="FF9933"/>
                    </a:gs>
                  </a:gsLst>
                  <a:path path="rect">
                    <a:fillToRect l="50000" t="50000" r="50000" b="50000"/>
                  </a:path>
                </a:gradFill>
                <a:effectLst>
                  <a:outerShdw dist="35921" dir="2700000" algn="ctr" rotWithShape="0">
                    <a:srgbClr val="C0C0C0">
                      <a:alpha val="79999"/>
                    </a:srgbClr>
                  </a:outerShdw>
                </a:effectLst>
                <a:latin typeface="宋体"/>
                <a:ea typeface="宋体"/>
              </a:rPr>
              <a:t>第二章 除陋习 讲文明</a:t>
            </a:r>
          </a:p>
        </p:txBody>
      </p:sp>
      <p:sp>
        <p:nvSpPr>
          <p:cNvPr id="2057" name="WordArt 9"/>
          <p:cNvSpPr>
            <a:spLocks noChangeArrowheads="1" noChangeShapeType="1" noTextEdit="1"/>
          </p:cNvSpPr>
          <p:nvPr/>
        </p:nvSpPr>
        <p:spPr bwMode="auto">
          <a:xfrm>
            <a:off x="2051050" y="3213100"/>
            <a:ext cx="4479925" cy="15843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eaLnBrk="1" hangingPunct="1">
              <a:defRPr/>
            </a:pPr>
            <a:r>
              <a:rPr lang="en-US" altLang="zh-CN" sz="3600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</a:rPr>
              <a:t>§2.1 </a:t>
            </a:r>
            <a:r>
              <a:rPr lang="zh-CN" altLang="en-US" sz="3600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</a:rPr>
              <a:t>识陋习 齐行动</a:t>
            </a:r>
          </a:p>
          <a:p>
            <a:pPr eaLnBrk="1" hangingPunct="1">
              <a:defRPr/>
            </a:pPr>
            <a:r>
              <a:rPr lang="en-US" altLang="zh-CN" sz="3600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</a:rPr>
              <a:t>§2.2 </a:t>
            </a:r>
            <a:r>
              <a:rPr lang="zh-CN" altLang="en-US" sz="3600" kern="10" dirty="0">
                <a:ln w="19050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 panose="02010600030101010101" pitchFamily="2" charset="-122"/>
              </a:rPr>
              <a:t>进社区 除陋习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633412"/>
          </a:xfrm>
        </p:spPr>
        <p:txBody>
          <a:bodyPr/>
          <a:lstStyle/>
          <a:p>
            <a:pPr eaLnBrk="1" hangingPunct="1"/>
            <a:r>
              <a:rPr lang="zh-CN" altLang="en-US" sz="3200" b="1">
                <a:solidFill>
                  <a:srgbClr val="FF0000"/>
                </a:solidFill>
              </a:rPr>
              <a:t>影响人类健康的因素</a:t>
            </a:r>
          </a:p>
        </p:txBody>
      </p:sp>
      <p:graphicFrame>
        <p:nvGraphicFramePr>
          <p:cNvPr id="98392" name="Group 88"/>
          <p:cNvGraphicFramePr>
            <a:graphicFrameLocks noGrp="1"/>
          </p:cNvGraphicFramePr>
          <p:nvPr>
            <p:ph idx="1"/>
          </p:nvPr>
        </p:nvGraphicFramePr>
        <p:xfrm>
          <a:off x="468313" y="1196975"/>
          <a:ext cx="8229600" cy="4443413"/>
        </p:xfrm>
        <a:graphic>
          <a:graphicData uri="http://schemas.openxmlformats.org/drawingml/2006/table">
            <a:tbl>
              <a:tblPr/>
              <a:tblGrid>
                <a:gridCol w="4114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114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876300"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影响因素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权重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50900"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个人行为与生活方式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50%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06463"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生存环境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20%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4875"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生物遗传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20%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904875"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医疗保健服务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lvl1pPr defTabSz="1041400">
                        <a:spcBef>
                          <a:spcPct val="20000"/>
                        </a:spcBef>
                        <a:defRPr sz="3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520700" defTabSz="1041400">
                        <a:spcBef>
                          <a:spcPct val="20000"/>
                        </a:spcBef>
                        <a:defRPr sz="28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2pPr>
                      <a:lvl3pPr marL="1041400" defTabSz="1041400">
                        <a:spcBef>
                          <a:spcPct val="20000"/>
                        </a:spcBef>
                        <a:defRPr sz="23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3pPr>
                      <a:lvl4pPr marL="1562100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4pPr>
                      <a:lvl5pPr marL="2084388" defTabSz="1041400">
                        <a:spcBef>
                          <a:spcPct val="20000"/>
                        </a:spcBef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5pPr>
                      <a:lvl6pPr marL="25415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6pPr>
                      <a:lvl7pPr marL="29987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7pPr>
                      <a:lvl8pPr marL="34559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8pPr>
                      <a:lvl9pPr marL="3913188" defTabSz="1041400" fontAlgn="base">
                        <a:spcBef>
                          <a:spcPct val="20000"/>
                        </a:spcBef>
                        <a:spcAft>
                          <a:spcPct val="0"/>
                        </a:spcAft>
                        <a:defRPr sz="210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9pPr>
                    </a:lstStyle>
                    <a:p>
                      <a:pPr marL="0" marR="0" lvl="0" indent="0" algn="ctr" defTabSz="1041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latin typeface="宋体" panose="02010600030101010101" pitchFamily="2" charset="-122"/>
                          <a:ea typeface="宋体" panose="02010600030101010101" pitchFamily="2" charset="-122"/>
                        </a:rPr>
                        <a:t>10%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33CC3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/>
          <p:cNvPicPr>
            <a:picLocks noGrp="1" noChangeAspect="1" noChangeArrowheads="1" noCrop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847850" y="0"/>
            <a:ext cx="5748338" cy="804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6042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91" t="8315" r="5391" b="10428"/>
          <a:stretch>
            <a:fillRect/>
          </a:stretch>
        </p:blipFill>
        <p:spPr bwMode="auto">
          <a:xfrm>
            <a:off x="5940152" y="908050"/>
            <a:ext cx="2879998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1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836712"/>
            <a:ext cx="2808287" cy="360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2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836613"/>
            <a:ext cx="2664420" cy="3602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3" name="Rectangle 7"/>
          <p:cNvSpPr>
            <a:spLocks noChangeArrowheads="1"/>
          </p:cNvSpPr>
          <p:nvPr/>
        </p:nvSpPr>
        <p:spPr bwMode="auto">
          <a:xfrm>
            <a:off x="85725" y="4570413"/>
            <a:ext cx="8878888" cy="2027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>
            <a:spAutoFit/>
          </a:bodyPr>
          <a:lstStyle/>
          <a:p>
            <a:pPr defTabSz="1041400" eaLnBrk="1" hangingPunct="1"/>
            <a:r>
              <a:rPr lang="en-US" altLang="zh-CN" sz="1800" b="1" dirty="0"/>
              <a:t>       </a:t>
            </a:r>
            <a:r>
              <a:rPr lang="zh-CN" altLang="en-US" sz="1800" b="1" dirty="0"/>
              <a:t>随着人们生活水平的不断提高，有些人家禽吃腻了，就打起了野生动物的主意，天上飞的、地上跑的、水里游的，大量野生动物成为人们餐桌上的美味佳肴。科学研究表明，动物</a:t>
            </a:r>
            <a:r>
              <a:rPr lang="en-US" altLang="zh-CN" sz="1800" b="1" dirty="0"/>
              <a:t>SARS</a:t>
            </a:r>
            <a:r>
              <a:rPr lang="zh-CN" altLang="en-US" sz="1800" b="1" dirty="0"/>
              <a:t>病毒和人类</a:t>
            </a:r>
            <a:r>
              <a:rPr lang="en-US" altLang="zh-CN" sz="1800" b="1" dirty="0"/>
              <a:t>SARS</a:t>
            </a:r>
            <a:r>
              <a:rPr lang="zh-CN" altLang="en-US" sz="1800" b="1" dirty="0"/>
              <a:t>病毒存在着一定的关系。同时，科学研究还证明，许多动物可通过各种途径将多种传染病与寄生虫病传播给人，如炭疽病、狂犬病、结核病、布氏杆菌病、乙型脑炎、猪囊虫病、牛囊虫病、肺吸虫病等。目前已知动物可传染的疾病有</a:t>
            </a:r>
            <a:r>
              <a:rPr lang="en-US" altLang="zh-CN" sz="1800" b="1" dirty="0"/>
              <a:t>200</a:t>
            </a:r>
            <a:r>
              <a:rPr lang="zh-CN" altLang="en-US" sz="1800" b="1" dirty="0"/>
              <a:t>多种，其中大约半数以上可传染给人类，因此，人畜共患病已成为危害人类健康的一个重要话题。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04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60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4000"/>
                            </p:stCondLst>
                            <p:childTnLst>
                              <p:par>
                                <p:cTn id="13" presetID="53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04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0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4500"/>
                            </p:stCondLst>
                            <p:childTnLst>
                              <p:par>
                                <p:cTn id="19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04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12"/>
          <p:cNvSpPr>
            <a:spLocks noGrp="1" noChangeArrowheads="1"/>
          </p:cNvSpPr>
          <p:nvPr>
            <p:ph type="title"/>
          </p:nvPr>
        </p:nvSpPr>
        <p:spPr>
          <a:xfrm>
            <a:off x="179388" y="274638"/>
            <a:ext cx="1296987" cy="490537"/>
          </a:xfrm>
        </p:spPr>
        <p:txBody>
          <a:bodyPr/>
          <a:lstStyle/>
          <a:p>
            <a:pPr eaLnBrk="1" hangingPunct="1"/>
            <a:r>
              <a:rPr lang="zh-CN" altLang="en-US" sz="900">
                <a:solidFill>
                  <a:schemeClr val="bg1"/>
                </a:solidFill>
              </a:rPr>
              <a:t>随地便溺传疾病</a:t>
            </a:r>
          </a:p>
        </p:txBody>
      </p:sp>
      <p:pic>
        <p:nvPicPr>
          <p:cNvPr id="5123" name="Picture 3"/>
          <p:cNvPicPr>
            <a:picLocks noGrp="1" noChangeAspect="1" noChangeArrowheads="1" noCrop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0"/>
            <a:ext cx="5867400" cy="8382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8375" name="Rectangle 7"/>
          <p:cNvSpPr>
            <a:spLocks noChangeArrowheads="1"/>
          </p:cNvSpPr>
          <p:nvPr/>
        </p:nvSpPr>
        <p:spPr bwMode="auto">
          <a:xfrm>
            <a:off x="206375" y="3922713"/>
            <a:ext cx="8758238" cy="2819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>
            <a:spAutoFit/>
          </a:bodyPr>
          <a:lstStyle/>
          <a:p>
            <a:pPr defTabSz="1041400" eaLnBrk="1" hangingPunct="1">
              <a:lnSpc>
                <a:spcPct val="135000"/>
              </a:lnSpc>
            </a:pPr>
            <a:r>
              <a:rPr lang="en-US" altLang="zh-CN" sz="2200" b="1">
                <a:latin typeface="宋体" pitchFamily="2" charset="-122"/>
              </a:rPr>
              <a:t>    </a:t>
            </a:r>
            <a:r>
              <a:rPr lang="zh-CN" altLang="en-US" sz="2200" b="1">
                <a:latin typeface="宋体" pitchFamily="2" charset="-122"/>
              </a:rPr>
              <a:t>有些人不注意自己的行为举止，内急时就在胡同、走廊、树林、地下通道等处随便“方便”；还有的父母，让自己的孩子随时随地的便溺，令路人侧目。研究表明，</a:t>
            </a:r>
            <a:r>
              <a:rPr lang="en-US" altLang="zh-CN" sz="2200" b="1">
                <a:latin typeface="宋体" pitchFamily="2" charset="-122"/>
              </a:rPr>
              <a:t>SARS</a:t>
            </a:r>
            <a:r>
              <a:rPr lang="zh-CN" altLang="en-US" sz="2200" b="1">
                <a:latin typeface="宋体" pitchFamily="2" charset="-122"/>
              </a:rPr>
              <a:t>、甲肝、乙肝、痢疾患者和乙肝病毒携带者的粪便均含有病毒，极易造成传染病的蔓延，除此之外，蛔虫、钩虫、绦虫、血吸虫、肝吸虫、肺吸虫等大多数人体寄生虫都可经粪便传播。</a:t>
            </a:r>
          </a:p>
        </p:txBody>
      </p:sp>
      <p:pic>
        <p:nvPicPr>
          <p:cNvPr id="58377" name="Picture 9" descr="查看更多精彩图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4" y="908050"/>
            <a:ext cx="5689328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908050"/>
            <a:ext cx="2968328" cy="3097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"/>
                                        <p:tgtEl>
                                          <p:spTgt spid="583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5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5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6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583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9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>
                <a:solidFill>
                  <a:schemeClr val="bg1"/>
                </a:solidFill>
              </a:rPr>
              <a:t>乱躺乱睡伤风景</a:t>
            </a:r>
          </a:p>
        </p:txBody>
      </p:sp>
      <p:pic>
        <p:nvPicPr>
          <p:cNvPr id="33799" name="Picture 7" descr="查看更多精彩图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84538"/>
            <a:ext cx="6011863" cy="357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800" name="Picture 8" descr="查看更多精彩图片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71438"/>
            <a:ext cx="5976938" cy="321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802" name="Rectangle 10"/>
          <p:cNvSpPr>
            <a:spLocks noChangeArrowheads="1"/>
          </p:cNvSpPr>
          <p:nvPr/>
        </p:nvSpPr>
        <p:spPr bwMode="auto">
          <a:xfrm>
            <a:off x="6227763" y="395288"/>
            <a:ext cx="2665412" cy="56562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 anchor="ctr">
            <a:spAutoFit/>
          </a:bodyPr>
          <a:lstStyle/>
          <a:p>
            <a:pPr defTabSz="1041400" eaLnBrk="1" hangingPunct="1">
              <a:lnSpc>
                <a:spcPct val="140000"/>
              </a:lnSpc>
            </a:pPr>
            <a:r>
              <a:rPr lang="en-US" altLang="zh-CN" b="1">
                <a:latin typeface="宋体" pitchFamily="2" charset="-122"/>
              </a:rPr>
              <a:t>    </a:t>
            </a:r>
            <a:r>
              <a:rPr lang="zh-CN" altLang="en-US" b="1">
                <a:latin typeface="宋体" pitchFamily="2" charset="-122"/>
              </a:rPr>
              <a:t>公园的长椅坐凳是供游人和市民间歇休憩的，可不少人却以此当作自家的卧室，呼呼大睡酣至流口水，全然不顾这是公众场所。</a:t>
            </a:r>
          </a:p>
          <a:p>
            <a:pPr defTabSz="1041400" eaLnBrk="1" hangingPunct="1">
              <a:lnSpc>
                <a:spcPct val="140000"/>
              </a:lnSpc>
            </a:pPr>
            <a:r>
              <a:rPr lang="zh-CN" altLang="en-US" b="1">
                <a:latin typeface="宋体" pitchFamily="2" charset="-122"/>
              </a:rPr>
              <a:t>   “大地为床天为被 ”本来是形容一种豪气和潇洒，但这种豪气和潇洒绝不是在人多的地方可以显露的。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8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338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0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756" name="Picture 4" descr="查看更多精彩图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4319588" cy="288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1" name="Rectangle 2"/>
          <p:cNvSpPr>
            <a:spLocks noGrp="1" noChangeArrowheads="1"/>
          </p:cNvSpPr>
          <p:nvPr>
            <p:ph type="title"/>
          </p:nvPr>
        </p:nvSpPr>
        <p:spPr>
          <a:xfrm>
            <a:off x="2771775" y="58738"/>
            <a:ext cx="3394075" cy="346075"/>
          </a:xfrm>
        </p:spPr>
        <p:txBody>
          <a:bodyPr/>
          <a:lstStyle/>
          <a:p>
            <a:pPr eaLnBrk="1" hangingPunct="1"/>
            <a:r>
              <a:rPr lang="zh-CN" altLang="en-US" sz="900">
                <a:solidFill>
                  <a:schemeClr val="bg1"/>
                </a:solidFill>
              </a:rPr>
              <a:t>践踏环境无道德</a:t>
            </a:r>
          </a:p>
        </p:txBody>
      </p:sp>
      <p:pic>
        <p:nvPicPr>
          <p:cNvPr id="74757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8" y="3068638"/>
            <a:ext cx="2700337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8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1863" y="3141663"/>
            <a:ext cx="2914650" cy="2303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5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71438"/>
            <a:ext cx="4321175" cy="292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76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6238" y="3141663"/>
            <a:ext cx="2951162" cy="2376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4762" name="WordArt 10"/>
          <p:cNvSpPr>
            <a:spLocks noChangeArrowheads="1" noChangeShapeType="1" noTextEdit="1"/>
          </p:cNvSpPr>
          <p:nvPr/>
        </p:nvSpPr>
        <p:spPr bwMode="auto">
          <a:xfrm>
            <a:off x="323850" y="5805488"/>
            <a:ext cx="8424863" cy="7921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>
                  <a:solidFill>
                    <a:srgbClr val="FF00FF"/>
                  </a:solidFill>
                  <a:round/>
                  <a:headEnd/>
                  <a:tailEnd/>
                </a:ln>
                <a:solidFill>
                  <a:srgbClr val="0080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你花钱了，你是上帝！但别人花了钱，还能当上帝吗？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47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747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1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47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6" presetClass="entr" presetSubtype="2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8" dur="500"/>
                                        <p:tgtEl>
                                          <p:spTgt spid="747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747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6" dur="2000"/>
                                        <p:tgtEl>
                                          <p:spTgt spid="747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747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476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>
                <a:solidFill>
                  <a:schemeClr val="bg1"/>
                </a:solidFill>
              </a:rPr>
              <a:t>随地吐痰擤鼻涕</a:t>
            </a:r>
          </a:p>
        </p:txBody>
      </p:sp>
      <p:pic>
        <p:nvPicPr>
          <p:cNvPr id="7373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149350"/>
            <a:ext cx="4176713" cy="2351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3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573463"/>
            <a:ext cx="5184775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73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3644900"/>
            <a:ext cx="3167063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8" name="Picture 9"/>
          <p:cNvPicPr>
            <a:picLocks noGrp="1" noChangeAspect="1" noChangeArrowheads="1" noCrop="1"/>
          </p:cNvPicPr>
          <p:nvPr>
            <p:ph type="body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36613" y="0"/>
            <a:ext cx="7696200" cy="105886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8199" name="Picture 10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196975"/>
            <a:ext cx="4248150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2000"/>
                                        <p:tgtEl>
                                          <p:spTgt spid="737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37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7373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9"/>
          <p:cNvSpPr>
            <a:spLocks noGrp="1" noChangeArrowheads="1"/>
          </p:cNvSpPr>
          <p:nvPr>
            <p:ph type="title"/>
          </p:nvPr>
        </p:nvSpPr>
        <p:spPr>
          <a:xfrm>
            <a:off x="5364163" y="3860800"/>
            <a:ext cx="3538537" cy="561975"/>
          </a:xfrm>
        </p:spPr>
        <p:txBody>
          <a:bodyPr/>
          <a:lstStyle/>
          <a:p>
            <a:pPr eaLnBrk="1" hangingPunct="1"/>
            <a:r>
              <a:rPr lang="zh-CN" altLang="en-US" sz="1100">
                <a:solidFill>
                  <a:schemeClr val="bg1"/>
                </a:solidFill>
              </a:rPr>
              <a:t>出口内消文明举</a:t>
            </a:r>
          </a:p>
        </p:txBody>
      </p:sp>
      <p:sp>
        <p:nvSpPr>
          <p:cNvPr id="57347" name="Text Box 3"/>
          <p:cNvSpPr txBox="1">
            <a:spLocks noChangeArrowheads="1"/>
          </p:cNvSpPr>
          <p:nvPr/>
        </p:nvSpPr>
        <p:spPr bwMode="auto">
          <a:xfrm>
            <a:off x="0" y="188913"/>
            <a:ext cx="9144000" cy="311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>
            <a:spAutoFit/>
          </a:bodyPr>
          <a:lstStyle>
            <a:lvl1pPr defTabSz="104140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1pPr>
            <a:lvl2pPr marL="742950" indent="-285750" defTabSz="104140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2pPr>
            <a:lvl3pPr marL="1143000" indent="-228600" defTabSz="104140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3pPr>
            <a:lvl4pPr marL="1600200" indent="-228600" defTabSz="104140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4pPr>
            <a:lvl5pPr marL="2057400" indent="-228600" defTabSz="1041400"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5pPr>
            <a:lvl6pPr marL="25146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6pPr>
            <a:lvl7pPr marL="29718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7pPr>
            <a:lvl8pPr marL="34290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8pPr>
            <a:lvl9pPr marL="3886200" indent="-228600" defTabSz="1041400" eaLnBrk="0" fontAlgn="base" hangingPunct="0">
              <a:spcBef>
                <a:spcPct val="0"/>
              </a:spcBef>
              <a:spcAft>
                <a:spcPct val="0"/>
              </a:spcAft>
              <a:defRPr sz="2000">
                <a:solidFill>
                  <a:schemeClr val="tx1"/>
                </a:solidFill>
                <a:latin typeface="Arial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10000"/>
              </a:lnSpc>
              <a:spcBef>
                <a:spcPct val="50000"/>
              </a:spcBef>
            </a:pPr>
            <a:r>
              <a:rPr lang="en-US" altLang="zh-CN" b="1"/>
              <a:t>        “</a:t>
            </a:r>
            <a:r>
              <a:rPr lang="zh-CN" altLang="en-US" b="1"/>
              <a:t>小小一口痰</a:t>
            </a:r>
            <a:r>
              <a:rPr lang="en-US" altLang="zh-CN" b="1"/>
              <a:t>,</a:t>
            </a:r>
            <a:r>
              <a:rPr lang="zh-CN" altLang="en-US" b="1"/>
              <a:t>细菌千千万”</a:t>
            </a:r>
            <a:r>
              <a:rPr lang="en-US" altLang="zh-CN" b="1"/>
              <a:t>,</a:t>
            </a:r>
            <a:r>
              <a:rPr lang="zh-CN" altLang="en-US" b="1"/>
              <a:t>痰液中含有大量细菌</a:t>
            </a:r>
            <a:r>
              <a:rPr lang="en-US" altLang="zh-CN" b="1"/>
              <a:t>,</a:t>
            </a:r>
            <a:r>
              <a:rPr lang="zh-CN" altLang="en-US" b="1"/>
              <a:t>病毒</a:t>
            </a:r>
            <a:r>
              <a:rPr lang="en-US" altLang="zh-CN" b="1"/>
              <a:t>,</a:t>
            </a:r>
            <a:r>
              <a:rPr lang="zh-CN" altLang="en-US" b="1"/>
              <a:t>真菌等病原体</a:t>
            </a:r>
            <a:r>
              <a:rPr lang="en-US" altLang="zh-CN" b="1"/>
              <a:t>,</a:t>
            </a:r>
            <a:r>
              <a:rPr lang="zh-CN" altLang="en-US" b="1"/>
              <a:t>而且有的病菌在痰中存活时间很长。“轻松一口痰”危害了公众的健康，污染了公共环境！  痰其实就是肺里的脓液，细菌就包藏在脓液中。当人们呼吸到不干净的东西时，这些东西在人体的呼吸道中经过特殊“处理”，最后会通过咳嗽被排出体外。所以即便是身体健康的人，他们吐出的痰也是不干净的。而大量咳嗽吐痰的人往往是身体患有各种疾病的人，他们的痰液里存在着更多的致病物。 </a:t>
            </a:r>
            <a:br>
              <a:rPr lang="zh-CN" altLang="en-US" b="1"/>
            </a:br>
            <a:r>
              <a:rPr lang="zh-CN" altLang="en-US" b="1"/>
              <a:t>       有时病人的痰液得不到有效、正确的处理，即便吐在公共排污系统中，也会对周围居民的健康带来威胁。某住宅区</a:t>
            </a:r>
            <a:r>
              <a:rPr lang="en-US" altLang="zh-CN" b="1"/>
              <a:t>200</a:t>
            </a:r>
            <a:r>
              <a:rPr lang="zh-CN" altLang="en-US" b="1"/>
              <a:t>多户居民感染非典，相关部门调查认为是痰液等非典病人的排泄物污染公共系统造成。  </a:t>
            </a:r>
          </a:p>
        </p:txBody>
      </p:sp>
      <p:sp>
        <p:nvSpPr>
          <p:cNvPr id="57351" name="Rectangle 7"/>
          <p:cNvSpPr>
            <a:spLocks noChangeArrowheads="1"/>
          </p:cNvSpPr>
          <p:nvPr/>
        </p:nvSpPr>
        <p:spPr bwMode="auto">
          <a:xfrm>
            <a:off x="107950" y="3284538"/>
            <a:ext cx="5111750" cy="345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>
            <a:spAutoFit/>
          </a:bodyPr>
          <a:lstStyle/>
          <a:p>
            <a:pPr defTabSz="1041400" eaLnBrk="1" hangingPunct="1">
              <a:spcBef>
                <a:spcPct val="50000"/>
              </a:spcBef>
            </a:pPr>
            <a:r>
              <a:rPr lang="en-US" altLang="zh-CN" b="1"/>
              <a:t>       </a:t>
            </a:r>
            <a:r>
              <a:rPr lang="zh-CN" altLang="en-US" b="1"/>
              <a:t>不准随地吐痰，不等于让你把痰不吐出来而往肚内咽下去，我们千万不能把含大量细菌、含有害有毒物的痰往肚内吞，这是极不卫生的，打个比方：你自己有痰往肚内咽，等于别人的痰往你嘴里吐一样，你想这脏不脏，想到这些，你以后可能再也不敢将痰往肚内咽了。有了痰，我们必须吐在痰盂内，现在各城市的公共卫生设施多设有痰盂，或者吐在卫生纸内丢入垃圾箱，这样环卫部门就会作灭毒处理，就可以减少因为痰的原因而污染环境，污染空气。</a:t>
            </a:r>
          </a:p>
        </p:txBody>
      </p:sp>
      <p:pic>
        <p:nvPicPr>
          <p:cNvPr id="57352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44" t="12199" r="16859" b="32153"/>
          <a:stretch>
            <a:fillRect/>
          </a:stretch>
        </p:blipFill>
        <p:spPr bwMode="auto">
          <a:xfrm>
            <a:off x="5148263" y="3284538"/>
            <a:ext cx="3959225" cy="3313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73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"/>
                                        <p:tgtEl>
                                          <p:spTgt spid="573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800" decel="100000"/>
                                        <p:tgtEl>
                                          <p:spTgt spid="573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800" decel="1000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00" decel="1000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800" decel="100000" fill="hold"/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573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7347" grpId="0"/>
      <p:bldP spid="57351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10"/>
          <p:cNvSpPr>
            <a:spLocks noGrp="1" noChangeArrowheads="1"/>
          </p:cNvSpPr>
          <p:nvPr>
            <p:ph type="title"/>
          </p:nvPr>
        </p:nvSpPr>
        <p:spPr>
          <a:xfrm>
            <a:off x="2484438" y="260350"/>
            <a:ext cx="3467100" cy="346075"/>
          </a:xfrm>
        </p:spPr>
        <p:txBody>
          <a:bodyPr/>
          <a:lstStyle/>
          <a:p>
            <a:pPr eaLnBrk="1" hangingPunct="1"/>
            <a:r>
              <a:rPr lang="zh-CN" altLang="en-US" sz="1100">
                <a:solidFill>
                  <a:schemeClr val="bg1"/>
                </a:solidFill>
              </a:rPr>
              <a:t>乱扔垃圾成恶习</a:t>
            </a:r>
          </a:p>
        </p:txBody>
      </p:sp>
      <p:pic>
        <p:nvPicPr>
          <p:cNvPr id="41989" name="Picture 5" descr="查看更多精彩图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88913"/>
            <a:ext cx="4248150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3429000"/>
            <a:ext cx="4032250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1" name="Picture 7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188913"/>
            <a:ext cx="4392613" cy="309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2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429000"/>
            <a:ext cx="2233613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993" name="Picture 9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3429000"/>
            <a:ext cx="2281237" cy="316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9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4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419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419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8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0" dur="2000"/>
                                        <p:tgtEl>
                                          <p:spTgt spid="419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22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9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419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8"/>
          <p:cNvSpPr>
            <a:spLocks noGrp="1" noChangeArrowheads="1"/>
          </p:cNvSpPr>
          <p:nvPr>
            <p:ph type="title"/>
          </p:nvPr>
        </p:nvSpPr>
        <p:spPr>
          <a:xfrm>
            <a:off x="2411413" y="274638"/>
            <a:ext cx="4248150" cy="346075"/>
          </a:xfrm>
        </p:spPr>
        <p:txBody>
          <a:bodyPr/>
          <a:lstStyle/>
          <a:p>
            <a:pPr eaLnBrk="1" hangingPunct="1"/>
            <a:r>
              <a:rPr lang="zh-CN" altLang="en-US" sz="1100">
                <a:solidFill>
                  <a:schemeClr val="bg1"/>
                </a:solidFill>
              </a:rPr>
              <a:t>公厕卫生不维护</a:t>
            </a:r>
          </a:p>
        </p:txBody>
      </p:sp>
      <p:pic>
        <p:nvPicPr>
          <p:cNvPr id="11267" name="Picture 3"/>
          <p:cNvPicPr>
            <a:picLocks noGrp="1" noChangeAspect="1" noChangeArrowheads="1" noCrop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0"/>
            <a:ext cx="6792912" cy="14097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593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25" y="2133600"/>
            <a:ext cx="1584325" cy="158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398" name="Rectangle 6"/>
          <p:cNvSpPr>
            <a:spLocks noChangeArrowheads="1"/>
          </p:cNvSpPr>
          <p:nvPr/>
        </p:nvSpPr>
        <p:spPr bwMode="auto">
          <a:xfrm>
            <a:off x="179388" y="4370388"/>
            <a:ext cx="8785225" cy="22399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>
            <a:spAutoFit/>
          </a:bodyPr>
          <a:lstStyle/>
          <a:p>
            <a:pPr defTabSz="1041400" eaLnBrk="1" hangingPunct="1">
              <a:lnSpc>
                <a:spcPct val="140000"/>
              </a:lnSpc>
            </a:pPr>
            <a:r>
              <a:rPr lang="en-US" altLang="zh-CN" b="1"/>
              <a:t>       </a:t>
            </a:r>
            <a:r>
              <a:rPr lang="zh-CN" altLang="en-US" b="1"/>
              <a:t>厕所是检验一个地区文明程度的重要标志之一。但许多人没有养成自觉维护厕所卫生的良好习惯。常见有人在公共厕所里乱扔烟头，随地吐痰，乱写乱画，破坏公共设施。一些人使用厕所后，不把排泄物冲干净，让别人难以使用。有些公共厕所，粪便暴露在外，蚊蝇孳生，污水横流，臭气熏天；在农村，有些厕所还与水井距离过近，导致水源污染。</a:t>
            </a:r>
          </a:p>
        </p:txBody>
      </p:sp>
      <p:pic>
        <p:nvPicPr>
          <p:cNvPr id="59401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1627188"/>
            <a:ext cx="4752975" cy="2678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94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400" decel="100000"/>
                                        <p:tgtEl>
                                          <p:spTgt spid="5939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decel="100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decel="100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" decel="100000" fill="hold"/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59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3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500"/>
                                        <p:tgtEl>
                                          <p:spTgt spid="593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398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0"/>
          <p:cNvSpPr>
            <a:spLocks noGrp="1" noChangeArrowheads="1"/>
          </p:cNvSpPr>
          <p:nvPr>
            <p:ph type="title"/>
          </p:nvPr>
        </p:nvSpPr>
        <p:spPr>
          <a:xfrm>
            <a:off x="3132138" y="260350"/>
            <a:ext cx="2962275" cy="561975"/>
          </a:xfrm>
        </p:spPr>
        <p:txBody>
          <a:bodyPr/>
          <a:lstStyle/>
          <a:p>
            <a:pPr eaLnBrk="1" hangingPunct="1"/>
            <a:r>
              <a:rPr lang="zh-CN" altLang="en-US" sz="1100">
                <a:solidFill>
                  <a:schemeClr val="bg1"/>
                </a:solidFill>
              </a:rPr>
              <a:t>喝酒劝洒不节制</a:t>
            </a:r>
          </a:p>
        </p:txBody>
      </p:sp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179388" y="3798888"/>
            <a:ext cx="8785225" cy="2667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>
            <a:spAutoFit/>
          </a:bodyPr>
          <a:lstStyle/>
          <a:p>
            <a:pPr defTabSz="1041400" eaLnBrk="1" hangingPunct="1">
              <a:lnSpc>
                <a:spcPct val="140000"/>
              </a:lnSpc>
              <a:spcBef>
                <a:spcPct val="20000"/>
              </a:spcBef>
            </a:pPr>
            <a:r>
              <a:rPr lang="en-US" altLang="zh-CN" b="1"/>
              <a:t>       </a:t>
            </a:r>
            <a:r>
              <a:rPr lang="zh-CN" altLang="en-US" b="1"/>
              <a:t>不少地方吃饭时总习惯劝酒，不喝不行，喝少了不行，不让客人喝高了就表示不出对客人的诚意和感情，非闹得有人大醉才罢休。其实，酒精对人体的中枢神经有抑制作用，能引起呼吸中枢及心脏功能的抑制，长期饮酒对心脏、肝脏等脏器有很大伤害。同时，聚餐时相互劝酒，容易使人过量饮酒，发生急性酒精中毒；酗酒闹事，也会给社会治安带来不安定的因素。所以专家建议：喝酒一定要适度，更不要硬劝他人多饮酒。</a:t>
            </a:r>
          </a:p>
        </p:txBody>
      </p:sp>
      <p:pic>
        <p:nvPicPr>
          <p:cNvPr id="43014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569"/>
          <a:stretch>
            <a:fillRect/>
          </a:stretch>
        </p:blipFill>
        <p:spPr bwMode="auto">
          <a:xfrm>
            <a:off x="250825" y="1557338"/>
            <a:ext cx="1771650" cy="1800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3015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627188"/>
            <a:ext cx="1728787" cy="173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8"/>
          <p:cNvPicPr>
            <a:picLocks noGrp="1" noChangeAspect="1" noChangeArrowheads="1"/>
          </p:cNvPicPr>
          <p:nvPr>
            <p:ph type="title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51050" y="260350"/>
            <a:ext cx="5486400" cy="1052513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pic>
        <p:nvPicPr>
          <p:cNvPr id="43017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363" y="1052513"/>
            <a:ext cx="3713162" cy="2735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30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430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30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500"/>
                                        <p:tgtEl>
                                          <p:spTgt spid="430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2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0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30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430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01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9" name="Picture 9" descr="查看更多精彩图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25" y="34925"/>
            <a:ext cx="4211638" cy="3033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4" name="Picture 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3213100"/>
            <a:ext cx="2951163" cy="3455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6" name="Picture 1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44450"/>
            <a:ext cx="4752975" cy="300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58" name="Picture 1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3213100"/>
            <a:ext cx="2879725" cy="338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860" name="Picture 2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3213100"/>
            <a:ext cx="2881312" cy="343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9" name="Rectangle 21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3467100" cy="130175"/>
          </a:xfrm>
        </p:spPr>
        <p:txBody>
          <a:bodyPr/>
          <a:lstStyle/>
          <a:p>
            <a:pPr eaLnBrk="1" hangingPunct="1"/>
            <a:r>
              <a:rPr lang="zh-CN" altLang="en-US" sz="800">
                <a:solidFill>
                  <a:schemeClr val="bg1"/>
                </a:solidFill>
              </a:rPr>
              <a:t>排队挤队无秩序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"/>
                                        <p:tgtEl>
                                          <p:spTgt spid="358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358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500"/>
                                        <p:tgtEl>
                                          <p:spTgt spid="35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58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0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2459038" cy="274637"/>
          </a:xfrm>
        </p:spPr>
        <p:txBody>
          <a:bodyPr/>
          <a:lstStyle/>
          <a:p>
            <a:pPr eaLnBrk="1" hangingPunct="1"/>
            <a:r>
              <a:rPr lang="zh-CN" altLang="en-US" sz="900">
                <a:solidFill>
                  <a:schemeClr val="bg1"/>
                </a:solidFill>
              </a:rPr>
              <a:t>无视法规闯红灯</a:t>
            </a:r>
          </a:p>
        </p:txBody>
      </p:sp>
      <p:pic>
        <p:nvPicPr>
          <p:cNvPr id="36872" name="Picture 8" descr="查看更多精彩图片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0550" y="115888"/>
            <a:ext cx="2881313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4" name="Picture 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2133600"/>
            <a:ext cx="3022600" cy="2338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6" name="Picture 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80963"/>
            <a:ext cx="3024188" cy="202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78" name="Picture 1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2565400"/>
            <a:ext cx="5976937" cy="424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0" name="Picture 1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25" y="4508500"/>
            <a:ext cx="3024188" cy="227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6883" name="Picture 19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888" y="0"/>
            <a:ext cx="2879725" cy="2349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8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1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54" presetClass="entr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68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68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500"/>
                                        <p:tgtEl>
                                          <p:spTgt spid="368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68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68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3"/>
          <p:cNvPicPr>
            <a:picLocks noGrp="1" noChangeAspect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033588" y="0"/>
            <a:ext cx="4914900" cy="11461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363" name="Rectangle 4"/>
          <p:cNvSpPr>
            <a:spLocks noGrp="1" noChangeArrowheads="1"/>
          </p:cNvSpPr>
          <p:nvPr>
            <p:ph type="title"/>
          </p:nvPr>
        </p:nvSpPr>
        <p:spPr>
          <a:xfrm>
            <a:off x="6156325" y="274638"/>
            <a:ext cx="2530475" cy="561975"/>
          </a:xfrm>
        </p:spPr>
        <p:txBody>
          <a:bodyPr/>
          <a:lstStyle/>
          <a:p>
            <a:pPr eaLnBrk="1" hangingPunct="1"/>
            <a:r>
              <a:rPr lang="zh-CN" altLang="en-US" sz="900">
                <a:solidFill>
                  <a:schemeClr val="bg1"/>
                </a:solidFill>
              </a:rPr>
              <a:t>咳嗽喷嚏不掩饰</a:t>
            </a:r>
          </a:p>
        </p:txBody>
      </p:sp>
      <p:pic>
        <p:nvPicPr>
          <p:cNvPr id="61446" name="Picture 6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557338"/>
            <a:ext cx="21685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8" name="Picture 8">
            <a:hlinkClick r:id="rId5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4025" y="1627188"/>
            <a:ext cx="1944688" cy="2162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0" name="Picture 10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1700213"/>
            <a:ext cx="1584325" cy="208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52" name="Picture 12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875" y="1627188"/>
            <a:ext cx="2303463" cy="219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54" name="Rectangle 14"/>
          <p:cNvSpPr>
            <a:spLocks noChangeArrowheads="1"/>
          </p:cNvSpPr>
          <p:nvPr/>
        </p:nvSpPr>
        <p:spPr bwMode="auto">
          <a:xfrm>
            <a:off x="179388" y="4005263"/>
            <a:ext cx="8785225" cy="266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>
            <a:spAutoFit/>
          </a:bodyPr>
          <a:lstStyle/>
          <a:p>
            <a:pPr defTabSz="1041400" eaLnBrk="1" hangingPunct="1">
              <a:lnSpc>
                <a:spcPct val="140000"/>
              </a:lnSpc>
            </a:pPr>
            <a:r>
              <a:rPr lang="en-US" altLang="zh-CN" sz="2400" b="1" dirty="0">
                <a:latin typeface="宋体" pitchFamily="2" charset="-122"/>
              </a:rPr>
              <a:t>    </a:t>
            </a:r>
            <a:r>
              <a:rPr lang="zh-CN" altLang="en-US" sz="2400" b="1" dirty="0">
                <a:latin typeface="宋体" pitchFamily="2" charset="-122"/>
              </a:rPr>
              <a:t>有些人呼吸系统一有反应，不管在什么地方，周围有多少人，咳嗽、喷嚏任其爆发，没有任何遮挡和掩饰。专家表示，飞沫中的致病细菌通过空气传播，不仅使周围的人身受其害，还可使百米之外的人遭殃。</a:t>
            </a:r>
            <a:r>
              <a:rPr lang="en-US" altLang="zh-CN" sz="2400" b="1" dirty="0">
                <a:latin typeface="宋体" pitchFamily="2" charset="-122"/>
              </a:rPr>
              <a:t>2003</a:t>
            </a:r>
            <a:r>
              <a:rPr lang="zh-CN" altLang="en-US" sz="2400" b="1" dirty="0">
                <a:latin typeface="宋体" pitchFamily="2" charset="-122"/>
              </a:rPr>
              <a:t>年“</a:t>
            </a:r>
            <a:r>
              <a:rPr lang="en-US" altLang="zh-CN" sz="2400" b="1" dirty="0">
                <a:latin typeface="宋体" pitchFamily="2" charset="-122"/>
              </a:rPr>
              <a:t>SARS”</a:t>
            </a:r>
            <a:r>
              <a:rPr lang="zh-CN" altLang="en-US" sz="2400" b="1" dirty="0">
                <a:latin typeface="宋体" pitchFamily="2" charset="-122"/>
              </a:rPr>
              <a:t>的传播，近距离飞沫传播和接触病人的呼吸道分泌物就是主要的传染途径。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500"/>
                                        <p:tgtEl>
                                          <p:spTgt spid="614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614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500"/>
                                        <p:tgtEl>
                                          <p:spTgt spid="614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500"/>
                                        <p:tgtEl>
                                          <p:spTgt spid="614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25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25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5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>
          <a:xfrm>
            <a:off x="179388" y="188913"/>
            <a:ext cx="1439862" cy="287337"/>
          </a:xfrm>
        </p:spPr>
        <p:txBody>
          <a:bodyPr/>
          <a:lstStyle/>
          <a:p>
            <a:pPr eaLnBrk="1" hangingPunct="1"/>
            <a:r>
              <a:rPr lang="zh-CN" altLang="en-US" sz="1100">
                <a:solidFill>
                  <a:schemeClr val="bg1"/>
                </a:solidFill>
              </a:rPr>
              <a:t>大声喧哗扰他人</a:t>
            </a:r>
          </a:p>
        </p:txBody>
      </p:sp>
      <p:pic>
        <p:nvPicPr>
          <p:cNvPr id="16387" name="Picture 5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025" y="115888"/>
            <a:ext cx="6324600" cy="1081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782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0050" y="1268413"/>
            <a:ext cx="2286000" cy="216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5783" name="Rectangle 7"/>
          <p:cNvSpPr>
            <a:spLocks noChangeArrowheads="1"/>
          </p:cNvSpPr>
          <p:nvPr/>
        </p:nvSpPr>
        <p:spPr bwMode="auto">
          <a:xfrm>
            <a:off x="323850" y="3721100"/>
            <a:ext cx="8640763" cy="266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>
            <a:spAutoFit/>
          </a:bodyPr>
          <a:lstStyle/>
          <a:p>
            <a:pPr defTabSz="1041400" eaLnBrk="1" hangingPunct="1">
              <a:lnSpc>
                <a:spcPct val="140000"/>
              </a:lnSpc>
            </a:pPr>
            <a:r>
              <a:rPr lang="en-US" altLang="zh-CN" sz="2400" b="1"/>
              <a:t>       </a:t>
            </a:r>
            <a:r>
              <a:rPr lang="zh-CN" altLang="en-US" sz="2400" b="1"/>
              <a:t>许多人在公共汽车、火车、飞机以及车站、机场、医院、餐厅等公共场所，高谈阔论、口若悬河，或者大声叫喊他人，与他人争论，根本无视他人的反应。这些行为不仅严重地破坏了他人和谐的工作和生活环境，而且大声喧哗也容易造成飞沫传播，是一种不尊重他人和不礼貌的行为。</a:t>
            </a:r>
          </a:p>
        </p:txBody>
      </p:sp>
      <p:pic>
        <p:nvPicPr>
          <p:cNvPr id="75785" name="Picture 9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6988" y="1196975"/>
            <a:ext cx="3733800" cy="2368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75788" name="Group 12"/>
          <p:cNvGrpSpPr>
            <a:grpSpLocks/>
          </p:cNvGrpSpPr>
          <p:nvPr/>
        </p:nvGrpSpPr>
        <p:grpSpPr bwMode="auto">
          <a:xfrm>
            <a:off x="250825" y="836613"/>
            <a:ext cx="1619250" cy="2879725"/>
            <a:chOff x="158" y="618"/>
            <a:chExt cx="1020" cy="1633"/>
          </a:xfrm>
        </p:grpSpPr>
        <p:pic>
          <p:nvPicPr>
            <p:cNvPr id="16392" name="Picture 10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8" y="618"/>
              <a:ext cx="1020" cy="16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393" name="Text Box 11"/>
            <p:cNvSpPr txBox="1">
              <a:spLocks noChangeArrowheads="1"/>
            </p:cNvSpPr>
            <p:nvPr/>
          </p:nvSpPr>
          <p:spPr bwMode="auto">
            <a:xfrm>
              <a:off x="379" y="1163"/>
              <a:ext cx="324" cy="95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 lIns="104179" tIns="52090" rIns="104179" bIns="52090">
              <a:spAutoFit/>
            </a:bodyPr>
            <a:lstStyle>
              <a:lvl1pPr defTabSz="104140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1pPr>
              <a:lvl2pPr marL="742950" indent="-285750" defTabSz="104140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2pPr>
              <a:lvl3pPr marL="1143000" indent="-228600" defTabSz="104140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3pPr>
              <a:lvl4pPr marL="1600200" indent="-228600" defTabSz="104140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4pPr>
              <a:lvl5pPr marL="2057400" indent="-228600" defTabSz="1041400"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5pPr>
              <a:lvl6pPr marL="25146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6pPr>
              <a:lvl7pPr marL="29718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7pPr>
              <a:lvl8pPr marL="34290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8pPr>
              <a:lvl9pPr marL="3886200" indent="-228600" defTabSz="1041400" eaLnBrk="0" fontAlgn="base" hangingPunct="0">
                <a:spcBef>
                  <a:spcPct val="0"/>
                </a:spcBef>
                <a:spcAft>
                  <a:spcPct val="0"/>
                </a:spcAft>
                <a:defRPr sz="2000">
                  <a:solidFill>
                    <a:schemeClr val="tx1"/>
                  </a:solidFill>
                  <a:latin typeface="Arial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b="1">
                  <a:solidFill>
                    <a:schemeClr val="bg2"/>
                  </a:solidFill>
                </a:rPr>
                <a:t>我大声我喜欢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4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5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75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7578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757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500"/>
                                        <p:tgtEl>
                                          <p:spTgt spid="75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381000" y="2286000"/>
            <a:ext cx="8512175" cy="41148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b="1">
                <a:latin typeface="宋体" pitchFamily="2" charset="-122"/>
              </a:rPr>
              <a:t>      </a:t>
            </a:r>
          </a:p>
        </p:txBody>
      </p:sp>
      <p:pic>
        <p:nvPicPr>
          <p:cNvPr id="17411" name="Picture 3"/>
          <p:cNvPicPr>
            <a:picLocks noGrp="1" noChangeAspect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57200" y="333375"/>
            <a:ext cx="8077200" cy="871538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1235075" cy="201612"/>
          </a:xfrm>
        </p:spPr>
        <p:txBody>
          <a:bodyPr/>
          <a:lstStyle/>
          <a:p>
            <a:pPr eaLnBrk="1" hangingPunct="1"/>
            <a:r>
              <a:rPr lang="zh-CN" altLang="en-US" sz="800">
                <a:solidFill>
                  <a:schemeClr val="bg1"/>
                </a:solidFill>
              </a:rPr>
              <a:t>手蘸唾液点钱物</a:t>
            </a:r>
          </a:p>
        </p:txBody>
      </p:sp>
      <p:sp>
        <p:nvSpPr>
          <p:cNvPr id="17413" name="Rectangle 6"/>
          <p:cNvSpPr>
            <a:spLocks noChangeArrowheads="1"/>
          </p:cNvSpPr>
          <p:nvPr/>
        </p:nvSpPr>
        <p:spPr bwMode="auto">
          <a:xfrm>
            <a:off x="179388" y="1412875"/>
            <a:ext cx="8890000" cy="4714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04179" tIns="52090" rIns="104179" bIns="52090">
            <a:spAutoFit/>
          </a:bodyPr>
          <a:lstStyle/>
          <a:p>
            <a:pPr defTabSz="1041400" eaLnBrk="1" hangingPunct="1">
              <a:lnSpc>
                <a:spcPct val="140000"/>
              </a:lnSpc>
            </a:pPr>
            <a:r>
              <a:rPr lang="en-US" altLang="zh-CN" sz="2700" b="1"/>
              <a:t>       </a:t>
            </a:r>
            <a:r>
              <a:rPr lang="zh-CN" altLang="en-US" sz="2700" b="1"/>
              <a:t>有人习惯在数钱、翻书时，用手指头蘸唾液；有人在日常生活中将钞票直接放在衣服的口袋里，与其它东西混在一起；有的人甚至将钞票叼在嘴上。殊不知，不知不觉之间，病菌已经侵入了你的体内。钞票作为一种特殊的商品，因经手次数多，上面沾有各种各样的细菌、病菌，很容易成为疾病传播的媒介。科学卫生的使用方法是：用钱包装钱；尽量避免孩子直接接触钞票；养成拿钱后洗手的良好习惯。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请保持安静</a:t>
            </a:r>
          </a:p>
        </p:txBody>
      </p:sp>
      <p:pic>
        <p:nvPicPr>
          <p:cNvPr id="8806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27384"/>
            <a:ext cx="9144000" cy="688538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806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80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垃圾桶在此</a:t>
            </a:r>
          </a:p>
        </p:txBody>
      </p:sp>
      <p:pic>
        <p:nvPicPr>
          <p:cNvPr id="8909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92" decel="100000"/>
                                        <p:tgtEl>
                                          <p:spTgt spid="890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192" decel="100000"/>
                                        <p:tgtEl>
                                          <p:spTgt spid="89091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192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192" fill="hold"/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308" accel="100000" fill="hold">
                                          <p:stCondLst>
                                            <p:cond delay="192"/>
                                          </p:stCondLst>
                                        </p:cTn>
                                        <p:tgtEl>
                                          <p:spTgt spid="890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/>
        <p:txBody>
          <a:bodyPr/>
          <a:lstStyle/>
          <a:p>
            <a:pPr eaLnBrk="1" hangingPunct="1"/>
            <a:r>
              <a:rPr lang="zh-CN" altLang="en-US" dirty="0">
                <a:solidFill>
                  <a:schemeClr val="bg1">
                    <a:lumMod val="95000"/>
                  </a:schemeClr>
                </a:solidFill>
              </a:rPr>
              <a:t>请便后冲水</a:t>
            </a:r>
          </a:p>
        </p:txBody>
      </p:sp>
      <p:pic>
        <p:nvPicPr>
          <p:cNvPr id="9011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01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946150" cy="274637"/>
          </a:xfrm>
        </p:spPr>
        <p:txBody>
          <a:bodyPr/>
          <a:lstStyle/>
          <a:p>
            <a:pPr eaLnBrk="1" hangingPunct="1"/>
            <a:r>
              <a:rPr lang="zh-CN" altLang="en-US" sz="1100">
                <a:solidFill>
                  <a:schemeClr val="bg1"/>
                </a:solidFill>
              </a:rPr>
              <a:t>小处不可随便</a:t>
            </a:r>
          </a:p>
        </p:txBody>
      </p:sp>
      <p:sp>
        <p:nvSpPr>
          <p:cNvPr id="76804" name="WordArt 4"/>
          <p:cNvSpPr>
            <a:spLocks noChangeArrowheads="1" noChangeShapeType="1" noTextEdit="1"/>
          </p:cNvSpPr>
          <p:nvPr/>
        </p:nvSpPr>
        <p:spPr bwMode="auto">
          <a:xfrm>
            <a:off x="6443663" y="2852738"/>
            <a:ext cx="889000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80008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隶书"/>
                <a:ea typeface="隶书"/>
              </a:rPr>
              <a:t>小</a:t>
            </a:r>
          </a:p>
        </p:txBody>
      </p:sp>
      <p:sp>
        <p:nvSpPr>
          <p:cNvPr id="76805" name="WordArt 5"/>
          <p:cNvSpPr>
            <a:spLocks noChangeArrowheads="1" noChangeShapeType="1" noTextEdit="1"/>
          </p:cNvSpPr>
          <p:nvPr/>
        </p:nvSpPr>
        <p:spPr bwMode="auto">
          <a:xfrm>
            <a:off x="4859338" y="2925763"/>
            <a:ext cx="889000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800080"/>
                </a:solidFill>
                <a:latin typeface="隶书"/>
                <a:ea typeface="隶书"/>
              </a:rPr>
              <a:t>处</a:t>
            </a:r>
          </a:p>
        </p:txBody>
      </p:sp>
      <p:sp>
        <p:nvSpPr>
          <p:cNvPr id="76806" name="WordArt 6"/>
          <p:cNvSpPr>
            <a:spLocks noChangeArrowheads="1" noChangeShapeType="1" noTextEdit="1"/>
          </p:cNvSpPr>
          <p:nvPr/>
        </p:nvSpPr>
        <p:spPr bwMode="auto">
          <a:xfrm>
            <a:off x="250825" y="2925763"/>
            <a:ext cx="889000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隶书"/>
                <a:ea typeface="隶书"/>
              </a:rPr>
              <a:t>不</a:t>
            </a:r>
          </a:p>
        </p:txBody>
      </p:sp>
      <p:sp>
        <p:nvSpPr>
          <p:cNvPr id="76807" name="WordArt 7"/>
          <p:cNvSpPr>
            <a:spLocks noChangeArrowheads="1" noChangeShapeType="1" noTextEdit="1"/>
          </p:cNvSpPr>
          <p:nvPr/>
        </p:nvSpPr>
        <p:spPr bwMode="auto">
          <a:xfrm>
            <a:off x="1666875" y="2925763"/>
            <a:ext cx="889000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FF6600"/>
                </a:solidFill>
                <a:latin typeface="隶书"/>
                <a:ea typeface="隶书"/>
              </a:rPr>
              <a:t>可</a:t>
            </a:r>
          </a:p>
        </p:txBody>
      </p:sp>
      <p:sp>
        <p:nvSpPr>
          <p:cNvPr id="76808" name="WordArt 8"/>
          <p:cNvSpPr>
            <a:spLocks noChangeArrowheads="1" noChangeShapeType="1" noTextEdit="1"/>
          </p:cNvSpPr>
          <p:nvPr/>
        </p:nvSpPr>
        <p:spPr bwMode="auto">
          <a:xfrm>
            <a:off x="3251200" y="2925763"/>
            <a:ext cx="889000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CC00"/>
                  </a:solidFill>
                  <a:round/>
                  <a:headEnd/>
                  <a:tailEnd/>
                </a:ln>
                <a:solidFill>
                  <a:srgbClr val="800080"/>
                </a:solidFill>
                <a:latin typeface="隶书"/>
                <a:ea typeface="隶书"/>
              </a:rPr>
              <a:t>随</a:t>
            </a:r>
          </a:p>
        </p:txBody>
      </p:sp>
      <p:sp>
        <p:nvSpPr>
          <p:cNvPr id="76809" name="WordArt 9"/>
          <p:cNvSpPr>
            <a:spLocks noChangeArrowheads="1" noChangeShapeType="1" noTextEdit="1"/>
          </p:cNvSpPr>
          <p:nvPr/>
        </p:nvSpPr>
        <p:spPr bwMode="auto">
          <a:xfrm>
            <a:off x="7885113" y="2852738"/>
            <a:ext cx="889000" cy="10080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9525">
                  <a:solidFill>
                    <a:srgbClr val="FF6600"/>
                  </a:solidFill>
                  <a:round/>
                  <a:headEnd/>
                  <a:tailEnd/>
                </a:ln>
                <a:solidFill>
                  <a:srgbClr val="008000"/>
                </a:solidFill>
                <a:latin typeface="隶书"/>
                <a:ea typeface="隶书"/>
              </a:rPr>
              <a:t>便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66667E-6 -0.00046 C -0.00208 -0.0088 -0.00052 -0.01458 0.00156 -0.02269 C 0.0033 -0.04074 0.00677 -0.05532 0.01372 -0.07106 C 0.0158 -0.08889 0.02274 -0.10532 0.02882 -0.12153 C 0.03143 -0.12847 0.03299 -0.13519 0.03646 -0.14167 C 0.03924 -0.15394 0.04479 -0.16713 0.05156 -0.17616 C 0.05399 -0.18634 0.05538 -0.19097 0.06059 -0.19838 C 0.0632 -0.21181 0.06024 -0.20231 0.06823 -0.21458 C 0.07518 -0.22523 0.08281 -0.24051 0.09254 -0.24676 C 0.09913 -0.25602 0.09115 -0.2456 0.1 -0.25486 C 0.10799 -0.26343 0.09792 -0.25417 0.10608 -0.26505 C 0.11059 -0.27106 0.11875 -0.27755 0.12431 -0.28125 C 0.13646 -0.28935 0.11962 -0.27454 0.1349 -0.28727 C 0.13889 -0.29051 0.14149 -0.2963 0.14549 -0.29931 C 0.15018 -0.30278 0.15573 -0.30417 0.16059 -0.30741 C 0.16163 -0.3088 0.16233 -0.31134 0.16372 -0.31157 C 0.18247 -0.31343 0.1849 -0.30856 0.19097 -0.28935 C 0.19445 -0.26644 0.19149 -0.23958 0.17882 -0.22269 C 0.17205 -0.20463 0.17709 -0.20856 0.16823 -0.2044 C 0.16979 -0.21852 0.17031 -0.22662 0.17587 -0.23866 C 0.18073 -0.26088 0.19549 -0.28079 0.2092 -0.29329 C 0.21337 -0.29699 0.21649 -0.30324 0.22118 -0.30532 C 0.22413 -0.30671 0.22726 -0.30764 0.23038 -0.30949 C 0.23368 -0.31157 0.23611 -0.31551 0.23941 -0.31759 C 0.25573 -0.3287 0.27257 -0.33403 0.29097 -0.33773 C 0.30261 -0.34398 0.31493 -0.34514 0.32726 -0.34792 C 0.34549 -0.34699 0.36476 -0.35231 0.38177 -0.34375 C 0.38715 -0.3412 0.39167 -0.33634 0.39705 -0.3338 C 0.4 -0.33241 0.40313 -0.33102 0.40608 -0.32963 C 0.41389 -0.32176 0.41997 -0.31713 0.42726 -0.30741 C 0.43143 -0.30185 0.43056 -0.29491 0.4349 -0.28935 C 0.43559 -0.28194 0.43785 -0.27454 0.43785 -0.26713 C 0.43785 -0.24861 0.43802 -0.22546 0.43038 -0.20833 C 0.42847 -0.20417 0.42552 -0.20093 0.42431 -0.1963 C 0.42222 -0.18819 0.42431 -0.19097 0.41823 -0.18819 C 0.41597 -0.1838 0.41198 -0.175 0.41059 -0.18009 C 0.40834 -0.18773 0.41441 -0.19815 0.41667 -0.2044 C 0.42361 -0.22315 0.43195 -0.24097 0.44393 -0.25486 C 0.48281 -0.30046 0.53021 -0.32454 0.58177 -0.33171 C 0.60399 -0.33796 0.62379 -0.33935 0.64705 -0.34167 C 0.64948 -0.34167 0.68802 -0.34167 0.70156 -0.33773 C 0.7092 -0.33542 0.71667 -0.33241 0.72431 -0.32963 C 0.72882 -0.32801 0.73785 -0.32361 0.73785 -0.32338 C 0.74184 -0.31968 0.74601 -0.31551 0.75 -0.31157 C 0.75156 -0.31019 0.75452 -0.30741 0.75452 -0.30718 C 0.75747 -0.29769 0.75834 -0.29236 0.76372 -0.28519 C 0.76545 -0.27755 0.76702 -0.27083 0.76823 -0.26296 C 0.76702 -0.23866 0.76719 -0.20023 0.74549 -0.19028 C 0.73577 -0.19444 0.73334 -0.1963 0.72882 -0.20833 C 0.72483 -0.2338 0.72952 -0.25718 0.73785 -0.27917 C 0.75226 -0.31736 0.76945 -0.35532 0.80156 -0.37014 C 0.81771 -0.36944 0.83386 -0.36991 0.85 -0.36806 C 0.85382 -0.36759 0.86476 -0.35856 0.86667 -0.35602 C 0.86927 -0.35255 0.87431 -0.34583 0.87431 -0.3456 C 0.87604 -0.33912 0.87709 -0.33241 0.87882 -0.32569 C 0.87813 -0.31528 0.87865 -0.28866 0.87274 -0.27708 C 0.86354 -0.25903 0.85625 -0.24884 0.84254 -0.23681 C 0.83976 -0.23449 0.83611 -0.23495 0.83334 -0.23264 C 0.82379 -0.22431 0.81441 -0.22106 0.80313 -0.21852 C 0.79306 -0.21204 0.78143 -0.21065 0.77118 -0.2044 C 0.76233 -0.19907 0.75417 -0.19537 0.74549 -0.19028 C 0.73542 -0.18426 0.72726 -0.17662 0.71667 -0.17199 C 0.69896 -0.16412 0.67917 -0.15602 0.66372 -0.14167 C 0.66146 -0.13958 0.6599 -0.13611 0.65764 -0.1338 C 0.64653 -0.12292 0.63524 -0.11273 0.62709 -0.09722 C 0.62101 -0.08542 0.62188 -0.07755 0.61372 -0.06713 C 0.60226 -0.0287 0.59288 0.00972 0.58785 0.05023 C 0.58837 0.08449 0.58455 0.17222 0.59254 0.21181 C 0.59149 0.24907 0.59011 0.28264 0.58646 0.31875 C 0.58785 0.35324 0.58125 0.35671 0.59983 0.36528 C 0.65052 0.35764 0.68559 0.29722 0.70313 0.23796 C 0.70625 0.22731 0.70729 0.21644 0.71059 0.20579 C 0.7158 0.18889 0.72222 0.17176 0.73038 0.15718 C 0.73299 0.14606 0.74149 0.13449 0.75 0.13102 C 0.75417 0.15255 0.7559 0.17384 0.7592 0.1956 C 0.75868 0.22986 0.75868 0.26435 0.75764 0.29861 C 0.75747 0.30787 0.75295 0.31528 0.75 0.32292 C 0.74097 0.34606 0.73924 0.35972 0.71823 0.36944 C 0.65556 0.36505 0.59288 0.35417 0.53021 0.34722 C 0.50556 0.33958 0.47969 0.33681 0.45434 0.33102 C 0.45104 0.33009 0.4474 0.32963 0.44393 0.32894 C 0.43629 0.32755 0.42118 0.325 0.42118 0.32523 C 0.41771 0.32361 0.41389 0.32245 0.41059 0.32083 C 0.40295 0.31759 0.38785 0.31065 0.38785 0.31088 C 0.3757 0.29444 0.37952 0.30255 0.37431 0.28843 C 0.37465 0.27894 0.37465 0.26944 0.37587 0.26019 C 0.3783 0.24005 0.39097 0.22593 0.39844 0.20972 C 0.4 0.20625 0.40122 0.20255 0.40313 0.19954 C 0.40625 0.19491 0.41007 0.19144 0.41372 0.1875 C 0.41736 0.1831 0.42587 0.17546 0.42587 0.17569 C 0.43038 0.19491 0.425 0.21806 0.42274 0.23796 C 0.42153 0.27454 0.42709 0.33588 0.39393 0.35116 C 0.38524 0.36273 0.3724 0.37245 0.36042 0.37731 C 0.35399 0.38681 0.3625 0.37593 0.35 0.38542 C 0.34879 0.38634 0.34827 0.38843 0.34705 0.38958 C 0.34184 0.39421 0.33559 0.39514 0.33038 0.39954 C 0.31493 0.4125 0.29618 0.42616 0.27882 0.43403 C 0.26719 0.43912 0.25521 0.44213 0.24375 0.44815 C 0.22917 0.45579 0.21493 0.46736 0.2 0.47245 C 0.19601 0.46713 0.19323 0.46134 0.18941 0.45625 C 0.18507 0.42824 0.17986 0.39236 0.19844 0.37338 C 0.20365 0.35995 0.21441 0.35324 0.22413 0.34722 C 0.23802 0.33889 0.24844 0.32801 0.26372 0.325 C 0.26875 0.32014 0.27257 0.31875 0.27882 0.3169 C 0.28698 0.30949 0.2967 0.30671 0.30608 0.30278 C 0.31632 0.28889 0.31111 0.29236 0.31979 0.28843 C 0.33004 0.27477 0.32518 0.2794 0.33334 0.27245 C 0.33438 0.26968 0.3349 0.26644 0.33646 0.26435 C 0.3375 0.26296 0.33993 0.26389 0.34097 0.26227 C 0.35174 0.24421 0.33316 0.26227 0.34705 0.25023 C 0.35295 0.23958 0.35608 0.22755 0.36042 0.21574 C 0.36163 0.21296 0.36372 0.20764 0.36372 0.20787 C 0.3632 0.19144 0.36337 0.17523 0.36215 0.15926 C 0.36181 0.15417 0.35764 0.1456 0.35608 0.14097 C 0.35156 0.12755 0.34479 0.11204 0.33785 0.10069 C 0.33143 0.09028 0.32552 0.08009 0.31823 0.07037 C 0.31563 0.0669 0.3132 0.06366 0.31059 0.06019 C 0.30903 0.0581 0.30608 0.05417 0.30608 0.0544 C 0.30677 0.03588 0.30139 0.01319 0.31059 -0.00046 " pathEditMode="relative" rAng="0" ptsTypes="ffffffffffffffffffffffffffffffffffffffffffffffffffffffffffffffffffffffffffffffffffffffffffffffffffffffffffffffffffffffA">
                                      <p:cBhvr>
                                        <p:cTn id="6" dur="5000" fill="hold"/>
                                        <p:tgtEl>
                                          <p:spTgt spid="7680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3837" y="516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 nodeType="afterGroup">
                            <p:stCondLst>
                              <p:cond delay="5000"/>
                            </p:stCondLst>
                            <p:childTnLst>
                              <p:par>
                                <p:cTn id="8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11111E-6 2.59259E-6 C 0.00765 -0.0051 0.00626 -0.00926 0.01216 -0.01412 C 0.01997 -0.0206 0.02813 -0.02824 0.03612 -0.03426 C 0.04653 -0.0419 0.05799 -0.04676 0.06806 -0.0544 C 0.07292 -0.05787 0.07674 -0.06343 0.0816 -0.06667 C 0.09567 -0.0757 0.08612 -0.06551 0.09827 -0.07477 C 0.1106 -0.08403 0.12397 -0.09121 0.13612 -0.10093 C 0.15244 -0.11366 0.16615 -0.12963 0.18178 -0.14329 C 0.19202 -0.16644 0.20747 -0.18519 0.21667 -0.20996 C 0.22223 -0.225 0.22709 -0.23982 0.23334 -0.2544 C 0.23508 -0.26343 0.23907 -0.27153 0.24098 -0.28079 C 0.24237 -0.28797 0.24115 -0.2956 0.24237 -0.30301 C 0.2441 -0.31713 0.24723 -0.32847 0.24844 -0.34329 C 0.24688 -0.37709 0.2507 -0.37361 0.23785 -0.38982 C 0.23126 -0.38889 0.22414 -0.38982 0.21824 -0.38588 C 0.2139 -0.3831 0.21094 -0.37801 0.20608 -0.3757 C 0.20209 -0.37176 0.19792 -0.3676 0.19393 -0.36366 C 0.18855 -0.35834 0.18577 -0.35093 0.18039 -0.34537 C 0.17553 -0.33264 0.17883 -0.34051 0.17119 -0.32523 C 0.17015 -0.32315 0.16824 -0.31922 0.16824 -0.31922 C 0.16494 -0.28912 0.16997 -0.29792 0.16216 -0.28681 C 0.1349 -0.29422 0.11772 -0.32593 0.10296 -0.35347 C 0.0941 -0.36968 0.10226 -0.34676 0.09393 -0.36968 C 0.09046 -0.37824 0.08716 -0.38588 0.08334 -0.39398 C 0.07692 -0.40718 0.07379 -0.41898 0.06216 -0.42431 C 0.05817 -0.42361 0.054 -0.42338 0.04983 -0.42222 C 0.04532 -0.42084 0.03612 -0.41621 0.03612 -0.41621 C 0.02622 -0.40695 0.03837 -0.4169 0.02258 -0.40996 C 0.02084 -0.40926 0.0198 -0.40695 0.01824 -0.40602 C 0.00626 -0.39885 0.00626 -0.39908 -0.00294 -0.39584 C -0.00798 -0.39144 -0.0111 -0.38727 -0.01666 -0.3838 C -0.01996 -0.37709 -0.02586 -0.36898 -0.02881 -0.36158 C -0.03246 -0.35232 -0.0335 -0.34144 -0.03489 -0.33125 C -0.02933 -0.31088 -0.02916 -0.3007 -0.01215 -0.29491 C -0.00624 -0.28982 -0.00103 -0.28866 0.00608 -0.28681 C 0.02709 -0.28866 0.02813 -0.2838 0.03942 -0.29885 C 0.0415 -0.31227 0.04237 -0.32547 0.03612 -0.33727 C 0.03004 -0.36389 0.00956 -0.37639 -0.00607 -0.3919 C -0.01544 -0.40116 -0.00485 -0.3963 -0.01822 -0.4 C -0.02239 -0.40324 -0.02708 -0.40533 -0.03038 -0.40996 C -0.03194 -0.41204 -0.03298 -0.41482 -0.03489 -0.41621 C -0.05416 -0.43079 -0.0302 -0.40764 -0.04565 -0.42014 C -0.04913 -0.42315 -0.0526 -0.42685 -0.05607 -0.43033 C -0.05937 -0.43357 -0.06423 -0.43241 -0.06822 -0.43426 C -0.07586 -0.43287 -0.08367 -0.43241 -0.09097 -0.43033 C -0.10294 -0.42709 -0.12534 -0.40324 -0.13489 -0.3919 C -0.14392 -0.38125 -0.15208 -0.36135 -0.16058 -0.35347 C -0.16579 -0.34329 -0.16874 -0.33195 -0.17274 -0.32107 C -0.171 -0.30347 -0.17048 -0.28334 -0.15624 -0.27662 C -0.14878 -0.26922 -0.14079 -0.26551 -0.13176 -0.2625 C -0.12031 -0.26482 -0.12083 -0.26366 -0.1151 -0.27477 C -0.11666 -0.30417 -0.11232 -0.30718 -0.13055 -0.30301 C -0.13298 -0.30093 -0.13541 -0.29885 -0.13784 -0.29699 C -0.13923 -0.29607 -0.14097 -0.29584 -0.14235 -0.29491 C -0.14565 -0.2926 -0.15156 -0.28681 -0.15156 -0.28681 C -0.15503 -0.27963 -0.1552 -0.27547 -0.16058 -0.2706 C -0.16926 -0.25139 -0.18159 -0.23565 -0.1894 -0.21621 C -0.19982 -0.19074 -0.20833 -0.16783 -0.21371 -0.13935 C -0.21492 -0.11574 -0.21666 -0.09676 -0.21371 -0.07269 C -0.21284 -0.06574 -0.20728 -0.0581 -0.20468 -0.05255 C -0.18906 -0.0213 -0.17725 -0.00764 -0.15156 0.00416 C -0.15399 -0.00996 -0.15121 -0.00278 -0.15763 0.00416 C -0.15885 0.00555 -0.16058 0.00532 -0.16215 0.00602 C -0.16579 0.01574 -0.17135 0.01898 -0.17586 0.02824 C -0.18315 0.04375 -0.18975 0.05949 -0.19392 0.07685 C -0.19791 0.11296 -0.19669 0.14514 -0.1835 0.17569 C -0.17794 0.18865 -0.18072 0.1875 -0.17274 0.19791 C -0.16301 0.21065 -0.15017 0.21643 -0.13958 0.22639 C -0.12725 0.22407 -0.12395 0.22546 -0.12725 0.2081 C -0.13298 0.21319 -0.13489 0.21805 -0.14097 0.22222 C -0.16458 0.2537 -0.17465 0.2831 -0.18038 0.32731 C -0.18159 0.35 -0.18888 0.40162 -0.16822 0.41412 C -0.16284 0.41736 -0.15607 0.41875 -0.15017 0.42014 C -0.14513 0.41944 -0.13975 0.42014 -0.13489 0.41828 C -0.13055 0.41666 -0.12274 0.41018 -0.12274 0.41018 C -0.11423 0.39861 -0.12204 0.42407 -0.12274 0.42824 C -0.12222 0.43495 -0.12326 0.44236 -0.12117 0.44861 C -0.1151 0.46736 -0.09131 0.47592 -0.07881 0.48287 C -0.04687 0.50092 -0.01319 0.50787 0.02119 0.51319 C 0.0731 0.50648 0.05261 0.51134 0.08334 0.50301 C 0.10105 0.49282 0.11737 0.48009 0.1349 0.46875 C 0.14063 0.46111 0.14792 0.45509 0.15278 0.44653 C 0.16216 0.43032 0.15261 0.44143 0.16372 0.43032 C 0.17119 0.41458 0.18369 0.40648 0.19549 0.39791 C 0.19966 0.3949 0.20417 0.39259 0.20765 0.38796 C 0.20869 0.38657 0.20938 0.38472 0.2106 0.38379 C 0.21476 0.38102 0.21962 0.38102 0.22431 0.37986 C 0.23785 0.38588 0.24376 0.39653 0.25452 0.4081 C 0.26147 0.42592 0.25261 0.40787 0.26355 0.42014 C 0.26546 0.42222 0.2665 0.42592 0.26824 0.42824 C 0.2698 0.43078 0.2724 0.43217 0.27431 0.43449 C 0.27726 0.43819 0.27917 0.44444 0.28317 0.44653 C 0.28594 0.44791 0.28855 0.44861 0.29081 0.45046 C 0.30226 0.45995 0.30608 0.46713 0.31962 0.47083 C 0.33351 0.4787 0.34862 0.48588 0.36372 0.48889 C 0.38334 0.49884 0.37153 0.49421 0.39983 0.49907 C 0.40383 0.49977 0.41216 0.50115 0.41216 0.50115 C 0.47101 0.49745 0.52796 0.48889 0.58629 0.48078 C 0.60001 0.47685 0.61337 0.47129 0.62709 0.46666 C 0.63178 0.46342 0.63612 0.45926 0.64081 0.45671 C 0.66147 0.44537 0.64445 0.46018 0.66372 0.44653 C 0.68334 0.4324 0.70035 0.41782 0.71824 0.4 C 0.72622 0.3919 0.72917 0.37615 0.7349 0.36574 C 0.73681 0.32615 0.73803 0.28842 0.72119 0.25463 C 0.71702 0.23727 0.70921 0.22477 0.70157 0.21018 C 0.69462 0.19676 0.68733 0.18333 0.67883 0.17176 C 0.67258 0.16342 0.66511 0.15879 0.65765 0.15347 C 0.64515 0.14467 0.63247 0.13287 0.61824 0.1294 C 0.60435 0.12592 0.5882 0.125 0.57431 0.12338 C 0.52136 0.1243 0.48733 0.12176 0.44081 0.13125 C 0.43421 0.13426 0.43421 0.13727 0.42709 0.13935 C 0.42449 0.14282 0.42223 0.14606 0.41945 0.14953 C 0.41598 0.1544 0.4106 0.16574 0.4106 0.16574 C 0.40747 0.18819 0.41199 0.22315 0.39098 0.23032 C 0.38369 0.2294 0.37587 0.23125 0.36962 0.22639 C 0.36824 0.22546 0.36806 0.22291 0.3665 0.22222 C 0.36268 0.22014 0.35851 0.21967 0.35452 0.21828 C 0.3474 0.21342 0.34063 0.21157 0.33317 0.2081 C 0.32813 0.20139 0.32397 0.19907 0.31806 0.19398 C 0.31702 0.19282 0.3132 0.18727 0.31199 0.18588 C 0.30452 0.17592 0.2981 0.16574 0.29081 0.15555 C 0.28907 0.14884 0.28681 0.14653 0.28317 0.14143 C 0.26598 0.075 0.3316 0.1 0.35886 0.09907 C 0.37397 0.09236 0.36424 0.06111 0.3665 0.04236 C 0.36546 0.02268 0.36754 0.01944 0.35886 0.0081 C 0.35851 0.00602 0.35851 0.00393 0.35765 0.00208 C 0.35678 0.00046 0.35452 -0.00209 0.35452 -0.00209 " pathEditMode="relative" ptsTypes="ffffffffffffffffffffffffffffffffffffffffffffffffffffffffffffffffffffffffffffffffffffffffffffffffffffffffffffffffffffffffffffffA">
                                      <p:cBhvr>
                                        <p:cTn id="9" dur="3000" fill="hold"/>
                                        <p:tgtEl>
                                          <p:spTgt spid="768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8000"/>
                            </p:stCondLst>
                            <p:childTnLst>
                              <p:par>
                                <p:cTn id="11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0.02407 C 0.00538 -0.03079 0.0118 -0.03356 0.01823 -0.03819 C 0.02777 -0.04514 0.03628 -0.05509 0.04705 -0.05833 C 0.06007 -0.08194 0.04444 -0.05671 0.05607 -0.06852 C 0.06267 -0.07523 0.06718 -0.08241 0.0743 -0.08866 C 0.07534 -0.09144 0.07586 -0.09444 0.07725 -0.09676 C 0.08003 -0.10139 0.08646 -0.10903 0.08646 -0.1088 C 0.08836 -0.11736 0.09288 -0.12106 0.09548 -0.12917 C 0.10277 -0.15231 0.10607 -0.175 0.1092 -0.19977 C 0.1085 -0.22546 0.11354 -0.29097 0.08489 -0.30278 C 0.05156 -0.30116 0.05364 -0.3037 0.03333 -0.29676 C 0.0283 -0.29167 0.02413 -0.2875 0.01823 -0.28472 C 0.0118 -0.27616 0.0026 -0.26968 -0.00452 -0.2625 C -0.0092 -0.25787 -0.01181 -0.25046 -0.01511 -0.24421 C -0.01997 -0.23542 -0.02309 -0.2331 -0.02882 -0.22801 C -0.03143 -0.22269 -0.03542 -0.21898 -0.03785 -0.21389 C -0.04219 -0.20486 -0.04254 -0.19444 -0.04688 -0.18565 C -0.04497 -0.16968 -0.04358 -0.16736 -0.03177 -0.16343 C -0.01302 -0.16852 -0.03334 -0.16111 -0.01962 -0.17153 C -0.01684 -0.17361 -0.00677 -0.17778 -0.00295 -0.17963 C 0.00607 -0.1919 0.00191 -0.18657 0.0092 -0.19583 C 0.01093 -0.19815 0.0118 -0.20185 0.01371 -0.20394 C 0.01493 -0.20532 0.01666 -0.20509 0.01823 -0.20579 C 0.02864 -0.2206 0.03923 -0.23403 0.04843 -0.25023 C 0.05017 -0.25741 0.0526 -0.2588 0.05607 -0.26458 C 0.0592 -0.26991 0.0651 -0.28056 0.0651 -0.28032 C 0.06562 -0.28264 0.06562 -0.28519 0.06666 -0.28681 C 0.06927 -0.2912 0.07586 -0.29884 0.07586 -0.29861 C 0.0776 -0.30856 0.08038 -0.31088 0.08489 -0.31898 C 0.08854 -0.33264 0.09618 -0.34398 0.10312 -0.35532 C 0.11007 -0.36667 0.1026 -0.35579 0.10764 -0.36759 C 0.11076 -0.37523 0.11493 -0.38218 0.11823 -0.38981 C 0.12257 -0.4 0.1243 -0.40694 0.13333 -0.40995 C 0.14027 -0.4162 0.14913 -0.41991 0.15764 -0.42199 C 0.16475 -0.42593 0.17152 -0.42685 0.17864 -0.43009 C 0.1842 -0.4294 0.1901 -0.43056 0.19548 -0.42801 C 0.19774 -0.42685 0.19861 -0.42292 0.19982 -0.42014 C 0.20451 -0.41019 0.20746 -0.40116 0.20902 -0.38981 C 0.20781 -0.36042 0.21041 -0.3581 0.20156 -0.33912 C 0.19774 -0.31968 0.18975 -0.30231 0.18038 -0.28681 C 0.17656 -0.26736 0.18159 -0.28727 0.17569 -0.27454 C 0.17187 -0.26597 0.17239 -0.26019 0.16649 -0.25231 C 0.16007 -0.23102 0.16771 -0.25208 0.1592 -0.23611 C 0.15468 -0.22801 0.15243 -0.21806 0.14826 -0.20995 C 0.14375 -0.20046 0.13715 -0.19259 0.13177 -0.18356 C 0.12968 -0.18009 0.12899 -0.17546 0.12725 -0.17153 C 0.12066 -0.15625 0.11493 -0.13958 0.10764 -0.125 C 0.10538 -0.1206 0.10225 -0.11736 0.1 -0.11296 C 0.09271 -0.09838 0.08576 -0.08333 0.07882 -0.06852 C 0.0684 -0.04676 0.07396 -0.07083 0.06059 -0.03426 C 0.05017 -0.00625 0.06232 -0.03681 0.05 -0.01204 C 0.04288 0.00231 0.03819 0.01852 0.03038 0.03241 C 0.0276 0.04375 0.02066 0.05347 0.0151 0.06273 C 0.0085 0.09097 -0.01077 0.11019 -0.02726 0.12755 C -0.03577 0.13657 -0.03212 0.13403 -0.03941 0.1375 C -0.04532 0.14583 -0.03889 0.13819 -0.04688 0.14352 C -0.06354 0.15463 -0.07118 0.1588 -0.08941 0.16389 C -0.10348 0.16319 -0.11771 0.16296 -0.13177 0.16181 C -0.14271 0.16088 -0.1599 0.15139 -0.16962 0.14352 C -0.18229 0.13333 -0.17431 0.13681 -0.1849 0.13356 C -0.1882 0.12894 -0.19202 0.12593 -0.19549 0.1213 C -0.19896 0.10625 -0.20087 0.09005 -0.19236 0.07685 C -0.18837 0.07083 -0.18212 0.06898 -0.17726 0.06481 C -0.14393 0.06968 -0.15764 0.06481 -0.1408 0.07894 C -0.1382 0.09051 -0.13646 0.08912 -0.1349 0.10324 C -0.13924 0.1294 -0.14983 0.15671 -0.16216 0.17801 C -0.16407 0.18657 -0.17032 0.19074 -0.1757 0.19606 C -0.18716 0.20718 -0.20139 0.21991 -0.20608 0.23866 C -0.18073 0.26065 -0.15191 0.26968 -0.12414 0.28495 C -0.09566 0.30069 -0.06233 0.32477 -0.03177 0.3294 C -0.00486 0.34005 -0.03854 0.32755 -0.00903 0.33542 C 0.01076 0.34074 0.02986 0.34815 0.05 0.35162 C 0.08524 0.36759 0.1592 0.35463 0.18333 0.3537 C 0.21666 0.35046 0.25034 0.34722 0.27864 0.3213 C 0.27986 0.31921 0.28038 0.31713 0.28159 0.31528 C 0.28246 0.31389 0.28455 0.31319 0.28455 0.31134 C 0.28628 0.29259 0.27691 0.28287 0.26805 0.27083 C 0.26771 0.27037 0.25625 0.2669 0.2559 0.2669 C 0.24583 0.26759 0.23472 0.26458 0.22586 0.27083 C 0.22222 0.27315 0.22222 0.27755 0.21961 0.28102 C 0.21284 0.28981 0.21111 0.28958 0.20746 0.30324 C 0.20989 0.31227 0.21163 0.32338 0.21788 0.3294 C 0.22083 0.33218 0.22465 0.33403 0.22725 0.3375 C 0.23437 0.34699 0.23055 0.34444 0.23767 0.34769 C 0.24288 0.35278 0.24705 0.35694 0.25295 0.35972 C 0.26215 0.36898 0.27361 0.37639 0.28455 0.37986 C 0.29843 0.39421 0.32239 0.3919 0.33941 0.39421 C 0.35868 0.39352 0.37795 0.39398 0.39705 0.39213 C 0.3993 0.3919 0.40104 0.38912 0.40312 0.38796 C 0.41146 0.38333 0.42014 0.37685 0.42882 0.37384 C 0.43975 0.36412 0.43455 0.36782 0.44392 0.36181 C 0.44843 0.35579 0.45521 0.35255 0.46059 0.34769 C 0.4684 0.34074 0.47361 0.32477 0.47586 0.31319 C 0.47534 0.29977 0.47517 0.28634 0.4743 0.27292 C 0.47343 0.26134 0.46805 0.25046 0.46371 0.24051 C 0.46128 0.23472 0.45902 0.22546 0.45607 0.22037 C 0.45104 0.21157 0.44218 0.19954 0.43646 0.19213 C 0.43159 0.18588 0.42899 0.18056 0.42274 0.17801 C 0.41927 0.17454 0.41632 0.16968 0.41215 0.16782 C 0.41059 0.16713 0.40902 0.16667 0.40764 0.16574 C 0.40382 0.16319 0.40104 0.1581 0.39705 0.15579 C 0.38524 0.14861 0.37048 0.14421 0.35764 0.14167 C 0.34305 0.13495 0.32882 0.13843 0.31371 0.13958 C 0.3092 0.14167 0.30434 0.14352 0.29982 0.1456 C 0.296 0.15394 0.29045 0.17176 0.29982 0.17801 C 0.30434 0.18079 0.3092 0.18194 0.31371 0.18403 C 0.31527 0.18472 0.31823 0.18611 0.31823 0.18634 C 0.33593 0.18542 0.35364 0.18588 0.37118 0.18403 C 0.37604 0.18356 0.38524 0.17014 0.38646 0.16782 C 0.38854 0.16389 0.39253 0.15579 0.39253 0.15602 C 0.39357 0.15139 0.39687 0.14815 0.39705 0.14352 C 0.39809 0.1081 0.40086 0.06458 0.37118 0.05278 C 0.26805 0.05579 0.33177 0.04606 0.29843 0.06088 C 0.29166 0.07477 0.2934 0.06829 0.29097 0.07894 C 0.29305 0.09074 0.2934 0.08773 0.30139 0.09097 C 0.31059 0.10347 0.32291 0.09861 0.33489 0.09722 C 0.34531 0.08796 0.34045 0.09074 0.34843 0.08704 C 0.35625 0.07199 0.35364 0.04537 0.34392 0.03241 C 0.33923 0.01227 0.34583 0.04329 0.34392 -0.00995 C 0.34375 -0.01227 0.34184 -0.01389 0.34097 -0.01597 C 0.3408 -0.01667 0.34097 -0.01736 0.34097 -0.01806 " pathEditMode="relative" rAng="0" ptsTypes="ffffffffffffffffffffffffffffffffffffffffffffffffffffffffffffffffffffffffffffffffffffffffffffffffffffffffffffffffffffffffA">
                                      <p:cBhvr>
                                        <p:cTn id="12" dur="2000" fill="hold"/>
                                        <p:tgtEl>
                                          <p:spTgt spid="7680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490" y="57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10000"/>
                            </p:stCondLst>
                            <p:childTnLst>
                              <p:par>
                                <p:cTn id="14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66667E-6 2.59259E-6 C 0.00626 -0.0081 0.01598 -0.01088 0.02431 -0.01412 C 0.02987 -0.01621 0.03525 -0.02037 0.04098 -0.02222 C 0.04897 -0.025 0.05713 -0.02547 0.06529 -0.02824 C 0.07501 -0.03681 0.06806 -0.03148 0.08803 -0.03843 L 0.08803 -0.03843 C 0.10001 -0.0463 0.11442 -0.04931 0.12588 -0.05857 C 0.13612 -0.0669 0.14758 -0.07269 0.15765 -0.08079 C 0.18108 -0.1 0.16025 -0.0875 0.17744 -0.09699 C 0.179 -0.09908 0.18056 -0.10093 0.18195 -0.10301 C 0.18317 -0.10486 0.18369 -0.10718 0.1849 -0.10903 C 0.18733 -0.11273 0.19254 -0.11922 0.19254 -0.11922 C 0.19827 -0.14144 0.19098 -0.16667 0.17431 -0.17361 C 0.15973 -0.18704 0.14411 -0.15972 0.1349 -0.14746 C 0.13438 -0.14468 0.13404 -0.1419 0.13317 -0.13935 C 0.13265 -0.13704 0.13056 -0.13565 0.13039 -0.13334 C 0.1297 -0.12315 0.12952 -0.11181 0.13317 -0.10301 C 0.1356 -0.09792 0.1389 -0.09769 0.14254 -0.09491 C 0.14567 -0.09236 0.14862 -0.08959 0.15157 -0.08681 C 0.15539 -0.08334 0.16077 -0.08519 0.16529 -0.08472 C 0.17292 -0.0838 0.18039 -0.08357 0.18803 -0.08287 C 0.31268 -0.08472 0.28438 -0.05602 0.33334 -0.09885 C 0.33647 -0.10695 0.33994 -0.11204 0.34411 -0.11922 C 0.34567 -0.12593 0.34636 -0.13033 0.35001 -0.13542 C 0.35435 -0.15209 0.3481 -0.1301 0.3547 -0.14746 C 0.35713 -0.15394 0.35747 -0.15926 0.36077 -0.16551 C 0.36355 -0.17824 0.36494 -0.19121 0.36824 -0.20394 C 0.3672 -0.2456 0.37084 -0.28102 0.35157 -0.3132 C 0.34949 -0.32153 0.3448 -0.32616 0.34098 -0.33334 C 0.33334 -0.34769 0.31494 -0.37199 0.30313 -0.37986 C 0.30018 -0.38195 0.29723 -0.38403 0.29411 -0.38588 C 0.29167 -0.38727 0.2889 -0.3882 0.28647 -0.38982 C 0.27987 -0.39422 0.27657 -0.40116 0.2698 -0.40394 C 0.26338 -0.40996 0.2573 -0.41528 0.25001 -0.41806 C 0.24688 -0.41922 0.24098 -0.42222 0.24098 -0.42222 C 0.22501 -0.42084 0.21563 -0.4206 0.20157 -0.41412 C 0.19949 -0.41204 0.19758 -0.40972 0.19549 -0.4081 C 0.19254 -0.40579 0.18924 -0.40463 0.18647 -0.40209 C 0.16685 -0.38449 0.19515 -0.40556 0.17744 -0.3919 C 0.17154 -0.3875 0.16581 -0.38403 0.16077 -0.37778 C 0.15244 -0.3676 0.1474 -0.35556 0.13924 -0.34537 C 0.13751 -0.33148 0.13577 -0.33565 0.13039 -0.32523 C 0.12362 -0.3125 0.11737 -0.3007 0.11216 -0.28681 C 0.11077 -0.27639 0.10956 -0.26806 0.10608 -0.25857 C 0.10313 -0.23727 0.10174 -0.21435 0.10921 -0.19398 C 0.11129 -0.18773 0.11546 -0.18357 0.11824 -0.17778 C 0.11303 -0.17292 0.10782 -0.16898 0.10313 -0.16366 C 0.09428 -0.15347 0.08768 -0.14514 0.07588 -0.14144 C 0.06216 -0.12871 0.04706 -0.13935 0.03334 -0.14537 C 0.0297 -0.15047 0.02761 -0.15486 0.02588 -0.16158 C 0.03074 -0.18565 0.0448 -0.2169 0.06372 -0.22616 C 0.06789 -0.22824 0.07136 -0.2338 0.07588 -0.23426 C 0.09758 -0.23611 0.11911 -0.23565 0.14098 -0.23635 C 0.15053 -0.24375 0.15417 -0.24769 0.15921 -0.26065 C 0.16216 -0.27894 0.1672 -0.30324 0.15608 -0.31713 C 0.15348 -0.32847 0.14584 -0.34097 0.13924 -0.34954 C 0.13751 -0.35718 0.13352 -0.3588 0.12883 -0.36366 C 0.12136 -0.3713 0.11424 -0.37778 0.10608 -0.3838 C 0.1007 -0.38773 0.09706 -0.39329 0.09098 -0.39584 C 0.08299 -0.40695 0.07015 -0.41042 0.05921 -0.41412 C 0.04133 -0.41181 0.02952 -0.40834 0.0198 -0.38773 C 0.01338 -0.39607 0.02032 -0.3882 0.01077 -0.39398 C 0.00174 -0.39931 -0.00364 -0.40857 -0.01371 -0.41204 C -0.01874 -0.41898 -0.02169 -0.42176 -0.02864 -0.42431 C -0.03402 -0.43102 -0.0368 -0.4338 -0.04392 -0.43635 C -0.05225 -0.44746 -0.06405 -0.45463 -0.07586 -0.45857 C -0.08263 -0.46459 -0.09079 -0.4669 -0.09843 -0.4706 C -0.10138 -0.47199 -0.10746 -0.47477 -0.10746 -0.47477 C -0.13819 -0.47222 -0.12395 -0.47292 -0.14235 -0.46667 C -0.14982 -0.45625 -0.1401 -0.46852 -0.14999 -0.46065 C -0.15121 -0.45972 -0.15173 -0.45764 -0.15294 -0.45648 C -0.15485 -0.45486 -0.15694 -0.45394 -0.15902 -0.45255 C -0.16666 -0.43681 -0.15676 -0.4544 -0.16666 -0.44445 C -0.17117 -0.43982 -0.17534 -0.43449 -0.17864 -0.42824 C -0.18176 -0.42246 -0.18923 -0.41204 -0.18923 -0.41204 C -0.19027 -0.4088 -0.19392 -0.39838 -0.19392 -0.39398 C -0.19392 -0.38287 -0.18298 -0.35949 -0.17569 -0.35556 C -0.17169 -0.35347 -0.16735 -0.35209 -0.16353 -0.34954 C -0.15503 -0.34398 -0.14843 -0.33935 -0.13923 -0.33542 C -0.12794 -0.33681 -0.10589 -0.3301 -0.10589 -0.34537 C -0.10589 -0.36227 -0.10954 -0.38264 -0.11961 -0.39398 C -0.12517 -0.40023 -0.12968 -0.40093 -0.13628 -0.40394 C -0.13923 -0.40533 -0.1453 -0.4081 -0.1453 -0.4081 C -0.15902 -0.40741 -0.17256 -0.40718 -0.18628 -0.40602 C -0.19062 -0.40556 -0.20711 -0.39445 -0.21197 -0.3919 C -0.21892 -0.38449 -0.22326 -0.38079 -0.23176 -0.37778 C -0.25381 -0.35556 -0.28037 -0.34306 -0.30138 -0.31922 C -0.30572 -0.31435 -0.31162 -0.31135 -0.3151 -0.3051 C -0.32534 -0.28658 -0.33089 -0.26667 -0.33471 -0.24445 C -0.33419 -0.23565 -0.33454 -0.22685 -0.33333 -0.21806 C -0.33159 -0.20486 -0.31631 -0.18681 -0.30746 -0.1838 C -0.29826 -0.17477 -0.29183 -0.17824 -0.28176 -0.17361 C -0.26944 -0.17547 -0.26701 -0.17246 -0.26353 -0.18588 C -0.26596 -0.19838 -0.27308 -0.20602 -0.28037 -0.21412 C -0.29253 -0.22824 -0.30798 -0.24422 -0.32412 -0.24838 C -0.33142 -0.25556 -0.33871 -0.25741 -0.34687 -0.2625 C -0.36996 -0.27685 -0.3927 -0.29097 -0.41805 -0.29491 C -0.43142 -0.29954 -0.44548 -0.29931 -0.45902 -0.30093 C -0.47065 -0.29977 -0.48385 -0.29954 -0.4953 -0.29491 C -0.50642 -0.29051 -0.51527 -0.27894 -0.52569 -0.27477 C -0.52673 -0.27338 -0.52742 -0.27176 -0.52864 -0.2706 C -0.53055 -0.26898 -0.53315 -0.26875 -0.53471 -0.26667 C -0.54461 -0.25371 -0.54964 -0.2375 -0.55294 -0.22014 C -0.5519 -0.20324 -0.55277 -0.18611 -0.54999 -0.16968 C -0.5486 -0.16135 -0.54183 -0.15556 -0.53784 -0.14954 C -0.52794 -0.13403 -0.51666 -0.11644 -0.50294 -0.10695 C -0.49773 -0.08959 -0.48801 -0.07732 -0.4802 -0.0625 C -0.47708 -0.05648 -0.47569 -0.05047 -0.47256 -0.04445 C -0.47464 -0.02269 -0.47308 -0.03357 -0.47725 -0.01204 C -0.47881 -0.00417 -0.4802 0.01227 -0.4802 0.01227 C -0.48176 0.05023 -0.48471 0.08727 -0.48628 0.12523 C -0.48523 0.14467 -0.48558 0.16342 -0.47725 0.17986 C -0.47412 0.19583 -0.47794 0.18009 -0.47117 0.19606 C -0.46701 0.20578 -0.46562 0.21828 -0.46197 0.22824 C -0.46093 0.23125 -0.45867 0.23333 -0.45746 0.23634 C -0.45624 0.23912 -0.45051 0.25509 -0.44843 0.26065 C -0.44617 0.26666 -0.44148 0.27083 -0.43923 0.27685 C -0.43263 0.29467 -0.43662 0.28889 -0.4302 0.29699 C -0.42916 0.30254 -0.42603 0.3074 -0.42569 0.31319 C -0.42482 0.32986 -0.4328 0.33981 -0.43784 0.35347 C -0.44096 0.3618 -0.44096 0.36481 -0.44235 0.37384 C -0.44322 0.40602 -0.44444 0.43356 -0.44687 0.46458 C -0.44583 0.47129 -0.44669 0.47916 -0.44392 0.48495 C -0.44183 0.48935 -0.42638 0.48495 -0.42569 0.48495 C -0.40954 0.47731 -0.39704 0.47615 -0.37864 0.47477 C -0.37256 0.47268 -0.36666 0.47037 -0.36058 0.46875 C -0.35468 0.46088 -0.34513 0.45185 -0.34079 0.44236 C -0.33558 0.43078 -0.33836 0.43518 -0.33333 0.42824 C -0.33107 0.41389 -0.32951 0.39328 -0.33784 0.38194 C -0.33992 0.37916 -0.34287 0.37801 -0.3453 0.37569 C -0.35225 0.36944 -0.35954 0.36296 -0.36666 0.35764 C -0.37829 0.34861 -0.39166 0.34375 -0.40294 0.33333 C -0.40642 0.32014 -0.40451 0.32986 -0.40294 0.30509 C -0.40121 0.27569 -0.39982 0.24722 -0.39079 0.22014 C -0.38853 0.21342 -0.38871 0.20926 -0.38471 0.20416 C -0.38333 0.18727 -0.38228 0.16458 -0.37569 0.14953 C -0.36596 0.12708 -0.34826 0.11852 -0.3302 0.11528 C -0.31805 0.11597 -0.30589 0.11551 -0.29392 0.11713 C -0.28159 0.11875 -0.26996 0.1287 -0.25763 0.13125 C -0.23853 0.13009 -0.22655 0.13148 -0.21058 0.12129 C -0.20294 0.11111 -0.20277 0.11157 -0.19999 0.09907 C -0.20051 0.09375 -0.20034 0.08819 -0.20138 0.08287 C -0.2026 0.07662 -0.21128 0.06828 -0.21527 0.06458 C -0.22794 0.05231 -0.24183 0.04861 -0.25589 0.04051 C -0.26683 0.03426 -0.27621 0.03055 -0.28784 0.02824 C -0.31267 0.02986 -0.346 0.03611 -0.36961 0.02639 C -0.37343 0.02083 -0.3776 0.02129 -0.38176 0.0162 C -0.38124 0.01412 -0.38003 0.00648 -0.37725 0.00602 C -0.35034 0.00046 -0.35138 0.0162 -0.35138 2.59259E-6 " pathEditMode="relative" ptsTypes="ffffFfffffffffffffffffffffffffffffffffffffffffffffffffffffffffffffffffffffffffffffffffffffffffffffffffffffffffffffffffffffffffffffffffffffffffffffffA">
                                      <p:cBhvr>
                                        <p:cTn id="15" dur="2000" fill="hold"/>
                                        <p:tgtEl>
                                          <p:spTgt spid="7680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4.07407E-6 C 0.0118 -0.00162 0.0217 -0.00185 0.03333 0.00209 C 0.04565 0.01852 0.02829 -0.00324 0.04548 0.01227 C 0.04791 0.01436 0.0493 0.01783 0.05156 0.02037 C 0.05295 0.02199 0.05451 0.02292 0.05607 0.02431 C 0.06006 0.03125 0.06423 0.0375 0.06822 0.04445 C 0.07013 0.05186 0.07326 0.05787 0.07586 0.06482 C 0.07725 0.07639 0.07933 0.08565 0.08176 0.09699 C 0.08367 0.11598 0.08645 0.1213 0.09253 0.1375 C 0.09322 0.13936 0.09288 0.1419 0.09392 0.14352 C 0.09652 0.14792 0.10312 0.15556 0.10312 0.15556 C 0.10729 0.1669 0.11458 0.17315 0.12117 0.18195 C 0.13003 0.19352 0.11614 0.18287 0.13176 0.19607 C 0.13506 0.19885 0.13906 0.19977 0.14253 0.20209 C 0.14756 0.2007 0.1526 0.19977 0.15763 0.19815 C 0.16076 0.19723 0.16666 0.19399 0.16666 0.19399 C 0.17152 0.1875 0.17621 0.18542 0.18176 0.17987 C 0.18558 0.16991 0.18819 0.16343 0.19392 0.15556 C 0.19878 0.13704 0.1967 0.14769 0.19843 0.12338 C 0.19791 0.10926 0.19843 0.09514 0.19704 0.08102 C 0.19565 0.0676 0.18524 0.08843 0.18489 0.08889 C 0.1769 0.10417 0.17274 0.11806 0.16822 0.13542 C 0.16215 0.19815 0.17013 0.26366 0.16058 0.32547 C 0.15885 0.34977 0.15624 0.37686 0.17274 0.39213 C 0.17395 0.40417 0.17447 0.41644 0.17586 0.42848 C 0.17673 0.43658 0.17933 0.44445 0.18038 0.45255 C 0.18367 0.44607 0.18611 0.44283 0.19097 0.43843 C 0.1927 0.43496 0.19565 0.43241 0.19704 0.42848 C 0.19808 0.42547 0.19999 0.40625 0.19999 0.40625 C 0.20069 0.40209 0.20312 0.39399 0.20312 0.39399 C 0.21249 0.29815 0.20624 0.22385 0.20763 0.11112 C 0.20781 0.10348 0.21215 0.08889 0.21215 0.08889 C 0.21354 0.07385 0.21562 0.06574 0.21979 0.05255 C 0.22256 0.04375 0.22256 0.03519 0.22586 0.02639 C 0.2276 0.01412 0.22916 0.00116 0.23333 -0.00995 C 0.23176 -0.04722 0.23246 -0.09027 0.21979 -0.12523 C 0.21822 -0.13541 0.21597 -0.1456 0.21371 -0.15555 C 0.21197 -0.17314 0.21024 -0.19004 0.2092 -0.20787 C 0.20815 -0.26388 0.20885 -0.27847 0.20607 -0.32314 C 0.20538 -0.33495 0.2052 -0.35601 0.20156 -0.36759 C 0.19548 -0.38703 0.17933 -0.39699 0.16822 -0.40995 C 0.1559 -0.4243 0.14808 -0.43981 0.13176 -0.44629 C 0.121 -0.44421 0.11979 -0.44027 0.11058 -0.43426 C 0.10208 -0.41898 0.09062 -0.40671 0.08176 -0.39189 C 0.0684 -0.36944 0.05989 -0.34421 0.05312 -0.31713 C 0.04791 -0.29676 0.04583 -0.27569 0.04392 -0.25439 C 0.03958 -0.20671 0.03541 -0.15879 0.03176 -0.11111 C 0.0276 -0.0581 0.03142 -0.08426 0.02586 -0.05046 C 0.02256 0.00834 0.02031 0.06644 0.0092 0.12338 C 0.00416 0.14977 0.00208 0.17176 -0.00608 0.19607 C -0.01268 0.23727 -0.00435 0.19121 -0.01511 0.23241 C -0.02101 0.25487 -0.02431 0.27894 -0.03021 0.30116 C -0.0356 0.32199 -0.04324 0.33704 -0.05157 0.35556 C -0.05869 0.37107 -0.06633 0.39769 -0.08021 0.40417 C -0.08699 0.38241 -0.08612 0.36019 -0.08942 0.3375 C -0.0941 0.30533 -0.09931 0.27315 -0.10296 0.24051 C -0.10799 0.14491 -0.10574 0.18264 -0.10903 0.12732 C -0.10886 0.11459 -0.10834 0.04862 -0.10608 0.02037 C -0.10035 -0.04861 -0.09046 -0.11666 -0.0849 -0.18564 C -0.08212 -0.21944 -0.07813 -0.24791 -0.07119 -0.28078 C -0.06771 -0.29676 -0.07067 -0.32152 -0.06355 -0.33518 C -0.06129 -0.35208 -0.05539 -0.36551 -0.05157 -0.38171 C -0.05209 -0.38703 -0.05018 -0.39398 -0.05296 -0.39791 C -0.05435 -0.39976 -0.0606 -0.38888 -0.06216 -0.38773 C -0.06598 -0.38472 -0.07014 -0.3824 -0.07414 -0.37963 C -0.09115 -0.36805 -0.12292 -0.35277 -0.13178 -0.32916 C -0.13785 -0.31296 -0.14584 -0.30185 -0.15296 -0.2868 C -0.16633 -0.2581 -0.17587 -0.22523 -0.1849 -0.19375 C -0.19758 -0.14976 -0.19462 -0.10324 -0.20296 -0.05856 C -0.21077 0.03704 -0.20817 0.13542 -0.22883 0.22848 C -0.23282 0.275 -0.22639 0.2125 -0.2349 0.26065 C -0.23594 0.26667 -0.2349 0.27315 -0.23629 0.27894 C -0.23751 0.28403 -0.24063 0.2882 -0.24237 0.29306 C -0.24792 0.30903 -0.2533 0.32547 -0.25903 0.34144 C -0.26598 0.36088 -0.26893 0.3757 -0.27883 0.39213 C -0.28056 0.4 -0.28455 0.40533 -0.28785 0.41227 C -0.29844 0.40741 -0.3033 0.38287 -0.30747 0.37176 C -0.32067 0.33635 -0.32466 0.29607 -0.33334 0.2588 C -0.33612 0.21598 -0.34237 0.17385 -0.34688 0.13149 C -0.34532 0.04028 -0.33716 -0.04328 -0.32883 -0.13333 C -0.32535 -0.17037 -0.32518 -0.20763 -0.32119 -0.24444 C -0.31876 -0.29953 -0.31789 -0.30231 -0.32119 -0.37569 C -0.32136 -0.3787 -0.32327 -0.38101 -0.32414 -0.38379 C -0.32535 -0.38773 -0.32501 -0.39282 -0.32726 -0.39583 C -0.32987 -0.3993 -0.3349 -0.40601 -0.3349 -0.40601 C -0.33959 -0.41875 -0.34931 -0.42615 -0.35903 -0.43009 C -0.36285 -0.43518 -0.36615 -0.43796 -0.37119 -0.44027 C -0.38126 -0.43819 -0.38386 -0.43888 -0.38942 -0.42824 C -0.39237 -0.41551 -0.38837 -0.42939 -0.39549 -0.41597 C -0.39983 -0.40787 -0.3974 -0.40856 -0.40001 -0.4 C -0.4033 -0.38888 -0.40869 -0.38055 -0.41216 -0.36967 C -0.41389 -0.35717 -0.41615 -0.34513 -0.41962 -0.33333 C -0.42067 -0.32384 -0.42188 -0.31435 -0.42275 -0.30486 C -0.42327 -0.30023 -0.42362 -0.29537 -0.42414 -0.29074 C -0.42518 -0.28125 -0.42726 -0.2625 -0.42726 -0.2625 C -0.42969 -0.21504 -0.43629 -0.16782 -0.44237 -0.12106 C -0.44653 -0.08981 -0.44723 -0.0574 -0.45157 -0.02615 C -0.45817 0.0213 -0.46754 0.06991 -0.48021 0.11528 C -0.48212 0.13218 -0.48681 0.14584 -0.4908 0.16181 C -0.49445 0.17639 -0.49532 0.19144 -0.49844 0.20625 C -0.50174 0.24051 -0.4974 0.20232 -0.50452 0.2426 C -0.50782 0.26112 -0.50851 0.28079 -0.51216 0.29908 C -0.51459 0.31112 -0.51945 0.32199 -0.52275 0.33334 C -0.52501 0.34121 -0.52501 0.3507 -0.52883 0.35764 C -0.53039 0.36042 -0.53212 0.36297 -0.53334 0.36574 C -0.54098 0.38287 -0.54601 0.40487 -0.55903 0.41621 C -0.56615 0.40672 -0.56511 0.40186 -0.56824 0.38797 C -0.57014 0.3794 -0.57275 0.37385 -0.5757 0.36574 C -0.58126 0.33403 -0.58525 0.30324 -0.58785 0.27084 C -0.58629 0.22246 -0.58889 0.16644 -0.5757 0.11922 C -0.57275 0.08519 -0.56146 0.05741 -0.55157 0.02639 C -0.54497 -0.01574 -0.55383 0.02686 -0.53942 -0.00995 C -0.53716 -0.01574 -0.53681 -0.02222 -0.5349 -0.02824 C -0.52969 -0.04537 -0.5224 -0.0618 -0.51667 -0.0787 C -0.50886 -0.10208 -0.50556 -0.12708 -0.50001 -0.15138 C -0.49324 -0.18078 -0.48681 -0.20995 -0.48178 -0.24027 C -0.47692 -0.26921 -0.46789 -0.29676 -0.46216 -0.32523 C -0.46008 -0.33588 -0.45817 -0.34676 -0.45608 -0.3574 C -0.45504 -0.36273 -0.45296 -0.37361 -0.45296 -0.37361 C -0.45348 -0.38032 -0.45348 -0.38703 -0.45452 -0.39375 C -0.45574 -0.40185 -0.46112 -0.40671 -0.46511 -0.41203 C -0.47049 -0.41921 -0.46928 -0.42314 -0.47414 -0.42824 C -0.48143 -0.43588 -0.4915 -0.43842 -0.50001 -0.44236 C -0.51303 -0.44097 -0.52032 -0.43958 -0.53178 -0.43426 C -0.54028 -0.42546 -0.54827 -0.41921 -0.55452 -0.40787 C -0.55747 -0.39629 -0.56233 -0.38472 -0.56667 -0.37361 C -0.57049 -0.34398 -0.57327 -0.31435 -0.57726 -0.28472 C -0.58074 -0.22569 -0.57587 -0.29166 -0.58334 -0.23217 C -0.58716 -0.20162 -0.58733 -0.17106 -0.59393 -0.1412 C -0.59532 -0.12013 -0.5974 -0.08796 -0.60452 -0.06851 C -0.60626 -0.05578 -0.60834 -0.04259 -0.6106 -0.03009 C -0.61199 -0.02245 -0.61528 -0.01551 -0.61667 -0.00787 C -0.61945 0.00625 -0.62136 0.01875 -0.6257 0.03241 C -0.63056 0.06968 -0.6415 0.1007 -0.65157 0.13542 C -0.65383 0.14329 -0.65591 0.15139 -0.65747 0.15973 C -0.65799 0.1625 -0.65834 0.16528 -0.65903 0.16783 C -0.6599 0.17061 -0.66129 0.17315 -0.66216 0.17593 C -0.66285 0.17778 -0.66407 0.18403 -0.66355 0.18195 C -0.66025 0.16737 -0.65469 0.15348 -0.65001 0.13959 C -0.64063 0.11158 -0.63178 0.08287 -0.62275 0.05463 C -0.6198 0.04514 -0.61563 0.03635 -0.61355 0.02639 C -0.60869 0.00417 -0.60278 -0.01782 -0.59844 -0.04027 C -0.59462 -0.06041 -0.59514 -0.08148 -0.58942 -0.10092 C -0.58803 -0.1118 -0.58612 -0.12245 -0.5849 -0.13333 C -0.58577 -0.18588 -0.58542 -0.23842 -0.58942 -0.29074 C -0.5908 -0.30972 -0.59098 -0.32939 -0.59549 -0.34745 C -0.59601 -0.35231 -0.59723 -0.36759 -0.60001 -0.37152 C -0.60817 -0.3831 -0.61598 -0.39074 -0.62726 -0.39583 C -0.64619 -0.39375 -0.64445 -0.39467 -0.65747 -0.38564 C -0.66563 -0.36967 -0.66094 -0.37708 -0.67119 -0.36342 C -0.67553 -0.35763 -0.67674 -0.34629 -0.68021 -0.33935 C -0.68074 -0.33657 -0.68091 -0.33379 -0.68178 -0.33125 C -0.68247 -0.32939 -0.68421 -0.32893 -0.6849 -0.32708 C -0.68646 -0.32268 -0.68629 -0.31736 -0.68785 -0.31296 C -0.68976 -0.3074 -0.69393 -0.29676 -0.69393 -0.29676 C -0.69844 -0.2625 -0.70226 -0.22824 -0.70608 -0.19375 C -0.70556 -0.13588 -0.70556 -0.07801 -0.70452 -0.02013 C -0.70435 -0.00995 -0.70313 -0.01203 -0.69688 -0.00995 C -0.68994 0.00417 -0.69966 -0.01157 -0.6849 -0.00601 C -0.68264 -0.00509 -0.68334 -4.07407E-6 -0.68178 0.00209 " pathEditMode="relative" ptsTypes="fffffffffffffffffffffffffffffffffffffffffffffffffffffffffffffffffffffffffffffffffffffffffffffffffffffffffffffffffffffffffffffffffffffffffffffffffffffffffffffffA">
                                      <p:cBhvr>
                                        <p:cTn id="18" dur="1000" fill="hold"/>
                                        <p:tgtEl>
                                          <p:spTgt spid="768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0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6.66667E-6 -4.07407E-6 C 0.00121 -0.01088 0.00208 -0.02199 0.00451 -0.03217 C 0.00607 -0.08356 0.00624 -0.12893 0.01371 -0.17801 C 0.01284 -0.22106 0.01701 -0.27847 -0.00452 -0.31713 C -0.00643 -0.32453 -0.00955 -0.32569 -0.01355 -0.33125 C -0.01945 -0.3287 -0.02119 -0.32314 -0.0257 -0.31713 C -0.02778 -0.30926 -0.03143 -0.3037 -0.03473 -0.29676 C -0.03681 -0.28634 -0.04011 -0.27708 -0.04237 -0.26666 C -0.04549 -0.25254 -0.04636 -0.23819 -0.05001 -0.22407 C -0.0533 -0.16782 -0.05973 0.04723 -0.04688 -0.06041 C -0.04636 -0.0787 -0.04671 -0.09699 -0.04549 -0.11504 C -0.04514 -0.1199 -0.04237 -0.1243 -0.04237 -0.12939 C -0.04237 -0.16157 -0.0441 -0.19375 -0.04549 -0.22615 C -0.04862 -0.29328 -0.06112 -0.37523 -0.09393 -0.42824 C -0.10921 -0.45277 -0.09879 -0.43356 -0.11355 -0.45046 C -0.11841 -0.45601 -0.12153 -0.46458 -0.12726 -0.46851 C -0.1349 -0.47384 -0.14289 -0.48449 -0.15139 -0.48703 C -0.16164 -0.48958 -0.1566 -0.48773 -0.16667 -0.49282 C -0.17674 -0.49074 -0.18733 -0.4912 -0.19688 -0.48703 C -0.20226 -0.48449 -0.20608 -0.47731 -0.2106 -0.47268 C -0.22119 -0.4618 -0.21771 -0.46805 -0.22726 -0.45648 C -0.23872 -0.44259 -0.24584 -0.42453 -0.25452 -0.40787 C -0.26771 -0.38263 -0.27865 -0.35509 -0.28942 -0.32708 C -0.29167 -0.30763 -0.29966 -0.28333 -0.28021 -0.27662 C -0.25834 -0.27893 -0.26407 -0.27592 -0.25139 -0.28888 C -0.24948 -0.29676 -0.24619 -0.30324 -0.24393 -0.31111 C -0.24584 -0.33194 -0.2441 -0.35416 -0.25001 -0.37361 C -0.2533 -0.38472 -0.26094 -0.3949 -0.26667 -0.40393 C -0.28212 -0.42777 -0.29827 -0.45578 -0.32275 -0.4625 C -0.32952 -0.46898 -0.3356 -0.46898 -0.34393 -0.4706 C -0.35192 -0.4699 -0.36008 -0.4699 -0.36806 -0.46851 C -0.38073 -0.4662 -0.39202 -0.45601 -0.40296 -0.44838 C -0.42605 -0.43217 -0.44514 -0.41828 -0.4606 -0.38981 C -0.46494 -0.38194 -0.46823 -0.3787 -0.47119 -0.36967 C -0.47518 -0.35787 -0.47587 -0.34398 -0.47726 -0.33125 C -0.47674 -0.31921 -0.47761 -0.30671 -0.4757 -0.2949 C -0.47327 -0.27986 -0.45834 -0.26666 -0.45001 -0.25856 C -0.42327 -0.2324 -0.39862 -0.22314 -0.36511 -0.22013 C -0.35244 -0.21435 -0.36702 -0.19953 -0.37119 -0.19189 C -0.37344 -0.18009 -0.37813 -0.16898 -0.38178 -0.1574 C -0.38126 -0.13657 -0.38178 -0.11574 -0.38021 -0.0949 C -0.37935 -0.08379 -0.37431 -0.07083 -0.37119 -0.06041 C -0.36858 -0.05138 -0.36424 -0.03402 -0.3606 -0.02615 C -0.34966 -0.00185 -0.32067 0.02037 -0.30001 0.02431 C -0.28872 0.0213 -0.27969 0.02107 -0.27414 0.00625 C -0.27171 -0.00023 -0.26806 -0.01412 -0.26806 -0.01412 C -0.25764 -0.11967 -0.33698 -0.19814 -0.40139 -0.23217 C -0.42292 -0.24351 -0.43282 -0.24791 -0.45608 -0.25046 C -0.47535 -0.24884 -0.50053 -0.24583 -0.51806 -0.23217 C -0.53872 -0.2162 -0.54705 -0.20463 -0.56511 -0.18402 C -0.57414 -0.17361 -0.57726 -0.15671 -0.58334 -0.14328 C -0.59358 -0.1206 -0.60018 -0.09166 -0.60608 -0.06689 C -0.60921 -0.02523 -0.60851 0.02037 -0.58021 0.04653 C -0.56685 0.0588 -0.55087 0.06713 -0.53473 0.07061 C -0.52258 0.07362 -0.49844 0.07894 -0.49844 0.07894 C -0.48178 0.07755 -0.46494 0.07824 -0.44844 0.07454 C -0.44202 0.07338 -0.43021 0.06482 -0.43021 0.06482 C -0.42917 0.06274 -0.41962 0.04792 -0.41962 0.04445 C -0.42084 -0.00463 -0.42761 -0.03032 -0.44844 -0.06689 C -0.46077 -0.08842 -0.45435 -0.08356 -0.46962 -0.10486 C -0.50487 -0.15416 -0.54931 -0.17546 -0.59844 -0.18402 C -0.60764 -0.1824 -0.63126 -0.17963 -0.64237 -0.17569 C -0.66667 -0.16736 -0.70469 -0.13981 -0.72119 -0.11504 C -0.7316 -0.09953 -0.74393 -0.07893 -0.75139 -0.06041 C -0.75626 -0.04838 -0.76511 -0.02407 -0.76511 -0.02407 C -0.76962 0.00718 -0.77761 0.04931 -0.75139 0.06667 C -0.73612 0.07662 -0.71823 0.08218 -0.70139 0.08496 C -0.68942 0.08681 -0.66511 0.08889 -0.66511 0.08889 C -0.64775 0.08704 -0.63039 0.09329 -0.61806 0.07686 C -0.61164 0.04885 -0.63629 0.01135 -0.65001 -0.00601 C -0.69914 -0.06875 -0.65244 -0.01458 -0.68629 -0.04838 C -0.68994 -0.05208 -0.69289 -0.0574 -0.69688 -0.06041 C -0.70157 -0.06412 -0.7073 -0.06504 -0.71216 -0.06875 C -0.7323 -0.08356 -0.71563 -0.0787 -0.73629 -0.08888 C -0.74688 -0.09421 -0.75869 -0.0949 -0.76962 -0.09884 C -0.78178 -0.09676 -0.7941 -0.09606 -0.80608 -0.09282 C -0.81372 -0.09097 -0.82848 -0.06689 -0.83178 -0.0625 C -0.83386 -0.05972 -0.83716 -0.05902 -0.83942 -0.05648 C -0.84271 -0.05324 -0.84514 -0.04791 -0.84844 -0.04444 C -0.85903 -0.0331 -0.87136 -0.02407 -0.88178 -0.01203 C -0.89705 0.00533 -0.88803 -0.00254 -0.90001 0.01621 C -0.91077 0.03334 -0.92292 0.04699 -0.92883 0.06875 C -0.93126 0.07801 -0.93473 0.09699 -0.93473 0.09699 C -0.93369 0.1125 -0.93369 0.12824 -0.93178 0.14352 C -0.92553 0.19375 -0.88542 0.23588 -0.85608 0.26065 C -0.78317 0.32246 -0.71737 0.34098 -0.63178 0.34561 C -0.61459 0.34352 -0.58681 0.34237 -0.56962 0.33334 C -0.56459 0.33079 -0.55452 0.32547 -0.55452 0.32547 C -0.54306 0.30255 -0.56216 0.33912 -0.54549 0.3132 C -0.54271 0.30903 -0.54046 0.29746 -0.53942 0.29283 C -0.53994 0.27894 -0.53907 0.26459 -0.5408 0.2507 C -0.54115 0.24769 -0.5441 0.24676 -0.54549 0.24445 C -0.56129 0.21945 -0.55035 0.23033 -0.56962 0.22037 C -0.5783 0.22107 -0.58698 0.22037 -0.59549 0.22223 C -0.60383 0.22408 -0.6099 0.23311 -0.61667 0.2382 C -0.62483 0.24491 -0.63438 0.24792 -0.64237 0.25463 C -0.66181 0.27084 -0.66598 0.28033 -0.67726 0.30487 C -0.67935 0.31829 -0.68247 0.33195 -0.67883 0.34561 C -0.67553 0.35787 -0.66424 0.3669 -0.65747 0.37385 C -0.64653 0.38496 -0.63594 0.39028 -0.62275 0.39815 C -0.61476 0.40278 -0.60573 0.40417 -0.59844 0.40996 C -0.58091 0.425 -0.56251 0.42755 -0.54393 0.43843 C -0.52709 0.44815 -0.51164 0.46227 -0.49393 0.46875 C -0.46476 0.4794 -0.48264 0.47199 -0.4408 0.49306 L -0.4408 0.49306 C -0.40626 0.50672 -0.3724 0.52153 -0.33785 0.53542 C -0.31112 0.54607 -0.28334 0.55232 -0.25608 0.55973 C -0.2474 0.56204 -0.23577 0.56227 -0.22726 0.56366 C -0.22014 0.56482 -0.20608 0.56783 -0.20608 0.56783 C -0.06146 0.56551 -0.11251 0.5838 -0.04393 0.54769 C -0.03594 0.53658 -0.02483 0.53218 -0.01667 0.5213 C -0.0106 0.5132 -0.00435 0.50533 0.00156 0.49699 C 0.00364 0.49422 0.00433 0.49005 0.00607 0.48704 C 0.00729 0.48473 0.00902 0.48311 0.01058 0.48102 C 0.01475 0.46737 0.01805 0.45255 0.0243 0.44051 C 0.02812 0.42061 0.03506 0.40232 0.03784 0.38195 C 0.03697 0.3463 0.03888 0.32385 0.02725 0.29514 C 0.02117 0.28033 0.01336 0.26829 0.00607 0.25463 C 0.00399 0.2507 -0.00296 0.2463 -0.00296 0.2463 C -0.01025 0.23241 -0.02431 0.22223 -0.03629 0.21621 C -0.04202 0.21343 -0.0474 0.20903 -0.05296 0.20625 C -0.06841 0.19862 -0.08681 0.19537 -0.10296 0.19399 C -0.11546 0.19607 -0.11633 0.19537 -0.12275 0.20811 C -0.12327 0.21088 -0.12414 0.21343 -0.12414 0.21621 C -0.12414 0.23241 -0.11806 0.23033 -0.10747 0.23241 C -0.09237 0.23172 -0.07726 0.23149 -0.06216 0.23033 C -0.054 0.22963 -0.04532 0.22037 -0.03785 0.21621 C -0.03542 0.2132 -0.03247 0.21088 -0.03021 0.20811 C -0.029 0.20649 -0.02848 0.20394 -0.02726 0.20209 C -0.02032 0.19074 -0.01077 0.17824 -0.00296 0.16783 C 0.00121 0.15324 0.00815 0.13936 0.01371 0.12524 C 0.01249 0.09607 0.01527 0.07801 -6.66667E-6 0.0588 C -0.00139 0.05255 -0.00452 0.04051 -0.00452 0.04051 C -0.004 0.02917 -0.00435 0.0176 -0.00296 0.00625 C -0.00278 0.0044 -0.0007 0.00371 -6.66667E-6 0.00209 C 0.00034 0.00139 -6.66667E-6 0.0007 -6.66667E-6 -4.07407E-6 Z " pathEditMode="relative" ptsTypes="fffffffffffffffffffffffffffffffffffffffffffffffffffffffffffffffffffffffffffffffffffffffffffffffffffffffFffffffffffffffffffffffffffffffff">
                                      <p:cBhvr>
                                        <p:cTn id="21" dur="500" fill="hold"/>
                                        <p:tgtEl>
                                          <p:spTgt spid="7680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04" grpId="0" animBg="1"/>
      <p:bldP spid="76805" grpId="0" animBg="1"/>
      <p:bldP spid="76806" grpId="0" animBg="1"/>
      <p:bldP spid="76807" grpId="0" animBg="1"/>
      <p:bldP spid="76808" grpId="0" animBg="1"/>
      <p:bldP spid="7680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4"/>
          <p:cNvSpPr>
            <a:spLocks noChangeArrowheads="1"/>
          </p:cNvSpPr>
          <p:nvPr/>
        </p:nvSpPr>
        <p:spPr bwMode="auto">
          <a:xfrm>
            <a:off x="755576" y="404813"/>
            <a:ext cx="7632848" cy="60326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defTabSz="1041400" eaLnBrk="1" hangingPunct="1">
              <a:lnSpc>
                <a:spcPct val="120000"/>
              </a:lnSpc>
            </a:pPr>
            <a:r>
              <a:rPr lang="en-US" altLang="zh-CN" sz="2500" b="1" dirty="0">
                <a:latin typeface="宋体" pitchFamily="2" charset="-122"/>
              </a:rPr>
              <a:t>    </a:t>
            </a:r>
            <a:r>
              <a:rPr lang="zh-CN" altLang="en-US" sz="2500" b="1" dirty="0">
                <a:latin typeface="宋体" pitchFamily="2" charset="-122"/>
              </a:rPr>
              <a:t>国民党元老</a:t>
            </a:r>
            <a:r>
              <a:rPr lang="zh-CN" altLang="en-US" sz="2500" b="1" dirty="0">
                <a:solidFill>
                  <a:srgbClr val="FF0000"/>
                </a:solidFill>
                <a:latin typeface="宋体" pitchFamily="2" charset="-122"/>
              </a:rPr>
              <a:t>于右任</a:t>
            </a:r>
            <a:r>
              <a:rPr lang="zh-CN" altLang="en-US" sz="2500" b="1" dirty="0">
                <a:latin typeface="宋体" pitchFamily="2" charset="-122"/>
              </a:rPr>
              <a:t>是大诗人、大书法家，世人都以得到他的片纸只字为荣。上世纪四十年代他在西安任国民政府监察院院长一职时，因发现有人在办公楼后面的小花园方便，就挥毫写了“</a:t>
            </a:r>
            <a:r>
              <a:rPr lang="zh-CN" altLang="en-US" sz="2500" b="1" dirty="0">
                <a:solidFill>
                  <a:srgbClr val="FF0000"/>
                </a:solidFill>
                <a:latin typeface="宋体" pitchFamily="2" charset="-122"/>
              </a:rPr>
              <a:t>不可随处小便</a:t>
            </a:r>
            <a:r>
              <a:rPr lang="zh-CN" altLang="en-US" sz="2500" b="1" dirty="0">
                <a:latin typeface="宋体" pitchFamily="2" charset="-122"/>
              </a:rPr>
              <a:t>”字条警示，让秘书贴在墙旮旯处。但不一会儿，告示便不翼而飞。原来于老先生的字太漂亮了，而且他老人家从不轻易书字送人，好书法者只得揭此字幅来满足自己的欲望。但字虽好看，内容却目不忍睹。幸亏此人聪明绝顶，他把条幅裁成六块，将字序重新排列，并且请人装裱，装裱成“</a:t>
            </a:r>
            <a:r>
              <a:rPr lang="zh-CN" altLang="en-US" sz="2500" b="1" dirty="0">
                <a:solidFill>
                  <a:srgbClr val="FF0000"/>
                </a:solidFill>
                <a:latin typeface="宋体" pitchFamily="2" charset="-122"/>
              </a:rPr>
              <a:t>小处不可随便</a:t>
            </a:r>
            <a:r>
              <a:rPr lang="zh-CN" altLang="en-US" sz="2500" b="1" dirty="0">
                <a:latin typeface="宋体" pitchFamily="2" charset="-122"/>
              </a:rPr>
              <a:t>”的一帧条幅，令人惊讶不已，拍案叫绝。原来难登大雅之堂的六个字，竟然变成浑然一体、天衣无缝的警世格言，一时传为佳话。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1052736"/>
            <a:ext cx="864096" cy="4984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9904" y="1052736"/>
            <a:ext cx="864096" cy="49843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41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1041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zh-CN" altLang="en-US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2920</TotalTime>
  <Words>1450</Words>
  <Application>Microsoft Office PowerPoint</Application>
  <PresentationFormat>全屏显示(4:3)</PresentationFormat>
  <Paragraphs>53</Paragraphs>
  <Slides>21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5" baseType="lpstr">
      <vt:lpstr>隶书</vt:lpstr>
      <vt:lpstr>宋体</vt:lpstr>
      <vt:lpstr>Arial</vt:lpstr>
      <vt:lpstr>默认设计模板</vt:lpstr>
      <vt:lpstr>除陋习 讲文明</vt:lpstr>
      <vt:lpstr>影响人类健康的因素</vt:lpstr>
      <vt:lpstr>PowerPoint 演示文稿</vt:lpstr>
      <vt:lpstr>随地便溺传疾病</vt:lpstr>
      <vt:lpstr>乱躺乱睡伤风景</vt:lpstr>
      <vt:lpstr>践踏环境无道德</vt:lpstr>
      <vt:lpstr>随地吐痰擤鼻涕</vt:lpstr>
      <vt:lpstr>出口内消文明举</vt:lpstr>
      <vt:lpstr>乱扔垃圾成恶习</vt:lpstr>
      <vt:lpstr>公厕卫生不维护</vt:lpstr>
      <vt:lpstr>喝酒劝洒不节制</vt:lpstr>
      <vt:lpstr>排队挤队无秩序</vt:lpstr>
      <vt:lpstr>无视法规闯红灯</vt:lpstr>
      <vt:lpstr>PowerPoint 演示文稿</vt:lpstr>
      <vt:lpstr>大声喧哗扰他人</vt:lpstr>
      <vt:lpstr>PowerPoint 演示文稿</vt:lpstr>
      <vt:lpstr>请保持安静</vt:lpstr>
      <vt:lpstr>垃圾桶在此</vt:lpstr>
      <vt:lpstr>请便后冲水</vt:lpstr>
      <vt:lpstr>小处不可随便</vt:lpstr>
      <vt:lpstr>PowerPoint 演示文稿</vt:lpstr>
    </vt:vector>
  </TitlesOfParts>
  <Company>z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除陋习 讲文明</dc:title>
  <dc:creator>z</dc:creator>
  <cp:lastModifiedBy>User</cp:lastModifiedBy>
  <cp:revision>166</cp:revision>
  <dcterms:created xsi:type="dcterms:W3CDTF">2005-09-24T06:39:51Z</dcterms:created>
  <dcterms:modified xsi:type="dcterms:W3CDTF">2022-10-09T09:47:49Z</dcterms:modified>
</cp:coreProperties>
</file>