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ppt/notesSlides/notesSlide52.xml" ContentType="application/vnd.openxmlformats-officedocument.presentationml.notesSlide+xml"/>
  <Override PartName="/ppt/tags/tag63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notesSlides/notesSlide60.xml" ContentType="application/vnd.openxmlformats-officedocument.presentationml.notesSlide+xml"/>
  <Override PartName="/ppt/tags/tag64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50.xml" ContentType="application/vnd.openxmlformats-officedocument.presentationml.notesSlide+xml"/>
  <Override PartName="/ppt/tags/tag61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tags/tag59.xml" ContentType="application/vnd.openxmlformats-officedocument.presentationml.tags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tags/tag55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slides/slide2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tags/tag5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63"/>
  </p:notesMasterIdLst>
  <p:sldIdLst>
    <p:sldId id="256" r:id="rId2"/>
    <p:sldId id="538" r:id="rId3"/>
    <p:sldId id="541" r:id="rId4"/>
    <p:sldId id="539" r:id="rId5"/>
    <p:sldId id="540" r:id="rId6"/>
    <p:sldId id="542" r:id="rId7"/>
    <p:sldId id="543" r:id="rId8"/>
    <p:sldId id="546" r:id="rId9"/>
    <p:sldId id="544" r:id="rId10"/>
    <p:sldId id="545" r:id="rId11"/>
    <p:sldId id="547" r:id="rId12"/>
    <p:sldId id="548" r:id="rId13"/>
    <p:sldId id="549" r:id="rId14"/>
    <p:sldId id="550" r:id="rId15"/>
    <p:sldId id="551" r:id="rId16"/>
    <p:sldId id="552" r:id="rId17"/>
    <p:sldId id="553" r:id="rId18"/>
    <p:sldId id="554" r:id="rId19"/>
    <p:sldId id="555" r:id="rId20"/>
    <p:sldId id="556" r:id="rId21"/>
    <p:sldId id="557" r:id="rId22"/>
    <p:sldId id="558" r:id="rId23"/>
    <p:sldId id="559" r:id="rId24"/>
    <p:sldId id="560" r:id="rId25"/>
    <p:sldId id="561" r:id="rId26"/>
    <p:sldId id="562" r:id="rId27"/>
    <p:sldId id="563" r:id="rId28"/>
    <p:sldId id="564" r:id="rId29"/>
    <p:sldId id="565" r:id="rId30"/>
    <p:sldId id="566" r:id="rId31"/>
    <p:sldId id="567" r:id="rId32"/>
    <p:sldId id="568" r:id="rId33"/>
    <p:sldId id="569" r:id="rId34"/>
    <p:sldId id="570" r:id="rId35"/>
    <p:sldId id="571" r:id="rId36"/>
    <p:sldId id="572" r:id="rId37"/>
    <p:sldId id="574" r:id="rId38"/>
    <p:sldId id="575" r:id="rId39"/>
    <p:sldId id="577" r:id="rId40"/>
    <p:sldId id="576" r:id="rId41"/>
    <p:sldId id="578" r:id="rId42"/>
    <p:sldId id="579" r:id="rId43"/>
    <p:sldId id="580" r:id="rId44"/>
    <p:sldId id="581" r:id="rId45"/>
    <p:sldId id="582" r:id="rId46"/>
    <p:sldId id="583" r:id="rId47"/>
    <p:sldId id="584" r:id="rId48"/>
    <p:sldId id="585" r:id="rId49"/>
    <p:sldId id="586" r:id="rId50"/>
    <p:sldId id="587" r:id="rId51"/>
    <p:sldId id="588" r:id="rId52"/>
    <p:sldId id="589" r:id="rId53"/>
    <p:sldId id="590" r:id="rId54"/>
    <p:sldId id="591" r:id="rId55"/>
    <p:sldId id="592" r:id="rId56"/>
    <p:sldId id="593" r:id="rId57"/>
    <p:sldId id="594" r:id="rId58"/>
    <p:sldId id="595" r:id="rId59"/>
    <p:sldId id="596" r:id="rId60"/>
    <p:sldId id="597" r:id="rId61"/>
    <p:sldId id="573" r:id="rId62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60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404" y="-8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2019/12/24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2019/12/24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2019/12/24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5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5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5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6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4" Type="http://schemas.openxmlformats.org/officeDocument/2006/relationships/image" Target="../media/image6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4" Type="http://schemas.openxmlformats.org/officeDocument/2006/relationships/image" Target="../media/image7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4" Type="http://schemas.openxmlformats.org/officeDocument/2006/relationships/image" Target="../media/image7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1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2.xml"/><Relationship Id="rId4" Type="http://schemas.openxmlformats.org/officeDocument/2006/relationships/image" Target="../media/image7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0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-46355" y="270510"/>
            <a:ext cx="12894945" cy="97980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2058"/>
          <p:cNvSpPr/>
          <p:nvPr/>
        </p:nvSpPr>
        <p:spPr>
          <a:xfrm>
            <a:off x="9482656" y="133352"/>
            <a:ext cx="3183566" cy="11834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新势力中考</a:t>
            </a:r>
            <a:endParaRPr lang="zh-CN" altLang="en-US" sz="378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41150" y="2915948"/>
            <a:ext cx="11841349" cy="239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专题十二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隐圆——动点到定点之定长的轨迹类问题探究</a:t>
            </a:r>
            <a:endParaRPr lang="zh-CN" altLang="en-US" sz="5400" b="1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" y="403136"/>
            <a:ext cx="118491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【导例】如图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,AB=2,BC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现有一根长为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的木棒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紧贴着矩形的边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即两个端点始终在矩形的边上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按逆时针方向滑动一周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则木棒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运动轨迹长度为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32575" y="4984750"/>
            <a:ext cx="489585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4513" y="590551"/>
            <a:ext cx="11809135" cy="700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1000" y="390436"/>
            <a:ext cx="12077700" cy="5578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我们知道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在一个平面内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AB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绕它的端点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A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旋转一周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另一个端点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B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所形成的图形叫做圆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如图所示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以此定义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我们来解决一类“定点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定长”的动态类问题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43700" y="5038725"/>
            <a:ext cx="44196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451535"/>
            <a:ext cx="117983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延伸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如下图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圆外一点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到圆上的最短距离为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最长距离为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PB;(P,A,O,B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四点在同一条直线上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三点过圆心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O) 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70563" y="3943350"/>
            <a:ext cx="6010275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1000" y="230139"/>
            <a:ext cx="12014200" cy="923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应用几何性质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①三角形的三边关系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两边之和大于第三边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两边之差小于第三边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②两点间的之间线段最短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③连接直线外一点和直线上各点的所有线段中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垂线段最短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④定圆中的所有弦中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直径最长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方法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见动点遇定点→知定长→转到圆→定圆心→现“圆”形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303937"/>
            <a:ext cx="118999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典例精讲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类型一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隐圆之动点定长最短距离问题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,AC=6,BC=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8,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CF=2,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沿直线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翻折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落在点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距离的最小值是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79814" y="6305550"/>
            <a:ext cx="5208586" cy="2828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64263" y="5410199"/>
            <a:ext cx="1036637" cy="584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900" y="771436"/>
            <a:ext cx="11836400" cy="5184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【分析】当△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沿直线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翻折时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CF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=PF,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∴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为定线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到定点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的距离始终不变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为圆心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,PF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长为半径的圆上运动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如此一来本题就转化为圆上一点到直线的最短距离问题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4188" y="263525"/>
            <a:ext cx="11729727" cy="877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5663" y="925513"/>
            <a:ext cx="904726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700" y="277336"/>
            <a:ext cx="121031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类型二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隐圆之动点定长路径轨迹问题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的半径为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2,AB.CD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是互相垂直的两条直径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上任意一点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M,PN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N,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运动到点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所经过的路径长为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 (    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71500" y="5343436"/>
            <a:ext cx="10642600" cy="2557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A.            B.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C.            D.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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03850" y="5778500"/>
            <a:ext cx="495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517650" y="5861050"/>
            <a:ext cx="4953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77963" y="7177088"/>
            <a:ext cx="5238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54638" y="7378700"/>
            <a:ext cx="347662" cy="42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45350" y="5511800"/>
            <a:ext cx="3587750" cy="3727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077574" y="4568824"/>
            <a:ext cx="657226" cy="734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400" y="401934"/>
            <a:ext cx="11899900" cy="2718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OP,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OP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的长度不变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始终等于半径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则根据矩形的性质可得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OQ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在以点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为圆心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,1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为半径的圆弧上运动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再由走过的角度代入弧长公式即可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9575" y="3951288"/>
            <a:ext cx="11762261" cy="213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9113" y="6500814"/>
            <a:ext cx="5145087" cy="1192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" y="339636"/>
            <a:ext cx="11925300" cy="626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专题过关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20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边长为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的正方形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的顶点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在一个半径为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的圆上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顶点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C,D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在该圆内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将正方形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逆时针旋转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第一次落在圆上时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运动的路线长为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____________.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02564" y="4619625"/>
            <a:ext cx="3070874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966913" y="5181599"/>
            <a:ext cx="801687" cy="1004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2613" y="574674"/>
            <a:ext cx="11723257" cy="7210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8500" y="530225"/>
            <a:ext cx="11382689" cy="722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325735"/>
            <a:ext cx="11696700" cy="3911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BM,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为直径的⊙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N,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815138" y="4546600"/>
            <a:ext cx="4810125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59363" y="3430588"/>
            <a:ext cx="1487366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2776" y="344489"/>
            <a:ext cx="11390610" cy="652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66150" y="5386388"/>
            <a:ext cx="369570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8175" y="7348538"/>
            <a:ext cx="7901210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311835"/>
            <a:ext cx="11785600" cy="3911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4,BC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是矩形内部的一个动点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32625" y="3322638"/>
            <a:ext cx="43243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23938" y="3402013"/>
            <a:ext cx="226312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3874" y="400050"/>
            <a:ext cx="11680525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56538" y="6226175"/>
            <a:ext cx="3971925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376534"/>
            <a:ext cx="11709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4.(2019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年十堰市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和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△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AEF,AB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5,AE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BF,DE.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最大时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,S</a:t>
            </a:r>
            <a:r>
              <a:rPr lang="zh-CN" altLang="zh-CN" sz="4400" baseline="-250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ADE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89863" y="4527550"/>
            <a:ext cx="4215632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90013" y="3421063"/>
            <a:ext cx="484187" cy="69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1513" y="447674"/>
            <a:ext cx="11464477" cy="394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75513" y="4191000"/>
            <a:ext cx="3709987" cy="3680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3888" y="301625"/>
            <a:ext cx="10348912" cy="884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390436"/>
            <a:ext cx="115189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,AB=4,AD=2,M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边上的一动点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所在直线翻折得到△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A'MN,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A'C.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上存在一动点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P,CP,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问△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周长是否存在最小值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请计算出这个最小值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38800" y="5670550"/>
            <a:ext cx="5428508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6575" y="401638"/>
            <a:ext cx="11722827" cy="594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80100" y="6519863"/>
            <a:ext cx="51816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6888" y="415925"/>
            <a:ext cx="11594994" cy="781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325734"/>
            <a:ext cx="11747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一块∠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°的直角三角板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的斜边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与量角器的直径恰好重合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在量角器的圆弧边缘处从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运动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交直径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08688" y="3933825"/>
            <a:ext cx="4695825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311834"/>
            <a:ext cx="114808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在量角器上对应的刻度是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的度数为多少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3725" y="2505075"/>
            <a:ext cx="4424948" cy="57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5450" y="4860924"/>
            <a:ext cx="11487150" cy="4557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24650" y="1966913"/>
            <a:ext cx="36195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8800" y="464235"/>
            <a:ext cx="1168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AB=8,P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的运动过程中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也随着运动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所走过的路线长为多少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4025" y="3676650"/>
            <a:ext cx="11753547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389234"/>
            <a:ext cx="11620500" cy="3179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7.(2019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年广州市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在等边△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,AB=6,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,BD=4,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不与点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重合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关于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的轴对称图形为△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FDE.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27813" y="3521075"/>
            <a:ext cx="4448175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7666" y="539234"/>
            <a:ext cx="1180023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:DF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4988" y="2298700"/>
            <a:ext cx="11606448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451534"/>
            <a:ext cx="11874500" cy="3206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设△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S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S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S=S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-S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,S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是否存在最大值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S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的最大值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9125" y="3809999"/>
            <a:ext cx="8135657" cy="1434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018588" y="3816350"/>
            <a:ext cx="3095625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0563" y="7677150"/>
            <a:ext cx="10119598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0575" y="914400"/>
            <a:ext cx="11297341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0399" y="551934"/>
            <a:ext cx="1197670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B,F,E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三点共线时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4825" y="1952625"/>
            <a:ext cx="11500269" cy="1419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805613" y="2844800"/>
            <a:ext cx="4098791" cy="35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5475" y="6476999"/>
            <a:ext cx="9509125" cy="228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5326" y="487363"/>
            <a:ext cx="8980910" cy="784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4064" y="500063"/>
            <a:ext cx="10743876" cy="668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386900"/>
            <a:ext cx="119507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8. 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【问题情境】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外的一点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分别交⊙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小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明认为线段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上各点的距离中最短的线段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他是这样考虑的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上任意取一个不同于点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56450" y="4911725"/>
            <a:ext cx="39243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1800" y="366236"/>
            <a:ext cx="119507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OC,CP,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OC+PC,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OP-OC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OA=OC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OP-OA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从而得出线段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上各点的距离中最短的线段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小红认为在图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上各点的距离中最长的线段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你认为小红的说法正确吗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96150" y="5737225"/>
            <a:ext cx="422910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0074" y="382588"/>
            <a:ext cx="6007836" cy="1299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62688" y="1174749"/>
            <a:ext cx="4708562" cy="345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1663" y="4562474"/>
            <a:ext cx="11213584" cy="4594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328136"/>
            <a:ext cx="118237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【直接运用】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20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ACB=90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AC=BC=2,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为直径的半圆交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D,P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的一个动点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651875" y="4449763"/>
            <a:ext cx="3448050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34138" y="4506913"/>
            <a:ext cx="1299414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5474" y="503238"/>
            <a:ext cx="4292049" cy="620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10363" y="692150"/>
            <a:ext cx="3562185" cy="4749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9275" y="5554663"/>
            <a:ext cx="11784988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82600" y="164237"/>
            <a:ext cx="11899900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【构造运用】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在边长为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的菱形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A=60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所在的直线翻折得到△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MN,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长度的最小值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解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由折叠知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M=AM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又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可得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MA=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MA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=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MD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′在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为直径的圆上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66146" y="4575175"/>
            <a:ext cx="3848053" cy="382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451535"/>
            <a:ext cx="11836400" cy="3256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为圆心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,MA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为半径画⊙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MH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垂足为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H(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请继续完成本题的后续解题过程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51563" y="2836863"/>
            <a:ext cx="4211637" cy="444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3239" y="441324"/>
            <a:ext cx="7878762" cy="64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76975" y="1758949"/>
            <a:ext cx="4845424" cy="4165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5138" y="6265863"/>
            <a:ext cx="11848631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3237" y="534988"/>
            <a:ext cx="11820423" cy="670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0200" y="328136"/>
            <a:ext cx="11988800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【深度运用】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均是边长为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的等边三角形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BC,EF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AG,FC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相交于点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长的最小值和最大值分别是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和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743950" y="5254626"/>
            <a:ext cx="3473450" cy="3911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022600" y="4418014"/>
            <a:ext cx="1333500" cy="750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67400" y="4319589"/>
            <a:ext cx="2641600" cy="813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5938" y="646113"/>
            <a:ext cx="11434449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42013" y="2835275"/>
            <a:ext cx="4637087" cy="528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7538" y="568324"/>
            <a:ext cx="11599862" cy="6246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5138" y="700088"/>
            <a:ext cx="11331966" cy="3155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0225" y="4151313"/>
            <a:ext cx="84487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6588" y="646113"/>
            <a:ext cx="11579659" cy="541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1922</Words>
  <Application>Microsoft Office PowerPoint</Application>
  <PresentationFormat>A3 纸张(297x420 毫米)</PresentationFormat>
  <Paragraphs>112</Paragraphs>
  <Slides>61</Slides>
  <Notes>61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61</vt:i4>
      </vt:variant>
    </vt:vector>
  </HeadingPairs>
  <TitlesOfParts>
    <vt:vector size="6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  <vt:lpstr>幻灯片 59</vt:lpstr>
      <vt:lpstr>幻灯片 60</vt:lpstr>
      <vt:lpstr>幻灯片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2018-03-01T02:03:00Z</dcterms:created>
  <dcterms:modified xsi:type="dcterms:W3CDTF">2019-12-24T01:33:53Z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