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7" Type="http://schemas.openxmlformats.org/officeDocument/2006/relationships/tableStyles" Target="tableStyles.xml"/><Relationship Id="rId56" Type="http://schemas.openxmlformats.org/officeDocument/2006/relationships/viewProps" Target="viewProps.xml"/><Relationship Id="rId55" Type="http://schemas.openxmlformats.org/officeDocument/2006/relationships/presProps" Target="presProps.xml"/><Relationship Id="rId54" Type="http://schemas.openxmlformats.org/officeDocument/2006/relationships/notesMaster" Target="notesMasters/notesMaster1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e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83000">
              <a:schemeClr val="accent6">
                <a:lumMod val="85000"/>
              </a:schemeClr>
            </a:gs>
            <a:gs pos="95000">
              <a:schemeClr val="bg2"/>
            </a:gs>
            <a:gs pos="100000">
              <a:srgbClr val="7132A0">
                <a:alpha val="100000"/>
              </a:srgbClr>
            </a:gs>
            <a:gs pos="99000">
              <a:srgbClr val="7133A0">
                <a:alpha val="100000"/>
              </a:srgbClr>
            </a:gs>
            <a:gs pos="98000">
              <a:srgbClr val="72369F">
                <a:alpha val="100000"/>
              </a:srgbClr>
            </a:gs>
            <a:gs pos="97000">
              <a:srgbClr val="743C9E">
                <a:alpha val="100000"/>
              </a:srgbClr>
            </a:gs>
            <a:gs pos="95000">
              <a:srgbClr val="77479B">
                <a:alpha val="100000"/>
              </a:srgbClr>
            </a:gs>
            <a:gs pos="91000">
              <a:srgbClr val="7E5E96">
                <a:alpha val="100000"/>
              </a:srgb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.e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7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e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9.e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emf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7.e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15.emf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0.e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18.emf"/><Relationship Id="rId10" Type="http://schemas.openxmlformats.org/officeDocument/2006/relationships/vmlDrawing" Target="../drawings/vmlDrawing9.vml"/><Relationship Id="rId1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8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9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emf"/><Relationship Id="rId1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6.e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24.emf"/><Relationship Id="rId10" Type="http://schemas.openxmlformats.org/officeDocument/2006/relationships/vmlDrawing" Target="../drawings/vmlDrawing13.vml"/><Relationship Id="rId1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emf"/><Relationship Id="rId7" Type="http://schemas.openxmlformats.org/officeDocument/2006/relationships/oleObject" Target="../embeddings/oleObject26.bin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27.emf"/><Relationship Id="rId10" Type="http://schemas.openxmlformats.org/officeDocument/2006/relationships/vmlDrawing" Target="../drawings/vmlDrawing14.vml"/><Relationship Id="rId1" Type="http://schemas.openxmlformats.org/officeDocument/2006/relationships/oleObject" Target="../embeddings/oleObject24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0.emf"/><Relationship Id="rId1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1.emf"/><Relationship Id="rId1" Type="http://schemas.openxmlformats.org/officeDocument/2006/relationships/oleObject" Target="../embeddings/oleObject28.bin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emf"/><Relationship Id="rId1" Type="http://schemas.openxmlformats.org/officeDocument/2006/relationships/oleObject" Target="../embeddings/oleObject29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5.e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4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33.emf"/><Relationship Id="rId10" Type="http://schemas.openxmlformats.org/officeDocument/2006/relationships/vmlDrawing" Target="../drawings/vmlDrawing18.vml"/><Relationship Id="rId1" Type="http://schemas.openxmlformats.org/officeDocument/2006/relationships/oleObject" Target="../embeddings/oleObject30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8.emf"/><Relationship Id="rId7" Type="http://schemas.openxmlformats.org/officeDocument/2006/relationships/oleObject" Target="../embeddings/oleObject35.bin"/><Relationship Id="rId6" Type="http://schemas.openxmlformats.org/officeDocument/2006/relationships/image" Target="../media/image37.e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36.emf"/><Relationship Id="rId10" Type="http://schemas.openxmlformats.org/officeDocument/2006/relationships/vmlDrawing" Target="../drawings/vmlDrawing19.vml"/><Relationship Id="rId1" Type="http://schemas.openxmlformats.org/officeDocument/2006/relationships/oleObject" Target="../embeddings/oleObject33.bin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emf"/><Relationship Id="rId1" Type="http://schemas.openxmlformats.org/officeDocument/2006/relationships/oleObject" Target="../embeddings/oleObject36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emf"/><Relationship Id="rId1" Type="http://schemas.openxmlformats.org/officeDocument/2006/relationships/oleObject" Target="../embeddings/oleObject37.bin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1.emf"/><Relationship Id="rId1" Type="http://schemas.openxmlformats.org/officeDocument/2006/relationships/oleObject" Target="../embeddings/oleObject38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4.emf"/><Relationship Id="rId7" Type="http://schemas.openxmlformats.org/officeDocument/2006/relationships/oleObject" Target="../embeddings/oleObject41.bin"/><Relationship Id="rId6" Type="http://schemas.openxmlformats.org/officeDocument/2006/relationships/image" Target="../media/image43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2.e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39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7.emf"/><Relationship Id="rId7" Type="http://schemas.openxmlformats.org/officeDocument/2006/relationships/oleObject" Target="../embeddings/oleObject44.bin"/><Relationship Id="rId6" Type="http://schemas.openxmlformats.org/officeDocument/2006/relationships/image" Target="../media/image46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5.emf"/><Relationship Id="rId10" Type="http://schemas.openxmlformats.org/officeDocument/2006/relationships/vmlDrawing" Target="../drawings/vmlDrawing24.vml"/><Relationship Id="rId1" Type="http://schemas.openxmlformats.org/officeDocument/2006/relationships/oleObject" Target="../embeddings/oleObject42.bin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8.emf"/><Relationship Id="rId1" Type="http://schemas.openxmlformats.org/officeDocument/2006/relationships/oleObject" Target="../embeddings/oleObject45.bin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9.emf"/><Relationship Id="rId1" Type="http://schemas.openxmlformats.org/officeDocument/2006/relationships/oleObject" Target="../embeddings/oleObject46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emf"/><Relationship Id="rId7" Type="http://schemas.openxmlformats.org/officeDocument/2006/relationships/oleObject" Target="../embeddings/oleObject49.bin"/><Relationship Id="rId6" Type="http://schemas.openxmlformats.org/officeDocument/2006/relationships/image" Target="../media/image51.e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0.emf"/><Relationship Id="rId10" Type="http://schemas.openxmlformats.org/officeDocument/2006/relationships/vmlDrawing" Target="../drawings/vmlDrawing27.vml"/><Relationship Id="rId1" Type="http://schemas.openxmlformats.org/officeDocument/2006/relationships/oleObject" Target="../embeddings/oleObject47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emf"/><Relationship Id="rId7" Type="http://schemas.openxmlformats.org/officeDocument/2006/relationships/oleObject" Target="../embeddings/oleObject52.bin"/><Relationship Id="rId6" Type="http://schemas.openxmlformats.org/officeDocument/2006/relationships/image" Target="../media/image53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2.emf"/><Relationship Id="rId10" Type="http://schemas.openxmlformats.org/officeDocument/2006/relationships/vmlDrawing" Target="../drawings/vmlDrawing28.vml"/><Relationship Id="rId1" Type="http://schemas.openxmlformats.org/officeDocument/2006/relationships/oleObject" Target="../embeddings/oleObject50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4.emf"/><Relationship Id="rId1" Type="http://schemas.openxmlformats.org/officeDocument/2006/relationships/oleObject" Target="../embeddings/oleObject53.bin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5.emf"/><Relationship Id="rId1" Type="http://schemas.openxmlformats.org/officeDocument/2006/relationships/oleObject" Target="../embeddings/oleObject54.bin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6.emf"/><Relationship Id="rId1" Type="http://schemas.openxmlformats.org/officeDocument/2006/relationships/oleObject" Target="../embeddings/oleObject55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emf"/><Relationship Id="rId7" Type="http://schemas.openxmlformats.org/officeDocument/2006/relationships/oleObject" Target="../embeddings/oleObject58.bin"/><Relationship Id="rId6" Type="http://schemas.openxmlformats.org/officeDocument/2006/relationships/image" Target="../media/image58.e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7.emf"/><Relationship Id="rId10" Type="http://schemas.openxmlformats.org/officeDocument/2006/relationships/vmlDrawing" Target="../drawings/vmlDrawing32.vml"/><Relationship Id="rId1" Type="http://schemas.openxmlformats.org/officeDocument/2006/relationships/oleObject" Target="../embeddings/oleObject56.bin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emf"/><Relationship Id="rId7" Type="http://schemas.openxmlformats.org/officeDocument/2006/relationships/oleObject" Target="../embeddings/oleObject61.bin"/><Relationship Id="rId6" Type="http://schemas.openxmlformats.org/officeDocument/2006/relationships/image" Target="../media/image60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9.emf"/><Relationship Id="rId10" Type="http://schemas.openxmlformats.org/officeDocument/2006/relationships/vmlDrawing" Target="../drawings/vmlDrawing33.vml"/><Relationship Id="rId1" Type="http://schemas.openxmlformats.org/officeDocument/2006/relationships/oleObject" Target="../embeddings/oleObject59.bin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1.emf"/><Relationship Id="rId1" Type="http://schemas.openxmlformats.org/officeDocument/2006/relationships/oleObject" Target="../embeddings/oleObject62.bin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2.emf"/><Relationship Id="rId1" Type="http://schemas.openxmlformats.org/officeDocument/2006/relationships/oleObject" Target="../embeddings/oleObject63.bin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5.emf"/><Relationship Id="rId7" Type="http://schemas.openxmlformats.org/officeDocument/2006/relationships/oleObject" Target="../embeddings/oleObject66.bin"/><Relationship Id="rId6" Type="http://schemas.openxmlformats.org/officeDocument/2006/relationships/image" Target="../media/image64.e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63.emf"/><Relationship Id="rId10" Type="http://schemas.openxmlformats.org/officeDocument/2006/relationships/vmlDrawing" Target="../drawings/vmlDrawing36.vml"/><Relationship Id="rId1" Type="http://schemas.openxmlformats.org/officeDocument/2006/relationships/oleObject" Target="../embeddings/oleObject64.bin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8.emf"/><Relationship Id="rId7" Type="http://schemas.openxmlformats.org/officeDocument/2006/relationships/oleObject" Target="../embeddings/oleObject69.bin"/><Relationship Id="rId6" Type="http://schemas.openxmlformats.org/officeDocument/2006/relationships/image" Target="../media/image67.emf"/><Relationship Id="rId5" Type="http://schemas.openxmlformats.org/officeDocument/2006/relationships/oleObject" Target="../embeddings/oleObject68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66.emf"/><Relationship Id="rId10" Type="http://schemas.openxmlformats.org/officeDocument/2006/relationships/vmlDrawing" Target="../drawings/vmlDrawing37.vml"/><Relationship Id="rId1" Type="http://schemas.openxmlformats.org/officeDocument/2006/relationships/oleObject" Target="../embeddings/oleObject67.bin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9.emf"/><Relationship Id="rId1" Type="http://schemas.openxmlformats.org/officeDocument/2006/relationships/oleObject" Target="../embeddings/oleObject70.bin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0.emf"/><Relationship Id="rId1" Type="http://schemas.openxmlformats.org/officeDocument/2006/relationships/oleObject" Target="../embeddings/oleObject71.bin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3.emf"/><Relationship Id="rId7" Type="http://schemas.openxmlformats.org/officeDocument/2006/relationships/oleObject" Target="../embeddings/oleObject74.bin"/><Relationship Id="rId6" Type="http://schemas.openxmlformats.org/officeDocument/2006/relationships/image" Target="../media/image72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71.emf"/><Relationship Id="rId10" Type="http://schemas.openxmlformats.org/officeDocument/2006/relationships/vmlDrawing" Target="../drawings/vmlDrawing40.vml"/><Relationship Id="rId1" Type="http://schemas.openxmlformats.org/officeDocument/2006/relationships/oleObject" Target="../embeddings/oleObject72.bin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3.emf"/><Relationship Id="rId7" Type="http://schemas.openxmlformats.org/officeDocument/2006/relationships/oleObject" Target="../embeddings/oleObject77.bin"/><Relationship Id="rId6" Type="http://schemas.openxmlformats.org/officeDocument/2006/relationships/image" Target="../media/image75.e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74.emf"/><Relationship Id="rId10" Type="http://schemas.openxmlformats.org/officeDocument/2006/relationships/vmlDrawing" Target="../drawings/vmlDrawing41.vml"/><Relationship Id="rId1" Type="http://schemas.openxmlformats.org/officeDocument/2006/relationships/oleObject" Target="../embeddings/oleObject75.bin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6.emf"/><Relationship Id="rId1" Type="http://schemas.openxmlformats.org/officeDocument/2006/relationships/oleObject" Target="../embeddings/oleObject78.bin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7.emf"/><Relationship Id="rId1" Type="http://schemas.openxmlformats.org/officeDocument/2006/relationships/oleObject" Target="../embeddings/oleObject79.bin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8.emf"/><Relationship Id="rId1" Type="http://schemas.openxmlformats.org/officeDocument/2006/relationships/oleObject" Target="../embeddings/oleObject80.bin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1.emf"/><Relationship Id="rId7" Type="http://schemas.openxmlformats.org/officeDocument/2006/relationships/oleObject" Target="../embeddings/oleObject83.bin"/><Relationship Id="rId6" Type="http://schemas.openxmlformats.org/officeDocument/2006/relationships/image" Target="../media/image80.e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79.emf"/><Relationship Id="rId10" Type="http://schemas.openxmlformats.org/officeDocument/2006/relationships/vmlDrawing" Target="../drawings/vmlDrawing45.vml"/><Relationship Id="rId1" Type="http://schemas.openxmlformats.org/officeDocument/2006/relationships/oleObject" Target="../embeddings/oleObject81.bin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4.emf"/><Relationship Id="rId7" Type="http://schemas.openxmlformats.org/officeDocument/2006/relationships/oleObject" Target="../embeddings/oleObject86.bin"/><Relationship Id="rId6" Type="http://schemas.openxmlformats.org/officeDocument/2006/relationships/image" Target="../media/image83.emf"/><Relationship Id="rId5" Type="http://schemas.openxmlformats.org/officeDocument/2006/relationships/oleObject" Target="../embeddings/oleObject85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82.emf"/><Relationship Id="rId10" Type="http://schemas.openxmlformats.org/officeDocument/2006/relationships/vmlDrawing" Target="../drawings/vmlDrawing46.vml"/><Relationship Id="rId1" Type="http://schemas.openxmlformats.org/officeDocument/2006/relationships/oleObject" Target="../embeddings/oleObject84.bin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5.emf"/><Relationship Id="rId1" Type="http://schemas.openxmlformats.org/officeDocument/2006/relationships/oleObject" Target="../embeddings/oleObject87.bin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6.emf"/><Relationship Id="rId1" Type="http://schemas.openxmlformats.org/officeDocument/2006/relationships/oleObject" Target="../embeddings/oleObject88.bin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9.emf"/><Relationship Id="rId7" Type="http://schemas.openxmlformats.org/officeDocument/2006/relationships/oleObject" Target="../embeddings/oleObject91.bin"/><Relationship Id="rId6" Type="http://schemas.openxmlformats.org/officeDocument/2006/relationships/image" Target="../media/image88.emf"/><Relationship Id="rId5" Type="http://schemas.openxmlformats.org/officeDocument/2006/relationships/oleObject" Target="../embeddings/oleObject90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87.emf"/><Relationship Id="rId10" Type="http://schemas.openxmlformats.org/officeDocument/2006/relationships/vmlDrawing" Target="../drawings/vmlDrawing49.vml"/><Relationship Id="rId1" Type="http://schemas.openxmlformats.org/officeDocument/2006/relationships/oleObject" Target="../embeddings/oleObject89.bin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2.emf"/><Relationship Id="rId7" Type="http://schemas.openxmlformats.org/officeDocument/2006/relationships/oleObject" Target="../embeddings/oleObject94.bin"/><Relationship Id="rId6" Type="http://schemas.openxmlformats.org/officeDocument/2006/relationships/image" Target="../media/image91.emf"/><Relationship Id="rId5" Type="http://schemas.openxmlformats.org/officeDocument/2006/relationships/oleObject" Target="../embeddings/oleObject9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90.emf"/><Relationship Id="rId10" Type="http://schemas.openxmlformats.org/officeDocument/2006/relationships/vmlDrawing" Target="../drawings/vmlDrawing50.vml"/><Relationship Id="rId1" Type="http://schemas.openxmlformats.org/officeDocument/2006/relationships/oleObject" Target="../embeddings/oleObject9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560185" y="1414070"/>
            <a:ext cx="7168747" cy="10807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1" name="矩形 10"/>
          <p:cNvSpPr/>
          <p:nvPr/>
        </p:nvSpPr>
        <p:spPr>
          <a:xfrm>
            <a:off x="1653822" y="1963193"/>
            <a:ext cx="411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模块二  工业文明时代的中国和世界</a:t>
            </a:r>
            <a:endParaRPr lang="zh-CN" altLang="en-US" sz="20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115751" name="圆角矩形​​ 22">
            <a:hlinkClick r:id="rId1" action="ppaction://hlinksldjump"/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819" y="3997802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52" name="TextBox 46">
            <a:hlinkClick r:id="rId3" action="ppaction://hlinksldjump"/>
          </p:cNvPr>
          <p:cNvSpPr txBox="1"/>
          <p:nvPr/>
        </p:nvSpPr>
        <p:spPr>
          <a:xfrm>
            <a:off x="5942056" y="4004151"/>
            <a:ext cx="9448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模块二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grpSp>
        <p:nvGrpSpPr>
          <p:cNvPr id="3" name="组合 6"/>
          <p:cNvGrpSpPr/>
          <p:nvPr/>
        </p:nvGrpSpPr>
        <p:grpSpPr>
          <a:xfrm>
            <a:off x="1796337" y="3506935"/>
            <a:ext cx="2997681" cy="1568450"/>
            <a:chOff x="499685" y="1348596"/>
            <a:chExt cx="3510029" cy="1376744"/>
          </a:xfrm>
        </p:grpSpPr>
        <p:grpSp>
          <p:nvGrpSpPr>
            <p:cNvPr id="7180" name="组合 39"/>
            <p:cNvGrpSpPr/>
            <p:nvPr/>
          </p:nvGrpSpPr>
          <p:grpSpPr>
            <a:xfrm>
              <a:off x="1010872" y="1403393"/>
              <a:ext cx="2998842" cy="1042768"/>
              <a:chOff x="1068022" y="1403393"/>
              <a:chExt cx="2998842" cy="104276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068022" y="1493517"/>
                <a:ext cx="1022315" cy="923703"/>
              </a:xfrm>
              <a:prstGeom prst="rect">
                <a:avLst/>
              </a:prstGeom>
              <a:solidFill>
                <a:srgbClr val="0066FF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002822" y="1403393"/>
                <a:ext cx="2064042" cy="728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目  录</a:t>
                </a:r>
                <a:endPara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83" name="TextBox 5"/>
              <p:cNvSpPr txBox="1"/>
              <p:nvPr/>
            </p:nvSpPr>
            <p:spPr>
              <a:xfrm>
                <a:off x="2006539" y="2028679"/>
                <a:ext cx="1988945" cy="4174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500">
                    <a:solidFill>
                      <a:srgbClr val="0066FF"/>
                    </a:solidFill>
                    <a:latin typeface="Arial" panose="020B0604020202020204" pitchFamily="34" charset="0"/>
                  </a:rPr>
                  <a:t>ONTENTS</a:t>
                </a:r>
                <a:endParaRPr lang="zh-CN" altLang="en-US" sz="2500" dirty="0">
                  <a:solidFill>
                    <a:srgbClr val="0066FF"/>
                  </a:solidFill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99685" y="1348596"/>
              <a:ext cx="1245414" cy="137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595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</a:t>
              </a:r>
              <a:endParaRPr kumimoji="0" lang="zh-CN" altLang="en-US" sz="959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5016800" y="3113810"/>
            <a:ext cx="63482" cy="2518663"/>
            <a:chOff x="6966170" y="1570075"/>
            <a:chExt cx="63500" cy="2204256"/>
          </a:xfrm>
        </p:grpSpPr>
        <p:cxnSp>
          <p:nvCxnSpPr>
            <p:cNvPr id="7186" name="直接连接符 28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87" name="直接连接符 29"/>
            <p:cNvCxnSpPr/>
            <p:nvPr/>
          </p:nvCxnSpPr>
          <p:spPr>
            <a:xfrm>
              <a:off x="7029670" y="1570075"/>
              <a:ext cx="0" cy="2196549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3" name="组合 30"/>
          <p:cNvGrpSpPr/>
          <p:nvPr/>
        </p:nvGrpSpPr>
        <p:grpSpPr>
          <a:xfrm>
            <a:off x="5097740" y="3121746"/>
            <a:ext cx="61895" cy="2518662"/>
            <a:chOff x="6966170" y="1570075"/>
            <a:chExt cx="63500" cy="2204256"/>
          </a:xfrm>
        </p:grpSpPr>
        <p:cxnSp>
          <p:nvCxnSpPr>
            <p:cNvPr id="7189" name="直接连接符 31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90" name="直接连接符 32"/>
            <p:cNvCxnSpPr/>
            <p:nvPr/>
          </p:nvCxnSpPr>
          <p:spPr>
            <a:xfrm>
              <a:off x="7029670" y="1570075"/>
              <a:ext cx="0" cy="2195552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7214" name="矩形 9"/>
          <p:cNvSpPr/>
          <p:nvPr/>
        </p:nvSpPr>
        <p:spPr>
          <a:xfrm>
            <a:off x="1688737" y="1556906"/>
            <a:ext cx="69275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第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讲  长效热点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回扣教材圈定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30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个高频考点</a:t>
            </a:r>
            <a:endParaRPr lang="zh-CN" altLang="en-US" sz="2000" b="0" dirty="0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16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1680" name="对象 281679"/>
          <p:cNvGraphicFramePr/>
          <p:nvPr/>
        </p:nvGraphicFramePr>
        <p:xfrm>
          <a:off x="1964886" y="1580711"/>
          <a:ext cx="8205096" cy="46262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7540" imgH="4655820" progId="Word.Document.8">
                  <p:embed/>
                </p:oleObj>
              </mc:Choice>
              <mc:Fallback>
                <p:oleObj name="" r:id="rId1" imgW="8257540" imgH="465582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580711"/>
                        <a:ext cx="8205096" cy="46262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36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3688" name="对象 583687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092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09288" name="对象 138255"/>
          <p:cNvGraphicFramePr/>
          <p:nvPr/>
        </p:nvGraphicFramePr>
        <p:xfrm>
          <a:off x="2004562" y="1629910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928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929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09291" name="对象 138261"/>
          <p:cNvGraphicFramePr/>
          <p:nvPr/>
        </p:nvGraphicFramePr>
        <p:xfrm>
          <a:off x="2015671" y="1767984"/>
          <a:ext cx="8090828" cy="4540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8100060" imgH="4546600" progId="Word.Document.8">
                  <p:embed/>
                </p:oleObj>
              </mc:Choice>
              <mc:Fallback>
                <p:oleObj name="" r:id="rId5" imgW="8100060" imgH="454660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67984"/>
                        <a:ext cx="8090828" cy="45405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92" name="对象 138257"/>
          <p:cNvGraphicFramePr/>
          <p:nvPr/>
        </p:nvGraphicFramePr>
        <p:xfrm>
          <a:off x="3072653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72653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9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09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929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09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09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928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03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0312" name="对象 138255"/>
          <p:cNvGraphicFramePr/>
          <p:nvPr/>
        </p:nvGraphicFramePr>
        <p:xfrm>
          <a:off x="2004562" y="1587059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87059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031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031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0315" name="对象 138261"/>
          <p:cNvGraphicFramePr/>
          <p:nvPr/>
        </p:nvGraphicFramePr>
        <p:xfrm>
          <a:off x="2015671" y="1845750"/>
          <a:ext cx="8041628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45750"/>
                        <a:ext cx="8041628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0316" name="对象 138257"/>
          <p:cNvGraphicFramePr/>
          <p:nvPr/>
        </p:nvGraphicFramePr>
        <p:xfrm>
          <a:off x="4512115" y="3778788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12115" y="3778788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0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0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03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0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0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03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470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4713" name="对象 584712"/>
          <p:cNvGraphicFramePr/>
          <p:nvPr/>
        </p:nvGraphicFramePr>
        <p:xfrm>
          <a:off x="1969646" y="1744179"/>
          <a:ext cx="8252708" cy="4059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4179"/>
                        <a:ext cx="8252708" cy="40596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573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5736" name="对象 585735"/>
          <p:cNvGraphicFramePr/>
          <p:nvPr/>
        </p:nvGraphicFramePr>
        <p:xfrm>
          <a:off x="1969646" y="203302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3302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675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6760" name="对象 586759"/>
          <p:cNvGraphicFramePr/>
          <p:nvPr/>
        </p:nvGraphicFramePr>
        <p:xfrm>
          <a:off x="1969646" y="1496597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96597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13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1336" name="对象 138255"/>
          <p:cNvGraphicFramePr/>
          <p:nvPr/>
        </p:nvGraphicFramePr>
        <p:xfrm>
          <a:off x="1926796" y="1731482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6796" y="1731482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13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13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1339" name="对象 138261"/>
          <p:cNvGraphicFramePr/>
          <p:nvPr/>
        </p:nvGraphicFramePr>
        <p:xfrm>
          <a:off x="2015671" y="1668000"/>
          <a:ext cx="8041628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68000"/>
                        <a:ext cx="8041628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340" name="对象 138257"/>
          <p:cNvGraphicFramePr/>
          <p:nvPr/>
        </p:nvGraphicFramePr>
        <p:xfrm>
          <a:off x="9695450" y="349153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95450" y="349153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1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1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13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1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1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133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23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2360" name="对象 138255"/>
          <p:cNvGraphicFramePr/>
          <p:nvPr/>
        </p:nvGraphicFramePr>
        <p:xfrm>
          <a:off x="1920448" y="1772746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0448" y="1772746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23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23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2363" name="对象 138261"/>
          <p:cNvGraphicFramePr/>
          <p:nvPr/>
        </p:nvGraphicFramePr>
        <p:xfrm>
          <a:off x="2015671" y="2590081"/>
          <a:ext cx="8041628" cy="2350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8100060" imgH="2372360" progId="Word.Document.8">
                  <p:embed/>
                </p:oleObj>
              </mc:Choice>
              <mc:Fallback>
                <p:oleObj name="" r:id="rId5" imgW="8100060" imgH="237236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590081"/>
                        <a:ext cx="8041628" cy="2350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2364" name="对象 138257"/>
          <p:cNvGraphicFramePr/>
          <p:nvPr/>
        </p:nvGraphicFramePr>
        <p:xfrm>
          <a:off x="2847290" y="350105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47290" y="350105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23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2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23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2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2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236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777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7785" name="对象 587784"/>
          <p:cNvGraphicFramePr/>
          <p:nvPr/>
        </p:nvGraphicFramePr>
        <p:xfrm>
          <a:off x="1964886" y="1980650"/>
          <a:ext cx="8249533" cy="3464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57540" imgH="3469640" progId="Word.Document.8">
                  <p:embed/>
                </p:oleObj>
              </mc:Choice>
              <mc:Fallback>
                <p:oleObj name="" r:id="rId1" imgW="8257540" imgH="346964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980650"/>
                        <a:ext cx="8249533" cy="346455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88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8808" name="对象 588807"/>
          <p:cNvGraphicFramePr/>
          <p:nvPr/>
        </p:nvGraphicFramePr>
        <p:xfrm>
          <a:off x="1969646" y="2282191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82191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98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9832" name="对象 589831"/>
          <p:cNvGraphicFramePr/>
          <p:nvPr/>
        </p:nvGraphicFramePr>
        <p:xfrm>
          <a:off x="1969646" y="2048894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48894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33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3384" name="对象 138255"/>
          <p:cNvGraphicFramePr/>
          <p:nvPr/>
        </p:nvGraphicFramePr>
        <p:xfrm>
          <a:off x="1993453" y="1587059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3453" y="1587059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338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338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3387" name="对象 138261"/>
          <p:cNvGraphicFramePr/>
          <p:nvPr/>
        </p:nvGraphicFramePr>
        <p:xfrm>
          <a:off x="2015671" y="1580711"/>
          <a:ext cx="7954340" cy="4799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8100060" imgH="4892040" progId="Word.Document.8">
                  <p:embed/>
                </p:oleObj>
              </mc:Choice>
              <mc:Fallback>
                <p:oleObj name="" r:id="rId5" imgW="8100060" imgH="489204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580711"/>
                        <a:ext cx="7954340" cy="47992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3388" name="对象 138257"/>
          <p:cNvGraphicFramePr/>
          <p:nvPr/>
        </p:nvGraphicFramePr>
        <p:xfrm>
          <a:off x="3280557" y="2420266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80557" y="2420266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3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3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338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3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3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338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440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4408" name="对象 138255"/>
          <p:cNvGraphicFramePr/>
          <p:nvPr/>
        </p:nvGraphicFramePr>
        <p:xfrm>
          <a:off x="2004562" y="1875904"/>
          <a:ext cx="8019410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75904"/>
                        <a:ext cx="8019410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40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1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411" name="对象 138261"/>
          <p:cNvGraphicFramePr/>
          <p:nvPr/>
        </p:nvGraphicFramePr>
        <p:xfrm>
          <a:off x="2015671" y="2133007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33007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12" name="对象 138257"/>
          <p:cNvGraphicFramePr/>
          <p:nvPr/>
        </p:nvGraphicFramePr>
        <p:xfrm>
          <a:off x="5591315" y="3069372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91315" y="3069372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4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44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4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44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4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40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085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0856" name="对象 590855"/>
          <p:cNvGraphicFramePr/>
          <p:nvPr/>
        </p:nvGraphicFramePr>
        <p:xfrm>
          <a:off x="1969646" y="1817183"/>
          <a:ext cx="8252708" cy="4059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40596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18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1880" name="对象 591879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28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2904" name="对象 592903"/>
          <p:cNvGraphicFramePr/>
          <p:nvPr/>
        </p:nvGraphicFramePr>
        <p:xfrm>
          <a:off x="1969646" y="2242515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42515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542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5432" name="对象 138255"/>
          <p:cNvGraphicFramePr/>
          <p:nvPr/>
        </p:nvGraphicFramePr>
        <p:xfrm>
          <a:off x="1855378" y="1556906"/>
          <a:ext cx="8416175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8399145" imgH="5013960" progId="Word.Document.8">
                  <p:embed/>
                </p:oleObj>
              </mc:Choice>
              <mc:Fallback>
                <p:oleObj name="" r:id="rId1" imgW="8399145" imgH="501396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55378" y="1556906"/>
                        <a:ext cx="8416175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43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43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5435" name="对象 138261"/>
          <p:cNvGraphicFramePr/>
          <p:nvPr/>
        </p:nvGraphicFramePr>
        <p:xfrm>
          <a:off x="2015671" y="2348848"/>
          <a:ext cx="8041628" cy="2937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348848"/>
                        <a:ext cx="8041628" cy="293764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36" name="对象 138257"/>
          <p:cNvGraphicFramePr/>
          <p:nvPr/>
        </p:nvGraphicFramePr>
        <p:xfrm>
          <a:off x="5519898" y="2555165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19898" y="2555165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54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3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5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5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3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645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6456" name="对象 138255"/>
          <p:cNvGraphicFramePr/>
          <p:nvPr/>
        </p:nvGraphicFramePr>
        <p:xfrm>
          <a:off x="2004562" y="202032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202032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45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45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6459" name="对象 138261"/>
          <p:cNvGraphicFramePr/>
          <p:nvPr/>
        </p:nvGraphicFramePr>
        <p:xfrm>
          <a:off x="2015671" y="1894949"/>
          <a:ext cx="8041628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94949"/>
                        <a:ext cx="8041628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460" name="对象 138257"/>
          <p:cNvGraphicFramePr/>
          <p:nvPr/>
        </p:nvGraphicFramePr>
        <p:xfrm>
          <a:off x="9479610" y="2626583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79610" y="2626583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6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64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645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64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6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645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392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3929" name="对象 593928"/>
          <p:cNvGraphicFramePr/>
          <p:nvPr/>
        </p:nvGraphicFramePr>
        <p:xfrm>
          <a:off x="1964886" y="1918755"/>
          <a:ext cx="8205096" cy="3442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8257540" imgH="3469640" progId="Word.Document.8">
                  <p:embed/>
                </p:oleObj>
              </mc:Choice>
              <mc:Fallback>
                <p:oleObj name="" r:id="rId1" imgW="8257540" imgH="346964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918755"/>
                        <a:ext cx="8205096" cy="344233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494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4952" name="对象 594951"/>
          <p:cNvGraphicFramePr/>
          <p:nvPr/>
        </p:nvGraphicFramePr>
        <p:xfrm>
          <a:off x="1969646" y="2121899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21899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59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5976" name="对象 595975"/>
          <p:cNvGraphicFramePr/>
          <p:nvPr/>
        </p:nvGraphicFramePr>
        <p:xfrm>
          <a:off x="1969646" y="2242515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42515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747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7480" name="对象 138255"/>
          <p:cNvGraphicFramePr/>
          <p:nvPr/>
        </p:nvGraphicFramePr>
        <p:xfrm>
          <a:off x="2004562" y="180448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0448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748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748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7483" name="对象 138261"/>
          <p:cNvGraphicFramePr/>
          <p:nvPr/>
        </p:nvGraphicFramePr>
        <p:xfrm>
          <a:off x="2015671" y="1894949"/>
          <a:ext cx="8041628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94949"/>
                        <a:ext cx="8041628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7484" name="对象 138257"/>
          <p:cNvGraphicFramePr/>
          <p:nvPr/>
        </p:nvGraphicFramePr>
        <p:xfrm>
          <a:off x="2344192" y="413905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44192" y="413905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74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74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748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7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7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7481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85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8504" name="对象 138255"/>
          <p:cNvGraphicFramePr/>
          <p:nvPr/>
        </p:nvGraphicFramePr>
        <p:xfrm>
          <a:off x="2004562" y="1875904"/>
          <a:ext cx="8019410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75904"/>
                        <a:ext cx="8019410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85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85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8507" name="对象 138261"/>
          <p:cNvGraphicFramePr/>
          <p:nvPr/>
        </p:nvGraphicFramePr>
        <p:xfrm>
          <a:off x="2015671" y="2061590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61590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8508" name="对象 138257"/>
          <p:cNvGraphicFramePr/>
          <p:nvPr/>
        </p:nvGraphicFramePr>
        <p:xfrm>
          <a:off x="6743520" y="3634365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43520" y="3634365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85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8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85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85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8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850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699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7000" name="对象 596999"/>
          <p:cNvGraphicFramePr/>
          <p:nvPr/>
        </p:nvGraphicFramePr>
        <p:xfrm>
          <a:off x="1969646" y="1744179"/>
          <a:ext cx="8252708" cy="4059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4179"/>
                        <a:ext cx="8252708" cy="40596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80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8024" name="对象 598023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95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9528" name="对象 138255"/>
          <p:cNvGraphicFramePr/>
          <p:nvPr/>
        </p:nvGraphicFramePr>
        <p:xfrm>
          <a:off x="2004562" y="1515642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15642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952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953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9531" name="对象 138261"/>
          <p:cNvGraphicFramePr/>
          <p:nvPr/>
        </p:nvGraphicFramePr>
        <p:xfrm>
          <a:off x="2015671" y="1701327"/>
          <a:ext cx="7954340" cy="4462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5" imgW="8100060" imgH="4546600" progId="Word.Document.8">
                  <p:embed/>
                </p:oleObj>
              </mc:Choice>
              <mc:Fallback>
                <p:oleObj name="" r:id="rId5" imgW="8100060" imgH="454660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01327"/>
                        <a:ext cx="7954340" cy="44628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9532" name="对象 138257"/>
          <p:cNvGraphicFramePr/>
          <p:nvPr/>
        </p:nvGraphicFramePr>
        <p:xfrm>
          <a:off x="5808743" y="399462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08743" y="399462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9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9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95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9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9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9529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054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0552" name="对象 138255"/>
          <p:cNvGraphicFramePr/>
          <p:nvPr/>
        </p:nvGraphicFramePr>
        <p:xfrm>
          <a:off x="2004562" y="2091744"/>
          <a:ext cx="8019410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2091744"/>
                        <a:ext cx="8019410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055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055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0555" name="对象 138261"/>
          <p:cNvGraphicFramePr/>
          <p:nvPr/>
        </p:nvGraphicFramePr>
        <p:xfrm>
          <a:off x="2015671" y="2420266"/>
          <a:ext cx="8041628" cy="2350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5" imgW="8100060" imgH="2372360" progId="Word.Document.8">
                  <p:embed/>
                </p:oleObj>
              </mc:Choice>
              <mc:Fallback>
                <p:oleObj name="" r:id="rId5" imgW="8100060" imgH="237236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0266"/>
                        <a:ext cx="8041628" cy="235043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0556" name="对象 138257"/>
          <p:cNvGraphicFramePr/>
          <p:nvPr/>
        </p:nvGraphicFramePr>
        <p:xfrm>
          <a:off x="9470088" y="327569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70088" y="327569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05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0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5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05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0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55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90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9048" name="对象 599047"/>
          <p:cNvGraphicFramePr/>
          <p:nvPr/>
        </p:nvGraphicFramePr>
        <p:xfrm>
          <a:off x="1964886" y="1666412"/>
          <a:ext cx="8114633" cy="4570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" imgW="8257540" imgH="4655820" progId="Word.Document.8">
                  <p:embed/>
                </p:oleObj>
              </mc:Choice>
              <mc:Fallback>
                <p:oleObj name="" r:id="rId1" imgW="8257540" imgH="465582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666412"/>
                        <a:ext cx="8114633" cy="45707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006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0072" name="对象 600071"/>
          <p:cNvGraphicFramePr/>
          <p:nvPr/>
        </p:nvGraphicFramePr>
        <p:xfrm>
          <a:off x="1969646" y="1745765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5765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109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1096" name="对象 601095"/>
          <p:cNvGraphicFramePr/>
          <p:nvPr/>
        </p:nvGraphicFramePr>
        <p:xfrm>
          <a:off x="1969646" y="2193316"/>
          <a:ext cx="8252708" cy="2963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93316"/>
                        <a:ext cx="8252708" cy="2963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157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1576" name="对象 138255"/>
          <p:cNvGraphicFramePr/>
          <p:nvPr/>
        </p:nvGraphicFramePr>
        <p:xfrm>
          <a:off x="2004562" y="1556906"/>
          <a:ext cx="8019410" cy="4962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" imgW="8255000" imgH="5115560" progId="Word.Document.8">
                  <p:embed/>
                </p:oleObj>
              </mc:Choice>
              <mc:Fallback>
                <p:oleObj name="" r:id="rId1" imgW="8255000" imgH="511556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56906"/>
                        <a:ext cx="8019410" cy="496273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157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157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1579" name="对象 138261"/>
          <p:cNvGraphicFramePr/>
          <p:nvPr/>
        </p:nvGraphicFramePr>
        <p:xfrm>
          <a:off x="2015671" y="1701327"/>
          <a:ext cx="8090828" cy="4540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8100060" imgH="4546600" progId="Word.Document.8">
                  <p:embed/>
                </p:oleObj>
              </mc:Choice>
              <mc:Fallback>
                <p:oleObj name="" r:id="rId5" imgW="8100060" imgH="454660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01327"/>
                        <a:ext cx="8090828" cy="45405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1580" name="对象 138257"/>
          <p:cNvGraphicFramePr/>
          <p:nvPr/>
        </p:nvGraphicFramePr>
        <p:xfrm>
          <a:off x="6024583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24583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1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1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157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1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1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1577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259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2600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260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260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2603" name="对象 138261"/>
          <p:cNvGraphicFramePr/>
          <p:nvPr/>
        </p:nvGraphicFramePr>
        <p:xfrm>
          <a:off x="2015671" y="1845750"/>
          <a:ext cx="8041628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45750"/>
                        <a:ext cx="8041628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2604" name="对象 138257"/>
          <p:cNvGraphicFramePr/>
          <p:nvPr/>
        </p:nvGraphicFramePr>
        <p:xfrm>
          <a:off x="4367693" y="3491530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67693" y="3491530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26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2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260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26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2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2601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211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2120" name="对象 602119"/>
          <p:cNvGraphicFramePr/>
          <p:nvPr/>
        </p:nvGraphicFramePr>
        <p:xfrm>
          <a:off x="1964886" y="1691805"/>
          <a:ext cx="8205096" cy="4040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691805"/>
                        <a:ext cx="8205096" cy="404065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313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3144" name="对象 603143"/>
          <p:cNvGraphicFramePr/>
          <p:nvPr/>
        </p:nvGraphicFramePr>
        <p:xfrm>
          <a:off x="1969646" y="203302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3302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36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3624" name="对象 138255"/>
          <p:cNvGraphicFramePr/>
          <p:nvPr/>
        </p:nvGraphicFramePr>
        <p:xfrm>
          <a:off x="2004562" y="1660064"/>
          <a:ext cx="8030519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60064"/>
                        <a:ext cx="8030519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36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36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3627" name="对象 138261"/>
          <p:cNvGraphicFramePr/>
          <p:nvPr/>
        </p:nvGraphicFramePr>
        <p:xfrm>
          <a:off x="2015671" y="1988586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3628" name="对象 138257"/>
          <p:cNvGraphicFramePr/>
          <p:nvPr/>
        </p:nvGraphicFramePr>
        <p:xfrm>
          <a:off x="9408193" y="3429635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08193" y="3429635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36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3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36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3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3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3625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46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4648" name="对象 138255"/>
          <p:cNvGraphicFramePr/>
          <p:nvPr/>
        </p:nvGraphicFramePr>
        <p:xfrm>
          <a:off x="2004562" y="1556906"/>
          <a:ext cx="8019410" cy="495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" imgW="8255000" imgH="5105400" progId="Word.Document.8">
                  <p:embed/>
                </p:oleObj>
              </mc:Choice>
              <mc:Fallback>
                <p:oleObj name="" r:id="rId1" imgW="8255000" imgH="510540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56906"/>
                        <a:ext cx="8019410" cy="4951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464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5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4651" name="对象 138261"/>
          <p:cNvGraphicFramePr/>
          <p:nvPr/>
        </p:nvGraphicFramePr>
        <p:xfrm>
          <a:off x="2015671" y="2564688"/>
          <a:ext cx="8041628" cy="2937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564688"/>
                        <a:ext cx="8041628" cy="293764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52" name="对象 138257"/>
          <p:cNvGraphicFramePr/>
          <p:nvPr/>
        </p:nvGraphicFramePr>
        <p:xfrm>
          <a:off x="4727955" y="2061590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27955" y="2061590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46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4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46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46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4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4649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416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4168" name="对象 604167"/>
          <p:cNvGraphicFramePr/>
          <p:nvPr/>
        </p:nvGraphicFramePr>
        <p:xfrm>
          <a:off x="1964886" y="1748939"/>
          <a:ext cx="8205096" cy="4040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748939"/>
                        <a:ext cx="8205096" cy="404065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518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5192" name="对象 605191"/>
          <p:cNvGraphicFramePr/>
          <p:nvPr/>
        </p:nvGraphicFramePr>
        <p:xfrm>
          <a:off x="1969646" y="1799725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99725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56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5672" name="对象 138255"/>
          <p:cNvGraphicFramePr/>
          <p:nvPr/>
        </p:nvGraphicFramePr>
        <p:xfrm>
          <a:off x="2004562" y="1629910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56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56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5675" name="对象 138261"/>
          <p:cNvGraphicFramePr/>
          <p:nvPr/>
        </p:nvGraphicFramePr>
        <p:xfrm>
          <a:off x="2015671" y="1668000"/>
          <a:ext cx="8041628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68000"/>
                        <a:ext cx="8041628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676" name="对象 138257"/>
          <p:cNvGraphicFramePr/>
          <p:nvPr/>
        </p:nvGraphicFramePr>
        <p:xfrm>
          <a:off x="9119348" y="3418525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119348" y="3418525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56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5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5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5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5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56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5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5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5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5673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66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6696" name="对象 138255"/>
          <p:cNvGraphicFramePr/>
          <p:nvPr/>
        </p:nvGraphicFramePr>
        <p:xfrm>
          <a:off x="2004562" y="180448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0448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669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669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6699" name="对象 138261"/>
          <p:cNvGraphicFramePr/>
          <p:nvPr/>
        </p:nvGraphicFramePr>
        <p:xfrm>
          <a:off x="2015671" y="1845750"/>
          <a:ext cx="8041628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45750"/>
                        <a:ext cx="8041628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6700" name="对象 138257"/>
          <p:cNvGraphicFramePr/>
          <p:nvPr/>
        </p:nvGraphicFramePr>
        <p:xfrm>
          <a:off x="3793178" y="2420266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93178" y="2420266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66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6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6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6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66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6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6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6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6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6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6697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62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6216" name="对象 606215"/>
          <p:cNvGraphicFramePr/>
          <p:nvPr/>
        </p:nvGraphicFramePr>
        <p:xfrm>
          <a:off x="1964886" y="2133007"/>
          <a:ext cx="8205096" cy="2855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" imgW="8257540" imgH="2877820" progId="Word.Document.8">
                  <p:embed/>
                </p:oleObj>
              </mc:Choice>
              <mc:Fallback>
                <p:oleObj name="" r:id="rId1" imgW="8257540" imgH="2877820" progId="Word.Document.8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2133007"/>
                        <a:ext cx="8205096" cy="28551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72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7240" name="对象 607239"/>
          <p:cNvGraphicFramePr/>
          <p:nvPr/>
        </p:nvGraphicFramePr>
        <p:xfrm>
          <a:off x="1969646" y="1977476"/>
          <a:ext cx="8252708" cy="2963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77476"/>
                        <a:ext cx="8252708" cy="2963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82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8264" name="对象 608263"/>
          <p:cNvGraphicFramePr/>
          <p:nvPr/>
        </p:nvGraphicFramePr>
        <p:xfrm>
          <a:off x="1969646" y="1728308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28308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603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6040" name="对象 138255"/>
          <p:cNvGraphicFramePr/>
          <p:nvPr/>
        </p:nvGraphicFramePr>
        <p:xfrm>
          <a:off x="2004562" y="1629910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604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604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56043" name="对象 138261"/>
          <p:cNvGraphicFramePr/>
          <p:nvPr/>
        </p:nvGraphicFramePr>
        <p:xfrm>
          <a:off x="2015671" y="2204426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204426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6044" name="对象 138257"/>
          <p:cNvGraphicFramePr/>
          <p:nvPr/>
        </p:nvGraphicFramePr>
        <p:xfrm>
          <a:off x="6527680" y="3356631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27680" y="3356631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6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56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56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60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56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56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6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6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56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6041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706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7064" name="对象 138255"/>
          <p:cNvGraphicFramePr/>
          <p:nvPr/>
        </p:nvGraphicFramePr>
        <p:xfrm>
          <a:off x="2004562" y="1588647"/>
          <a:ext cx="8162246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1" imgW="8399145" imgH="5013960" progId="Word.Document.8">
                  <p:embed/>
                </p:oleObj>
              </mc:Choice>
              <mc:Fallback>
                <p:oleObj name="" r:id="rId1" imgW="8399145" imgH="5013960" progId="Word.Document.8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88647"/>
                        <a:ext cx="8162246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706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706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57067" name="对象 138261"/>
          <p:cNvGraphicFramePr/>
          <p:nvPr/>
        </p:nvGraphicFramePr>
        <p:xfrm>
          <a:off x="2015671" y="2420266"/>
          <a:ext cx="8041628" cy="293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0266"/>
                        <a:ext cx="8041628" cy="29376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7068" name="对象 138257"/>
          <p:cNvGraphicFramePr/>
          <p:nvPr/>
        </p:nvGraphicFramePr>
        <p:xfrm>
          <a:off x="7751303" y="1556906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751303" y="1556906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7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57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7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57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70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57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57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7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7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57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7065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80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8093" name="对象 558092"/>
          <p:cNvGraphicFramePr/>
          <p:nvPr/>
        </p:nvGraphicFramePr>
        <p:xfrm>
          <a:off x="1969646" y="1744179"/>
          <a:ext cx="8252708" cy="4059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4179"/>
                        <a:ext cx="8252708" cy="40596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77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7720" name="对象 627719"/>
          <p:cNvGraphicFramePr/>
          <p:nvPr/>
        </p:nvGraphicFramePr>
        <p:xfrm>
          <a:off x="1969646" y="203302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3302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91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9112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911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911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59115" name="对象 138261"/>
          <p:cNvGraphicFramePr/>
          <p:nvPr/>
        </p:nvGraphicFramePr>
        <p:xfrm>
          <a:off x="2015671" y="2133007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33007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6" name="对象 138257"/>
          <p:cNvGraphicFramePr/>
          <p:nvPr/>
        </p:nvGraphicFramePr>
        <p:xfrm>
          <a:off x="8832090" y="349153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832090" y="349153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9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59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9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59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91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59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59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9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9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59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9113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01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0136" name="对象 138255"/>
          <p:cNvGraphicFramePr/>
          <p:nvPr/>
        </p:nvGraphicFramePr>
        <p:xfrm>
          <a:off x="1926796" y="1875904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6796" y="1875904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01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01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0139" name="对象 138261"/>
          <p:cNvGraphicFramePr/>
          <p:nvPr/>
        </p:nvGraphicFramePr>
        <p:xfrm>
          <a:off x="2015671" y="1642607"/>
          <a:ext cx="8090828" cy="46659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" r:id="rId5" imgW="8100060" imgH="4671060" progId="Word.Document.8">
                  <p:embed/>
                </p:oleObj>
              </mc:Choice>
              <mc:Fallback>
                <p:oleObj name="" r:id="rId5" imgW="8100060" imgH="4671060" progId="Word.Document.8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42607"/>
                        <a:ext cx="8090828" cy="466595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40" name="对象 138257"/>
          <p:cNvGraphicFramePr/>
          <p:nvPr/>
        </p:nvGraphicFramePr>
        <p:xfrm>
          <a:off x="8103630" y="3707370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03630" y="3707370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0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60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01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60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60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0137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WPS 演示</Application>
  <PresentationFormat>宽屏</PresentationFormat>
  <Paragraphs>12</Paragraphs>
  <Slides>51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94</vt:i4>
      </vt:variant>
      <vt:variant>
        <vt:lpstr>幻灯片标题</vt:lpstr>
      </vt:variant>
      <vt:variant>
        <vt:i4>51</vt:i4>
      </vt:variant>
    </vt:vector>
  </HeadingPairs>
  <TitlesOfParts>
    <vt:vector size="155" baseType="lpstr">
      <vt:lpstr>Arial</vt:lpstr>
      <vt:lpstr>宋体</vt:lpstr>
      <vt:lpstr>Wingdings</vt:lpstr>
      <vt:lpstr>黑体</vt:lpstr>
      <vt:lpstr>Times New Roman</vt:lpstr>
      <vt:lpstr>微软雅黑</vt:lpstr>
      <vt:lpstr>方正大黑_GBK</vt:lpstr>
      <vt:lpstr>Arial Unicode MS</vt:lpstr>
      <vt:lpstr>Calibri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新南蛮</cp:lastModifiedBy>
  <cp:revision>3</cp:revision>
  <dcterms:created xsi:type="dcterms:W3CDTF">2018-03-01T02:03:00Z</dcterms:created>
  <dcterms:modified xsi:type="dcterms:W3CDTF">2018-07-18T03:01:38Z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