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9" r:id="rId4"/>
    <p:sldId id="257" r:id="rId5"/>
    <p:sldId id="278" r:id="rId6"/>
    <p:sldId id="279" r:id="rId7"/>
    <p:sldId id="258" r:id="rId8"/>
    <p:sldId id="275" r:id="rId9"/>
    <p:sldId id="276" r:id="rId10"/>
    <p:sldId id="277" r:id="rId11"/>
    <p:sldId id="259" r:id="rId12"/>
    <p:sldId id="272" r:id="rId13"/>
    <p:sldId id="270" r:id="rId14"/>
    <p:sldId id="271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4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image" Target="../media/image8.wmf"/><Relationship Id="rId7" Type="http://schemas.openxmlformats.org/officeDocument/2006/relationships/image" Target="../media/image7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1" Type="http://schemas.openxmlformats.org/officeDocument/2006/relationships/image" Target="../media/image11.wmf"/><Relationship Id="rId10" Type="http://schemas.openxmlformats.org/officeDocument/2006/relationships/image" Target="../media/image10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20.wmf"/><Relationship Id="rId8" Type="http://schemas.openxmlformats.org/officeDocument/2006/relationships/image" Target="../media/image19.wmf"/><Relationship Id="rId7" Type="http://schemas.openxmlformats.org/officeDocument/2006/relationships/image" Target="../media/image18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1" Type="http://schemas.openxmlformats.org/officeDocument/2006/relationships/image" Target="../media/image22.wmf"/><Relationship Id="rId10" Type="http://schemas.openxmlformats.org/officeDocument/2006/relationships/image" Target="../media/image21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7" Type="http://schemas.openxmlformats.org/officeDocument/2006/relationships/image" Target="../media/image29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33.wmf"/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7" Type="http://schemas.openxmlformats.org/officeDocument/2006/relationships/image" Target="../media/image40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48.wmf"/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56.wmf"/><Relationship Id="rId4" Type="http://schemas.openxmlformats.org/officeDocument/2006/relationships/image" Target="../media/image55.wmf"/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61.wmf"/><Relationship Id="rId4" Type="http://schemas.openxmlformats.org/officeDocument/2006/relationships/image" Target="../media/image60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2.vml.rels><?xml version="1.0" encoding="UTF-8" standalone="yes"?>
<Relationships xmlns="http://schemas.openxmlformats.org/package/2006/relationships"><Relationship Id="rId7" Type="http://schemas.openxmlformats.org/officeDocument/2006/relationships/image" Target="../media/image68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4" Type="http://schemas.openxmlformats.org/officeDocument/2006/relationships/vmlDrawing" Target="../drawings/vmlDrawing1.v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11.wmf"/><Relationship Id="rId21" Type="http://schemas.openxmlformats.org/officeDocument/2006/relationships/oleObject" Target="../embeddings/oleObject11.bin"/><Relationship Id="rId20" Type="http://schemas.openxmlformats.org/officeDocument/2006/relationships/image" Target="../media/image10.wmf"/><Relationship Id="rId2" Type="http://schemas.openxmlformats.org/officeDocument/2006/relationships/image" Target="../media/image1.wmf"/><Relationship Id="rId19" Type="http://schemas.openxmlformats.org/officeDocument/2006/relationships/oleObject" Target="../embeddings/oleObject10.bin"/><Relationship Id="rId18" Type="http://schemas.openxmlformats.org/officeDocument/2006/relationships/image" Target="../media/image9.wmf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8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7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6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6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3.bin"/><Relationship Id="rId24" Type="http://schemas.openxmlformats.org/officeDocument/2006/relationships/vmlDrawing" Target="../drawings/vmlDrawing2.v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22.wmf"/><Relationship Id="rId21" Type="http://schemas.openxmlformats.org/officeDocument/2006/relationships/oleObject" Target="../embeddings/oleObject22.bin"/><Relationship Id="rId20" Type="http://schemas.openxmlformats.org/officeDocument/2006/relationships/image" Target="../media/image21.wmf"/><Relationship Id="rId2" Type="http://schemas.openxmlformats.org/officeDocument/2006/relationships/image" Target="../media/image12.wmf"/><Relationship Id="rId19" Type="http://schemas.openxmlformats.org/officeDocument/2006/relationships/oleObject" Target="../embeddings/oleObject21.bin"/><Relationship Id="rId18" Type="http://schemas.openxmlformats.org/officeDocument/2006/relationships/image" Target="../media/image20.wmf"/><Relationship Id="rId17" Type="http://schemas.openxmlformats.org/officeDocument/2006/relationships/oleObject" Target="../embeddings/oleObject20.bin"/><Relationship Id="rId16" Type="http://schemas.openxmlformats.org/officeDocument/2006/relationships/image" Target="../media/image19.wmf"/><Relationship Id="rId15" Type="http://schemas.openxmlformats.org/officeDocument/2006/relationships/oleObject" Target="../embeddings/oleObject19.bin"/><Relationship Id="rId14" Type="http://schemas.openxmlformats.org/officeDocument/2006/relationships/image" Target="../media/image18.wmf"/><Relationship Id="rId13" Type="http://schemas.openxmlformats.org/officeDocument/2006/relationships/oleObject" Target="../embeddings/oleObject18.bin"/><Relationship Id="rId12" Type="http://schemas.openxmlformats.org/officeDocument/2006/relationships/image" Target="../media/image17.wmf"/><Relationship Id="rId11" Type="http://schemas.openxmlformats.org/officeDocument/2006/relationships/oleObject" Target="../embeddings/oleObject17.bin"/><Relationship Id="rId10" Type="http://schemas.openxmlformats.org/officeDocument/2006/relationships/image" Target="../media/image16.wmf"/><Relationship Id="rId1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7.bin"/><Relationship Id="rId8" Type="http://schemas.openxmlformats.org/officeDocument/2006/relationships/image" Target="../media/image26.wmf"/><Relationship Id="rId7" Type="http://schemas.openxmlformats.org/officeDocument/2006/relationships/oleObject" Target="../embeddings/oleObject26.bin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23.wmf"/><Relationship Id="rId16" Type="http://schemas.openxmlformats.org/officeDocument/2006/relationships/vmlDrawing" Target="../drawings/vmlDrawing3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9.wmf"/><Relationship Id="rId13" Type="http://schemas.openxmlformats.org/officeDocument/2006/relationships/oleObject" Target="../embeddings/oleObject29.bin"/><Relationship Id="rId12" Type="http://schemas.openxmlformats.org/officeDocument/2006/relationships/image" Target="../media/image28.wmf"/><Relationship Id="rId11" Type="http://schemas.openxmlformats.org/officeDocument/2006/relationships/oleObject" Target="../embeddings/oleObject28.bin"/><Relationship Id="rId10" Type="http://schemas.openxmlformats.org/officeDocument/2006/relationships/image" Target="../media/image27.wmf"/><Relationship Id="rId1" Type="http://schemas.openxmlformats.org/officeDocument/2006/relationships/oleObject" Target="../embeddings/oleObject23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3.w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32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30.w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30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8.bin"/><Relationship Id="rId8" Type="http://schemas.openxmlformats.org/officeDocument/2006/relationships/image" Target="../media/image37.w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36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5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34.wmf"/><Relationship Id="rId18" Type="http://schemas.openxmlformats.org/officeDocument/2006/relationships/vmlDrawing" Target="../drawings/vmlDrawing5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41.wmf"/><Relationship Id="rId15" Type="http://schemas.openxmlformats.org/officeDocument/2006/relationships/oleObject" Target="../embeddings/oleObject41.bin"/><Relationship Id="rId14" Type="http://schemas.openxmlformats.org/officeDocument/2006/relationships/image" Target="../media/image40.wmf"/><Relationship Id="rId13" Type="http://schemas.openxmlformats.org/officeDocument/2006/relationships/oleObject" Target="../embeddings/oleObject40.bin"/><Relationship Id="rId12" Type="http://schemas.openxmlformats.org/officeDocument/2006/relationships/image" Target="../media/image39.wmf"/><Relationship Id="rId11" Type="http://schemas.openxmlformats.org/officeDocument/2006/relationships/oleObject" Target="../embeddings/oleObject39.bin"/><Relationship Id="rId10" Type="http://schemas.openxmlformats.org/officeDocument/2006/relationships/image" Target="../media/image38.wmf"/><Relationship Id="rId1" Type="http://schemas.openxmlformats.org/officeDocument/2006/relationships/oleObject" Target="../embeddings/oleObject3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3.wmf"/><Relationship Id="rId3" Type="http://schemas.openxmlformats.org/officeDocument/2006/relationships/oleObject" Target="../embeddings/oleObject43.bin"/><Relationship Id="rId2" Type="http://schemas.openxmlformats.org/officeDocument/2006/relationships/image" Target="../media/image42.wmf"/><Relationship Id="rId1" Type="http://schemas.openxmlformats.org/officeDocument/2006/relationships/oleObject" Target="../embeddings/oleObject42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8.wmf"/><Relationship Id="rId7" Type="http://schemas.openxmlformats.org/officeDocument/2006/relationships/oleObject" Target="../embeddings/oleObject48.bin"/><Relationship Id="rId6" Type="http://schemas.openxmlformats.org/officeDocument/2006/relationships/image" Target="../media/image47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46.wmf"/><Relationship Id="rId3" Type="http://schemas.openxmlformats.org/officeDocument/2006/relationships/oleObject" Target="../embeddings/oleObject46.bin"/><Relationship Id="rId2" Type="http://schemas.openxmlformats.org/officeDocument/2006/relationships/image" Target="../media/image45.w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45.bin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8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51.bin"/><Relationship Id="rId3" Type="http://schemas.openxmlformats.org/officeDocument/2006/relationships/image" Target="../media/image49.wmf"/><Relationship Id="rId2" Type="http://schemas.openxmlformats.org/officeDocument/2006/relationships/oleObject" Target="../embeddings/oleObject50.bin"/><Relationship Id="rId1" Type="http://schemas.openxmlformats.org/officeDocument/2006/relationships/oleObject" Target="../embeddings/oleObject49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1.wmf"/><Relationship Id="rId1" Type="http://schemas.openxmlformats.org/officeDocument/2006/relationships/oleObject" Target="../embeddings/oleObject52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7.bin"/><Relationship Id="rId8" Type="http://schemas.openxmlformats.org/officeDocument/2006/relationships/image" Target="../media/image55.wmf"/><Relationship Id="rId7" Type="http://schemas.openxmlformats.org/officeDocument/2006/relationships/oleObject" Target="../embeddings/oleObject56.bin"/><Relationship Id="rId6" Type="http://schemas.openxmlformats.org/officeDocument/2006/relationships/image" Target="../media/image54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53.wmf"/><Relationship Id="rId3" Type="http://schemas.openxmlformats.org/officeDocument/2006/relationships/oleObject" Target="../embeddings/oleObject54.bin"/><Relationship Id="rId2" Type="http://schemas.openxmlformats.org/officeDocument/2006/relationships/image" Target="../media/image52.wmf"/><Relationship Id="rId12" Type="http://schemas.openxmlformats.org/officeDocument/2006/relationships/vmlDrawing" Target="../drawings/vmlDrawing10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6.wmf"/><Relationship Id="rId1" Type="http://schemas.openxmlformats.org/officeDocument/2006/relationships/oleObject" Target="../embeddings/oleObject53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2.bin"/><Relationship Id="rId8" Type="http://schemas.openxmlformats.org/officeDocument/2006/relationships/image" Target="../media/image60.wmf"/><Relationship Id="rId7" Type="http://schemas.openxmlformats.org/officeDocument/2006/relationships/oleObject" Target="../embeddings/oleObject61.bin"/><Relationship Id="rId6" Type="http://schemas.openxmlformats.org/officeDocument/2006/relationships/image" Target="../media/image59.w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58.wmf"/><Relationship Id="rId3" Type="http://schemas.openxmlformats.org/officeDocument/2006/relationships/oleObject" Target="../embeddings/oleObject59.bin"/><Relationship Id="rId2" Type="http://schemas.openxmlformats.org/officeDocument/2006/relationships/image" Target="../media/image57.wmf"/><Relationship Id="rId12" Type="http://schemas.openxmlformats.org/officeDocument/2006/relationships/vmlDrawing" Target="../drawings/vmlDrawing1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61.wmf"/><Relationship Id="rId1" Type="http://schemas.openxmlformats.org/officeDocument/2006/relationships/oleObject" Target="../embeddings/oleObject58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7.bin"/><Relationship Id="rId8" Type="http://schemas.openxmlformats.org/officeDocument/2006/relationships/image" Target="../media/image65.wmf"/><Relationship Id="rId7" Type="http://schemas.openxmlformats.org/officeDocument/2006/relationships/oleObject" Target="../embeddings/oleObject66.bin"/><Relationship Id="rId6" Type="http://schemas.openxmlformats.org/officeDocument/2006/relationships/image" Target="../media/image64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63.wmf"/><Relationship Id="rId3" Type="http://schemas.openxmlformats.org/officeDocument/2006/relationships/oleObject" Target="../embeddings/oleObject64.bin"/><Relationship Id="rId2" Type="http://schemas.openxmlformats.org/officeDocument/2006/relationships/image" Target="../media/image62.wmf"/><Relationship Id="rId16" Type="http://schemas.openxmlformats.org/officeDocument/2006/relationships/vmlDrawing" Target="../drawings/vmlDrawing12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68.wmf"/><Relationship Id="rId13" Type="http://schemas.openxmlformats.org/officeDocument/2006/relationships/oleObject" Target="../embeddings/oleObject69.bin"/><Relationship Id="rId12" Type="http://schemas.openxmlformats.org/officeDocument/2006/relationships/image" Target="../media/image67.wmf"/><Relationship Id="rId11" Type="http://schemas.openxmlformats.org/officeDocument/2006/relationships/oleObject" Target="../embeddings/oleObject68.bin"/><Relationship Id="rId10" Type="http://schemas.openxmlformats.org/officeDocument/2006/relationships/image" Target="../media/image66.wmf"/><Relationship Id="rId1" Type="http://schemas.openxmlformats.org/officeDocument/2006/relationships/oleObject" Target="../embeddings/oleObject6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611188" y="2708275"/>
            <a:ext cx="799306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latin typeface="Arial" panose="020B0604020202020204" pitchFamily="34" charset="0"/>
              </a:rPr>
              <a:t>二次根式的复习</a:t>
            </a:r>
            <a:endParaRPr lang="zh-CN" altLang="en-US" sz="8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4" name="文本框 15363"/>
          <p:cNvSpPr txBox="1"/>
          <p:nvPr/>
        </p:nvSpPr>
        <p:spPr>
          <a:xfrm>
            <a:off x="179388" y="260350"/>
            <a:ext cx="2771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１</a:t>
            </a:r>
            <a:r>
              <a:rPr lang="en-US" altLang="zh-CN" sz="3200" dirty="0">
                <a:latin typeface="Arial" panose="020B0604020202020204" pitchFamily="34" charset="0"/>
              </a:rPr>
              <a:t>.</a:t>
            </a:r>
            <a:r>
              <a:rPr lang="zh-CN" altLang="en-US" sz="3200" dirty="0">
                <a:latin typeface="Arial" panose="020B0604020202020204" pitchFamily="34" charset="0"/>
              </a:rPr>
              <a:t>　　　　　　　　　　　　　　　　　　　　　　　　　　　　　　　　　　　　　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15365" name="矩形 15364"/>
          <p:cNvSpPr/>
          <p:nvPr/>
        </p:nvSpPr>
        <p:spPr>
          <a:xfrm>
            <a:off x="0" y="836613"/>
            <a:ext cx="7092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是最简二次根式的个数有（　　　　）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15366" name="对象 15365"/>
          <p:cNvGraphicFramePr/>
          <p:nvPr/>
        </p:nvGraphicFramePr>
        <p:xfrm>
          <a:off x="900113" y="0"/>
          <a:ext cx="7848600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" imgW="2983230" imgH="444500" progId="Equation.3">
                  <p:embed/>
                </p:oleObj>
              </mc:Choice>
              <mc:Fallback>
                <p:oleObj name="" r:id="rId1" imgW="2983230" imgH="444500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0113" y="0"/>
                        <a:ext cx="7848600" cy="1169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7" name="文本框 15366"/>
          <p:cNvSpPr txBox="1"/>
          <p:nvPr/>
        </p:nvSpPr>
        <p:spPr>
          <a:xfrm>
            <a:off x="250825" y="148431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A.0</a:t>
            </a:r>
            <a:r>
              <a:rPr lang="zh-CN" altLang="en-US" sz="2800" dirty="0">
                <a:latin typeface="Arial" panose="020B0604020202020204" pitchFamily="34" charset="0"/>
              </a:rPr>
              <a:t>个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5368" name="文本框 15367"/>
          <p:cNvSpPr txBox="1"/>
          <p:nvPr/>
        </p:nvSpPr>
        <p:spPr>
          <a:xfrm>
            <a:off x="1979613" y="1484313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B.1</a:t>
            </a:r>
            <a:r>
              <a:rPr lang="zh-CN" altLang="en-US" sz="2800" dirty="0">
                <a:latin typeface="Arial" panose="020B0604020202020204" pitchFamily="34" charset="0"/>
              </a:rPr>
              <a:t>个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3851275" y="148431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C.2</a:t>
            </a:r>
            <a:r>
              <a:rPr lang="zh-CN" altLang="en-US" sz="2800" dirty="0">
                <a:latin typeface="Arial" panose="020B0604020202020204" pitchFamily="34" charset="0"/>
              </a:rPr>
              <a:t>个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5370" name="文本框 15369"/>
          <p:cNvSpPr txBox="1"/>
          <p:nvPr/>
        </p:nvSpPr>
        <p:spPr>
          <a:xfrm>
            <a:off x="5867400" y="148431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D.3</a:t>
            </a:r>
            <a:r>
              <a:rPr lang="zh-CN" altLang="en-US" sz="2800" dirty="0">
                <a:latin typeface="Arial" panose="020B0604020202020204" pitchFamily="34" charset="0"/>
              </a:rPr>
              <a:t>个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5371" name="文本框 15370"/>
          <p:cNvSpPr txBox="1"/>
          <p:nvPr/>
        </p:nvSpPr>
        <p:spPr>
          <a:xfrm>
            <a:off x="323850" y="2060575"/>
            <a:ext cx="84963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2.</a:t>
            </a:r>
            <a:r>
              <a:rPr lang="zh-CN" altLang="en-US" sz="3200" dirty="0">
                <a:latin typeface="Arial" panose="020B0604020202020204" pitchFamily="34" charset="0"/>
              </a:rPr>
              <a:t>下列二次根式中</a:t>
            </a:r>
            <a:r>
              <a:rPr lang="en-US" altLang="zh-CN" sz="3200" dirty="0"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latin typeface="Arial" panose="020B0604020202020204" pitchFamily="34" charset="0"/>
              </a:rPr>
              <a:t>与         不是同类二次根式的是</a:t>
            </a:r>
            <a:r>
              <a:rPr lang="en-US" altLang="zh-CN" sz="3200">
                <a:latin typeface="Arial" panose="020B0604020202020204" pitchFamily="34" charset="0"/>
              </a:rPr>
              <a:t>(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15372" name="对象 15371"/>
          <p:cNvGraphicFramePr/>
          <p:nvPr/>
        </p:nvGraphicFramePr>
        <p:xfrm>
          <a:off x="4211638" y="1989138"/>
          <a:ext cx="792162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3" imgW="228600" imgH="228600" progId="Equation.3">
                  <p:embed/>
                </p:oleObj>
              </mc:Choice>
              <mc:Fallback>
                <p:oleObj name="" r:id="rId3" imgW="228600" imgH="228600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11638" y="1989138"/>
                        <a:ext cx="792162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3" name="文本框 15372"/>
          <p:cNvSpPr txBox="1"/>
          <p:nvPr/>
        </p:nvSpPr>
        <p:spPr>
          <a:xfrm>
            <a:off x="179388" y="3429000"/>
            <a:ext cx="7921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74" name="文本框 15373"/>
          <p:cNvSpPr txBox="1"/>
          <p:nvPr/>
        </p:nvSpPr>
        <p:spPr>
          <a:xfrm>
            <a:off x="2124075" y="3429000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B.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75" name="文本框 15374"/>
          <p:cNvSpPr txBox="1"/>
          <p:nvPr/>
        </p:nvSpPr>
        <p:spPr>
          <a:xfrm>
            <a:off x="3995738" y="3429000"/>
            <a:ext cx="12969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C.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76" name="文本框 15375"/>
          <p:cNvSpPr txBox="1"/>
          <p:nvPr/>
        </p:nvSpPr>
        <p:spPr>
          <a:xfrm>
            <a:off x="6227763" y="3357563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D.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15377" name="对象 15376"/>
          <p:cNvGraphicFramePr/>
          <p:nvPr/>
        </p:nvGraphicFramePr>
        <p:xfrm>
          <a:off x="755650" y="3068638"/>
          <a:ext cx="1368425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254000" imgH="443865" progId="Equation.3">
                  <p:embed/>
                </p:oleObj>
              </mc:Choice>
              <mc:Fallback>
                <p:oleObj name="" r:id="rId5" imgW="254000" imgH="443865" progId="Equation.3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55650" y="3068638"/>
                        <a:ext cx="1368425" cy="129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8" name="对象 15377"/>
          <p:cNvGraphicFramePr/>
          <p:nvPr/>
        </p:nvGraphicFramePr>
        <p:xfrm>
          <a:off x="2419350" y="3400425"/>
          <a:ext cx="1641475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7" imgW="304165" imgH="215900" progId="Equation.3">
                  <p:embed/>
                </p:oleObj>
              </mc:Choice>
              <mc:Fallback>
                <p:oleObj name="" r:id="rId7" imgW="304165" imgH="215900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19350" y="3400425"/>
                        <a:ext cx="1641475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9" name="对象 15378"/>
          <p:cNvGraphicFramePr/>
          <p:nvPr/>
        </p:nvGraphicFramePr>
        <p:xfrm>
          <a:off x="4330700" y="3382963"/>
          <a:ext cx="1709738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9" imgW="317500" imgH="228600" progId="Equation.3">
                  <p:embed/>
                </p:oleObj>
              </mc:Choice>
              <mc:Fallback>
                <p:oleObj name="" r:id="rId9" imgW="317500" imgH="228600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30700" y="3382963"/>
                        <a:ext cx="1709738" cy="665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0" name="对象 15379"/>
          <p:cNvGraphicFramePr/>
          <p:nvPr/>
        </p:nvGraphicFramePr>
        <p:xfrm>
          <a:off x="6843713" y="2997200"/>
          <a:ext cx="1436687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1" imgW="266065" imgH="443865" progId="Equation.3">
                  <p:embed/>
                </p:oleObj>
              </mc:Choice>
              <mc:Fallback>
                <p:oleObj name="" r:id="rId11" imgW="266065" imgH="443865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843713" y="2997200"/>
                        <a:ext cx="1436687" cy="129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4" name="对象 15393"/>
          <p:cNvGraphicFramePr/>
          <p:nvPr/>
        </p:nvGraphicFramePr>
        <p:xfrm>
          <a:off x="1042988" y="4365625"/>
          <a:ext cx="1296987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3" imgW="457200" imgH="444500" progId="Equation.3">
                  <p:embed/>
                </p:oleObj>
              </mc:Choice>
              <mc:Fallback>
                <p:oleObj name="" r:id="rId13" imgW="457200" imgH="4445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042988" y="4365625"/>
                        <a:ext cx="1296987" cy="1260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95" name="文本框 15394"/>
          <p:cNvSpPr txBox="1"/>
          <p:nvPr/>
        </p:nvSpPr>
        <p:spPr>
          <a:xfrm>
            <a:off x="0" y="4724400"/>
            <a:ext cx="87487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３</a:t>
            </a:r>
            <a:r>
              <a:rPr lang="en-US" altLang="zh-CN" sz="3200" dirty="0">
                <a:latin typeface="Arial" panose="020B0604020202020204" pitchFamily="34" charset="0"/>
              </a:rPr>
              <a:t>.</a:t>
            </a:r>
            <a:r>
              <a:rPr lang="zh-CN" altLang="en-US" sz="3200" dirty="0">
                <a:latin typeface="Arial" panose="020B0604020202020204" pitchFamily="34" charset="0"/>
              </a:rPr>
              <a:t>将               化成最简二次根式是</a:t>
            </a:r>
            <a:r>
              <a:rPr lang="en-US" altLang="zh-CN" sz="3200">
                <a:latin typeface="Arial" panose="020B0604020202020204" pitchFamily="34" charset="0"/>
              </a:rPr>
              <a:t>(    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15396" name="对象 15395"/>
          <p:cNvGraphicFramePr/>
          <p:nvPr/>
        </p:nvGraphicFramePr>
        <p:xfrm>
          <a:off x="900113" y="5589588"/>
          <a:ext cx="792162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5" imgW="241300" imgH="228600" progId="Equation.3">
                  <p:embed/>
                </p:oleObj>
              </mc:Choice>
              <mc:Fallback>
                <p:oleObj name="" r:id="rId15" imgW="241300" imgH="228600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900113" y="5589588"/>
                        <a:ext cx="792162" cy="750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97" name="文本框 15396"/>
          <p:cNvSpPr txBox="1"/>
          <p:nvPr/>
        </p:nvSpPr>
        <p:spPr>
          <a:xfrm>
            <a:off x="0" y="573405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98" name="文本框 15397"/>
          <p:cNvSpPr txBox="1"/>
          <p:nvPr/>
        </p:nvSpPr>
        <p:spPr>
          <a:xfrm>
            <a:off x="1944688" y="5734050"/>
            <a:ext cx="12969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B.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399" name="文本框 15398"/>
          <p:cNvSpPr txBox="1"/>
          <p:nvPr/>
        </p:nvSpPr>
        <p:spPr>
          <a:xfrm>
            <a:off x="3816350" y="5734050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C.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5400" name="文本框 15399"/>
          <p:cNvSpPr txBox="1"/>
          <p:nvPr/>
        </p:nvSpPr>
        <p:spPr>
          <a:xfrm>
            <a:off x="6048375" y="566261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D.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15401" name="对象 15400"/>
          <p:cNvGraphicFramePr/>
          <p:nvPr/>
        </p:nvGraphicFramePr>
        <p:xfrm>
          <a:off x="2368550" y="5661025"/>
          <a:ext cx="1166813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7" imgW="355600" imgH="228600" progId="Equation.3">
                  <p:embed/>
                </p:oleObj>
              </mc:Choice>
              <mc:Fallback>
                <p:oleObj name="" r:id="rId17" imgW="355600" imgH="228600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368550" y="5661025"/>
                        <a:ext cx="1166813" cy="750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2" name="对象 15401"/>
          <p:cNvGraphicFramePr/>
          <p:nvPr/>
        </p:nvGraphicFramePr>
        <p:xfrm>
          <a:off x="4427538" y="5661025"/>
          <a:ext cx="1166812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9" imgW="355600" imgH="228600" progId="Equation.3">
                  <p:embed/>
                </p:oleObj>
              </mc:Choice>
              <mc:Fallback>
                <p:oleObj name="" r:id="rId19" imgW="355600" imgH="228600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427538" y="5661025"/>
                        <a:ext cx="1166812" cy="750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3" name="对象 15402"/>
          <p:cNvGraphicFramePr/>
          <p:nvPr/>
        </p:nvGraphicFramePr>
        <p:xfrm>
          <a:off x="6421438" y="5589588"/>
          <a:ext cx="1500187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21" imgW="457200" imgH="228600" progId="Equation.3">
                  <p:embed/>
                </p:oleObj>
              </mc:Choice>
              <mc:Fallback>
                <p:oleObj name="" r:id="rId21" imgW="457200" imgH="228600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421438" y="5589588"/>
                        <a:ext cx="1500187" cy="750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7" name="文本框 3076"/>
          <p:cNvSpPr txBox="1"/>
          <p:nvPr/>
        </p:nvSpPr>
        <p:spPr>
          <a:xfrm>
            <a:off x="0" y="2565400"/>
            <a:ext cx="16192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5.</a:t>
            </a:r>
            <a:r>
              <a:rPr lang="zh-CN" altLang="en-US" sz="3200" dirty="0">
                <a:latin typeface="Arial" panose="020B0604020202020204" pitchFamily="34" charset="0"/>
              </a:rPr>
              <a:t>计算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3078" name="对象 3077"/>
          <p:cNvGraphicFramePr/>
          <p:nvPr/>
        </p:nvGraphicFramePr>
        <p:xfrm>
          <a:off x="1403350" y="2492375"/>
          <a:ext cx="3240088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" imgW="1066165" imgH="241300" progId="Equation.3">
                  <p:embed/>
                </p:oleObj>
              </mc:Choice>
              <mc:Fallback>
                <p:oleObj name="" r:id="rId1" imgW="1066165" imgH="241300" progId="Equation.3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03350" y="2492375"/>
                        <a:ext cx="3240088" cy="73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9" name="对象 3078"/>
          <p:cNvGraphicFramePr/>
          <p:nvPr/>
        </p:nvGraphicFramePr>
        <p:xfrm>
          <a:off x="3708400" y="0"/>
          <a:ext cx="757238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3" imgW="266065" imgH="443865" progId="Equation.3">
                  <p:embed/>
                </p:oleObj>
              </mc:Choice>
              <mc:Fallback>
                <p:oleObj name="" r:id="rId3" imgW="266065" imgH="443865" progId="Equation.3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08400" y="0"/>
                        <a:ext cx="757238" cy="1260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文本框 3079"/>
          <p:cNvSpPr txBox="1"/>
          <p:nvPr/>
        </p:nvSpPr>
        <p:spPr>
          <a:xfrm>
            <a:off x="0" y="549275"/>
            <a:ext cx="87487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4.</a:t>
            </a:r>
            <a:r>
              <a:rPr lang="zh-CN" altLang="en-US" sz="3200" dirty="0">
                <a:latin typeface="Arial" panose="020B0604020202020204" pitchFamily="34" charset="0"/>
              </a:rPr>
              <a:t>若</a:t>
            </a:r>
            <a:r>
              <a:rPr lang="en-US" altLang="zh-CN" sz="3200" dirty="0">
                <a:latin typeface="Arial" panose="020B0604020202020204" pitchFamily="34" charset="0"/>
              </a:rPr>
              <a:t>a&lt;0  ,</a:t>
            </a:r>
            <a:r>
              <a:rPr lang="zh-CN" altLang="en-US" sz="3200" dirty="0">
                <a:latin typeface="Arial" panose="020B0604020202020204" pitchFamily="34" charset="0"/>
              </a:rPr>
              <a:t>二次根式          可化简为</a:t>
            </a:r>
            <a:r>
              <a:rPr lang="en-US" altLang="zh-CN" sz="3200">
                <a:latin typeface="Arial" panose="020B0604020202020204" pitchFamily="34" charset="0"/>
              </a:rPr>
              <a:t>(    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3081" name="对象 3080"/>
          <p:cNvGraphicFramePr/>
          <p:nvPr/>
        </p:nvGraphicFramePr>
        <p:xfrm>
          <a:off x="733425" y="1152525"/>
          <a:ext cx="1125538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5" imgW="342900" imgH="431800" progId="Equation.3">
                  <p:embed/>
                </p:oleObj>
              </mc:Choice>
              <mc:Fallback>
                <p:oleObj name="" r:id="rId5" imgW="342900" imgH="431800" progId="Equation.3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3425" y="1152525"/>
                        <a:ext cx="1125538" cy="1417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2" name="文本框 3081"/>
          <p:cNvSpPr txBox="1"/>
          <p:nvPr/>
        </p:nvSpPr>
        <p:spPr>
          <a:xfrm>
            <a:off x="0" y="1630363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083" name="文本框 3082"/>
          <p:cNvSpPr txBox="1"/>
          <p:nvPr/>
        </p:nvSpPr>
        <p:spPr>
          <a:xfrm>
            <a:off x="1944688" y="1630363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B.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084" name="文本框 3083"/>
          <p:cNvSpPr txBox="1"/>
          <p:nvPr/>
        </p:nvSpPr>
        <p:spPr>
          <a:xfrm>
            <a:off x="3816350" y="163036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C.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085" name="文本框 3084"/>
          <p:cNvSpPr txBox="1"/>
          <p:nvPr/>
        </p:nvSpPr>
        <p:spPr>
          <a:xfrm>
            <a:off x="6048375" y="1558925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D.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3087" name="对象 3086"/>
          <p:cNvGraphicFramePr/>
          <p:nvPr/>
        </p:nvGraphicFramePr>
        <p:xfrm>
          <a:off x="4260850" y="1223963"/>
          <a:ext cx="1500188" cy="141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7" imgW="457200" imgH="431800" progId="Equation.3">
                  <p:embed/>
                </p:oleObj>
              </mc:Choice>
              <mc:Fallback>
                <p:oleObj name="" r:id="rId7" imgW="457200" imgH="431800" progId="Equation.3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60850" y="1223963"/>
                        <a:ext cx="1500188" cy="1417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9" name="对象 3088"/>
          <p:cNvGraphicFramePr/>
          <p:nvPr/>
        </p:nvGraphicFramePr>
        <p:xfrm>
          <a:off x="2339975" y="1125538"/>
          <a:ext cx="1501775" cy="141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9" imgW="457200" imgH="431800" progId="Equation.3">
                  <p:embed/>
                </p:oleObj>
              </mc:Choice>
              <mc:Fallback>
                <p:oleObj name="" r:id="rId9" imgW="457200" imgH="431800" progId="Equation.3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39975" y="1125538"/>
                        <a:ext cx="1501775" cy="1417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90" name="对象 3089"/>
          <p:cNvGraphicFramePr/>
          <p:nvPr/>
        </p:nvGraphicFramePr>
        <p:xfrm>
          <a:off x="6637338" y="1268413"/>
          <a:ext cx="1833562" cy="141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1" imgW="558800" imgH="431800" progId="Equation.3">
                  <p:embed/>
                </p:oleObj>
              </mc:Choice>
              <mc:Fallback>
                <p:oleObj name="" r:id="rId11" imgW="558800" imgH="431800" progId="Equation.3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637338" y="1268413"/>
                        <a:ext cx="1833562" cy="1417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8" name="文本框 3097"/>
          <p:cNvSpPr txBox="1"/>
          <p:nvPr/>
        </p:nvSpPr>
        <p:spPr>
          <a:xfrm>
            <a:off x="4643438" y="256540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3099" name="对象 3098"/>
          <p:cNvGraphicFramePr/>
          <p:nvPr/>
        </p:nvGraphicFramePr>
        <p:xfrm>
          <a:off x="539750" y="3500438"/>
          <a:ext cx="1833563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3" imgW="558800" imgH="228600" progId="Equation.3">
                  <p:embed/>
                </p:oleObj>
              </mc:Choice>
              <mc:Fallback>
                <p:oleObj name="" r:id="rId13" imgW="558800" imgH="228600" progId="Equation.3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39750" y="3500438"/>
                        <a:ext cx="1833563" cy="750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00" name="文本框 3099"/>
          <p:cNvSpPr txBox="1"/>
          <p:nvPr/>
        </p:nvSpPr>
        <p:spPr>
          <a:xfrm>
            <a:off x="179388" y="3573463"/>
            <a:ext cx="7921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101" name="文本框 3100"/>
          <p:cNvSpPr txBox="1"/>
          <p:nvPr/>
        </p:nvSpPr>
        <p:spPr>
          <a:xfrm>
            <a:off x="4427538" y="3500438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B.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102" name="文本框 3101"/>
          <p:cNvSpPr txBox="1"/>
          <p:nvPr/>
        </p:nvSpPr>
        <p:spPr>
          <a:xfrm>
            <a:off x="250825" y="4365625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C.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103" name="文本框 3102"/>
          <p:cNvSpPr txBox="1"/>
          <p:nvPr/>
        </p:nvSpPr>
        <p:spPr>
          <a:xfrm>
            <a:off x="4427538" y="4437063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D.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3104" name="对象 3103"/>
          <p:cNvGraphicFramePr/>
          <p:nvPr/>
        </p:nvGraphicFramePr>
        <p:xfrm>
          <a:off x="684213" y="4221163"/>
          <a:ext cx="229235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5" imgW="698500" imgH="228600" progId="Equation.3">
                  <p:embed/>
                </p:oleObj>
              </mc:Choice>
              <mc:Fallback>
                <p:oleObj name="" r:id="rId15" imgW="698500" imgH="228600" progId="Equation.3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84213" y="4221163"/>
                        <a:ext cx="2292350" cy="749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05" name="对象 3104"/>
          <p:cNvGraphicFramePr/>
          <p:nvPr/>
        </p:nvGraphicFramePr>
        <p:xfrm>
          <a:off x="5003800" y="3357563"/>
          <a:ext cx="2336800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7" imgW="711200" imgH="228600" progId="Equation.3">
                  <p:embed/>
                </p:oleObj>
              </mc:Choice>
              <mc:Fallback>
                <p:oleObj name="" r:id="rId17" imgW="711200" imgH="228600" progId="Equation.3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003800" y="3357563"/>
                        <a:ext cx="2336800" cy="750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06" name="对象 3105"/>
          <p:cNvGraphicFramePr/>
          <p:nvPr/>
        </p:nvGraphicFramePr>
        <p:xfrm>
          <a:off x="5003800" y="4292600"/>
          <a:ext cx="2292350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9" imgW="698500" imgH="228600" progId="Equation.3">
                  <p:embed/>
                </p:oleObj>
              </mc:Choice>
              <mc:Fallback>
                <p:oleObj name="" r:id="rId19" imgW="698500" imgH="228600" progId="Equation.3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003800" y="4292600"/>
                        <a:ext cx="2292350" cy="750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07" name="对象 3106"/>
          <p:cNvGraphicFramePr/>
          <p:nvPr/>
        </p:nvGraphicFramePr>
        <p:xfrm>
          <a:off x="0" y="5157788"/>
          <a:ext cx="8304213" cy="1449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21" imgW="2832100" imgH="508000" progId="Equation.3">
                  <p:embed/>
                </p:oleObj>
              </mc:Choice>
              <mc:Fallback>
                <p:oleObj name="" r:id="rId21" imgW="2832100" imgH="508000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0" y="5157788"/>
                        <a:ext cx="8304213" cy="1449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08" name="文本框 3107"/>
          <p:cNvSpPr txBox="1"/>
          <p:nvPr/>
        </p:nvSpPr>
        <p:spPr>
          <a:xfrm>
            <a:off x="4067175" y="594995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7650" name="对象 27649"/>
          <p:cNvGraphicFramePr/>
          <p:nvPr/>
        </p:nvGraphicFramePr>
        <p:xfrm>
          <a:off x="0" y="2819400"/>
          <a:ext cx="655955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" imgW="2422525" imgH="266065" progId="Equation.3">
                  <p:embed/>
                </p:oleObj>
              </mc:Choice>
              <mc:Fallback>
                <p:oleObj name="" r:id="rId1" imgW="2422525" imgH="266065" progId="Equation.3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2819400"/>
                        <a:ext cx="6559550" cy="681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对象 27650"/>
          <p:cNvGraphicFramePr/>
          <p:nvPr/>
        </p:nvGraphicFramePr>
        <p:xfrm>
          <a:off x="0" y="404813"/>
          <a:ext cx="7539038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3" imgW="2500630" imgH="292100" progId="Equation.3">
                  <p:embed/>
                </p:oleObj>
              </mc:Choice>
              <mc:Fallback>
                <p:oleObj name="" r:id="rId3" imgW="2500630" imgH="292100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404813"/>
                        <a:ext cx="7539038" cy="909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文本框 27651"/>
          <p:cNvSpPr txBox="1"/>
          <p:nvPr/>
        </p:nvSpPr>
        <p:spPr>
          <a:xfrm>
            <a:off x="7451725" y="549275"/>
            <a:ext cx="1152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(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7596188" y="620713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a</a:t>
            </a:r>
            <a:r>
              <a:rPr lang="en-US" altLang="zh-CN">
                <a:latin typeface="Comic Sans MS" panose="030F0702030302020204" pitchFamily="66" charset="0"/>
              </a:rPr>
              <a:t>≥</a:t>
            </a:r>
            <a:r>
              <a:rPr lang="en-US" altLang="zh-CN" sz="2800">
                <a:latin typeface="Comic Sans MS" panose="030F0702030302020204" pitchFamily="66" charset="0"/>
              </a:rPr>
              <a:t>4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graphicFrame>
        <p:nvGraphicFramePr>
          <p:cNvPr id="27654" name="对象 27653"/>
          <p:cNvGraphicFramePr/>
          <p:nvPr/>
        </p:nvGraphicFramePr>
        <p:xfrm>
          <a:off x="0" y="5445125"/>
          <a:ext cx="6654800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5" imgW="2384425" imgH="266065" progId="Equation.3">
                  <p:embed/>
                </p:oleObj>
              </mc:Choice>
              <mc:Fallback>
                <p:oleObj name="" r:id="rId5" imgW="2384425" imgH="266065" progId="Equation.3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5445125"/>
                        <a:ext cx="6654800" cy="744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对象 27654"/>
          <p:cNvGraphicFramePr/>
          <p:nvPr/>
        </p:nvGraphicFramePr>
        <p:xfrm>
          <a:off x="125413" y="3860800"/>
          <a:ext cx="4733925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7" imgW="1853565" imgH="444500" progId="Equation.3">
                  <p:embed/>
                </p:oleObj>
              </mc:Choice>
              <mc:Fallback>
                <p:oleObj name="" r:id="rId7" imgW="1853565" imgH="444500" progId="Equation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5413" y="3860800"/>
                        <a:ext cx="4733925" cy="1150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6" name="对象 27655"/>
          <p:cNvGraphicFramePr/>
          <p:nvPr/>
        </p:nvGraphicFramePr>
        <p:xfrm>
          <a:off x="5076825" y="4076700"/>
          <a:ext cx="1885950" cy="69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9" imgW="647700" imgH="228600" progId="Equation.3">
                  <p:embed/>
                </p:oleObj>
              </mc:Choice>
              <mc:Fallback>
                <p:oleObj name="" r:id="rId9" imgW="647700" imgH="228600" progId="Equation.3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76825" y="4076700"/>
                        <a:ext cx="1885950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对象 27656"/>
          <p:cNvGraphicFramePr/>
          <p:nvPr/>
        </p:nvGraphicFramePr>
        <p:xfrm>
          <a:off x="15875" y="1484313"/>
          <a:ext cx="5872163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11" imgW="2271395" imgH="355600" progId="Equation.3">
                  <p:embed/>
                </p:oleObj>
              </mc:Choice>
              <mc:Fallback>
                <p:oleObj name="" r:id="rId11" imgW="2271395" imgH="355600" progId="Equation.3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75" y="1484313"/>
                        <a:ext cx="5872163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8" name="文本框 27657"/>
          <p:cNvSpPr txBox="1"/>
          <p:nvPr/>
        </p:nvSpPr>
        <p:spPr>
          <a:xfrm>
            <a:off x="5867400" y="1557338"/>
            <a:ext cx="19446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Comic Sans MS" panose="030F0702030302020204" pitchFamily="66" charset="0"/>
              </a:rPr>
              <a:t>(          )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7660" name="文本框 27659"/>
          <p:cNvSpPr txBox="1"/>
          <p:nvPr/>
        </p:nvSpPr>
        <p:spPr>
          <a:xfrm>
            <a:off x="7235825" y="5516563"/>
            <a:ext cx="9731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a≤0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graphicFrame>
        <p:nvGraphicFramePr>
          <p:cNvPr id="27661" name="对象 27660"/>
          <p:cNvGraphicFramePr/>
          <p:nvPr/>
        </p:nvGraphicFramePr>
        <p:xfrm>
          <a:off x="6804025" y="2865438"/>
          <a:ext cx="1728788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13" imgW="622300" imgH="228600" progId="Equation.3">
                  <p:embed/>
                </p:oleObj>
              </mc:Choice>
              <mc:Fallback>
                <p:oleObj name="" r:id="rId13" imgW="622300" imgH="228600" progId="Equation.3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04025" y="2865438"/>
                        <a:ext cx="1728788" cy="63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2" name="矩形 27661"/>
          <p:cNvSpPr/>
          <p:nvPr/>
        </p:nvSpPr>
        <p:spPr>
          <a:xfrm>
            <a:off x="6227763" y="1557338"/>
            <a:ext cx="8096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Comic Sans MS" panose="030F0702030302020204" pitchFamily="66" charset="0"/>
              </a:rPr>
              <a:t>-3a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7663" name="文本框 27662"/>
          <p:cNvSpPr txBox="1"/>
          <p:nvPr/>
        </p:nvSpPr>
        <p:spPr>
          <a:xfrm>
            <a:off x="6372225" y="2921000"/>
            <a:ext cx="3241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Comic Sans MS" panose="030F0702030302020204" pitchFamily="66" charset="0"/>
              </a:rPr>
              <a:t>(                 )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7664" name="文本框 27663"/>
          <p:cNvSpPr txBox="1"/>
          <p:nvPr/>
        </p:nvSpPr>
        <p:spPr>
          <a:xfrm>
            <a:off x="4932363" y="4221163"/>
            <a:ext cx="3241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Comic Sans MS" panose="030F0702030302020204" pitchFamily="66" charset="0"/>
              </a:rPr>
              <a:t>(                 )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7665" name="文本框 27664"/>
          <p:cNvSpPr txBox="1"/>
          <p:nvPr/>
        </p:nvSpPr>
        <p:spPr>
          <a:xfrm>
            <a:off x="6804025" y="5445125"/>
            <a:ext cx="19446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Comic Sans MS" panose="030F0702030302020204" pitchFamily="66" charset="0"/>
              </a:rPr>
              <a:t>(          )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" fill="hold"/>
                                        <p:tgtEl>
                                          <p:spTgt spid="276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" fill="hold"/>
                                        <p:tgtEl>
                                          <p:spTgt spid="276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8" grpId="0"/>
      <p:bldP spid="27660" grpId="0"/>
      <p:bldP spid="27662" grpId="0"/>
      <p:bldP spid="27663" grpId="0"/>
      <p:bldP spid="27664" grpId="0"/>
      <p:bldP spid="276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8674" name="对象 28673"/>
          <p:cNvGraphicFramePr/>
          <p:nvPr/>
        </p:nvGraphicFramePr>
        <p:xfrm>
          <a:off x="55563" y="1765300"/>
          <a:ext cx="729615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1" imgW="2131695" imgH="304800" progId="Equation.3">
                  <p:embed/>
                </p:oleObj>
              </mc:Choice>
              <mc:Fallback>
                <p:oleObj name="" r:id="rId1" imgW="2131695" imgH="304800" progId="Equation.3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563" y="1765300"/>
                        <a:ext cx="7296150" cy="871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文本框 28674"/>
          <p:cNvSpPr txBox="1"/>
          <p:nvPr/>
        </p:nvSpPr>
        <p:spPr>
          <a:xfrm>
            <a:off x="7235825" y="1912938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(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28676" name="对象 28675"/>
          <p:cNvGraphicFramePr/>
          <p:nvPr/>
        </p:nvGraphicFramePr>
        <p:xfrm>
          <a:off x="92075" y="2894013"/>
          <a:ext cx="6013450" cy="118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3" imgW="1904365" imgH="444500" progId="Equation.3">
                  <p:embed/>
                </p:oleObj>
              </mc:Choice>
              <mc:Fallback>
                <p:oleObj name="" r:id="rId3" imgW="1904365" imgH="444500" progId="Equation.3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2894013"/>
                        <a:ext cx="6013450" cy="1182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7" name="文本框 28676"/>
          <p:cNvSpPr txBox="1"/>
          <p:nvPr/>
        </p:nvSpPr>
        <p:spPr>
          <a:xfrm>
            <a:off x="6156325" y="3182938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(              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0" y="0"/>
            <a:ext cx="4968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Comic Sans MS" panose="030F0702030302020204" pitchFamily="66" charset="0"/>
              </a:rPr>
              <a:t>练习：</a:t>
            </a:r>
            <a:endParaRPr lang="zh-CN" altLang="en-US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28679" name="对象 28678"/>
          <p:cNvGraphicFramePr/>
          <p:nvPr/>
        </p:nvGraphicFramePr>
        <p:xfrm>
          <a:off x="0" y="4365625"/>
          <a:ext cx="7823200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5" imgW="2805430" imgH="292100" progId="Equation.3">
                  <p:embed/>
                </p:oleObj>
              </mc:Choice>
              <mc:Fallback>
                <p:oleObj name="" r:id="rId5" imgW="2805430" imgH="292100" progId="Equation.3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4365625"/>
                        <a:ext cx="7823200" cy="814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0" name="文本框 28679"/>
          <p:cNvSpPr txBox="1"/>
          <p:nvPr/>
        </p:nvSpPr>
        <p:spPr>
          <a:xfrm>
            <a:off x="7596188" y="4505325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Comic Sans MS" panose="030F0702030302020204" pitchFamily="66" charset="0"/>
              </a:rPr>
              <a:t>(          )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8681" name="文本框 28680"/>
          <p:cNvSpPr txBox="1"/>
          <p:nvPr/>
        </p:nvSpPr>
        <p:spPr>
          <a:xfrm>
            <a:off x="7451725" y="1981200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err="1">
                <a:latin typeface="Comic Sans MS" panose="030F0702030302020204" pitchFamily="66" charset="0"/>
              </a:rPr>
              <a:t>a+b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graphicFrame>
        <p:nvGraphicFramePr>
          <p:cNvPr id="28682" name="对象 28681"/>
          <p:cNvGraphicFramePr/>
          <p:nvPr/>
        </p:nvGraphicFramePr>
        <p:xfrm>
          <a:off x="6443663" y="3109913"/>
          <a:ext cx="136842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7" imgW="469265" imgH="254000" progId="Equation.3">
                  <p:embed/>
                </p:oleObj>
              </mc:Choice>
              <mc:Fallback>
                <p:oleObj name="" r:id="rId7" imgW="469265" imgH="254000" progId="Equation.3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43663" y="3109913"/>
                        <a:ext cx="1368425" cy="766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3" name="文本框 28682"/>
          <p:cNvSpPr txBox="1"/>
          <p:nvPr/>
        </p:nvSpPr>
        <p:spPr>
          <a:xfrm>
            <a:off x="7954963" y="4505325"/>
            <a:ext cx="9731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x≤3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  <p:bldP spid="286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100" name="对象 4099"/>
          <p:cNvGraphicFramePr/>
          <p:nvPr/>
        </p:nvGraphicFramePr>
        <p:xfrm>
          <a:off x="0" y="404813"/>
          <a:ext cx="8243888" cy="141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729230" imgH="482600" progId="Equation.3">
                  <p:embed/>
                </p:oleObj>
              </mc:Choice>
              <mc:Fallback>
                <p:oleObj name="" r:id="rId1" imgW="2729230" imgH="482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404813"/>
                        <a:ext cx="8243888" cy="1412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文本框 4100"/>
          <p:cNvSpPr txBox="1"/>
          <p:nvPr/>
        </p:nvSpPr>
        <p:spPr>
          <a:xfrm>
            <a:off x="2484438" y="1125538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4102" name="对象 4101"/>
          <p:cNvGraphicFramePr/>
          <p:nvPr/>
        </p:nvGraphicFramePr>
        <p:xfrm>
          <a:off x="0" y="1700213"/>
          <a:ext cx="9144000" cy="132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997200" imgH="457200" progId="Equation.3">
                  <p:embed/>
                </p:oleObj>
              </mc:Choice>
              <mc:Fallback>
                <p:oleObj name="" r:id="rId3" imgW="2997200" imgH="4572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700213"/>
                        <a:ext cx="9144000" cy="1322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文本框 4102"/>
          <p:cNvSpPr txBox="1"/>
          <p:nvPr/>
        </p:nvSpPr>
        <p:spPr>
          <a:xfrm>
            <a:off x="1763713" y="2420938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4104" name="对象 4103"/>
          <p:cNvGraphicFramePr/>
          <p:nvPr/>
        </p:nvGraphicFramePr>
        <p:xfrm>
          <a:off x="0" y="2852738"/>
          <a:ext cx="6624638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2437130" imgH="444500" progId="Equation.3">
                  <p:embed/>
                </p:oleObj>
              </mc:Choice>
              <mc:Fallback>
                <p:oleObj name="" r:id="rId5" imgW="2437130" imgH="4445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2852738"/>
                        <a:ext cx="6624638" cy="1208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5" name="文本框 4104"/>
          <p:cNvSpPr txBox="1"/>
          <p:nvPr/>
        </p:nvSpPr>
        <p:spPr>
          <a:xfrm>
            <a:off x="6588125" y="3284538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4106" name="对象 4105"/>
          <p:cNvGraphicFramePr/>
          <p:nvPr/>
        </p:nvGraphicFramePr>
        <p:xfrm>
          <a:off x="0" y="3933825"/>
          <a:ext cx="8120063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2932430" imgH="241300" progId="Equation.3">
                  <p:embed/>
                </p:oleObj>
              </mc:Choice>
              <mc:Fallback>
                <p:oleObj name="" r:id="rId7" imgW="2932430" imgH="2413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3933825"/>
                        <a:ext cx="8120063" cy="668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文本框 4106"/>
          <p:cNvSpPr txBox="1"/>
          <p:nvPr/>
        </p:nvSpPr>
        <p:spPr>
          <a:xfrm>
            <a:off x="7740650" y="4005263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4108" name="文本框 4107"/>
          <p:cNvSpPr txBox="1"/>
          <p:nvPr/>
        </p:nvSpPr>
        <p:spPr>
          <a:xfrm>
            <a:off x="0" y="4797425"/>
            <a:ext cx="35639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11.</a:t>
            </a:r>
            <a:r>
              <a:rPr lang="zh-CN" altLang="en-US" sz="3200" dirty="0">
                <a:latin typeface="Arial" panose="020B0604020202020204" pitchFamily="34" charset="0"/>
              </a:rPr>
              <a:t>比较大小：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4109" name="对象 4108"/>
          <p:cNvGraphicFramePr/>
          <p:nvPr/>
        </p:nvGraphicFramePr>
        <p:xfrm>
          <a:off x="395288" y="5516563"/>
          <a:ext cx="935037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304800" imgH="228600" progId="Equation.3">
                  <p:embed/>
                </p:oleObj>
              </mc:Choice>
              <mc:Fallback>
                <p:oleObj name="" r:id="rId9" imgW="304800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5288" y="5516563"/>
                        <a:ext cx="935037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0" name="文本框 4109"/>
          <p:cNvSpPr txBox="1"/>
          <p:nvPr/>
        </p:nvSpPr>
        <p:spPr>
          <a:xfrm>
            <a:off x="1403350" y="558800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4111" name="对象 4110"/>
          <p:cNvGraphicFramePr/>
          <p:nvPr/>
        </p:nvGraphicFramePr>
        <p:xfrm>
          <a:off x="2987675" y="5516563"/>
          <a:ext cx="9350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304165" imgH="215900" progId="Equation.3">
                  <p:embed/>
                </p:oleObj>
              </mc:Choice>
              <mc:Fallback>
                <p:oleObj name="" r:id="rId11" imgW="304165" imgH="2159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987675" y="5516563"/>
                        <a:ext cx="935038" cy="661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2" name="对象 4111"/>
          <p:cNvGraphicFramePr/>
          <p:nvPr/>
        </p:nvGraphicFramePr>
        <p:xfrm>
          <a:off x="4716463" y="5588000"/>
          <a:ext cx="1368425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444500" imgH="228600" progId="Equation.3">
                  <p:embed/>
                </p:oleObj>
              </mc:Choice>
              <mc:Fallback>
                <p:oleObj name="" r:id="rId13" imgW="4445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716463" y="5588000"/>
                        <a:ext cx="1368425" cy="703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3" name="文本框 4112"/>
          <p:cNvSpPr txBox="1"/>
          <p:nvPr/>
        </p:nvSpPr>
        <p:spPr>
          <a:xfrm>
            <a:off x="5794375" y="5661025"/>
            <a:ext cx="18716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　　）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graphicFrame>
        <p:nvGraphicFramePr>
          <p:cNvPr id="4114" name="对象 4113"/>
          <p:cNvGraphicFramePr/>
          <p:nvPr/>
        </p:nvGraphicFramePr>
        <p:xfrm>
          <a:off x="7451725" y="5588000"/>
          <a:ext cx="1363663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5" imgW="444500" imgH="228600" progId="Equation.3">
                  <p:embed/>
                </p:oleObj>
              </mc:Choice>
              <mc:Fallback>
                <p:oleObj name="" r:id="rId15" imgW="444500" imgH="2286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451725" y="5588000"/>
                        <a:ext cx="1363663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179388" y="0"/>
            <a:ext cx="87852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6.</a:t>
            </a:r>
            <a:r>
              <a:rPr lang="zh-CN" altLang="en-US" sz="3200" dirty="0">
                <a:latin typeface="Arial" panose="020B0604020202020204" pitchFamily="34" charset="0"/>
              </a:rPr>
              <a:t>已知实数</a:t>
            </a:r>
            <a:r>
              <a:rPr lang="en-US" altLang="zh-CN" sz="3200" err="1">
                <a:latin typeface="Arial" panose="020B0604020202020204" pitchFamily="34" charset="0"/>
              </a:rPr>
              <a:t>a,b</a:t>
            </a:r>
            <a:r>
              <a:rPr lang="zh-CN" altLang="en-US" sz="3200" dirty="0">
                <a:latin typeface="Arial" panose="020B0604020202020204" pitchFamily="34" charset="0"/>
              </a:rPr>
              <a:t>在数轴上的位置关系如图所示：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pSp>
        <p:nvGrpSpPr>
          <p:cNvPr id="22531" name="组合 22530"/>
          <p:cNvGrpSpPr/>
          <p:nvPr/>
        </p:nvGrpSpPr>
        <p:grpSpPr>
          <a:xfrm>
            <a:off x="611188" y="981075"/>
            <a:ext cx="6481762" cy="590550"/>
            <a:chOff x="385" y="527"/>
            <a:chExt cx="4083" cy="372"/>
          </a:xfrm>
        </p:grpSpPr>
        <p:sp>
          <p:nvSpPr>
            <p:cNvPr id="22532" name="直接连接符 22531"/>
            <p:cNvSpPr/>
            <p:nvPr/>
          </p:nvSpPr>
          <p:spPr>
            <a:xfrm flipV="1">
              <a:off x="385" y="572"/>
              <a:ext cx="408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2533" name="直接连接符 22532"/>
            <p:cNvSpPr/>
            <p:nvPr/>
          </p:nvSpPr>
          <p:spPr>
            <a:xfrm>
              <a:off x="2154" y="527"/>
              <a:ext cx="1" cy="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4" name="直接连接符 22533"/>
            <p:cNvSpPr/>
            <p:nvPr/>
          </p:nvSpPr>
          <p:spPr>
            <a:xfrm>
              <a:off x="3288" y="527"/>
              <a:ext cx="1" cy="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5" name="直接连接符 22534"/>
            <p:cNvSpPr/>
            <p:nvPr/>
          </p:nvSpPr>
          <p:spPr>
            <a:xfrm>
              <a:off x="1066" y="527"/>
              <a:ext cx="1" cy="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6" name="直接连接符 22535"/>
            <p:cNvSpPr/>
            <p:nvPr/>
          </p:nvSpPr>
          <p:spPr>
            <a:xfrm>
              <a:off x="2744" y="527"/>
              <a:ext cx="1" cy="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直接连接符 22536"/>
            <p:cNvSpPr/>
            <p:nvPr/>
          </p:nvSpPr>
          <p:spPr>
            <a:xfrm>
              <a:off x="612" y="527"/>
              <a:ext cx="1" cy="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8" name="文本框 22537"/>
            <p:cNvSpPr txBox="1"/>
            <p:nvPr/>
          </p:nvSpPr>
          <p:spPr>
            <a:xfrm>
              <a:off x="1973" y="572"/>
              <a:ext cx="36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０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22539" name="文本框 22538"/>
            <p:cNvSpPr txBox="1"/>
            <p:nvPr/>
          </p:nvSpPr>
          <p:spPr>
            <a:xfrm>
              <a:off x="3107" y="572"/>
              <a:ext cx="36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１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22540" name="文本框 22539"/>
            <p:cNvSpPr txBox="1"/>
            <p:nvPr/>
          </p:nvSpPr>
          <p:spPr>
            <a:xfrm>
              <a:off x="793" y="527"/>
              <a:ext cx="5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－１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22541" name="文本框 22540"/>
            <p:cNvSpPr txBox="1"/>
            <p:nvPr/>
          </p:nvSpPr>
          <p:spPr>
            <a:xfrm>
              <a:off x="2653" y="527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a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sp>
          <p:nvSpPr>
            <p:cNvPr id="22542" name="文本框 22541"/>
            <p:cNvSpPr txBox="1"/>
            <p:nvPr/>
          </p:nvSpPr>
          <p:spPr>
            <a:xfrm>
              <a:off x="521" y="572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</a:rPr>
                <a:t>b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22543" name="对象 22542"/>
          <p:cNvGraphicFramePr/>
          <p:nvPr/>
        </p:nvGraphicFramePr>
        <p:xfrm>
          <a:off x="0" y="1628775"/>
          <a:ext cx="8642350" cy="102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3110230" imgH="292100" progId="Equation.3">
                  <p:embed/>
                </p:oleObj>
              </mc:Choice>
              <mc:Fallback>
                <p:oleObj name="" r:id="rId1" imgW="3110230" imgH="2921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1628775"/>
                        <a:ext cx="8642350" cy="1025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4" name="文本框 22543"/>
          <p:cNvSpPr txBox="1"/>
          <p:nvPr/>
        </p:nvSpPr>
        <p:spPr>
          <a:xfrm>
            <a:off x="179388" y="2708275"/>
            <a:ext cx="60483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解：</a:t>
            </a:r>
            <a:r>
              <a:rPr lang="en-US" altLang="zh-CN" sz="3200" dirty="0">
                <a:latin typeface="Arial" panose="020B0604020202020204" pitchFamily="34" charset="0"/>
              </a:rPr>
              <a:t>∵0</a:t>
            </a:r>
            <a:r>
              <a:rPr lang="zh-CN" altLang="en-US" sz="3200" dirty="0">
                <a:latin typeface="Arial" panose="020B0604020202020204" pitchFamily="34" charset="0"/>
              </a:rPr>
              <a:t>＜</a:t>
            </a:r>
            <a:r>
              <a:rPr lang="en-US" altLang="zh-CN" sz="3200" dirty="0">
                <a:latin typeface="Arial" panose="020B0604020202020204" pitchFamily="34" charset="0"/>
              </a:rPr>
              <a:t>a</a:t>
            </a:r>
            <a:r>
              <a:rPr lang="zh-CN" altLang="en-US" sz="3200" dirty="0">
                <a:latin typeface="Arial" panose="020B0604020202020204" pitchFamily="34" charset="0"/>
              </a:rPr>
              <a:t>＜</a:t>
            </a:r>
            <a:r>
              <a:rPr lang="en-US" altLang="zh-CN" sz="3200" dirty="0">
                <a:latin typeface="Arial" panose="020B0604020202020204" pitchFamily="34" charset="0"/>
              </a:rPr>
              <a:t>1,b</a:t>
            </a:r>
            <a:r>
              <a:rPr lang="zh-CN" altLang="en-US" sz="3200" dirty="0">
                <a:latin typeface="Arial" panose="020B0604020202020204" pitchFamily="34" charset="0"/>
              </a:rPr>
              <a:t>＜</a:t>
            </a:r>
            <a:r>
              <a:rPr lang="en-US" altLang="zh-CN" sz="3200">
                <a:latin typeface="Arial" panose="020B0604020202020204" pitchFamily="34" charset="0"/>
              </a:rPr>
              <a:t>-1, </a:t>
            </a:r>
            <a:r>
              <a:rPr lang="en-US" altLang="zh-CN" sz="3200">
                <a:latin typeface="Comic Sans MS" panose="030F0702030302020204" pitchFamily="66" charset="0"/>
              </a:rPr>
              <a:t>a&gt;0,b&lt;0</a:t>
            </a:r>
            <a:endParaRPr lang="en-US" altLang="zh-CN" sz="3200">
              <a:latin typeface="Comic Sans MS" panose="030F0702030302020204" pitchFamily="66" charset="0"/>
            </a:endParaRPr>
          </a:p>
        </p:txBody>
      </p:sp>
      <p:sp>
        <p:nvSpPr>
          <p:cNvPr id="22545" name="矩形 22544"/>
          <p:cNvSpPr/>
          <p:nvPr/>
        </p:nvSpPr>
        <p:spPr>
          <a:xfrm>
            <a:off x="1187450" y="3357563"/>
            <a:ext cx="48244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∴a-b</a:t>
            </a:r>
            <a:r>
              <a:rPr lang="zh-CN" altLang="en-US" sz="3200" dirty="0">
                <a:latin typeface="Arial" panose="020B0604020202020204" pitchFamily="34" charset="0"/>
              </a:rPr>
              <a:t>＞</a:t>
            </a:r>
            <a:r>
              <a:rPr lang="en-US" altLang="zh-CN" sz="3200">
                <a:latin typeface="Arial" panose="020B0604020202020204" pitchFamily="34" charset="0"/>
              </a:rPr>
              <a:t>0,b-1&lt;0,a-1&lt;0,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22546" name="对象 22545"/>
          <p:cNvGraphicFramePr/>
          <p:nvPr/>
        </p:nvGraphicFramePr>
        <p:xfrm>
          <a:off x="1692275" y="4797425"/>
          <a:ext cx="46799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877695" imgH="254000" progId="Equation.3">
                  <p:embed/>
                </p:oleObj>
              </mc:Choice>
              <mc:Fallback>
                <p:oleObj name="" r:id="rId3" imgW="1877695" imgH="2540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92275" y="4797425"/>
                        <a:ext cx="46799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7" name="对象 22546"/>
          <p:cNvGraphicFramePr/>
          <p:nvPr/>
        </p:nvGraphicFramePr>
        <p:xfrm>
          <a:off x="1908175" y="4005263"/>
          <a:ext cx="63357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2741930" imgH="292100" progId="Equation.3">
                  <p:embed/>
                </p:oleObj>
              </mc:Choice>
              <mc:Fallback>
                <p:oleObj name="" r:id="rId5" imgW="2741930" imgH="2921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08175" y="4005263"/>
                        <a:ext cx="6335713" cy="696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8" name="文本框 22547"/>
          <p:cNvSpPr txBox="1"/>
          <p:nvPr/>
        </p:nvSpPr>
        <p:spPr>
          <a:xfrm>
            <a:off x="1692275" y="5445125"/>
            <a:ext cx="54721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=a-b+a-b-(b-1)+(a-1)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2549" name="文本框 22548"/>
          <p:cNvSpPr txBox="1"/>
          <p:nvPr/>
        </p:nvSpPr>
        <p:spPr>
          <a:xfrm>
            <a:off x="1619250" y="6021388"/>
            <a:ext cx="54721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=3a-3b</a:t>
            </a:r>
            <a:endParaRPr lang="en-US" altLang="zh-CN" sz="32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" fill="hold"/>
                                        <p:tgtEl>
                                          <p:spTgt spid="225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  <p:bldP spid="22545" grpId="0"/>
      <p:bldP spid="22548" grpId="0"/>
      <p:bldP spid="225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3554" name="对象 23553"/>
          <p:cNvGraphicFramePr/>
          <p:nvPr/>
        </p:nvGraphicFramePr>
        <p:xfrm>
          <a:off x="250825" y="0"/>
          <a:ext cx="6697663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2500630" imgH="482600" progId="Equation.3">
                  <p:embed/>
                </p:oleObj>
              </mc:Choice>
              <mc:Fallback>
                <p:oleObj name="" r:id="rId1" imgW="2500630" imgH="4826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0"/>
                        <a:ext cx="6697663" cy="1309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文本框 23554"/>
          <p:cNvSpPr txBox="1"/>
          <p:nvPr/>
        </p:nvSpPr>
        <p:spPr>
          <a:xfrm>
            <a:off x="144463" y="1335088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解：</a:t>
            </a:r>
            <a:r>
              <a:rPr lang="en-US" altLang="zh-CN" sz="2800" dirty="0">
                <a:latin typeface="Arial" panose="020B0604020202020204" pitchFamily="34" charset="0"/>
              </a:rPr>
              <a:t>∵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graphicFrame>
        <p:nvGraphicFramePr>
          <p:cNvPr id="23556" name="对象 23555"/>
          <p:cNvGraphicFramePr/>
          <p:nvPr/>
        </p:nvGraphicFramePr>
        <p:xfrm>
          <a:off x="1619250" y="1339850"/>
          <a:ext cx="6551613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3" imgW="2080260" imgH="266065" progId="Equation.3">
                  <p:embed/>
                </p:oleObj>
              </mc:Choice>
              <mc:Fallback>
                <p:oleObj name="" r:id="rId3" imgW="2080260" imgH="266065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250" y="1339850"/>
                        <a:ext cx="6551613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矩形 23556"/>
          <p:cNvSpPr/>
          <p:nvPr/>
        </p:nvSpPr>
        <p:spPr>
          <a:xfrm>
            <a:off x="900113" y="227647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∴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graphicFrame>
        <p:nvGraphicFramePr>
          <p:cNvPr id="23558" name="对象 23557"/>
          <p:cNvGraphicFramePr/>
          <p:nvPr/>
        </p:nvGraphicFramePr>
        <p:xfrm>
          <a:off x="1663700" y="2205038"/>
          <a:ext cx="5356225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1547495" imgH="266065" progId="Equation.3">
                  <p:embed/>
                </p:oleObj>
              </mc:Choice>
              <mc:Fallback>
                <p:oleObj name="" r:id="rId5" imgW="1547495" imgH="26606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63700" y="2205038"/>
                        <a:ext cx="5356225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9" name="矩形 23558"/>
          <p:cNvSpPr/>
          <p:nvPr/>
        </p:nvSpPr>
        <p:spPr>
          <a:xfrm>
            <a:off x="900113" y="3125788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∴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1547813" y="3125788"/>
            <a:ext cx="48244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a-b+3=0,a+b-5=0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395288" y="3068638"/>
            <a:ext cx="331311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23562" name="矩形 23561"/>
          <p:cNvSpPr/>
          <p:nvPr/>
        </p:nvSpPr>
        <p:spPr>
          <a:xfrm>
            <a:off x="900113" y="3789363"/>
            <a:ext cx="36718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∴</a:t>
            </a:r>
            <a:r>
              <a:rPr lang="en-US" altLang="zh-CN" sz="2800">
                <a:latin typeface="Arial" panose="020B0604020202020204" pitchFamily="34" charset="0"/>
              </a:rPr>
              <a:t>a=1,b=4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23563" name="对象 23562"/>
          <p:cNvGraphicFramePr/>
          <p:nvPr/>
        </p:nvGraphicFramePr>
        <p:xfrm>
          <a:off x="1620838" y="4513263"/>
          <a:ext cx="36718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7" imgW="1306830" imgH="203200" progId="Equation.3">
                  <p:embed/>
                </p:oleObj>
              </mc:Choice>
              <mc:Fallback>
                <p:oleObj name="" r:id="rId7" imgW="1306830" imgH="2032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20838" y="4513263"/>
                        <a:ext cx="3671887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矩形 23563"/>
          <p:cNvSpPr/>
          <p:nvPr/>
        </p:nvSpPr>
        <p:spPr>
          <a:xfrm>
            <a:off x="901700" y="451326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∴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7" grpId="0"/>
      <p:bldP spid="23559" grpId="0"/>
      <p:bldP spid="23560" grpId="0"/>
      <p:bldP spid="23562" grpId="0"/>
      <p:bldP spid="235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323850" y="476250"/>
            <a:ext cx="7848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24579" name="对象 24578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24579"/>
          <p:cNvGraphicFramePr/>
          <p:nvPr/>
        </p:nvGraphicFramePr>
        <p:xfrm>
          <a:off x="0" y="0"/>
          <a:ext cx="9144000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2" imgW="2794000" imgH="419100" progId="Equation.3">
                  <p:embed/>
                </p:oleObj>
              </mc:Choice>
              <mc:Fallback>
                <p:oleObj name="" r:id="rId2" imgW="2794000" imgH="4191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1125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文本框 24580"/>
          <p:cNvSpPr txBox="1"/>
          <p:nvPr/>
        </p:nvSpPr>
        <p:spPr>
          <a:xfrm>
            <a:off x="323850" y="1196975"/>
            <a:ext cx="15478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解：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1042988" y="1268413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∵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sp>
        <p:nvSpPr>
          <p:cNvPr id="24583" name="矩形 24582"/>
          <p:cNvSpPr/>
          <p:nvPr/>
        </p:nvSpPr>
        <p:spPr>
          <a:xfrm>
            <a:off x="900113" y="908050"/>
            <a:ext cx="1152525" cy="1433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8800" dirty="0">
                <a:latin typeface="Arial" panose="020B0604020202020204" pitchFamily="34" charset="0"/>
              </a:rPr>
              <a:t>｛</a:t>
            </a:r>
            <a:endParaRPr lang="zh-CN" altLang="en-US" sz="8800" dirty="0">
              <a:latin typeface="Arial" panose="020B0604020202020204" pitchFamily="34" charset="0"/>
            </a:endParaRPr>
          </a:p>
        </p:txBody>
      </p:sp>
      <p:sp>
        <p:nvSpPr>
          <p:cNvPr id="24584" name="文本框 24583"/>
          <p:cNvSpPr txBox="1"/>
          <p:nvPr/>
        </p:nvSpPr>
        <p:spPr>
          <a:xfrm>
            <a:off x="1835150" y="908050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２</a:t>
            </a:r>
            <a:r>
              <a:rPr lang="en-US" altLang="zh-CN" sz="3200">
                <a:latin typeface="Arial" panose="020B0604020202020204" pitchFamily="34" charset="0"/>
              </a:rPr>
              <a:t>x-1≥0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4585" name="文本框 24584"/>
          <p:cNvSpPr txBox="1"/>
          <p:nvPr/>
        </p:nvSpPr>
        <p:spPr>
          <a:xfrm>
            <a:off x="1908175" y="1844675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1-2x≥0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4586" name="矩形 24585"/>
          <p:cNvSpPr/>
          <p:nvPr/>
        </p:nvSpPr>
        <p:spPr>
          <a:xfrm>
            <a:off x="971550" y="2636838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</a:rPr>
              <a:t>∴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24587" name="矩形 24586"/>
          <p:cNvSpPr/>
          <p:nvPr/>
        </p:nvSpPr>
        <p:spPr>
          <a:xfrm>
            <a:off x="971550" y="2276475"/>
            <a:ext cx="1152525" cy="1433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8800" dirty="0">
                <a:latin typeface="Arial" panose="020B0604020202020204" pitchFamily="34" charset="0"/>
              </a:rPr>
              <a:t>｛</a:t>
            </a:r>
            <a:endParaRPr lang="zh-CN" altLang="en-US" sz="8800" dirty="0">
              <a:latin typeface="Arial" panose="020B0604020202020204" pitchFamily="34" charset="0"/>
            </a:endParaRPr>
          </a:p>
        </p:txBody>
      </p:sp>
      <p:sp>
        <p:nvSpPr>
          <p:cNvPr id="24588" name="文本框 24587"/>
          <p:cNvSpPr txBox="1"/>
          <p:nvPr/>
        </p:nvSpPr>
        <p:spPr>
          <a:xfrm>
            <a:off x="1892300" y="2492375"/>
            <a:ext cx="2735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x≥0.5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4589" name="文本框 24588"/>
          <p:cNvSpPr txBox="1"/>
          <p:nvPr/>
        </p:nvSpPr>
        <p:spPr>
          <a:xfrm>
            <a:off x="1979613" y="3284538"/>
            <a:ext cx="2735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x≤0.5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4590" name="文本框 24589"/>
          <p:cNvSpPr txBox="1"/>
          <p:nvPr/>
        </p:nvSpPr>
        <p:spPr>
          <a:xfrm>
            <a:off x="900113" y="4005263"/>
            <a:ext cx="16573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∴</a:t>
            </a:r>
            <a:r>
              <a:rPr lang="en-US" altLang="zh-CN" sz="3200">
                <a:latin typeface="Arial" panose="020B0604020202020204" pitchFamily="34" charset="0"/>
              </a:rPr>
              <a:t>x=0.5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4591" name="文本框 24590"/>
          <p:cNvSpPr txBox="1"/>
          <p:nvPr/>
        </p:nvSpPr>
        <p:spPr>
          <a:xfrm>
            <a:off x="539750" y="4581525"/>
            <a:ext cx="37433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当</a:t>
            </a:r>
            <a:r>
              <a:rPr lang="en-US" altLang="zh-CN" sz="3200" dirty="0">
                <a:latin typeface="Arial" panose="020B0604020202020204" pitchFamily="34" charset="0"/>
              </a:rPr>
              <a:t>x=0.5</a:t>
            </a:r>
            <a:r>
              <a:rPr lang="zh-CN" altLang="en-US" sz="3200" dirty="0">
                <a:latin typeface="Arial" panose="020B0604020202020204" pitchFamily="34" charset="0"/>
              </a:rPr>
              <a:t>时</a:t>
            </a:r>
            <a:r>
              <a:rPr lang="en-US" altLang="zh-CN" sz="3200" dirty="0">
                <a:latin typeface="Arial" panose="020B0604020202020204" pitchFamily="34" charset="0"/>
              </a:rPr>
              <a:t>,y=2</a:t>
            </a:r>
            <a:r>
              <a:rPr lang="zh-CN" altLang="en-US" sz="3200" dirty="0">
                <a:latin typeface="Arial" panose="020B0604020202020204" pitchFamily="34" charset="0"/>
              </a:rPr>
              <a:t>．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24592" name="对象 24591"/>
          <p:cNvGraphicFramePr/>
          <p:nvPr/>
        </p:nvGraphicFramePr>
        <p:xfrm>
          <a:off x="2627313" y="5300663"/>
          <a:ext cx="2376487" cy="1281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736600" imgH="419100" progId="Equation.3">
                  <p:embed/>
                </p:oleObj>
              </mc:Choice>
              <mc:Fallback>
                <p:oleObj name="" r:id="rId4" imgW="736600" imgH="4191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27313" y="5300663"/>
                        <a:ext cx="2376487" cy="1281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3" name="矩形 24592"/>
          <p:cNvSpPr/>
          <p:nvPr/>
        </p:nvSpPr>
        <p:spPr>
          <a:xfrm>
            <a:off x="684213" y="567531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∴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  <p:bldP spid="24583" grpId="0"/>
      <p:bldP spid="24584" grpId="0"/>
      <p:bldP spid="24585" grpId="0"/>
      <p:bldP spid="24586" grpId="0"/>
      <p:bldP spid="24587" grpId="0"/>
      <p:bldP spid="24588" grpId="0"/>
      <p:bldP spid="24589" grpId="0"/>
      <p:bldP spid="24590" grpId="0"/>
      <p:bldP spid="245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4" name="对象 5123"/>
          <p:cNvGraphicFramePr/>
          <p:nvPr/>
        </p:nvGraphicFramePr>
        <p:xfrm>
          <a:off x="611188" y="1196975"/>
          <a:ext cx="6624637" cy="475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1930400" imgH="1384300" progId="Equation.3">
                  <p:embed/>
                </p:oleObj>
              </mc:Choice>
              <mc:Fallback>
                <p:oleObj name="" r:id="rId1" imgW="1930400" imgH="13843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1196975"/>
                        <a:ext cx="6624637" cy="4751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文本框 5124"/>
          <p:cNvSpPr txBox="1"/>
          <p:nvPr/>
        </p:nvSpPr>
        <p:spPr>
          <a:xfrm>
            <a:off x="250825" y="260350"/>
            <a:ext cx="3241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</a:rPr>
              <a:t>计算：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9458" name="对象 19457"/>
          <p:cNvGraphicFramePr/>
          <p:nvPr/>
        </p:nvGraphicFramePr>
        <p:xfrm>
          <a:off x="110490" y="404971"/>
          <a:ext cx="4185920" cy="1201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1548765" imgH="444500" progId="Equation.3">
                  <p:embed/>
                </p:oleObj>
              </mc:Choice>
              <mc:Fallback>
                <p:oleObj name="" r:id="rId1" imgW="1548765" imgH="4445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0490" y="404971"/>
                        <a:ext cx="4185920" cy="1201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19458"/>
          <p:cNvGraphicFramePr/>
          <p:nvPr/>
        </p:nvGraphicFramePr>
        <p:xfrm>
          <a:off x="4385946" y="691991"/>
          <a:ext cx="3915410" cy="652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3" imgW="1447800" imgH="241300" progId="Equation.3">
                  <p:embed/>
                </p:oleObj>
              </mc:Choice>
              <mc:Fallback>
                <p:oleObj name="" r:id="rId3" imgW="1447800" imgH="2413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85946" y="691991"/>
                        <a:ext cx="3915410" cy="6527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对象 19459"/>
          <p:cNvGraphicFramePr/>
          <p:nvPr/>
        </p:nvGraphicFramePr>
        <p:xfrm>
          <a:off x="131922" y="1916271"/>
          <a:ext cx="7703820" cy="1388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5" imgW="2895600" imgH="469900" progId="Equation.3">
                  <p:embed/>
                </p:oleObj>
              </mc:Choice>
              <mc:Fallback>
                <p:oleObj name="" r:id="rId5" imgW="2895600" imgH="4699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1922" y="1916271"/>
                        <a:ext cx="7703820" cy="13887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对象 19460"/>
          <p:cNvGraphicFramePr/>
          <p:nvPr/>
        </p:nvGraphicFramePr>
        <p:xfrm>
          <a:off x="281147" y="3573463"/>
          <a:ext cx="518287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7" imgW="1587500" imgH="444500" progId="Equation.3">
                  <p:embed/>
                </p:oleObj>
              </mc:Choice>
              <mc:Fallback>
                <p:oleObj name="" r:id="rId7" imgW="1587500" imgH="444500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1147" y="3573463"/>
                        <a:ext cx="5182870" cy="1346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对象 19461"/>
          <p:cNvGraphicFramePr/>
          <p:nvPr/>
        </p:nvGraphicFramePr>
        <p:xfrm>
          <a:off x="210344" y="5229225"/>
          <a:ext cx="6848475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9" imgW="2273300" imgH="241300" progId="Equation.3">
                  <p:embed/>
                </p:oleObj>
              </mc:Choice>
              <mc:Fallback>
                <p:oleObj name="" r:id="rId9" imgW="2273300" imgH="24130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0344" y="5229225"/>
                        <a:ext cx="6848475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395288" y="692150"/>
            <a:ext cx="79930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17411" name="对象 17410"/>
          <p:cNvGraphicFramePr/>
          <p:nvPr/>
        </p:nvGraphicFramePr>
        <p:xfrm>
          <a:off x="179388" y="188913"/>
          <a:ext cx="6553200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2691130" imgH="444500" progId="Equation.3">
                  <p:embed/>
                </p:oleObj>
              </mc:Choice>
              <mc:Fallback>
                <p:oleObj name="" r:id="rId1" imgW="2691130" imgH="4445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388" y="188913"/>
                        <a:ext cx="6553200" cy="1014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文本框 17411"/>
          <p:cNvSpPr txBox="1"/>
          <p:nvPr/>
        </p:nvSpPr>
        <p:spPr>
          <a:xfrm>
            <a:off x="6443663" y="404813"/>
            <a:ext cx="22669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（　　　）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aphicFrame>
        <p:nvGraphicFramePr>
          <p:cNvPr id="17413" name="对象 17412"/>
          <p:cNvGraphicFramePr/>
          <p:nvPr/>
        </p:nvGraphicFramePr>
        <p:xfrm>
          <a:off x="468313" y="1196975"/>
          <a:ext cx="7127875" cy="123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3" imgW="1790065" imgH="444500" progId="Equation.3">
                  <p:embed/>
                </p:oleObj>
              </mc:Choice>
              <mc:Fallback>
                <p:oleObj name="" r:id="rId3" imgW="1790065" imgH="4445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8313" y="1196975"/>
                        <a:ext cx="7127875" cy="1230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对象 17413"/>
          <p:cNvGraphicFramePr/>
          <p:nvPr/>
        </p:nvGraphicFramePr>
        <p:xfrm>
          <a:off x="250825" y="2636838"/>
          <a:ext cx="7273925" cy="1027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5" imgW="3098800" imgH="469900" progId="Equation.3">
                  <p:embed/>
                </p:oleObj>
              </mc:Choice>
              <mc:Fallback>
                <p:oleObj name="" r:id="rId5" imgW="3098800" imgH="4699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0825" y="2636838"/>
                        <a:ext cx="7273925" cy="1027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对象 17414"/>
          <p:cNvGraphicFramePr/>
          <p:nvPr/>
        </p:nvGraphicFramePr>
        <p:xfrm>
          <a:off x="100013" y="3644900"/>
          <a:ext cx="8089900" cy="133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7" imgW="2031365" imgH="482600" progId="Equation.3">
                  <p:embed/>
                </p:oleObj>
              </mc:Choice>
              <mc:Fallback>
                <p:oleObj name="" r:id="rId7" imgW="2031365" imgH="4826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0013" y="3644900"/>
                        <a:ext cx="8089900" cy="1335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6" name="对象 17415"/>
          <p:cNvGraphicFramePr/>
          <p:nvPr/>
        </p:nvGraphicFramePr>
        <p:xfrm>
          <a:off x="0" y="5084763"/>
          <a:ext cx="91440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9" imgW="3516630" imgH="482600" progId="Equation.3">
                  <p:embed/>
                </p:oleObj>
              </mc:Choice>
              <mc:Fallback>
                <p:oleObj name="" r:id="rId9" imgW="3516630" imgH="4826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0" y="5084763"/>
                        <a:ext cx="9144000" cy="1238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7" name="文本框 17416"/>
          <p:cNvSpPr txBox="1"/>
          <p:nvPr/>
        </p:nvSpPr>
        <p:spPr>
          <a:xfrm>
            <a:off x="1116013" y="5876925"/>
            <a:ext cx="16557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(         )</a:t>
            </a:r>
            <a:endParaRPr lang="en-US" altLang="zh-CN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34" name="对象 18433"/>
          <p:cNvGraphicFramePr/>
          <p:nvPr/>
        </p:nvGraphicFramePr>
        <p:xfrm>
          <a:off x="0" y="0"/>
          <a:ext cx="9144000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" imgW="3670300" imgH="508000" progId="Equation.3">
                  <p:embed/>
                </p:oleObj>
              </mc:Choice>
              <mc:Fallback>
                <p:oleObj name="" r:id="rId1" imgW="3670300" imgH="5080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文本框 18434"/>
          <p:cNvSpPr txBox="1"/>
          <p:nvPr/>
        </p:nvSpPr>
        <p:spPr>
          <a:xfrm>
            <a:off x="4211638" y="692150"/>
            <a:ext cx="2376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(           )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179388" y="1412875"/>
            <a:ext cx="77057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A.1</a:t>
            </a:r>
            <a:r>
              <a:rPr lang="zh-CN" altLang="en-US" sz="2800" dirty="0">
                <a:latin typeface="Arial" panose="020B0604020202020204" pitchFamily="34" charset="0"/>
              </a:rPr>
              <a:t>个　　</a:t>
            </a:r>
            <a:r>
              <a:rPr lang="en-US" altLang="zh-CN" sz="2800" dirty="0">
                <a:latin typeface="Arial" panose="020B0604020202020204" pitchFamily="34" charset="0"/>
              </a:rPr>
              <a:t>B2</a:t>
            </a:r>
            <a:r>
              <a:rPr lang="zh-CN" altLang="en-US" sz="2800" dirty="0">
                <a:latin typeface="Arial" panose="020B0604020202020204" pitchFamily="34" charset="0"/>
              </a:rPr>
              <a:t>个　　</a:t>
            </a:r>
            <a:r>
              <a:rPr lang="en-US" altLang="zh-CN" sz="2800" dirty="0">
                <a:latin typeface="Arial" panose="020B0604020202020204" pitchFamily="34" charset="0"/>
              </a:rPr>
              <a:t>C3</a:t>
            </a:r>
            <a:r>
              <a:rPr lang="zh-CN" altLang="en-US" sz="2800" dirty="0">
                <a:latin typeface="Arial" panose="020B0604020202020204" pitchFamily="34" charset="0"/>
              </a:rPr>
              <a:t>个　　　</a:t>
            </a:r>
            <a:r>
              <a:rPr lang="en-US" altLang="zh-CN" sz="2800" dirty="0">
                <a:latin typeface="Arial" panose="020B0604020202020204" pitchFamily="34" charset="0"/>
              </a:rPr>
              <a:t>D4</a:t>
            </a:r>
            <a:r>
              <a:rPr lang="zh-CN" altLang="en-US" sz="2800" dirty="0">
                <a:latin typeface="Arial" panose="020B0604020202020204" pitchFamily="34" charset="0"/>
              </a:rPr>
              <a:t>个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graphicFrame>
        <p:nvGraphicFramePr>
          <p:cNvPr id="18437" name="对象 18436"/>
          <p:cNvGraphicFramePr/>
          <p:nvPr/>
        </p:nvGraphicFramePr>
        <p:xfrm>
          <a:off x="0" y="1989138"/>
          <a:ext cx="619283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3" imgW="2222500" imgH="228600" progId="Equation.3">
                  <p:embed/>
                </p:oleObj>
              </mc:Choice>
              <mc:Fallback>
                <p:oleObj name="" r:id="rId3" imgW="2222500" imgH="2286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989138"/>
                        <a:ext cx="6192838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文本框 18437"/>
          <p:cNvSpPr txBox="1"/>
          <p:nvPr/>
        </p:nvSpPr>
        <p:spPr>
          <a:xfrm>
            <a:off x="6227763" y="2060575"/>
            <a:ext cx="2376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(           )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18439" name="对象 18438"/>
          <p:cNvGraphicFramePr/>
          <p:nvPr/>
        </p:nvGraphicFramePr>
        <p:xfrm>
          <a:off x="179388" y="2636838"/>
          <a:ext cx="5724525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5" imgW="1853565" imgH="444500" progId="Equation.3">
                  <p:embed/>
                </p:oleObj>
              </mc:Choice>
              <mc:Fallback>
                <p:oleObj name="" r:id="rId5" imgW="1853565" imgH="4445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388" y="2636838"/>
                        <a:ext cx="5724525" cy="1085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0" name="对象 18439"/>
          <p:cNvGraphicFramePr/>
          <p:nvPr/>
        </p:nvGraphicFramePr>
        <p:xfrm>
          <a:off x="250825" y="4797425"/>
          <a:ext cx="180022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7" imgW="660400" imgH="241300" progId="Equation.3">
                  <p:embed/>
                </p:oleObj>
              </mc:Choice>
              <mc:Fallback>
                <p:oleObj name="" r:id="rId7" imgW="660400" imgH="2413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0825" y="4797425"/>
                        <a:ext cx="1800225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1" name="文本框 18440"/>
          <p:cNvSpPr txBox="1"/>
          <p:nvPr/>
        </p:nvSpPr>
        <p:spPr>
          <a:xfrm>
            <a:off x="0" y="4005263"/>
            <a:ext cx="93964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６</a:t>
            </a:r>
            <a:r>
              <a:rPr lang="en-US" altLang="zh-CN" sz="2800" dirty="0">
                <a:latin typeface="Arial" panose="020B0604020202020204" pitchFamily="34" charset="0"/>
              </a:rPr>
              <a:t>.</a:t>
            </a:r>
            <a:r>
              <a:rPr lang="zh-CN" altLang="en-US" sz="2800" dirty="0">
                <a:latin typeface="Arial" panose="020B0604020202020204" pitchFamily="34" charset="0"/>
              </a:rPr>
              <a:t>下列各组二次根式中，不是同类二次根式的是（　　）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graphicFrame>
        <p:nvGraphicFramePr>
          <p:cNvPr id="18442" name="对象 18441"/>
          <p:cNvGraphicFramePr/>
          <p:nvPr/>
        </p:nvGraphicFramePr>
        <p:xfrm>
          <a:off x="2339975" y="4724400"/>
          <a:ext cx="183515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9" imgW="673100" imgH="241300" progId="Equation.3">
                  <p:embed/>
                </p:oleObj>
              </mc:Choice>
              <mc:Fallback>
                <p:oleObj name="" r:id="rId9" imgW="673100" imgH="2413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39975" y="4724400"/>
                        <a:ext cx="1835150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3" name="对象 18442"/>
          <p:cNvGraphicFramePr/>
          <p:nvPr/>
        </p:nvGraphicFramePr>
        <p:xfrm>
          <a:off x="4773613" y="4724400"/>
          <a:ext cx="1973262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1" imgW="723900" imgH="241300" progId="Equation.3">
                  <p:embed/>
                </p:oleObj>
              </mc:Choice>
              <mc:Fallback>
                <p:oleObj name="" r:id="rId11" imgW="723900" imgH="2413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73613" y="4724400"/>
                        <a:ext cx="1973262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4" name="对象 18443"/>
          <p:cNvGraphicFramePr/>
          <p:nvPr/>
        </p:nvGraphicFramePr>
        <p:xfrm>
          <a:off x="6954838" y="4689475"/>
          <a:ext cx="2078037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3" imgW="760730" imgH="266065" progId="Equation.3">
                  <p:embed/>
                </p:oleObj>
              </mc:Choice>
              <mc:Fallback>
                <p:oleObj name="" r:id="rId13" imgW="760730" imgH="266065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954838" y="4689475"/>
                        <a:ext cx="2078037" cy="727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663</Words>
  <Application>WPS 演示</Application>
  <PresentationFormat>在屏幕上显示</PresentationFormat>
  <Paragraphs>170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69</vt:i4>
      </vt:variant>
      <vt:variant>
        <vt:lpstr>幻灯片标题</vt:lpstr>
      </vt:variant>
      <vt:variant>
        <vt:i4>13</vt:i4>
      </vt:variant>
    </vt:vector>
  </HeadingPairs>
  <TitlesOfParts>
    <vt:vector size="90" baseType="lpstr">
      <vt:lpstr>Arial</vt:lpstr>
      <vt:lpstr>宋体</vt:lpstr>
      <vt:lpstr>Wingdings</vt:lpstr>
      <vt:lpstr>Comic Sans MS</vt:lpstr>
      <vt:lpstr>微软雅黑</vt:lpstr>
      <vt:lpstr>Arial Unicode MS</vt:lpstr>
      <vt:lpstr>Calibri</vt:lpstr>
      <vt:lpstr>默认设计模板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Administrator</cp:lastModifiedBy>
  <cp:revision>7</cp:revision>
  <dcterms:created xsi:type="dcterms:W3CDTF">2007-12-19T07:09:06Z</dcterms:created>
  <dcterms:modified xsi:type="dcterms:W3CDTF">2019-06-17T02:16:32Z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