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58" r:id="rId6"/>
    <p:sldId id="259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4F9441-D93A-42F0-A85E-B64002D1C3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4A163A4-8EDE-4448-B069-6DA5436CE0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ABB545-CE5D-4AFE-851B-786BA25AE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97617C-E68D-472B-8EE3-0C21C819F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8C53AE-5B84-4B9C-BF82-D77F1C5B4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452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F15B8B2-035F-430F-865B-BCF722B5E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B851263-8DCE-4137-B5C4-917938AAF0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EC55CBF-F3F8-4C6F-B04F-832F56E8A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517CB10-A206-4A90-AE6F-CBD1FD239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BDC38C-69E1-4B76-924A-8958A73F1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003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1C7F47-0D29-4D0D-93AD-CA96EDB5A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D9AC28F-1C0E-483E-9C5A-3D7F16F0CE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962F7E-B8AB-433F-8E72-CA6CCF8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CFE0393-BEA4-4DE9-B349-E41CB6427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2290F0-C334-4396-A8E5-427064567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073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01E621-9B47-4AB3-BBB9-2B919EB5D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4DF817-4F2D-4BEF-823A-AB3C11F4CA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7249C68-B815-4587-8A17-EB9E92D1B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9C7DA73-3365-4BF7-A6BE-4E92FE369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6F61792-CD16-48F0-B1F4-D48DCC1F9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52354FC-B460-462C-A2DB-4E15C8E68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48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49EA2E-745F-46EA-BFE5-6AC8652FF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C71459F-D340-488A-BE13-D9C527905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F3668FA-088F-464A-80A9-7B6AA63734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C0D56FF-18C0-4718-928B-1B7BF719FD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DCB649D-D064-4ABA-A690-8B91AA5193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5DF50AC-C7EF-4B18-BD7C-7BD5FB30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CDEB3E5-84C5-4455-9D5C-B2DE39FFD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3731873-6C2E-4055-B429-8626E0874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342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F93CF2-DAF5-4577-B15F-4D76CFFBC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9F3780A-6449-4FFB-8321-6F64FA0A6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4D169A5-3FD5-47F1-81E9-92E8EBC83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2E26020-46C3-42EE-A5D3-655BE1391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42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734B90E-731F-405A-AEA6-8BEAC8ED6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C58508C-293F-4BE6-830E-795F58712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5AE7049-8D29-4757-9852-F511AFAB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534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ABB7DF-E12A-41B0-ABA7-9711EDD5D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2590C82-F059-4374-9C92-C5B9A990B1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97E71B6-C25F-498C-ABA1-6AE2E00EAE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118F249-EFE0-40F8-9600-4F62F8340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805C7B5-AFD3-4052-9967-B8AD2FD6B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409C919-EC4E-467C-A1F9-031917AFE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138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7EA530-06EE-44B8-B6C9-CBCCC1257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1950EEE-5C7C-4053-AE5D-5A223D6AC2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D4E10CD-0CEC-4F33-B755-1D6396B4A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DC7424C-46A3-4C92-A867-8AF0826FB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9B5D468-5C78-46AF-A44A-90DC9612F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BB8184E-55B9-424E-B3EC-2D90B066F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40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4D43DB-3597-47C7-8512-19E391B71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2D84EB0-DA4F-4FC1-BA31-5E173A1F47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C17D83-C846-4DB8-AB7A-3A395DAC3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62710BF-9CC3-45E8-8E51-BC38DDFCF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31BD70C-9377-400E-B016-815C80ACF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141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41634B9-F480-4CD5-91A3-0FCA0D6B55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AA2B97C-649B-4887-9FB1-EE1B352E82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FBB948-7327-42E6-9A43-AA44AD41B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D557FFB-F46A-473B-BEC6-0C2FBD34B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37372D0-EE70-425A-8CAF-F761A1262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119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986F53D-C581-4025-A7B5-E8031C025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ECC7BDD-B13F-478E-86EE-0EE838B3F4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046110E-9982-4BF2-8DB6-64A9998422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923F2-39F5-4C34-AAEE-5E00DEEDF370}" type="datetimeFigureOut">
              <a:rPr lang="zh-CN" altLang="en-US" smtClean="0"/>
              <a:t>2018/10/17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A3160E5-7A65-4351-BAB5-2D7C0556B8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F3CABEE-4EC0-4A00-8E43-FDA8DAAA65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0102B-E675-4C59-B18D-DF1BD17206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864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16RW2-40.TIF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16rW1-57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16RW2-30.TI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A97873-C260-44DB-8182-F1374321F0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匀变速运动的规律一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58896B7-64E9-4C7F-91B6-1FF64A90B1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200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EE3A0C-4C6A-4623-89C6-0DA5BEF67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BCFEAB87-797A-4544-8DDF-BC5C381B9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040" y="365125"/>
            <a:ext cx="4656874" cy="6209166"/>
          </a:xfrm>
        </p:spPr>
      </p:pic>
    </p:spTree>
    <p:extLst>
      <p:ext uri="{BB962C8B-B14F-4D97-AF65-F5344CB8AC3E}">
        <p14:creationId xmlns:p14="http://schemas.microsoft.com/office/powerpoint/2010/main" val="3531202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B57726E0-5939-4466-8542-6872D7E518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5288728"/>
              </p:ext>
            </p:extLst>
          </p:nvPr>
        </p:nvGraphicFramePr>
        <p:xfrm>
          <a:off x="1460111" y="348022"/>
          <a:ext cx="8540750" cy="28523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文档" r:id="rId3" imgW="8935022" imgH="3007065" progId="Word.Document.8">
                  <p:embed/>
                </p:oleObj>
              </mc:Choice>
              <mc:Fallback>
                <p:oleObj name="文档" r:id="rId3" imgW="8935022" imgH="3007065" progId="Word.Document.8">
                  <p:embed/>
                  <p:pic>
                    <p:nvPicPr>
                      <p:cNvPr id="118788" name="Object 4">
                        <a:extLst>
                          <a:ext uri="{FF2B5EF4-FFF2-40B4-BE49-F238E27FC236}">
                            <a16:creationId xmlns:a16="http://schemas.microsoft.com/office/drawing/2014/main" id="{BED792E3-816B-4DC3-A11A-10DCB8132B9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111" y="348022"/>
                        <a:ext cx="8540750" cy="28523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7526ADBA-E523-4A30-B1AA-118C9D7CD5BA}"/>
              </a:ext>
            </a:extLst>
          </p:cNvPr>
          <p:cNvSpPr/>
          <p:nvPr/>
        </p:nvSpPr>
        <p:spPr>
          <a:xfrm>
            <a:off x="1236114" y="2617106"/>
            <a:ext cx="70621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4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5.</a:t>
            </a:r>
            <a:r>
              <a:rPr lang="zh-CN" altLang="zh-CN" sz="24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一质点沿</a:t>
            </a:r>
            <a:r>
              <a:rPr lang="en-US" altLang="zh-CN" sz="2400" b="1" i="1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x</a:t>
            </a:r>
            <a:r>
              <a:rPr lang="zh-CN" altLang="zh-CN" sz="24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轴做匀加速直线运动。其位移</a:t>
            </a:r>
            <a:r>
              <a:rPr lang="en-US" altLang="zh-CN" sz="24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—</a:t>
            </a:r>
            <a:r>
              <a:rPr lang="zh-CN" altLang="zh-CN" sz="2400" b="1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时间图像如图所示，则下列说法正确的是</a:t>
            </a:r>
            <a:endParaRPr lang="en-US" altLang="zh-CN" sz="2400" b="1" kern="1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 indent="268288"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．该质点的加速度大小为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m/s</a:t>
            </a:r>
            <a:r>
              <a:rPr lang="en-US" altLang="zh-CN" sz="2400" b="1" baseline="30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endParaRPr kumimoji="0" lang="en-US" altLang="zh-CN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indent="268288"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．该质点在</a:t>
            </a:r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s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时的速度大小为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m/s</a:t>
            </a:r>
            <a:endParaRPr kumimoji="0" lang="en-US" altLang="zh-CN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indent="268288"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．该质点在</a:t>
            </a:r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s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时间内的位移大小为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 m</a:t>
            </a:r>
            <a:endParaRPr kumimoji="0" lang="en-US" altLang="zh-CN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indent="268288"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．该质点在</a:t>
            </a:r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时速度为零</a:t>
            </a:r>
            <a:endParaRPr kumimoji="0" lang="zh-CN" altLang="en-US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16RW2-40.TIF">
            <a:extLst>
              <a:ext uri="{FF2B5EF4-FFF2-40B4-BE49-F238E27FC236}">
                <a16:creationId xmlns:a16="http://schemas.microsoft.com/office/drawing/2014/main" id="{47BEB4FE-55E1-41F9-A5E6-8E7F2A2C1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283" y="2796400"/>
            <a:ext cx="3042200" cy="29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4758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B3FA30-EF58-4268-BD42-6FCB9F0B2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中间时刻瞬时速度的应用</a:t>
            </a:r>
          </a:p>
        </p:txBody>
      </p:sp>
      <p:pic>
        <p:nvPicPr>
          <p:cNvPr id="1026" name="Picture 2" descr="16rW1-57.TIF">
            <a:extLst>
              <a:ext uri="{FF2B5EF4-FFF2-40B4-BE49-F238E27FC236}">
                <a16:creationId xmlns:a16="http://schemas.microsoft.com/office/drawing/2014/main" id="{62817042-8411-461C-8DAD-91418703C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042" y="2873469"/>
            <a:ext cx="3958758" cy="269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4C91A26-93AD-4270-B85C-8AE629792B7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2524042"/>
            <a:ext cx="644005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11.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如图所示为测定气垫导轨上滑块的加速度的装置，滑块上安装了宽度为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3.0 cm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的遮光板，滑块在牵引力作用下先后通过两个光电门，配套的数字毫秒计记录了遮光板通过第一个光电门的时间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en-US" altLang="zh-CN" sz="2400" b="1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0.29 s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，通过第二个光电门的时间为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en-US" altLang="zh-CN" sz="2400" b="1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0.11 s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，遮光板从通过第一个光电门到开始遮住第二个光电门所用时间为</a:t>
            </a:r>
            <a:r>
              <a:rPr kumimoji="0" lang="en-US" altLang="zh-CN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3.57 s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，求滑块的加速度。</a:t>
            </a:r>
            <a:endParaRPr kumimoji="0" lang="zh-CN" altLang="en-US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553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EE8047-E853-4900-98C2-0F5AE0572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多种方法，就是多角度理解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9E8D9BD-CF42-42F9-9530-108E4D93FF8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722046"/>
            <a:ext cx="1016230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．从车站开出的汽车，做匀加速直线运动，走了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12 s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时，发现还有乘客没上来，于是立即做匀减速运动至停车，共历时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 s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，行进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50 m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，求其最大速度。</a:t>
            </a:r>
            <a:endParaRPr kumimoji="0" lang="zh-CN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52DB9DE-C9AC-41B2-A883-2926072BB366}"/>
              </a:ext>
            </a:extLst>
          </p:cNvPr>
          <p:cNvSpPr/>
          <p:nvPr/>
        </p:nvSpPr>
        <p:spPr>
          <a:xfrm>
            <a:off x="1093260" y="3244334"/>
            <a:ext cx="4913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解析：法一：</a:t>
            </a:r>
            <a:r>
              <a:rPr lang="en-US" altLang="zh-CN" b="1" kern="100" dirty="0">
                <a:latin typeface="Times New Roman" panose="02020603050405020304" pitchFamily="18" charset="0"/>
                <a:ea typeface="楷体_GB2312"/>
              </a:rPr>
              <a:t>(</a:t>
            </a:r>
            <a:r>
              <a:rPr lang="zh-CN" altLang="zh-CN" b="1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基本公式法</a:t>
            </a:r>
            <a:r>
              <a:rPr lang="en-US" altLang="zh-CN" b="1" kern="100" dirty="0">
                <a:latin typeface="Times New Roman" panose="02020603050405020304" pitchFamily="18" charset="0"/>
                <a:ea typeface="楷体_GB2312"/>
              </a:rPr>
              <a:t>)</a:t>
            </a:r>
            <a:r>
              <a:rPr lang="zh-CN" altLang="zh-CN" b="1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设最大速度为</a:t>
            </a:r>
            <a:r>
              <a:rPr lang="en-US" altLang="zh-CN" b="1" i="1" kern="100" dirty="0" err="1">
                <a:latin typeface="Book Antiqua" panose="02040602050305030304" pitchFamily="18" charset="0"/>
                <a:ea typeface="楷体_GB2312"/>
                <a:cs typeface="Times New Roman" panose="02020603050405020304" pitchFamily="18" charset="0"/>
              </a:rPr>
              <a:t>v</a:t>
            </a:r>
            <a:r>
              <a:rPr lang="en-US" altLang="zh-CN" b="1" kern="100" baseline="-25000" dirty="0" err="1">
                <a:latin typeface="Times New Roman" panose="02020603050405020304" pitchFamily="18" charset="0"/>
                <a:ea typeface="楷体_GB2312"/>
              </a:rPr>
              <a:t>max</a:t>
            </a:r>
            <a:r>
              <a:rPr lang="zh-CN" altLang="zh-CN" b="1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，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B66CFDC-9039-4513-A70C-5F67BF66BCC9}"/>
              </a:ext>
            </a:extLst>
          </p:cNvPr>
          <p:cNvSpPr/>
          <p:nvPr/>
        </p:nvSpPr>
        <p:spPr>
          <a:xfrm>
            <a:off x="1093260" y="3750959"/>
            <a:ext cx="2190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法二：</a:t>
            </a:r>
            <a:r>
              <a:rPr lang="en-US" altLang="zh-CN" b="1" kern="100" dirty="0">
                <a:latin typeface="Times New Roman" panose="02020603050405020304" pitchFamily="18" charset="0"/>
                <a:ea typeface="楷体_GB2312"/>
              </a:rPr>
              <a:t>(</a:t>
            </a:r>
            <a:r>
              <a:rPr lang="zh-CN" altLang="zh-CN" b="1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平均速度法</a:t>
            </a:r>
            <a:r>
              <a:rPr lang="en-US" altLang="zh-CN" b="1" kern="100" dirty="0">
                <a:latin typeface="Times New Roman" panose="02020603050405020304" pitchFamily="18" charset="0"/>
                <a:ea typeface="楷体_GB2312"/>
              </a:rPr>
              <a:t>)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196C530-AA5A-4F93-9BF2-56163ACA0A4E}"/>
              </a:ext>
            </a:extLst>
          </p:cNvPr>
          <p:cNvSpPr/>
          <p:nvPr/>
        </p:nvSpPr>
        <p:spPr>
          <a:xfrm>
            <a:off x="1093260" y="4257584"/>
            <a:ext cx="17283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法三：</a:t>
            </a:r>
            <a:r>
              <a:rPr lang="en-US" altLang="zh-CN" b="1" kern="100" dirty="0">
                <a:latin typeface="Times New Roman" panose="02020603050405020304" pitchFamily="18" charset="0"/>
                <a:ea typeface="楷体_GB2312"/>
              </a:rPr>
              <a:t>(</a:t>
            </a:r>
            <a:r>
              <a:rPr lang="zh-CN" altLang="zh-CN" b="1" kern="100" dirty="0"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图像法</a:t>
            </a:r>
            <a:r>
              <a:rPr lang="en-US" altLang="zh-CN" b="1" kern="100" dirty="0">
                <a:latin typeface="Times New Roman" panose="02020603050405020304" pitchFamily="18" charset="0"/>
                <a:ea typeface="楷体_GB2312"/>
              </a:rPr>
              <a:t>)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5124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665C1F-83DB-435F-BAA5-F04421DD8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256059" cy="1325563"/>
          </a:xfrm>
        </p:spPr>
        <p:txBody>
          <a:bodyPr/>
          <a:lstStyle/>
          <a:p>
            <a:r>
              <a:rPr lang="zh-CN" altLang="en-US" dirty="0"/>
              <a:t>陷阱</a:t>
            </a:r>
            <a:r>
              <a:rPr lang="en-US" altLang="zh-CN" dirty="0"/>
              <a:t>•</a:t>
            </a:r>
            <a:r>
              <a:rPr lang="zh-CN" altLang="en-US" dirty="0"/>
              <a:t>限制条件：生活的边界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C0D5865-515C-4BA7-818E-205D61E250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690688"/>
            <a:ext cx="991944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[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典例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]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飞机着陆做匀减速直线运动可获得</a:t>
            </a:r>
            <a:r>
              <a:rPr kumimoji="0" lang="en-US" altLang="zh-CN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 m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/s</a:t>
            </a:r>
            <a:r>
              <a:rPr kumimoji="0" lang="en-US" altLang="zh-CN" b="1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2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宋体" panose="02010600030101010101" pitchFamily="2" charset="-122"/>
                <a:cs typeface="Times New Roman" panose="02020603050405020304" pitchFamily="18" charset="0"/>
              </a:rPr>
              <a:t>的加速度，飞机着陆时的速度为</a:t>
            </a:r>
            <a:r>
              <a:rPr kumimoji="0" lang="en-US" altLang="zh-CN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v</a:t>
            </a:r>
            <a:r>
              <a:rPr kumimoji="0" lang="en-US" altLang="zh-CN" b="1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0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60 m/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，求它着陆后</a:t>
            </a:r>
            <a:r>
              <a:rPr kumimoji="0" lang="en-US" altLang="zh-CN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12 s</a:t>
            </a:r>
            <a:r>
              <a:rPr kumimoji="0" lang="zh-CN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内滑行的距离。</a:t>
            </a:r>
            <a:endParaRPr kumimoji="0" lang="zh-CN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FCD50ADA-F3DC-4A34-AD87-09223EDD9F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" y="3120977"/>
            <a:ext cx="827096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4003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00300" algn="l"/>
              </a:tabLst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如图所示，小球以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 m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/s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的速度由足够长的斜面中部沿着斜面向上滑。已知小球在斜面上运动的加速度大小为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 charset="0"/>
                <a:ea typeface="IPAPANNEW" charset="0"/>
                <a:cs typeface="Times New Roman" panose="02020603050405020304" pitchFamily="18" charset="0"/>
              </a:rPr>
              <a:t>2 m/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kumimoji="0" lang="en-US" altLang="zh-CN" sz="3200" b="1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。分别求出经过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s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s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 s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 s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 s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小球的位移。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小球在光滑斜面上运动时，加速度的大小、方向都不变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 descr="16RW2-30.TIF">
            <a:extLst>
              <a:ext uri="{FF2B5EF4-FFF2-40B4-BE49-F238E27FC236}">
                <a16:creationId xmlns:a16="http://schemas.microsoft.com/office/drawing/2014/main" id="{592CD93B-232A-4679-B4AD-E08ED3AFE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427" y="3575277"/>
            <a:ext cx="32073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1477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378</Words>
  <Application>Microsoft Office PowerPoint</Application>
  <PresentationFormat>宽屏</PresentationFormat>
  <Paragraphs>16</Paragraphs>
  <Slides>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8" baseType="lpstr">
      <vt:lpstr>IPAPANNEW</vt:lpstr>
      <vt:lpstr>等线</vt:lpstr>
      <vt:lpstr>等线 Light</vt:lpstr>
      <vt:lpstr>黑体</vt:lpstr>
      <vt:lpstr>楷体_GB2312</vt:lpstr>
      <vt:lpstr>宋体</vt:lpstr>
      <vt:lpstr>Arial</vt:lpstr>
      <vt:lpstr>Book Antiqua</vt:lpstr>
      <vt:lpstr>Courier New</vt:lpstr>
      <vt:lpstr>Times New Roman</vt:lpstr>
      <vt:lpstr>Office 主题​​</vt:lpstr>
      <vt:lpstr>文档</vt:lpstr>
      <vt:lpstr>匀变速运动的规律一</vt:lpstr>
      <vt:lpstr>PowerPoint 演示文稿</vt:lpstr>
      <vt:lpstr>PowerPoint 演示文稿</vt:lpstr>
      <vt:lpstr>中间时刻瞬时速度的应用</vt:lpstr>
      <vt:lpstr>多种方法，就是多角度理解</vt:lpstr>
      <vt:lpstr>陷阱•限制条件：生活的边界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6</cp:revision>
  <dcterms:created xsi:type="dcterms:W3CDTF">2018-10-11T06:56:42Z</dcterms:created>
  <dcterms:modified xsi:type="dcterms:W3CDTF">2018-10-17T01:51:56Z</dcterms:modified>
</cp:coreProperties>
</file>