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wmf" ContentType="image/x-wm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436" r:id="rId4"/>
    <p:sldId id="484" r:id="rId5"/>
    <p:sldId id="512" r:id="rId6"/>
    <p:sldId id="513" r:id="rId7"/>
    <p:sldId id="514" r:id="rId8"/>
    <p:sldId id="529" r:id="rId9"/>
    <p:sldId id="515" r:id="rId10"/>
    <p:sldId id="516" r:id="rId11"/>
    <p:sldId id="517" r:id="rId12"/>
    <p:sldId id="518" r:id="rId13"/>
    <p:sldId id="519" r:id="rId14"/>
    <p:sldId id="520" r:id="rId15"/>
    <p:sldId id="521" r:id="rId16"/>
    <p:sldId id="522" r:id="rId17"/>
    <p:sldId id="523" r:id="rId18"/>
    <p:sldId id="524" r:id="rId19"/>
    <p:sldId id="525" r:id="rId20"/>
    <p:sldId id="527" r:id="rId21"/>
    <p:sldId id="528" r:id="rId22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Calibri" panose="020F0502020204030204" charset="0"/>
        <a:ea typeface="微软雅黑" panose="020B0503020204020204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微软雅黑" panose="020B0503020204020204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微软雅黑" panose="020B0503020204020204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微软雅黑" panose="020B0503020204020204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微软雅黑" panose="020B0503020204020204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微软雅黑" panose="020B0503020204020204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微软雅黑" panose="020B0503020204020204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微软雅黑" panose="020B0503020204020204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微软雅黑" panose="020B050302020402020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/>
    <p:restoredTop sz="94660"/>
  </p:normalViewPr>
  <p:slideViewPr>
    <p:cSldViewPr snapToGrid="0" showGuides="1">
      <p:cViewPr varScale="1">
        <p:scale>
          <a:sx n="70" d="100"/>
          <a:sy n="70" d="100"/>
        </p:scale>
        <p:origin x="49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10.wmf"/><Relationship Id="rId8" Type="http://schemas.openxmlformats.org/officeDocument/2006/relationships/image" Target="../media/image9.wmf"/><Relationship Id="rId7" Type="http://schemas.openxmlformats.org/officeDocument/2006/relationships/image" Target="../media/image8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1" Type="http://schemas.openxmlformats.org/officeDocument/2006/relationships/image" Target="../media/image12.wmf"/><Relationship Id="rId10" Type="http://schemas.openxmlformats.org/officeDocument/2006/relationships/image" Target="../media/image11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2.wmf"/><Relationship Id="rId4" Type="http://schemas.openxmlformats.org/officeDocument/2006/relationships/image" Target="../media/image9.wmf"/><Relationship Id="rId3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9" Type="http://schemas.openxmlformats.org/officeDocument/2006/relationships/image" Target="../media/image31.wmf"/><Relationship Id="rId8" Type="http://schemas.openxmlformats.org/officeDocument/2006/relationships/image" Target="../media/image30.wmf"/><Relationship Id="rId7" Type="http://schemas.openxmlformats.org/officeDocument/2006/relationships/image" Target="../media/image29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5" Type="http://schemas.openxmlformats.org/officeDocument/2006/relationships/image" Target="../media/image37.wmf"/><Relationship Id="rId14" Type="http://schemas.openxmlformats.org/officeDocument/2006/relationships/image" Target="../media/image36.wmf"/><Relationship Id="rId13" Type="http://schemas.openxmlformats.org/officeDocument/2006/relationships/image" Target="../media/image35.wmf"/><Relationship Id="rId12" Type="http://schemas.openxmlformats.org/officeDocument/2006/relationships/image" Target="../media/image34.wmf"/><Relationship Id="rId11" Type="http://schemas.openxmlformats.org/officeDocument/2006/relationships/image" Target="../media/image33.wmf"/><Relationship Id="rId10" Type="http://schemas.openxmlformats.org/officeDocument/2006/relationships/image" Target="../media/image32.wmf"/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lvl="0" indent="-2286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D997B5FA-0921-464F-AAE1-844C04324D75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565CE74E-AB26-4998-AD42-012C4C1AD076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wmf"/><Relationship Id="rId8" Type="http://schemas.openxmlformats.org/officeDocument/2006/relationships/oleObject" Target="../embeddings/oleObject1.bin"/><Relationship Id="rId7" Type="http://schemas.openxmlformats.org/officeDocument/2006/relationships/tags" Target="../tags/tag6.xml"/><Relationship Id="rId61" Type="http://schemas.openxmlformats.org/officeDocument/2006/relationships/vmlDrawing" Target="../drawings/vmlDrawing1.vml"/><Relationship Id="rId60" Type="http://schemas.openxmlformats.org/officeDocument/2006/relationships/slideLayout" Target="../slideLayouts/slideLayout1.xml"/><Relationship Id="rId6" Type="http://schemas.openxmlformats.org/officeDocument/2006/relationships/tags" Target="../tags/tag5.xml"/><Relationship Id="rId59" Type="http://schemas.openxmlformats.org/officeDocument/2006/relationships/image" Target="../media/image14.png"/><Relationship Id="rId58" Type="http://schemas.openxmlformats.org/officeDocument/2006/relationships/image" Target="../media/image13.png"/><Relationship Id="rId57" Type="http://schemas.openxmlformats.org/officeDocument/2006/relationships/oleObject" Target="../embeddings/oleObject12.bin"/><Relationship Id="rId56" Type="http://schemas.openxmlformats.org/officeDocument/2006/relationships/tags" Target="../tags/tag33.xml"/><Relationship Id="rId55" Type="http://schemas.openxmlformats.org/officeDocument/2006/relationships/tags" Target="../tags/tag32.xml"/><Relationship Id="rId54" Type="http://schemas.openxmlformats.org/officeDocument/2006/relationships/image" Target="../media/image12.wmf"/><Relationship Id="rId53" Type="http://schemas.openxmlformats.org/officeDocument/2006/relationships/oleObject" Target="../embeddings/oleObject11.bin"/><Relationship Id="rId52" Type="http://schemas.openxmlformats.org/officeDocument/2006/relationships/tags" Target="../tags/tag31.xml"/><Relationship Id="rId51" Type="http://schemas.openxmlformats.org/officeDocument/2006/relationships/image" Target="../media/image11.wmf"/><Relationship Id="rId50" Type="http://schemas.openxmlformats.org/officeDocument/2006/relationships/oleObject" Target="../embeddings/oleObject10.bin"/><Relationship Id="rId5" Type="http://schemas.openxmlformats.org/officeDocument/2006/relationships/tags" Target="../tags/tag4.xml"/><Relationship Id="rId49" Type="http://schemas.openxmlformats.org/officeDocument/2006/relationships/tags" Target="../tags/tag30.xml"/><Relationship Id="rId48" Type="http://schemas.openxmlformats.org/officeDocument/2006/relationships/image" Target="../media/image10.wmf"/><Relationship Id="rId47" Type="http://schemas.openxmlformats.org/officeDocument/2006/relationships/oleObject" Target="../embeddings/oleObject9.bin"/><Relationship Id="rId46" Type="http://schemas.openxmlformats.org/officeDocument/2006/relationships/tags" Target="../tags/tag29.xml"/><Relationship Id="rId45" Type="http://schemas.openxmlformats.org/officeDocument/2006/relationships/tags" Target="../tags/tag28.xml"/><Relationship Id="rId44" Type="http://schemas.openxmlformats.org/officeDocument/2006/relationships/image" Target="../media/image9.wmf"/><Relationship Id="rId43" Type="http://schemas.openxmlformats.org/officeDocument/2006/relationships/oleObject" Target="../embeddings/oleObject8.bin"/><Relationship Id="rId42" Type="http://schemas.openxmlformats.org/officeDocument/2006/relationships/tags" Target="../tags/tag27.xml"/><Relationship Id="rId41" Type="http://schemas.openxmlformats.org/officeDocument/2006/relationships/image" Target="../media/image8.wmf"/><Relationship Id="rId40" Type="http://schemas.openxmlformats.org/officeDocument/2006/relationships/oleObject" Target="../embeddings/oleObject7.bin"/><Relationship Id="rId4" Type="http://schemas.openxmlformats.org/officeDocument/2006/relationships/tags" Target="../tags/tag3.xml"/><Relationship Id="rId39" Type="http://schemas.openxmlformats.org/officeDocument/2006/relationships/tags" Target="../tags/tag26.xml"/><Relationship Id="rId38" Type="http://schemas.openxmlformats.org/officeDocument/2006/relationships/image" Target="../media/image7.wmf"/><Relationship Id="rId37" Type="http://schemas.openxmlformats.org/officeDocument/2006/relationships/oleObject" Target="../embeddings/oleObject6.bin"/><Relationship Id="rId36" Type="http://schemas.openxmlformats.org/officeDocument/2006/relationships/tags" Target="../tags/tag25.xml"/><Relationship Id="rId35" Type="http://schemas.openxmlformats.org/officeDocument/2006/relationships/image" Target="../media/image6.wmf"/><Relationship Id="rId34" Type="http://schemas.openxmlformats.org/officeDocument/2006/relationships/oleObject" Target="../embeddings/oleObject5.bin"/><Relationship Id="rId33" Type="http://schemas.openxmlformats.org/officeDocument/2006/relationships/tags" Target="../tags/tag24.xml"/><Relationship Id="rId32" Type="http://schemas.openxmlformats.org/officeDocument/2006/relationships/image" Target="../media/image5.wmf"/><Relationship Id="rId31" Type="http://schemas.openxmlformats.org/officeDocument/2006/relationships/oleObject" Target="../embeddings/oleObject4.bin"/><Relationship Id="rId30" Type="http://schemas.openxmlformats.org/officeDocument/2006/relationships/tags" Target="../tags/tag23.xml"/><Relationship Id="rId3" Type="http://schemas.openxmlformats.org/officeDocument/2006/relationships/tags" Target="../tags/tag2.xml"/><Relationship Id="rId29" Type="http://schemas.openxmlformats.org/officeDocument/2006/relationships/image" Target="../media/image4.wmf"/><Relationship Id="rId28" Type="http://schemas.openxmlformats.org/officeDocument/2006/relationships/oleObject" Target="../embeddings/oleObject3.bin"/><Relationship Id="rId27" Type="http://schemas.openxmlformats.org/officeDocument/2006/relationships/tags" Target="../tags/tag22.xml"/><Relationship Id="rId26" Type="http://schemas.openxmlformats.org/officeDocument/2006/relationships/tags" Target="../tags/tag21.xml"/><Relationship Id="rId25" Type="http://schemas.openxmlformats.org/officeDocument/2006/relationships/tags" Target="../tags/tag20.xml"/><Relationship Id="rId24" Type="http://schemas.openxmlformats.org/officeDocument/2006/relationships/tags" Target="../tags/tag19.xml"/><Relationship Id="rId23" Type="http://schemas.openxmlformats.org/officeDocument/2006/relationships/tags" Target="../tags/tag18.xml"/><Relationship Id="rId22" Type="http://schemas.openxmlformats.org/officeDocument/2006/relationships/tags" Target="../tags/tag17.xml"/><Relationship Id="rId21" Type="http://schemas.openxmlformats.org/officeDocument/2006/relationships/tags" Target="../tags/tag16.xml"/><Relationship Id="rId20" Type="http://schemas.openxmlformats.org/officeDocument/2006/relationships/tags" Target="../tags/tag15.xml"/><Relationship Id="rId2" Type="http://schemas.openxmlformats.org/officeDocument/2006/relationships/tags" Target="../tags/tag1.xml"/><Relationship Id="rId19" Type="http://schemas.openxmlformats.org/officeDocument/2006/relationships/tags" Target="../tags/tag14.xml"/><Relationship Id="rId18" Type="http://schemas.openxmlformats.org/officeDocument/2006/relationships/tags" Target="../tags/tag13.xml"/><Relationship Id="rId17" Type="http://schemas.openxmlformats.org/officeDocument/2006/relationships/tags" Target="../tags/tag12.xml"/><Relationship Id="rId16" Type="http://schemas.openxmlformats.org/officeDocument/2006/relationships/tags" Target="../tags/tag11.xml"/><Relationship Id="rId15" Type="http://schemas.openxmlformats.org/officeDocument/2006/relationships/tags" Target="../tags/tag10.xml"/><Relationship Id="rId14" Type="http://schemas.openxmlformats.org/officeDocument/2006/relationships/tags" Target="../tags/tag9.xml"/><Relationship Id="rId13" Type="http://schemas.openxmlformats.org/officeDocument/2006/relationships/tags" Target="../tags/tag8.xml"/><Relationship Id="rId12" Type="http://schemas.openxmlformats.org/officeDocument/2006/relationships/image" Target="../media/image3.wmf"/><Relationship Id="rId11" Type="http://schemas.openxmlformats.org/officeDocument/2006/relationships/oleObject" Target="../embeddings/oleObject2.bin"/><Relationship Id="rId10" Type="http://schemas.openxmlformats.org/officeDocument/2006/relationships/tags" Target="../tags/tag7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wmf"/><Relationship Id="rId8" Type="http://schemas.openxmlformats.org/officeDocument/2006/relationships/oleObject" Target="../embeddings/oleObject13.bin"/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2" Type="http://schemas.openxmlformats.org/officeDocument/2006/relationships/vmlDrawing" Target="../drawings/vmlDrawing2.vml"/><Relationship Id="rId41" Type="http://schemas.openxmlformats.org/officeDocument/2006/relationships/slideLayout" Target="../slideLayouts/slideLayout1.xml"/><Relationship Id="rId40" Type="http://schemas.openxmlformats.org/officeDocument/2006/relationships/image" Target="../media/image15.png"/><Relationship Id="rId4" Type="http://schemas.openxmlformats.org/officeDocument/2006/relationships/tags" Target="../tags/tag36.xml"/><Relationship Id="rId39" Type="http://schemas.openxmlformats.org/officeDocument/2006/relationships/tags" Target="../tags/tag59.xml"/><Relationship Id="rId38" Type="http://schemas.openxmlformats.org/officeDocument/2006/relationships/image" Target="../media/image14.png"/><Relationship Id="rId37" Type="http://schemas.openxmlformats.org/officeDocument/2006/relationships/image" Target="../media/image13.png"/><Relationship Id="rId36" Type="http://schemas.openxmlformats.org/officeDocument/2006/relationships/image" Target="../media/image12.wmf"/><Relationship Id="rId35" Type="http://schemas.openxmlformats.org/officeDocument/2006/relationships/oleObject" Target="../embeddings/oleObject17.bin"/><Relationship Id="rId34" Type="http://schemas.openxmlformats.org/officeDocument/2006/relationships/tags" Target="../tags/tag58.xml"/><Relationship Id="rId33" Type="http://schemas.openxmlformats.org/officeDocument/2006/relationships/tags" Target="../tags/tag57.xml"/><Relationship Id="rId32" Type="http://schemas.openxmlformats.org/officeDocument/2006/relationships/image" Target="../media/image9.wmf"/><Relationship Id="rId31" Type="http://schemas.openxmlformats.org/officeDocument/2006/relationships/oleObject" Target="../embeddings/oleObject16.bin"/><Relationship Id="rId30" Type="http://schemas.openxmlformats.org/officeDocument/2006/relationships/tags" Target="../tags/tag56.xml"/><Relationship Id="rId3" Type="http://schemas.openxmlformats.org/officeDocument/2006/relationships/tags" Target="../tags/tag35.xml"/><Relationship Id="rId29" Type="http://schemas.openxmlformats.org/officeDocument/2006/relationships/image" Target="../media/image7.wmf"/><Relationship Id="rId28" Type="http://schemas.openxmlformats.org/officeDocument/2006/relationships/oleObject" Target="../embeddings/oleObject15.bin"/><Relationship Id="rId27" Type="http://schemas.openxmlformats.org/officeDocument/2006/relationships/tags" Target="../tags/tag55.xml"/><Relationship Id="rId26" Type="http://schemas.openxmlformats.org/officeDocument/2006/relationships/tags" Target="../tags/tag54.xml"/><Relationship Id="rId25" Type="http://schemas.openxmlformats.org/officeDocument/2006/relationships/tags" Target="../tags/tag53.xml"/><Relationship Id="rId24" Type="http://schemas.openxmlformats.org/officeDocument/2006/relationships/tags" Target="../tags/tag52.xml"/><Relationship Id="rId23" Type="http://schemas.openxmlformats.org/officeDocument/2006/relationships/tags" Target="../tags/tag51.xml"/><Relationship Id="rId22" Type="http://schemas.openxmlformats.org/officeDocument/2006/relationships/tags" Target="../tags/tag50.xml"/><Relationship Id="rId21" Type="http://schemas.openxmlformats.org/officeDocument/2006/relationships/tags" Target="../tags/tag49.xml"/><Relationship Id="rId20" Type="http://schemas.openxmlformats.org/officeDocument/2006/relationships/tags" Target="../tags/tag48.xml"/><Relationship Id="rId2" Type="http://schemas.openxmlformats.org/officeDocument/2006/relationships/tags" Target="../tags/tag34.xml"/><Relationship Id="rId19" Type="http://schemas.openxmlformats.org/officeDocument/2006/relationships/tags" Target="../tags/tag47.xml"/><Relationship Id="rId18" Type="http://schemas.openxmlformats.org/officeDocument/2006/relationships/tags" Target="../tags/tag46.xml"/><Relationship Id="rId17" Type="http://schemas.openxmlformats.org/officeDocument/2006/relationships/tags" Target="../tags/tag45.xml"/><Relationship Id="rId16" Type="http://schemas.openxmlformats.org/officeDocument/2006/relationships/tags" Target="../tags/tag44.xml"/><Relationship Id="rId15" Type="http://schemas.openxmlformats.org/officeDocument/2006/relationships/tags" Target="../tags/tag43.xml"/><Relationship Id="rId14" Type="http://schemas.openxmlformats.org/officeDocument/2006/relationships/tags" Target="../tags/tag42.xml"/><Relationship Id="rId13" Type="http://schemas.openxmlformats.org/officeDocument/2006/relationships/tags" Target="../tags/tag41.xml"/><Relationship Id="rId12" Type="http://schemas.openxmlformats.org/officeDocument/2006/relationships/image" Target="../media/image3.wmf"/><Relationship Id="rId11" Type="http://schemas.openxmlformats.org/officeDocument/2006/relationships/oleObject" Target="../embeddings/oleObject14.bin"/><Relationship Id="rId10" Type="http://schemas.openxmlformats.org/officeDocument/2006/relationships/tags" Target="../tags/tag40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png"/><Relationship Id="rId8" Type="http://schemas.openxmlformats.org/officeDocument/2006/relationships/tags" Target="../tags/tag65.xml"/><Relationship Id="rId7" Type="http://schemas.openxmlformats.org/officeDocument/2006/relationships/tags" Target="../tags/tag64.xml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image" Target="../media/image16.png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7" Type="http://schemas.openxmlformats.org/officeDocument/2006/relationships/slideLayout" Target="../slideLayouts/slideLayout1.xml"/><Relationship Id="rId16" Type="http://schemas.openxmlformats.org/officeDocument/2006/relationships/image" Target="../media/image20.png"/><Relationship Id="rId15" Type="http://schemas.openxmlformats.org/officeDocument/2006/relationships/tags" Target="../tags/tag69.xml"/><Relationship Id="rId14" Type="http://schemas.openxmlformats.org/officeDocument/2006/relationships/tags" Target="../tags/tag68.xml"/><Relationship Id="rId13" Type="http://schemas.openxmlformats.org/officeDocument/2006/relationships/image" Target="../media/image19.png"/><Relationship Id="rId12" Type="http://schemas.openxmlformats.org/officeDocument/2006/relationships/tags" Target="../tags/tag67.xml"/><Relationship Id="rId11" Type="http://schemas.openxmlformats.org/officeDocument/2006/relationships/image" Target="../media/image18.png"/><Relationship Id="rId10" Type="http://schemas.openxmlformats.org/officeDocument/2006/relationships/tags" Target="../tags/tag66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png"/><Relationship Id="rId8" Type="http://schemas.openxmlformats.org/officeDocument/2006/relationships/tags" Target="../tags/tag75.xml"/><Relationship Id="rId7" Type="http://schemas.openxmlformats.org/officeDocument/2006/relationships/tags" Target="../tags/tag74.xml"/><Relationship Id="rId6" Type="http://schemas.openxmlformats.org/officeDocument/2006/relationships/tags" Target="../tags/tag73.xml"/><Relationship Id="rId5" Type="http://schemas.openxmlformats.org/officeDocument/2006/relationships/tags" Target="../tags/tag72.xml"/><Relationship Id="rId4" Type="http://schemas.openxmlformats.org/officeDocument/2006/relationships/tags" Target="../tags/tag71.xml"/><Relationship Id="rId3" Type="http://schemas.openxmlformats.org/officeDocument/2006/relationships/image" Target="../media/image21.png"/><Relationship Id="rId2" Type="http://schemas.openxmlformats.org/officeDocument/2006/relationships/tags" Target="../tags/tag70.x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6.wmf"/><Relationship Id="rId8" Type="http://schemas.openxmlformats.org/officeDocument/2006/relationships/oleObject" Target="../embeddings/oleObject21.bin"/><Relationship Id="rId7" Type="http://schemas.openxmlformats.org/officeDocument/2006/relationships/image" Target="../media/image25.wmf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9.bin"/><Relationship Id="rId34" Type="http://schemas.openxmlformats.org/officeDocument/2006/relationships/vmlDrawing" Target="../drawings/vmlDrawing3.vml"/><Relationship Id="rId33" Type="http://schemas.openxmlformats.org/officeDocument/2006/relationships/slideLayout" Target="../slideLayouts/slideLayout1.xml"/><Relationship Id="rId32" Type="http://schemas.openxmlformats.org/officeDocument/2006/relationships/image" Target="../media/image37.wmf"/><Relationship Id="rId31" Type="http://schemas.openxmlformats.org/officeDocument/2006/relationships/oleObject" Target="../embeddings/oleObject33.bin"/><Relationship Id="rId30" Type="http://schemas.openxmlformats.org/officeDocument/2006/relationships/image" Target="../media/image36.wmf"/><Relationship Id="rId3" Type="http://schemas.openxmlformats.org/officeDocument/2006/relationships/image" Target="../media/image23.wmf"/><Relationship Id="rId29" Type="http://schemas.openxmlformats.org/officeDocument/2006/relationships/oleObject" Target="../embeddings/oleObject32.bin"/><Relationship Id="rId28" Type="http://schemas.openxmlformats.org/officeDocument/2006/relationships/oleObject" Target="../embeddings/oleObject31.bin"/><Relationship Id="rId27" Type="http://schemas.openxmlformats.org/officeDocument/2006/relationships/image" Target="../media/image35.wmf"/><Relationship Id="rId26" Type="http://schemas.openxmlformats.org/officeDocument/2006/relationships/oleObject" Target="../embeddings/oleObject30.bin"/><Relationship Id="rId25" Type="http://schemas.openxmlformats.org/officeDocument/2006/relationships/image" Target="../media/image34.wmf"/><Relationship Id="rId24" Type="http://schemas.openxmlformats.org/officeDocument/2006/relationships/oleObject" Target="../embeddings/oleObject29.bin"/><Relationship Id="rId23" Type="http://schemas.openxmlformats.org/officeDocument/2006/relationships/image" Target="../media/image33.wmf"/><Relationship Id="rId22" Type="http://schemas.openxmlformats.org/officeDocument/2006/relationships/oleObject" Target="../embeddings/oleObject28.bin"/><Relationship Id="rId21" Type="http://schemas.openxmlformats.org/officeDocument/2006/relationships/image" Target="../media/image32.wmf"/><Relationship Id="rId20" Type="http://schemas.openxmlformats.org/officeDocument/2006/relationships/oleObject" Target="../embeddings/oleObject27.bin"/><Relationship Id="rId2" Type="http://schemas.openxmlformats.org/officeDocument/2006/relationships/oleObject" Target="../embeddings/oleObject18.bin"/><Relationship Id="rId19" Type="http://schemas.openxmlformats.org/officeDocument/2006/relationships/image" Target="../media/image31.wmf"/><Relationship Id="rId18" Type="http://schemas.openxmlformats.org/officeDocument/2006/relationships/oleObject" Target="../embeddings/oleObject26.bin"/><Relationship Id="rId17" Type="http://schemas.openxmlformats.org/officeDocument/2006/relationships/image" Target="../media/image30.wmf"/><Relationship Id="rId16" Type="http://schemas.openxmlformats.org/officeDocument/2006/relationships/oleObject" Target="../embeddings/oleObject25.bin"/><Relationship Id="rId15" Type="http://schemas.openxmlformats.org/officeDocument/2006/relationships/image" Target="../media/image29.wmf"/><Relationship Id="rId14" Type="http://schemas.openxmlformats.org/officeDocument/2006/relationships/oleObject" Target="../embeddings/oleObject24.bin"/><Relationship Id="rId13" Type="http://schemas.openxmlformats.org/officeDocument/2006/relationships/image" Target="../media/image28.wmf"/><Relationship Id="rId12" Type="http://schemas.openxmlformats.org/officeDocument/2006/relationships/oleObject" Target="../embeddings/oleObject23.bin"/><Relationship Id="rId11" Type="http://schemas.openxmlformats.org/officeDocument/2006/relationships/image" Target="../media/image27.wmf"/><Relationship Id="rId10" Type="http://schemas.openxmlformats.org/officeDocument/2006/relationships/oleObject" Target="../embeddings/oleObject22.bin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77.xml"/><Relationship Id="rId3" Type="http://schemas.openxmlformats.org/officeDocument/2006/relationships/image" Target="../media/image38.png"/><Relationship Id="rId2" Type="http://schemas.openxmlformats.org/officeDocument/2006/relationships/tags" Target="../tags/tag76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79.xml"/><Relationship Id="rId3" Type="http://schemas.openxmlformats.org/officeDocument/2006/relationships/image" Target="../media/image39.png"/><Relationship Id="rId2" Type="http://schemas.openxmlformats.org/officeDocument/2006/relationships/tags" Target="../tags/tag78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tags" Target="../tags/tag85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tags" Target="../tags/tag88.xml"/><Relationship Id="rId4" Type="http://schemas.openxmlformats.org/officeDocument/2006/relationships/tags" Target="../tags/tag87.xml"/><Relationship Id="rId3" Type="http://schemas.openxmlformats.org/officeDocument/2006/relationships/image" Target="../media/image40.png"/><Relationship Id="rId2" Type="http://schemas.openxmlformats.org/officeDocument/2006/relationships/tags" Target="../tags/tag86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tags" Target="../tags/tag91.xml"/><Relationship Id="rId4" Type="http://schemas.openxmlformats.org/officeDocument/2006/relationships/tags" Target="../tags/tag90.xml"/><Relationship Id="rId3" Type="http://schemas.openxmlformats.org/officeDocument/2006/relationships/image" Target="../media/image42.png"/><Relationship Id="rId2" Type="http://schemas.openxmlformats.org/officeDocument/2006/relationships/tags" Target="../tags/tag89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tags" Target="../tags/tag93.xml"/><Relationship Id="rId3" Type="http://schemas.openxmlformats.org/officeDocument/2006/relationships/image" Target="../media/image44.png"/><Relationship Id="rId2" Type="http://schemas.openxmlformats.org/officeDocument/2006/relationships/tags" Target="../tags/tag92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95.xml"/><Relationship Id="rId4" Type="http://schemas.openxmlformats.org/officeDocument/2006/relationships/image" Target="../media/image48.png"/><Relationship Id="rId3" Type="http://schemas.openxmlformats.org/officeDocument/2006/relationships/image" Target="../media/image1.jpeg"/><Relationship Id="rId2" Type="http://schemas.openxmlformats.org/officeDocument/2006/relationships/image" Target="../media/image47.png"/><Relationship Id="rId1" Type="http://schemas.openxmlformats.org/officeDocument/2006/relationships/tags" Target="../tags/tag94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97.xml"/><Relationship Id="rId3" Type="http://schemas.openxmlformats.org/officeDocument/2006/relationships/image" Target="../media/image49.png"/><Relationship Id="rId2" Type="http://schemas.openxmlformats.org/officeDocument/2006/relationships/tags" Target="../tags/tag96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tags" Target="../tags/tag99.xml"/><Relationship Id="rId3" Type="http://schemas.openxmlformats.org/officeDocument/2006/relationships/image" Target="../media/image50.png"/><Relationship Id="rId2" Type="http://schemas.openxmlformats.org/officeDocument/2006/relationships/tags" Target="../tags/tag98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57.png"/><Relationship Id="rId8" Type="http://schemas.openxmlformats.org/officeDocument/2006/relationships/image" Target="../media/image56.png"/><Relationship Id="rId7" Type="http://schemas.openxmlformats.org/officeDocument/2006/relationships/image" Target="../media/image55.png"/><Relationship Id="rId6" Type="http://schemas.openxmlformats.org/officeDocument/2006/relationships/tags" Target="../tags/tag102.xml"/><Relationship Id="rId5" Type="http://schemas.openxmlformats.org/officeDocument/2006/relationships/tags" Target="../tags/tag101.xml"/><Relationship Id="rId4" Type="http://schemas.openxmlformats.org/officeDocument/2006/relationships/image" Target="../media/image54.png"/><Relationship Id="rId3" Type="http://schemas.openxmlformats.org/officeDocument/2006/relationships/image" Target="../media/image53.png"/><Relationship Id="rId2" Type="http://schemas.openxmlformats.org/officeDocument/2006/relationships/tags" Target="../tags/tag100.xml"/><Relationship Id="rId15" Type="http://schemas.openxmlformats.org/officeDocument/2006/relationships/slideLayout" Target="../slideLayouts/slideLayout1.xml"/><Relationship Id="rId14" Type="http://schemas.openxmlformats.org/officeDocument/2006/relationships/image" Target="../media/image60.png"/><Relationship Id="rId13" Type="http://schemas.openxmlformats.org/officeDocument/2006/relationships/image" Target="../media/image59.png"/><Relationship Id="rId12" Type="http://schemas.openxmlformats.org/officeDocument/2006/relationships/tags" Target="../tags/tag104.xml"/><Relationship Id="rId11" Type="http://schemas.openxmlformats.org/officeDocument/2006/relationships/tags" Target="../tags/tag103.xml"/><Relationship Id="rId10" Type="http://schemas.openxmlformats.org/officeDocument/2006/relationships/image" Target="../media/image58.png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tags" Target="../tags/tag107.xml"/><Relationship Id="rId4" Type="http://schemas.openxmlformats.org/officeDocument/2006/relationships/tags" Target="../tags/tag106.xml"/><Relationship Id="rId3" Type="http://schemas.openxmlformats.org/officeDocument/2006/relationships/image" Target="../media/image61.png"/><Relationship Id="rId2" Type="http://schemas.openxmlformats.org/officeDocument/2006/relationships/tags" Target="../tags/tag105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3.emf"/><Relationship Id="rId2" Type="http://schemas.openxmlformats.org/officeDocument/2006/relationships/oleObject" Target="../embeddings/oleObject34.bin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ln/>
        </p:spPr>
        <p:txBody>
          <a:bodyPr lIns="91440" tIns="45720" rIns="91440" bIns="45720" anchor="b"/>
          <a:p>
            <a:pPr defTabSz="914400">
              <a:buNone/>
            </a:pPr>
            <a:r>
              <a:rPr lang="zh-CN" altLang="en-US" b="1" kern="120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6.</a:t>
            </a:r>
            <a:r>
              <a:rPr lang="en-US" altLang="zh-CN" b="1" kern="120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3.1 </a:t>
            </a:r>
            <a:r>
              <a:rPr lang="zh-CN" altLang="zh-CN" b="1" kern="120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平面向量基本定理</a:t>
            </a:r>
            <a:r>
              <a:rPr lang="en-US" altLang="zh-CN" kern="1200">
                <a:latin typeface="+mj-lt"/>
                <a:ea typeface="+mj-ea"/>
                <a:cs typeface="+mj-cs"/>
              </a:rPr>
              <a:t> </a:t>
            </a:r>
            <a:endParaRPr lang="zh-CN" altLang="en-US" kern="1200">
              <a:latin typeface="+mj-lt"/>
              <a:ea typeface="+mj-ea"/>
              <a:cs typeface="+mj-cs"/>
            </a:endParaRPr>
          </a:p>
        </p:txBody>
      </p:sp>
      <p:pic>
        <p:nvPicPr>
          <p:cNvPr id="2050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3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1220788" y="1149350"/>
            <a:ext cx="9274175" cy="3292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 fontAlgn="auto"/>
            <a:r>
              <a:rPr lang="zh-CN" altLang="en-US" sz="3200" b="1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学习重点</a:t>
            </a:r>
            <a:endParaRPr lang="en-US" altLang="zh-CN" sz="3200" b="1" noProof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auto"/>
            <a:endParaRPr lang="en-US" altLang="zh-CN" sz="2800" noProof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 fontAlgn="auto"/>
            <a:r>
              <a:rPr lang="zh-CN" altLang="en-US" sz="2800" noProof="1">
                <a:solidFill>
                  <a:srgbClr val="222222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理解基底的含义，并能判断两个向量能否构成基底</a:t>
            </a:r>
            <a:endParaRPr kumimoji="0" lang="en-US" sz="2800" b="0" i="0" kern="1200" cap="none" spc="0" normalizeH="0" baseline="0" noProof="0">
              <a:solidFill>
                <a:srgbClr val="222222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algn="ctr" fontAlgn="auto"/>
            <a:endParaRPr lang="zh-CN" altLang="en-US" sz="3200" b="1" noProof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 fontAlgn="auto"/>
            <a:r>
              <a:rPr lang="zh-CN" altLang="en-US" sz="3200" b="1" noProof="1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教学难点</a:t>
            </a:r>
            <a:endParaRPr lang="en-US" altLang="zh-CN" sz="3200" b="1" noProof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auto"/>
            <a:r>
              <a:rPr lang="zh-CN" altLang="en-US" sz="2800" b="1" noProof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</a:t>
            </a:r>
            <a:r>
              <a:rPr lang="zh-CN" altLang="en-US" sz="2800" b="1" noProof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  <a:sym typeface="+mn-ea"/>
              </a:rPr>
              <a:t>   </a:t>
            </a:r>
            <a:endParaRPr lang="en-US" altLang="zh-CN" sz="2800" b="1" noProof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auto"/>
            <a:r>
              <a:rPr lang="zh-CN" altLang="en-US" sz="2800" noProof="1">
                <a:solidFill>
                  <a:srgbClr val="222222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理解平面向量基本定理及其意义，会用基底表示平面向量</a:t>
            </a:r>
            <a:endParaRPr lang="zh-CN" altLang="en-US" sz="2800" b="1" noProof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7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8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9986" name="直接连接符 169985"/>
          <p:cNvSpPr/>
          <p:nvPr>
            <p:custDataLst>
              <p:tags r:id="rId2"/>
            </p:custDataLst>
          </p:nvPr>
        </p:nvSpPr>
        <p:spPr>
          <a:xfrm flipV="1">
            <a:off x="9090025" y="2859088"/>
            <a:ext cx="1201738" cy="273685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87" name="直接连接符 169986"/>
          <p:cNvSpPr/>
          <p:nvPr>
            <p:custDataLst>
              <p:tags r:id="rId3"/>
            </p:custDataLst>
          </p:nvPr>
        </p:nvSpPr>
        <p:spPr>
          <a:xfrm flipV="1">
            <a:off x="9398000" y="3457575"/>
            <a:ext cx="612775" cy="1395413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88" name="直接连接符 169987"/>
          <p:cNvSpPr/>
          <p:nvPr>
            <p:custDataLst>
              <p:tags r:id="rId4"/>
            </p:custDataLst>
          </p:nvPr>
        </p:nvSpPr>
        <p:spPr>
          <a:xfrm flipV="1">
            <a:off x="5984875" y="3471863"/>
            <a:ext cx="1871663" cy="1404937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89" name="直接连接符 169988"/>
          <p:cNvSpPr/>
          <p:nvPr>
            <p:custDataLst>
              <p:tags r:id="rId5"/>
            </p:custDataLst>
          </p:nvPr>
        </p:nvSpPr>
        <p:spPr>
          <a:xfrm flipV="1">
            <a:off x="10307638" y="2787650"/>
            <a:ext cx="1263650" cy="2879725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90" name="直接连接符 169989"/>
          <p:cNvSpPr/>
          <p:nvPr>
            <p:custDataLst>
              <p:tags r:id="rId6"/>
            </p:custDataLst>
          </p:nvPr>
        </p:nvSpPr>
        <p:spPr>
          <a:xfrm>
            <a:off x="9131300" y="3457575"/>
            <a:ext cx="3024188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graphicFrame>
        <p:nvGraphicFramePr>
          <p:cNvPr id="169991" name="对象 169990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5207000" y="4102100"/>
          <a:ext cx="538163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8" imgW="153035" imgH="254635" progId="Equation.DSMT4">
                  <p:embed/>
                </p:oleObj>
              </mc:Choice>
              <mc:Fallback>
                <p:oleObj name="" r:id="rId8" imgW="153035" imgH="254635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07000" y="4102100"/>
                        <a:ext cx="538163" cy="641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9992" name="对象 169991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7335838" y="4268788"/>
          <a:ext cx="415925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1" imgW="165735" imgH="254635" progId="Equation.DSMT4">
                  <p:embed/>
                </p:oleObj>
              </mc:Choice>
              <mc:Fallback>
                <p:oleObj name="" r:id="rId11" imgW="165735" imgH="25463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335838" y="4268788"/>
                        <a:ext cx="415925" cy="639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9993" name="直接连接符 169992"/>
          <p:cNvSpPr/>
          <p:nvPr>
            <p:custDataLst>
              <p:tags r:id="rId13"/>
            </p:custDataLst>
          </p:nvPr>
        </p:nvSpPr>
        <p:spPr>
          <a:xfrm flipV="1">
            <a:off x="5624513" y="4011613"/>
            <a:ext cx="360362" cy="820737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94" name="直接连接符 169993"/>
          <p:cNvSpPr/>
          <p:nvPr>
            <p:custDataLst>
              <p:tags r:id="rId14"/>
            </p:custDataLst>
          </p:nvPr>
        </p:nvSpPr>
        <p:spPr>
          <a:xfrm flipV="1">
            <a:off x="5984875" y="3457575"/>
            <a:ext cx="1871663" cy="1404938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95" name="直接连接符 169994"/>
          <p:cNvSpPr/>
          <p:nvPr>
            <p:custDataLst>
              <p:tags r:id="rId15"/>
            </p:custDataLst>
          </p:nvPr>
        </p:nvSpPr>
        <p:spPr>
          <a:xfrm>
            <a:off x="6661150" y="4862513"/>
            <a:ext cx="2016125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96" name="文本框 169995"/>
          <p:cNvSpPr txBox="1"/>
          <p:nvPr>
            <p:custDataLst>
              <p:tags r:id="rId16"/>
            </p:custDataLst>
          </p:nvPr>
        </p:nvSpPr>
        <p:spPr>
          <a:xfrm>
            <a:off x="8967788" y="4803775"/>
            <a:ext cx="503237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endParaRPr lang="en-US" altLang="zh-CN" sz="32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69998" name="文本框 169997"/>
          <p:cNvSpPr txBox="1"/>
          <p:nvPr>
            <p:custDataLst>
              <p:tags r:id="rId17"/>
            </p:custDataLst>
          </p:nvPr>
        </p:nvSpPr>
        <p:spPr>
          <a:xfrm>
            <a:off x="11017250" y="3051175"/>
            <a:ext cx="385763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69999" name="文本框 169998"/>
          <p:cNvSpPr txBox="1"/>
          <p:nvPr>
            <p:custDataLst>
              <p:tags r:id="rId18"/>
            </p:custDataLst>
          </p:nvPr>
        </p:nvSpPr>
        <p:spPr>
          <a:xfrm>
            <a:off x="9339263" y="3733800"/>
            <a:ext cx="385762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70000" name="文本框 169999"/>
          <p:cNvSpPr txBox="1"/>
          <p:nvPr>
            <p:custDataLst>
              <p:tags r:id="rId19"/>
            </p:custDataLst>
          </p:nvPr>
        </p:nvSpPr>
        <p:spPr>
          <a:xfrm>
            <a:off x="11149013" y="4927600"/>
            <a:ext cx="3603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70001" name="文本框 170000"/>
          <p:cNvSpPr txBox="1"/>
          <p:nvPr>
            <p:custDataLst>
              <p:tags r:id="rId20"/>
            </p:custDataLst>
          </p:nvPr>
        </p:nvSpPr>
        <p:spPr>
          <a:xfrm>
            <a:off x="9615488" y="3003550"/>
            <a:ext cx="4540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70002" name="文本框 170001"/>
          <p:cNvSpPr txBox="1"/>
          <p:nvPr>
            <p:custDataLst>
              <p:tags r:id="rId21"/>
            </p:custDataLst>
          </p:nvPr>
        </p:nvSpPr>
        <p:spPr>
          <a:xfrm>
            <a:off x="10623550" y="4803775"/>
            <a:ext cx="4032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N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70003" name="直接连接符 170002"/>
          <p:cNvSpPr/>
          <p:nvPr>
            <p:custDataLst>
              <p:tags r:id="rId22"/>
            </p:custDataLst>
          </p:nvPr>
        </p:nvSpPr>
        <p:spPr>
          <a:xfrm>
            <a:off x="6661150" y="4891088"/>
            <a:ext cx="2016125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70004" name="直接连接符 170003"/>
          <p:cNvSpPr/>
          <p:nvPr>
            <p:custDataLst>
              <p:tags r:id="rId23"/>
            </p:custDataLst>
          </p:nvPr>
        </p:nvSpPr>
        <p:spPr>
          <a:xfrm>
            <a:off x="9399588" y="4875213"/>
            <a:ext cx="1223962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70005" name="直接连接符 170004"/>
          <p:cNvSpPr/>
          <p:nvPr>
            <p:custDataLst>
              <p:tags r:id="rId24"/>
            </p:custDataLst>
          </p:nvPr>
        </p:nvSpPr>
        <p:spPr>
          <a:xfrm>
            <a:off x="10033000" y="3465513"/>
            <a:ext cx="1223963" cy="0"/>
          </a:xfrm>
          <a:prstGeom prst="line">
            <a:avLst/>
          </a:prstGeom>
          <a:ln w="28575" cap="flat" cmpd="sng">
            <a:solidFill>
              <a:schemeClr val="fol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70006" name="直接连接符 170005"/>
          <p:cNvSpPr/>
          <p:nvPr>
            <p:custDataLst>
              <p:tags r:id="rId25"/>
            </p:custDataLst>
          </p:nvPr>
        </p:nvSpPr>
        <p:spPr>
          <a:xfrm flipV="1">
            <a:off x="10652125" y="3465513"/>
            <a:ext cx="625475" cy="1425575"/>
          </a:xfrm>
          <a:prstGeom prst="line">
            <a:avLst/>
          </a:prstGeom>
          <a:ln w="28575" cap="flat" cmpd="sng">
            <a:solidFill>
              <a:schemeClr val="fol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70007" name="椭圆 170006"/>
          <p:cNvSpPr/>
          <p:nvPr>
            <p:custDataLst>
              <p:tags r:id="rId26"/>
            </p:custDataLst>
          </p:nvPr>
        </p:nvSpPr>
        <p:spPr>
          <a:xfrm>
            <a:off x="9342438" y="4803775"/>
            <a:ext cx="144462" cy="142875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等线"/>
              <a:ea typeface="宋体" panose="02010600030101010101" pitchFamily="2" charset="-122"/>
            </a:endParaRPr>
          </a:p>
        </p:txBody>
      </p:sp>
      <p:graphicFrame>
        <p:nvGraphicFramePr>
          <p:cNvPr id="170008" name="对象 170007"/>
          <p:cNvGraphicFramePr>
            <a:graphicFrameLocks noChangeAspect="1"/>
          </p:cNvGraphicFramePr>
          <p:nvPr>
            <p:custDataLst>
              <p:tags r:id="rId27"/>
            </p:custDataLst>
          </p:nvPr>
        </p:nvGraphicFramePr>
        <p:xfrm>
          <a:off x="431800" y="3279775"/>
          <a:ext cx="3302000" cy="5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8" imgW="1244600" imgH="215900" progId="Equation.DSMT4">
                  <p:embed/>
                </p:oleObj>
              </mc:Choice>
              <mc:Fallback>
                <p:oleObj name="" r:id="rId28" imgW="1244600" imgH="2159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431800" y="3279775"/>
                        <a:ext cx="3302000" cy="506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0009" name="对象 170008"/>
          <p:cNvGraphicFramePr>
            <a:graphicFrameLocks noChangeAspect="1"/>
          </p:cNvGraphicFramePr>
          <p:nvPr>
            <p:custDataLst>
              <p:tags r:id="rId30"/>
            </p:custDataLst>
          </p:nvPr>
        </p:nvGraphicFramePr>
        <p:xfrm>
          <a:off x="611188" y="4067175"/>
          <a:ext cx="3471862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1" imgW="1283335" imgH="254000" progId="Equation.DSMT4">
                  <p:embed/>
                </p:oleObj>
              </mc:Choice>
              <mc:Fallback>
                <p:oleObj name="" r:id="rId31" imgW="1283335" imgH="2540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611188" y="4067175"/>
                        <a:ext cx="3471862" cy="608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0010" name="对象 170009"/>
          <p:cNvGraphicFramePr>
            <a:graphicFrameLocks noChangeAspect="1"/>
          </p:cNvGraphicFramePr>
          <p:nvPr>
            <p:custDataLst>
              <p:tags r:id="rId33"/>
            </p:custDataLst>
          </p:nvPr>
        </p:nvGraphicFramePr>
        <p:xfrm>
          <a:off x="431800" y="5594350"/>
          <a:ext cx="3465513" cy="661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4" imgW="1169035" imgH="254000" progId="Equation.DSMT4">
                  <p:embed/>
                </p:oleObj>
              </mc:Choice>
              <mc:Fallback>
                <p:oleObj name="" r:id="rId34" imgW="1169035" imgH="2540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431800" y="5594350"/>
                        <a:ext cx="3465513" cy="661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0011" name="对象 170010"/>
          <p:cNvGraphicFramePr>
            <a:graphicFrameLocks noChangeAspect="1"/>
          </p:cNvGraphicFramePr>
          <p:nvPr>
            <p:custDataLst>
              <p:tags r:id="rId36"/>
            </p:custDataLst>
          </p:nvPr>
        </p:nvGraphicFramePr>
        <p:xfrm>
          <a:off x="4360863" y="5489575"/>
          <a:ext cx="3013075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7" imgW="1130300" imgH="254000" progId="Equation.DSMT4">
                  <p:embed/>
                </p:oleObj>
              </mc:Choice>
              <mc:Fallback>
                <p:oleObj name="" r:id="rId37" imgW="1130300" imgH="2540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8"/>
                      <a:stretch>
                        <a:fillRect/>
                      </a:stretch>
                    </p:blipFill>
                    <p:spPr>
                      <a:xfrm>
                        <a:off x="4360863" y="5489575"/>
                        <a:ext cx="3013075" cy="644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0012" name="对象 170011"/>
          <p:cNvGraphicFramePr>
            <a:graphicFrameLocks noChangeAspect="1"/>
          </p:cNvGraphicFramePr>
          <p:nvPr>
            <p:custDataLst>
              <p:tags r:id="rId39"/>
            </p:custDataLst>
          </p:nvPr>
        </p:nvGraphicFramePr>
        <p:xfrm>
          <a:off x="850900" y="4768850"/>
          <a:ext cx="3249613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40" imgW="1181735" imgH="254000" progId="Equation.DSMT4">
                  <p:embed/>
                </p:oleObj>
              </mc:Choice>
              <mc:Fallback>
                <p:oleObj name="" r:id="rId40" imgW="1181735" imgH="2540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1"/>
                      <a:stretch>
                        <a:fillRect/>
                      </a:stretch>
                    </p:blipFill>
                    <p:spPr>
                      <a:xfrm>
                        <a:off x="850900" y="4768850"/>
                        <a:ext cx="3249613" cy="617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0013" name="对象 170012"/>
          <p:cNvGraphicFramePr>
            <a:graphicFrameLocks noChangeAspect="1"/>
          </p:cNvGraphicFramePr>
          <p:nvPr>
            <p:custDataLst>
              <p:tags r:id="rId42"/>
            </p:custDataLst>
          </p:nvPr>
        </p:nvGraphicFramePr>
        <p:xfrm>
          <a:off x="6437313" y="3651250"/>
          <a:ext cx="33972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43" imgW="127000" imgH="216535" progId="Equation.DSMT4">
                  <p:embed/>
                </p:oleObj>
              </mc:Choice>
              <mc:Fallback>
                <p:oleObj name="" r:id="rId43" imgW="127000" imgH="216535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4"/>
                      <a:stretch>
                        <a:fillRect/>
                      </a:stretch>
                    </p:blipFill>
                    <p:spPr>
                      <a:xfrm>
                        <a:off x="6437313" y="3651250"/>
                        <a:ext cx="339725" cy="576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768350" y="2032000"/>
            <a:ext cx="7915275" cy="1101725"/>
            <a:chOff x="793" y="2996"/>
            <a:chExt cx="12464" cy="1733"/>
          </a:xfrm>
        </p:grpSpPr>
        <p:sp>
          <p:nvSpPr>
            <p:cNvPr id="4127" name="文本框 2"/>
            <p:cNvSpPr txBox="1"/>
            <p:nvPr>
              <p:custDataLst>
                <p:tags r:id="rId45"/>
              </p:custDataLst>
            </p:nvPr>
          </p:nvSpPr>
          <p:spPr>
            <a:xfrm>
              <a:off x="793" y="3025"/>
              <a:ext cx="10997" cy="17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</a:rPr>
                <a:t>在平面内任取一点</a:t>
              </a:r>
              <a:r>
                <a:rPr lang="en-US" altLang="zh-CN" sz="2800" i="1">
                  <a:latin typeface="Times New Roman" panose="02020603050405020304" charset="0"/>
                  <a:ea typeface="宋体" panose="02010600030101010101" pitchFamily="2" charset="-122"/>
                </a:rPr>
                <a:t>O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</a:rPr>
                <a:t>，作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</a:rPr>
                <a:t>    </a:t>
              </a:r>
              <a:endParaRPr lang="en-US" altLang="zh-CN" sz="2800" b="1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</a:rPr>
                <a:t>将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</a:rPr>
                <a:t>  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</a:rPr>
                <a:t>按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</a:rPr>
                <a:t>      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</a:rPr>
                <a:t>的方向分解，你有什么发现？</a:t>
              </a:r>
              <a:endParaRPr lang="en-US" altLang="zh-CN" sz="28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aphicFrame>
          <p:nvGraphicFramePr>
            <p:cNvPr id="4128" name="对象 9"/>
            <p:cNvGraphicFramePr>
              <a:graphicFrameLocks noChangeAspect="1"/>
            </p:cNvGraphicFramePr>
            <p:nvPr>
              <p:custDataLst>
                <p:tags r:id="rId46"/>
              </p:custDataLst>
            </p:nvPr>
          </p:nvGraphicFramePr>
          <p:xfrm>
            <a:off x="7021" y="2996"/>
            <a:ext cx="6237" cy="9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47" imgW="1536700" imgH="254000" progId="Equation.DSMT4">
                    <p:embed/>
                  </p:oleObj>
                </mc:Choice>
                <mc:Fallback>
                  <p:oleObj name="" r:id="rId47" imgW="1536700" imgH="254000" progId="Equation.DSMT4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48"/>
                        <a:stretch>
                          <a:fillRect/>
                        </a:stretch>
                      </p:blipFill>
                      <p:spPr>
                        <a:xfrm>
                          <a:off x="7021" y="2996"/>
                          <a:ext cx="6237" cy="90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129" name="对象 170019"/>
            <p:cNvGraphicFramePr>
              <a:graphicFrameLocks noChangeAspect="1"/>
            </p:cNvGraphicFramePr>
            <p:nvPr>
              <p:custDataLst>
                <p:tags r:id="rId49"/>
              </p:custDataLst>
            </p:nvPr>
          </p:nvGraphicFramePr>
          <p:xfrm>
            <a:off x="1504" y="3698"/>
            <a:ext cx="741" cy="9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50" imgW="127000" imgH="215265" progId="Equation.DSMT4">
                    <p:embed/>
                  </p:oleObj>
                </mc:Choice>
                <mc:Fallback>
                  <p:oleObj name="" r:id="rId50" imgW="127000" imgH="215265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51"/>
                        <a:stretch>
                          <a:fillRect/>
                        </a:stretch>
                      </p:blipFill>
                      <p:spPr>
                        <a:xfrm>
                          <a:off x="1504" y="3698"/>
                          <a:ext cx="741" cy="9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130" name="对象 15"/>
            <p:cNvGraphicFramePr>
              <a:graphicFrameLocks noChangeAspect="1"/>
            </p:cNvGraphicFramePr>
            <p:nvPr>
              <p:custDataLst>
                <p:tags r:id="rId52"/>
              </p:custDataLst>
            </p:nvPr>
          </p:nvGraphicFramePr>
          <p:xfrm>
            <a:off x="2631" y="3764"/>
            <a:ext cx="1701" cy="9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53" imgW="1038860" imgH="554990" progId="Equation.DSMT4">
                    <p:embed/>
                  </p:oleObj>
                </mc:Choice>
                <mc:Fallback>
                  <p:oleObj name="" r:id="rId53" imgW="1038860" imgH="554990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54"/>
                        <a:stretch>
                          <a:fillRect/>
                        </a:stretch>
                      </p:blipFill>
                      <p:spPr>
                        <a:xfrm>
                          <a:off x="2631" y="3764"/>
                          <a:ext cx="1701" cy="90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131" name="组合 4"/>
          <p:cNvGrpSpPr/>
          <p:nvPr/>
        </p:nvGrpSpPr>
        <p:grpSpPr>
          <a:xfrm>
            <a:off x="914400" y="1087438"/>
            <a:ext cx="9798050" cy="1004887"/>
            <a:chOff x="962" y="1246"/>
            <a:chExt cx="15431" cy="1583"/>
          </a:xfrm>
        </p:grpSpPr>
        <p:sp>
          <p:nvSpPr>
            <p:cNvPr id="4132" name="文本框 170018"/>
            <p:cNvSpPr txBox="1"/>
            <p:nvPr>
              <p:custDataLst>
                <p:tags r:id="rId55"/>
              </p:custDataLst>
            </p:nvPr>
          </p:nvSpPr>
          <p:spPr>
            <a:xfrm>
              <a:off x="962" y="1246"/>
              <a:ext cx="14839" cy="15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</a:rPr>
                <a:t>设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</a:rPr>
                <a:t>       </a:t>
              </a: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</a:rPr>
                <a:t>是同一平面内的两个不共线的向量，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</a:rPr>
                <a:t>是这一平面内与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</a:rPr>
                <a:t>          </a:t>
              </a: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</a:rPr>
                <a:t>都不共线的向量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</a:rPr>
                <a:t>.</a:t>
              </a:r>
              <a:endParaRPr lang="en-US" altLang="zh-CN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graphicFrame>
          <p:nvGraphicFramePr>
            <p:cNvPr id="4133" name="对象 5"/>
            <p:cNvGraphicFramePr>
              <a:graphicFrameLocks noChangeAspect="1"/>
            </p:cNvGraphicFramePr>
            <p:nvPr>
              <p:custDataLst>
                <p:tags r:id="rId56"/>
              </p:custDataLst>
            </p:nvPr>
          </p:nvGraphicFramePr>
          <p:xfrm>
            <a:off x="1778" y="1269"/>
            <a:ext cx="1587" cy="9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57" imgW="1038860" imgH="554990" progId="Equation.DSMT4">
                    <p:embed/>
                  </p:oleObj>
                </mc:Choice>
                <mc:Fallback>
                  <p:oleObj name="" r:id="rId57" imgW="1038860" imgH="55499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54"/>
                        <a:stretch>
                          <a:fillRect/>
                        </a:stretch>
                      </p:blipFill>
                      <p:spPr>
                        <a:xfrm>
                          <a:off x="1778" y="1269"/>
                          <a:ext cx="1587" cy="9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298" name="对象 7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0767" y="1379"/>
              <a:ext cx="998" cy="850"/>
            </a:xfrm>
            <a:prstGeom prst="rect">
              <a:avLst/>
            </a:prstGeom>
            <a:blipFill rotWithShape="0">
              <a:blip r:embed="rId58"/>
              <a:stretch>
                <a:fillRect l="-962" t="-15909" r="-17308"/>
              </a:stretch>
            </a:blipFill>
            <a:ln w="38100">
              <a:noFill/>
              <a:miter/>
            </a:ln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  <p:sp>
          <p:nvSpPr>
            <p:cNvPr id="3" name="对象 5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4805" y="1384"/>
              <a:ext cx="1588" cy="910"/>
            </a:xfrm>
            <a:prstGeom prst="rect">
              <a:avLst/>
            </a:prstGeom>
            <a:blipFill rotWithShape="0">
              <a:blip r:embed="rId59"/>
              <a:stretch>
                <a:fillRect/>
              </a:stretch>
            </a:blipFill>
            <a:ln w="38100">
              <a:noFill/>
              <a:miter/>
            </a:ln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6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70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6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16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000"/>
                                        <p:tgtEl>
                                          <p:spTgt spid="16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9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771 0.006944 L 0.227656 0.000185" pathEditMode="relative" rAng="0" ptsTypes="">
                                      <p:cBhvr>
                                        <p:cTn id="48" dur="1000" fill="hold"/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37 0.004167 L 0.277604 0.003519" pathEditMode="relative" rAng="0" ptsTypes="">
                                      <p:cBhvr>
                                        <p:cTn id="55" dur="1000" fill="hold"/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69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1000"/>
                                        <p:tgtEl>
                                          <p:spTgt spid="169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170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10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1000"/>
                                        <p:tgtEl>
                                          <p:spTgt spid="170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4" dur="500"/>
                                        <p:tgtEl>
                                          <p:spTgt spid="169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0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1000"/>
                                        <p:tgtEl>
                                          <p:spTgt spid="170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170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1000"/>
                                        <p:tgtEl>
                                          <p:spTgt spid="170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1000"/>
                                        <p:tgtEl>
                                          <p:spTgt spid="17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10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6" grpId="0"/>
      <p:bldP spid="169998" grpId="0"/>
      <p:bldP spid="169999" grpId="0"/>
      <p:bldP spid="170000" grpId="0"/>
      <p:bldP spid="170001" grpId="0"/>
      <p:bldP spid="1700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2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9986" name="直接连接符 169985"/>
          <p:cNvSpPr/>
          <p:nvPr>
            <p:custDataLst>
              <p:tags r:id="rId2"/>
            </p:custDataLst>
          </p:nvPr>
        </p:nvSpPr>
        <p:spPr>
          <a:xfrm flipV="1">
            <a:off x="9090025" y="2947988"/>
            <a:ext cx="1201738" cy="273685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87" name="直接连接符 169986"/>
          <p:cNvSpPr/>
          <p:nvPr>
            <p:custDataLst>
              <p:tags r:id="rId3"/>
            </p:custDataLst>
          </p:nvPr>
        </p:nvSpPr>
        <p:spPr>
          <a:xfrm flipV="1">
            <a:off x="9398000" y="3546475"/>
            <a:ext cx="612775" cy="1395413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88" name="直接连接符 169987"/>
          <p:cNvSpPr/>
          <p:nvPr>
            <p:custDataLst>
              <p:tags r:id="rId4"/>
            </p:custDataLst>
          </p:nvPr>
        </p:nvSpPr>
        <p:spPr>
          <a:xfrm flipV="1">
            <a:off x="5984875" y="3560763"/>
            <a:ext cx="1871663" cy="1404937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89" name="直接连接符 169988"/>
          <p:cNvSpPr/>
          <p:nvPr>
            <p:custDataLst>
              <p:tags r:id="rId5"/>
            </p:custDataLst>
          </p:nvPr>
        </p:nvSpPr>
        <p:spPr>
          <a:xfrm flipV="1">
            <a:off x="10307638" y="2876550"/>
            <a:ext cx="1263650" cy="2879725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90" name="直接连接符 169989"/>
          <p:cNvSpPr/>
          <p:nvPr>
            <p:custDataLst>
              <p:tags r:id="rId6"/>
            </p:custDataLst>
          </p:nvPr>
        </p:nvSpPr>
        <p:spPr>
          <a:xfrm>
            <a:off x="9131300" y="3546475"/>
            <a:ext cx="3024188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graphicFrame>
        <p:nvGraphicFramePr>
          <p:cNvPr id="169991" name="对象 169990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5207000" y="4191000"/>
          <a:ext cx="538163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8" imgW="153035" imgH="254635" progId="Equation.DSMT4">
                  <p:embed/>
                </p:oleObj>
              </mc:Choice>
              <mc:Fallback>
                <p:oleObj name="" r:id="rId8" imgW="153035" imgH="254635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07000" y="4191000"/>
                        <a:ext cx="538163" cy="641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9992" name="对象 169991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7335838" y="4357688"/>
          <a:ext cx="415925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1" imgW="165735" imgH="254635" progId="Equation.DSMT4">
                  <p:embed/>
                </p:oleObj>
              </mc:Choice>
              <mc:Fallback>
                <p:oleObj name="" r:id="rId11" imgW="165735" imgH="254635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335838" y="4357688"/>
                        <a:ext cx="415925" cy="639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9993" name="直接连接符 169992"/>
          <p:cNvSpPr/>
          <p:nvPr>
            <p:custDataLst>
              <p:tags r:id="rId13"/>
            </p:custDataLst>
          </p:nvPr>
        </p:nvSpPr>
        <p:spPr>
          <a:xfrm flipV="1">
            <a:off x="5624513" y="4100513"/>
            <a:ext cx="360362" cy="820737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94" name="直接连接符 169993"/>
          <p:cNvSpPr/>
          <p:nvPr>
            <p:custDataLst>
              <p:tags r:id="rId14"/>
            </p:custDataLst>
          </p:nvPr>
        </p:nvSpPr>
        <p:spPr>
          <a:xfrm flipV="1">
            <a:off x="5984875" y="3546475"/>
            <a:ext cx="1871663" cy="1404938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95" name="直接连接符 169994"/>
          <p:cNvSpPr/>
          <p:nvPr>
            <p:custDataLst>
              <p:tags r:id="rId15"/>
            </p:custDataLst>
          </p:nvPr>
        </p:nvSpPr>
        <p:spPr>
          <a:xfrm>
            <a:off x="6661150" y="4951413"/>
            <a:ext cx="2016125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69996" name="文本框 169995"/>
          <p:cNvSpPr txBox="1"/>
          <p:nvPr>
            <p:custDataLst>
              <p:tags r:id="rId16"/>
            </p:custDataLst>
          </p:nvPr>
        </p:nvSpPr>
        <p:spPr>
          <a:xfrm>
            <a:off x="8967788" y="4892675"/>
            <a:ext cx="503237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endParaRPr lang="en-US" altLang="zh-CN" sz="32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69998" name="文本框 169997"/>
          <p:cNvSpPr txBox="1"/>
          <p:nvPr>
            <p:custDataLst>
              <p:tags r:id="rId17"/>
            </p:custDataLst>
          </p:nvPr>
        </p:nvSpPr>
        <p:spPr>
          <a:xfrm>
            <a:off x="11017250" y="3140075"/>
            <a:ext cx="385763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69999" name="文本框 169998"/>
          <p:cNvSpPr txBox="1"/>
          <p:nvPr>
            <p:custDataLst>
              <p:tags r:id="rId18"/>
            </p:custDataLst>
          </p:nvPr>
        </p:nvSpPr>
        <p:spPr>
          <a:xfrm>
            <a:off x="9339263" y="3822700"/>
            <a:ext cx="385762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70000" name="文本框 169999"/>
          <p:cNvSpPr txBox="1"/>
          <p:nvPr>
            <p:custDataLst>
              <p:tags r:id="rId19"/>
            </p:custDataLst>
          </p:nvPr>
        </p:nvSpPr>
        <p:spPr>
          <a:xfrm>
            <a:off x="11149013" y="5016500"/>
            <a:ext cx="3603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70001" name="文本框 170000"/>
          <p:cNvSpPr txBox="1"/>
          <p:nvPr>
            <p:custDataLst>
              <p:tags r:id="rId20"/>
            </p:custDataLst>
          </p:nvPr>
        </p:nvSpPr>
        <p:spPr>
          <a:xfrm>
            <a:off x="9615488" y="3092450"/>
            <a:ext cx="4540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70002" name="文本框 170001"/>
          <p:cNvSpPr txBox="1"/>
          <p:nvPr>
            <p:custDataLst>
              <p:tags r:id="rId21"/>
            </p:custDataLst>
          </p:nvPr>
        </p:nvSpPr>
        <p:spPr>
          <a:xfrm>
            <a:off x="10623550" y="4892675"/>
            <a:ext cx="4032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latin typeface="Times New Roman" panose="02020603050405020304" charset="0"/>
                <a:ea typeface="宋体" panose="02010600030101010101" pitchFamily="2" charset="-122"/>
              </a:rPr>
              <a:t>N</a:t>
            </a:r>
            <a:endParaRPr lang="en-US" altLang="zh-CN" sz="2400" b="1" i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70003" name="直接连接符 170002"/>
          <p:cNvSpPr/>
          <p:nvPr>
            <p:custDataLst>
              <p:tags r:id="rId22"/>
            </p:custDataLst>
          </p:nvPr>
        </p:nvSpPr>
        <p:spPr>
          <a:xfrm>
            <a:off x="6661150" y="4979988"/>
            <a:ext cx="2016125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70004" name="直接连接符 170003"/>
          <p:cNvSpPr/>
          <p:nvPr>
            <p:custDataLst>
              <p:tags r:id="rId23"/>
            </p:custDataLst>
          </p:nvPr>
        </p:nvSpPr>
        <p:spPr>
          <a:xfrm>
            <a:off x="9399588" y="4964113"/>
            <a:ext cx="1223962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70005" name="直接连接符 170004"/>
          <p:cNvSpPr/>
          <p:nvPr>
            <p:custDataLst>
              <p:tags r:id="rId24"/>
            </p:custDataLst>
          </p:nvPr>
        </p:nvSpPr>
        <p:spPr>
          <a:xfrm>
            <a:off x="10033000" y="3554413"/>
            <a:ext cx="1223963" cy="0"/>
          </a:xfrm>
          <a:prstGeom prst="line">
            <a:avLst/>
          </a:prstGeom>
          <a:ln w="28575" cap="flat" cmpd="sng">
            <a:solidFill>
              <a:schemeClr val="fol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70006" name="直接连接符 170005"/>
          <p:cNvSpPr/>
          <p:nvPr>
            <p:custDataLst>
              <p:tags r:id="rId25"/>
            </p:custDataLst>
          </p:nvPr>
        </p:nvSpPr>
        <p:spPr>
          <a:xfrm flipV="1">
            <a:off x="10652125" y="3554413"/>
            <a:ext cx="625475" cy="1425575"/>
          </a:xfrm>
          <a:prstGeom prst="line">
            <a:avLst/>
          </a:prstGeom>
          <a:ln w="28575" cap="flat" cmpd="sng">
            <a:solidFill>
              <a:schemeClr val="fol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170007" name="椭圆 170006"/>
          <p:cNvSpPr/>
          <p:nvPr>
            <p:custDataLst>
              <p:tags r:id="rId26"/>
            </p:custDataLst>
          </p:nvPr>
        </p:nvSpPr>
        <p:spPr>
          <a:xfrm>
            <a:off x="9342438" y="4892675"/>
            <a:ext cx="144462" cy="142875"/>
          </a:xfrm>
          <a:prstGeom prst="ellipse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等线"/>
              <a:ea typeface="宋体" panose="02010600030101010101" pitchFamily="2" charset="-122"/>
            </a:endParaRPr>
          </a:p>
        </p:txBody>
      </p:sp>
      <p:graphicFrame>
        <p:nvGraphicFramePr>
          <p:cNvPr id="170011" name="对象 170010"/>
          <p:cNvGraphicFramePr>
            <a:graphicFrameLocks noChangeAspect="1"/>
          </p:cNvGraphicFramePr>
          <p:nvPr>
            <p:custDataLst>
              <p:tags r:id="rId27"/>
            </p:custDataLst>
          </p:nvPr>
        </p:nvGraphicFramePr>
        <p:xfrm>
          <a:off x="1204913" y="2625725"/>
          <a:ext cx="3011487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8" imgW="1130300" imgH="254000" progId="Equation.DSMT4">
                  <p:embed/>
                </p:oleObj>
              </mc:Choice>
              <mc:Fallback>
                <p:oleObj name="" r:id="rId28" imgW="1130300" imgH="2540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204913" y="2625725"/>
                        <a:ext cx="3011487" cy="644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0013" name="对象 170012"/>
          <p:cNvGraphicFramePr>
            <a:graphicFrameLocks noChangeAspect="1"/>
          </p:cNvGraphicFramePr>
          <p:nvPr>
            <p:custDataLst>
              <p:tags r:id="rId30"/>
            </p:custDataLst>
          </p:nvPr>
        </p:nvGraphicFramePr>
        <p:xfrm>
          <a:off x="6437313" y="3740150"/>
          <a:ext cx="33972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1" imgW="127000" imgH="216535" progId="Equation.DSMT4">
                  <p:embed/>
                </p:oleObj>
              </mc:Choice>
              <mc:Fallback>
                <p:oleObj name="" r:id="rId31" imgW="127000" imgH="216535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6437313" y="3740150"/>
                        <a:ext cx="339725" cy="576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46" name="组合 4"/>
          <p:cNvGrpSpPr/>
          <p:nvPr/>
        </p:nvGrpSpPr>
        <p:grpSpPr>
          <a:xfrm>
            <a:off x="914400" y="1176338"/>
            <a:ext cx="9798050" cy="1004887"/>
            <a:chOff x="962" y="1246"/>
            <a:chExt cx="15431" cy="1583"/>
          </a:xfrm>
        </p:grpSpPr>
        <p:sp>
          <p:nvSpPr>
            <p:cNvPr id="5147" name="文本框 170018"/>
            <p:cNvSpPr txBox="1"/>
            <p:nvPr>
              <p:custDataLst>
                <p:tags r:id="rId33"/>
              </p:custDataLst>
            </p:nvPr>
          </p:nvSpPr>
          <p:spPr>
            <a:xfrm>
              <a:off x="962" y="1246"/>
              <a:ext cx="14839" cy="15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</a:rPr>
                <a:t>设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</a:rPr>
                <a:t>       </a:t>
              </a: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</a:rPr>
                <a:t>是同一平面内的两个不共线的向量，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</a:rPr>
                <a:t>是这一平面内与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</a:rPr>
                <a:t>          </a:t>
              </a: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</a:rPr>
                <a:t>都不共线的向量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</a:rPr>
                <a:t>.</a:t>
              </a:r>
              <a:endParaRPr lang="en-US" altLang="zh-CN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graphicFrame>
          <p:nvGraphicFramePr>
            <p:cNvPr id="5148" name="对象 5"/>
            <p:cNvGraphicFramePr>
              <a:graphicFrameLocks noChangeAspect="1"/>
            </p:cNvGraphicFramePr>
            <p:nvPr>
              <p:custDataLst>
                <p:tags r:id="rId34"/>
              </p:custDataLst>
            </p:nvPr>
          </p:nvGraphicFramePr>
          <p:xfrm>
            <a:off x="1778" y="1269"/>
            <a:ext cx="1587" cy="9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" r:id="rId35" imgW="1038860" imgH="554990" progId="Equation.DSMT4">
                    <p:embed/>
                  </p:oleObj>
                </mc:Choice>
                <mc:Fallback>
                  <p:oleObj name="" r:id="rId35" imgW="1038860" imgH="554990" progId="Equation.DSMT4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36"/>
                        <a:stretch>
                          <a:fillRect/>
                        </a:stretch>
                      </p:blipFill>
                      <p:spPr>
                        <a:xfrm>
                          <a:off x="1778" y="1269"/>
                          <a:ext cx="1587" cy="9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298" name="对象 7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0767" y="1379"/>
              <a:ext cx="998" cy="850"/>
            </a:xfrm>
            <a:prstGeom prst="rect">
              <a:avLst/>
            </a:prstGeom>
            <a:blipFill rotWithShape="0">
              <a:blip r:embed="rId37"/>
              <a:stretch>
                <a:fillRect l="-962" t="-15909" r="-17308"/>
              </a:stretch>
            </a:blipFill>
            <a:ln w="38100">
              <a:noFill/>
              <a:miter/>
            </a:ln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  <p:sp>
          <p:nvSpPr>
            <p:cNvPr id="3" name="对象 5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4805" y="1384"/>
              <a:ext cx="1588" cy="910"/>
            </a:xfrm>
            <a:prstGeom prst="rect">
              <a:avLst/>
            </a:prstGeom>
            <a:blipFill rotWithShape="0">
              <a:blip r:embed="rId38"/>
              <a:stretch>
                <a:fillRect/>
              </a:stretch>
            </a:blipFill>
            <a:ln w="38100">
              <a:noFill/>
              <a:miter/>
            </a:ln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</p:grpSp>
      <p:sp>
        <p:nvSpPr>
          <p:cNvPr id="2" name="流程图: 可选过程 1"/>
          <p:cNvSpPr>
            <a:spLocks noRot="1" noChangeAspect="1" noEditPoints="1" noTextEdit="1"/>
          </p:cNvSpPr>
          <p:nvPr>
            <p:custDataLst>
              <p:tags r:id="rId39"/>
            </p:custDataLst>
          </p:nvPr>
        </p:nvSpPr>
        <p:spPr>
          <a:xfrm>
            <a:off x="457200" y="5041900"/>
            <a:ext cx="6149975" cy="1149350"/>
          </a:xfrm>
          <a:prstGeom prst="flowChartAlternateProcess">
            <a:avLst/>
          </a:prstGeom>
          <a:blipFill rotWithShape="1">
            <a:blip r:embed="rId40"/>
            <a:stretch>
              <a:fillRect/>
            </a:stretch>
          </a:blipFill>
          <a:ln w="9525">
            <a:noFill/>
          </a:ln>
        </p:spPr>
        <p:txBody>
          <a:bodyPr anchor="t"/>
          <a:p>
            <a:endParaRPr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6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70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6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16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000"/>
                                        <p:tgtEl>
                                          <p:spTgt spid="16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9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7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771 0.006944 L 0.227656 0.000185" pathEditMode="relative" rAng="0" ptsTypes="">
                                      <p:cBhvr>
                                        <p:cTn id="43" dur="1000" fill="hold"/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37 0.004167 L 0.277604 0.003519" pathEditMode="relative" rAng="0" ptsTypes="">
                                      <p:cBhvr>
                                        <p:cTn id="50" dur="1000" fill="hold"/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69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169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170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10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1000"/>
                                        <p:tgtEl>
                                          <p:spTgt spid="170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169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5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5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6" grpId="0"/>
      <p:bldP spid="169998" grpId="0"/>
      <p:bldP spid="169999" grpId="0"/>
      <p:bldP spid="170000" grpId="0"/>
      <p:bldP spid="170001" grpId="0"/>
      <p:bldP spid="170002" grpId="0"/>
      <p:bldP spid="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5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6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0" name="任意多边形 9"/>
          <p:cNvSpPr/>
          <p:nvPr>
            <p:custDataLst>
              <p:tags r:id="rId2"/>
            </p:custDataLst>
          </p:nvPr>
        </p:nvSpPr>
        <p:spPr>
          <a:xfrm>
            <a:off x="647700" y="1193800"/>
            <a:ext cx="1703388" cy="1752600"/>
          </a:xfrm>
          <a:custGeom>
            <a:avLst/>
            <a:gdLst>
              <a:gd name="connsiteX0" fmla="*/ 0 w 1520261"/>
              <a:gd name="connsiteY0" fmla="*/ 760131 h 1520261"/>
              <a:gd name="connsiteX1" fmla="*/ 760131 w 1520261"/>
              <a:gd name="connsiteY1" fmla="*/ 0 h 1520261"/>
              <a:gd name="connsiteX2" fmla="*/ 1520262 w 1520261"/>
              <a:gd name="connsiteY2" fmla="*/ 760131 h 1520261"/>
              <a:gd name="connsiteX3" fmla="*/ 760131 w 1520261"/>
              <a:gd name="connsiteY3" fmla="*/ 1520262 h 1520261"/>
              <a:gd name="connsiteX4" fmla="*/ 0 w 1520261"/>
              <a:gd name="connsiteY4" fmla="*/ 760131 h 1520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0261" h="1520261">
                <a:moveTo>
                  <a:pt x="0" y="760131"/>
                </a:moveTo>
                <a:cubicBezTo>
                  <a:pt x="0" y="340322"/>
                  <a:pt x="340322" y="0"/>
                  <a:pt x="760131" y="0"/>
                </a:cubicBezTo>
                <a:cubicBezTo>
                  <a:pt x="1179940" y="0"/>
                  <a:pt x="1520262" y="340322"/>
                  <a:pt x="1520262" y="760131"/>
                </a:cubicBezTo>
                <a:cubicBezTo>
                  <a:pt x="1520262" y="1179940"/>
                  <a:pt x="1179940" y="1520262"/>
                  <a:pt x="760131" y="1520262"/>
                </a:cubicBezTo>
                <a:cubicBezTo>
                  <a:pt x="340322" y="1520262"/>
                  <a:pt x="0" y="1179940"/>
                  <a:pt x="0" y="760131"/>
                </a:cubicBezTo>
                <a:close/>
              </a:path>
            </a:pathLst>
          </a:custGeom>
          <a:solidFill>
            <a:srgbClr val="6EAA6B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3277" tIns="263277" rIns="263277" bIns="263277" numCol="1" spcCol="1270" anchor="ctr" anchorCtr="0">
            <a:noAutofit/>
          </a:bodyPr>
          <a:p>
            <a:pPr lvl="0" algn="ctr" defTabSz="1422400" fontAlgn="auto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3200" strike="noStrike" noProof="1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平面向量基本定理</a:t>
            </a:r>
            <a:endParaRPr lang="zh-CN" altLang="en-US" sz="3200" strike="noStrike" kern="1200" noProof="1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内容占位符 2"/>
          <p:cNvSpPr>
            <a:spLocks noGrp="1" noRot="1" noChangeAspect="1" noMove="1" noResize="1" noEditPoints="1" noAdjustHandles="1" noChangeArrowheads="1" noChangeShapeType="1" noTextEdit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2435225" y="1068705"/>
            <a:ext cx="7743190" cy="1651635"/>
          </a:xfrm>
          <a:blipFill rotWithShape="1">
            <a:blip r:embed="rId4"/>
            <a:stretch>
              <a:fillRect b="-74490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</a:rPr>
              <a:t> </a:t>
            </a:r>
            <a:endParaRPr lang="zh-CN" altLang="en-US" strike="noStrike" noProof="1">
              <a:noFill/>
            </a:endParaRPr>
          </a:p>
        </p:txBody>
      </p:sp>
      <p:sp>
        <p:nvSpPr>
          <p:cNvPr id="34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015480" y="1359535"/>
            <a:ext cx="15335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p>
            <a:pPr algn="just" fontAlgn="auto">
              <a:spcAft>
                <a:spcPct val="0"/>
              </a:spcAft>
            </a:pPr>
            <a:r>
              <a:rPr lang="zh-CN" altLang="zh-CN" sz="2800" strike="noStrike" kern="100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不共线　</a:t>
            </a:r>
            <a:endParaRPr lang="zh-CN" altLang="zh-CN" sz="1050" strike="noStrike" kern="100" noProof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Rectangle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316220" y="2262823"/>
            <a:ext cx="1193800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p>
            <a:pPr algn="just" fontAlgn="auto">
              <a:spcAft>
                <a:spcPct val="0"/>
              </a:spcAft>
            </a:pPr>
            <a:r>
              <a:rPr lang="zh-CN" altLang="zh-CN" sz="2800" strike="noStrike" kern="100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任一</a:t>
            </a:r>
            <a:r>
              <a:rPr lang="zh-CN" altLang="zh-CN" sz="2800" strike="noStrike" kern="100" noProof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　</a:t>
            </a:r>
            <a:endParaRPr lang="zh-CN" altLang="zh-CN" sz="1050" strike="noStrike" kern="100" noProof="1"/>
          </a:p>
        </p:txBody>
      </p:sp>
      <p:sp>
        <p:nvSpPr>
          <p:cNvPr id="36" name="Rectangle 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307263" y="2304098"/>
            <a:ext cx="2551113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p>
            <a:pPr algn="just" fontAlgn="auto">
              <a:spcAft>
                <a:spcPct val="0"/>
              </a:spcAft>
            </a:pPr>
            <a:r>
              <a:rPr lang="zh-CN" altLang="zh-CN" sz="2800" strike="noStrike" kern="100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有且只有一对　</a:t>
            </a:r>
            <a:endParaRPr lang="zh-CN" altLang="zh-CN" sz="1050" strike="noStrike" kern="100" noProof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" name="Rectangle 3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8"/>
            </p:custDataLst>
          </p:nvPr>
        </p:nvSpPr>
        <p:spPr bwMode="auto">
          <a:xfrm>
            <a:off x="8835390" y="2827020"/>
            <a:ext cx="2707640" cy="594995"/>
          </a:xfrm>
          <a:prstGeom prst="rect">
            <a:avLst/>
          </a:prstGeom>
          <a:blipFill rotWithShape="1">
            <a:blip r:embed="rId9"/>
            <a:stretch>
              <a:fillRect l="-4255" t="-2062" b="-24742"/>
            </a:stretch>
          </a:blip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sp>
        <p:nvSpPr>
          <p:cNvPr id="39" name="TextBox 11"/>
          <p:cNvSpPr txBox="1">
            <a:spLocks noRot="1" noChangeAspect="1" noMove="1" noResize="1" noEditPoints="1" noAdjustHandles="1" noChangeArrowheads="1" noChangeShapeType="1" noTextEdit="1"/>
          </p:cNvSpPr>
          <p:nvPr>
            <p:custDataLst>
              <p:tags r:id="rId10"/>
            </p:custDataLst>
          </p:nvPr>
        </p:nvSpPr>
        <p:spPr>
          <a:xfrm>
            <a:off x="727075" y="3075940"/>
            <a:ext cx="8216900" cy="523239"/>
          </a:xfrm>
          <a:prstGeom prst="rect">
            <a:avLst/>
          </a:prstGeom>
          <a:blipFill rotWithShape="1">
            <a:blip r:embed="rId11"/>
            <a:stretch>
              <a:fillRect l="-1259" t="-13953" b="-29070"/>
            </a:stretch>
          </a:blipFill>
        </p:spPr>
        <p:txBody>
          <a:bodyPr/>
          <a:p>
            <a:pPr fontAlgn="auto"/>
            <a:r>
              <a:rPr lang="zh-CN" altLang="en-US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noProof="1">
              <a:noFill/>
            </a:endParaRPr>
          </a:p>
        </p:txBody>
      </p:sp>
      <p:sp>
        <p:nvSpPr>
          <p:cNvPr id="40" name="TextBox 11"/>
          <p:cNvSpPr txBox="1">
            <a:spLocks noRot="1" noChangeAspect="1" noMove="1" noResize="1" noEditPoints="1" noAdjustHandles="1" noChangeArrowheads="1" noChangeShapeType="1" noTextEdit="1"/>
          </p:cNvSpPr>
          <p:nvPr>
            <p:custDataLst>
              <p:tags r:id="rId12"/>
            </p:custDataLst>
          </p:nvPr>
        </p:nvSpPr>
        <p:spPr>
          <a:xfrm>
            <a:off x="713740" y="3714115"/>
            <a:ext cx="5481954" cy="523239"/>
          </a:xfrm>
          <a:prstGeom prst="rect">
            <a:avLst/>
          </a:prstGeom>
          <a:blipFill rotWithShape="1">
            <a:blip r:embed="rId13"/>
            <a:stretch>
              <a:fillRect l="-1918" t="-15116" b="-29070"/>
            </a:stretch>
          </a:blipFill>
        </p:spPr>
        <p:txBody>
          <a:bodyPr/>
          <a:p>
            <a:pPr fontAlgn="auto"/>
            <a:r>
              <a:rPr lang="zh-CN" altLang="en-US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noProof="1">
              <a:noFill/>
            </a:endParaRPr>
          </a:p>
        </p:txBody>
      </p:sp>
      <p:sp>
        <p:nvSpPr>
          <p:cNvPr id="41" name="TextBox 11"/>
          <p:cNvSpPr txBox="1"/>
          <p:nvPr>
            <p:custDataLst>
              <p:tags r:id="rId14"/>
            </p:custDataLst>
          </p:nvPr>
        </p:nvSpPr>
        <p:spPr>
          <a:xfrm>
            <a:off x="713740" y="4351655"/>
            <a:ext cx="9815829" cy="52197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fontAlgn="auto">
              <a:defRPr/>
            </a:pPr>
            <a:r>
              <a:rPr lang="zh-CN" altLang="en-US" sz="2800" spc="300" noProof="1">
                <a:solidFill>
                  <a:prstClr val="black">
                    <a:lumMod val="75000"/>
                    <a:lumOff val="25000"/>
                  </a:prstClr>
                </a:solidFill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lt"/>
              </a:rPr>
              <a:t>追问</a:t>
            </a:r>
            <a:r>
              <a:rPr lang="en-US" altLang="zh-CN" sz="2800" spc="300" noProof="1">
                <a:solidFill>
                  <a:prstClr val="black">
                    <a:lumMod val="75000"/>
                    <a:lumOff val="25000"/>
                  </a:prstClr>
                </a:solidFill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lt"/>
              </a:rPr>
              <a:t>3</a:t>
            </a:r>
            <a:r>
              <a:rPr lang="zh-CN" altLang="en-US" sz="2800" spc="300" noProof="1">
                <a:solidFill>
                  <a:prstClr val="black">
                    <a:lumMod val="75000"/>
                    <a:lumOff val="25000"/>
                  </a:prstClr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lt"/>
              </a:rPr>
              <a:t>：如何理解“有且只有一对实数</a:t>
            </a:r>
            <a:r>
              <a:rPr lang="en-US" altLang="zh-CN" sz="2800" i="1" kern="100" noProof="1">
                <a:latin typeface="楷体" panose="02010609060101010101" pitchFamily="49" charset="-122"/>
                <a:ea typeface="楷体" panose="02010609060101010101" pitchFamily="49" charset="-122"/>
                <a:cs typeface="Courier New" panose="02070309020205020404"/>
              </a:rPr>
              <a:t>λ</a:t>
            </a:r>
            <a:r>
              <a:rPr lang="en-US" altLang="zh-CN" sz="2800" kern="100" baseline="-25000" noProof="1">
                <a:latin typeface="楷体" panose="02010609060101010101" pitchFamily="49" charset="-122"/>
                <a:ea typeface="楷体" panose="02010609060101010101" pitchFamily="49" charset="-122"/>
                <a:cs typeface="Courier New" panose="02070309020205020404"/>
              </a:rPr>
              <a:t>1</a:t>
            </a:r>
            <a:r>
              <a:rPr lang="zh-CN" altLang="zh-CN" sz="2800" kern="100" noProof="1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/>
              </a:rPr>
              <a:t>，</a:t>
            </a:r>
            <a:r>
              <a:rPr lang="en-US" altLang="zh-CN" sz="2800" i="1" kern="100" noProof="1">
                <a:latin typeface="楷体" panose="02010609060101010101" pitchFamily="49" charset="-122"/>
                <a:ea typeface="楷体" panose="02010609060101010101" pitchFamily="49" charset="-122"/>
                <a:cs typeface="Courier New" panose="02070309020205020404"/>
              </a:rPr>
              <a:t>λ</a:t>
            </a:r>
            <a:r>
              <a:rPr lang="en-US" altLang="zh-CN" sz="2800" kern="100" baseline="-25000" noProof="1">
                <a:latin typeface="楷体" panose="02010609060101010101" pitchFamily="49" charset="-122"/>
                <a:ea typeface="楷体" panose="02010609060101010101" pitchFamily="49" charset="-122"/>
                <a:cs typeface="Courier New" panose="02070309020205020404"/>
              </a:rPr>
              <a:t>2 </a:t>
            </a:r>
            <a:r>
              <a:rPr lang="zh-CN" altLang="en-US" sz="2800" spc="300" noProof="1">
                <a:solidFill>
                  <a:prstClr val="black">
                    <a:lumMod val="75000"/>
                    <a:lumOff val="25000"/>
                  </a:prstClr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lt"/>
              </a:rPr>
              <a:t>”？</a:t>
            </a:r>
            <a:endParaRPr lang="en-US" altLang="zh-CN" sz="2800" spc="300" noProof="1">
              <a:solidFill>
                <a:prstClr val="black">
                  <a:lumMod val="75000"/>
                  <a:lumOff val="25000"/>
                </a:prstClr>
              </a:solidFill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lt"/>
            </a:endParaRPr>
          </a:p>
        </p:txBody>
      </p:sp>
      <p:sp>
        <p:nvSpPr>
          <p:cNvPr id="42" name="TextBox 11"/>
          <p:cNvSpPr txBox="1">
            <a:spLocks noRot="1" noChangeAspect="1" noMove="1" noResize="1" noEditPoints="1" noAdjustHandles="1" noChangeArrowheads="1" noChangeShapeType="1" noTextEdit="1"/>
          </p:cNvSpPr>
          <p:nvPr>
            <p:custDataLst>
              <p:tags r:id="rId15"/>
            </p:custDataLst>
          </p:nvPr>
        </p:nvSpPr>
        <p:spPr>
          <a:xfrm>
            <a:off x="713740" y="5015865"/>
            <a:ext cx="9815829" cy="954404"/>
          </a:xfrm>
          <a:prstGeom prst="rect">
            <a:avLst/>
          </a:prstGeom>
          <a:blipFill rotWithShape="1">
            <a:blip r:embed="rId16"/>
            <a:stretch>
              <a:fillRect l="-1174" t="-7643" b="-16561"/>
            </a:stretch>
          </a:blipFill>
        </p:spPr>
        <p:txBody>
          <a:bodyPr/>
          <a:p>
            <a:pPr fontAlgn="auto"/>
            <a:r>
              <a:rPr lang="zh-CN" altLang="en-US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noProof="1">
              <a:noFill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ldLvl="0" animBg="1"/>
      <p:bldP spid="40" grpId="0" bldLvl="0" animBg="1"/>
      <p:bldP spid="41" grpId="0"/>
      <p:bldP spid="4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0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0" name="任意多边形 9"/>
          <p:cNvSpPr/>
          <p:nvPr>
            <p:custDataLst>
              <p:tags r:id="rId2"/>
            </p:custDataLst>
          </p:nvPr>
        </p:nvSpPr>
        <p:spPr>
          <a:xfrm>
            <a:off x="928688" y="1908175"/>
            <a:ext cx="1520825" cy="1520825"/>
          </a:xfrm>
          <a:custGeom>
            <a:avLst/>
            <a:gdLst>
              <a:gd name="connsiteX0" fmla="*/ 0 w 1520261"/>
              <a:gd name="connsiteY0" fmla="*/ 760131 h 1520261"/>
              <a:gd name="connsiteX1" fmla="*/ 760131 w 1520261"/>
              <a:gd name="connsiteY1" fmla="*/ 0 h 1520261"/>
              <a:gd name="connsiteX2" fmla="*/ 1520262 w 1520261"/>
              <a:gd name="connsiteY2" fmla="*/ 760131 h 1520261"/>
              <a:gd name="connsiteX3" fmla="*/ 760131 w 1520261"/>
              <a:gd name="connsiteY3" fmla="*/ 1520262 h 1520261"/>
              <a:gd name="connsiteX4" fmla="*/ 0 w 1520261"/>
              <a:gd name="connsiteY4" fmla="*/ 760131 h 1520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0261" h="1520261">
                <a:moveTo>
                  <a:pt x="0" y="760131"/>
                </a:moveTo>
                <a:cubicBezTo>
                  <a:pt x="0" y="340322"/>
                  <a:pt x="340322" y="0"/>
                  <a:pt x="760131" y="0"/>
                </a:cubicBezTo>
                <a:cubicBezTo>
                  <a:pt x="1179940" y="0"/>
                  <a:pt x="1520262" y="340322"/>
                  <a:pt x="1520262" y="760131"/>
                </a:cubicBezTo>
                <a:cubicBezTo>
                  <a:pt x="1520262" y="1179940"/>
                  <a:pt x="1179940" y="1520262"/>
                  <a:pt x="760131" y="1520262"/>
                </a:cubicBezTo>
                <a:cubicBezTo>
                  <a:pt x="340322" y="1520262"/>
                  <a:pt x="0" y="1179940"/>
                  <a:pt x="0" y="760131"/>
                </a:cubicBezTo>
                <a:close/>
              </a:path>
            </a:pathLst>
          </a:custGeom>
          <a:solidFill>
            <a:srgbClr val="6EAA6B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63277" tIns="263277" rIns="263277" bIns="263277" numCol="1" spcCol="1270" anchor="ctr" anchorCtr="0">
            <a:noAutofit/>
          </a:bodyPr>
          <a:p>
            <a:pPr lvl="0" algn="ctr" defTabSz="1422400" fontAlgn="auto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3200" strike="noStrike" kern="1200" noProof="1">
                <a:solidFill>
                  <a:schemeClr val="bg1">
                    <a:lumMod val="85000"/>
                  </a:schemeClr>
                </a:solidFill>
                <a:cs typeface="+mn-ea"/>
                <a:sym typeface="+mn-lt"/>
              </a:rPr>
              <a:t>基底</a:t>
            </a:r>
            <a:endParaRPr lang="zh-CN" altLang="en-US" sz="3200" strike="noStrike" kern="1200" noProof="1">
              <a:solidFill>
                <a:schemeClr val="bg1">
                  <a:lumMod val="8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7172" name="组合 4"/>
          <p:cNvGrpSpPr/>
          <p:nvPr/>
        </p:nvGrpSpPr>
        <p:grpSpPr>
          <a:xfrm>
            <a:off x="2638425" y="2228850"/>
            <a:ext cx="9105900" cy="1284288"/>
            <a:chOff x="2638454" y="2228671"/>
            <a:chExt cx="9105900" cy="1284006"/>
          </a:xfrm>
        </p:grpSpPr>
        <p:sp>
          <p:nvSpPr>
            <p:cNvPr id="23" name="矩形 22"/>
            <p:cNvSpPr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2638454" y="2228671"/>
              <a:ext cx="9105900" cy="1284006"/>
            </a:xfrm>
            <a:prstGeom prst="rect">
              <a:avLst/>
            </a:prstGeom>
            <a:blipFill rotWithShape="0">
              <a:blip r:embed="rId3"/>
              <a:stretch>
                <a:fillRect l="-1337" b="-12264"/>
              </a:stretch>
            </a:blip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/>
            <a:p>
              <a:pPr fontAlgn="auto"/>
              <a:r>
                <a:rPr lang="zh-CN" altLang="en-US" strike="noStrike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strike="noStrike" noProof="1">
                <a:noFill/>
              </a:endParaRPr>
            </a:p>
          </p:txBody>
        </p:sp>
        <p:cxnSp>
          <p:nvCxnSpPr>
            <p:cNvPr id="3" name="直接连接符 2"/>
            <p:cNvCxnSpPr/>
            <p:nvPr>
              <p:custDataLst>
                <p:tags r:id="rId4"/>
              </p:custDataLst>
            </p:nvPr>
          </p:nvCxnSpPr>
          <p:spPr>
            <a:xfrm>
              <a:off x="4000562" y="2867712"/>
              <a:ext cx="129221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直接连接符 26"/>
          <p:cNvCxnSpPr/>
          <p:nvPr>
            <p:custDataLst>
              <p:tags r:id="rId5"/>
            </p:custDataLst>
          </p:nvPr>
        </p:nvCxnSpPr>
        <p:spPr>
          <a:xfrm>
            <a:off x="5564188" y="3429000"/>
            <a:ext cx="17510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184650" y="2344738"/>
            <a:ext cx="129698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p>
            <a:pPr algn="just" fontAlgn="auto">
              <a:spcAft>
                <a:spcPct val="0"/>
              </a:spcAft>
            </a:pPr>
            <a:r>
              <a:rPr lang="zh-CN" altLang="zh-CN" sz="2800" strike="noStrike" kern="100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不共线</a:t>
            </a:r>
            <a:r>
              <a:rPr lang="en-US" altLang="zh-CN" sz="2800" strike="noStrike" kern="100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   </a:t>
            </a:r>
            <a:r>
              <a:rPr lang="zh-CN" altLang="zh-CN" sz="2800" strike="noStrike" kern="100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</a:t>
            </a:r>
            <a:endParaRPr lang="zh-CN" altLang="zh-CN" sz="1050" strike="noStrike" kern="100" noProof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Rectangle 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564188" y="2901950"/>
            <a:ext cx="197961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p>
            <a:pPr algn="just" fontAlgn="auto">
              <a:spcAft>
                <a:spcPct val="0"/>
              </a:spcAft>
            </a:pPr>
            <a:r>
              <a:rPr lang="zh-CN" altLang="zh-CN" sz="2800" strike="noStrike" kern="100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所有</a:t>
            </a:r>
            <a:r>
              <a:rPr lang="zh-CN" altLang="en-US" sz="2800" strike="noStrike" kern="100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向量</a:t>
            </a:r>
            <a:r>
              <a:rPr lang="zh-CN" altLang="zh-CN" sz="2800" strike="noStrike" kern="100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</a:t>
            </a:r>
            <a:endParaRPr lang="zh-CN" altLang="zh-CN" sz="1050" strike="noStrike" kern="100" noProof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TextBox 11"/>
          <p:cNvSpPr txBox="1">
            <a:spLocks noRot="1" noChangeAspect="1" noMove="1" noResize="1" noEditPoints="1" noAdjustHandles="1" noChangeArrowheads="1" noChangeShapeType="1" noTextEdit="1"/>
          </p:cNvSpPr>
          <p:nvPr>
            <p:custDataLst>
              <p:tags r:id="rId8"/>
            </p:custDataLst>
          </p:nvPr>
        </p:nvSpPr>
        <p:spPr>
          <a:xfrm>
            <a:off x="1178560" y="4137025"/>
            <a:ext cx="10052685" cy="523240"/>
          </a:xfrm>
          <a:prstGeom prst="rect">
            <a:avLst/>
          </a:prstGeom>
          <a:blipFill rotWithShape="1">
            <a:blip r:embed="rId9"/>
            <a:stretch>
              <a:fillRect l="-1117" t="-15116" r="-4749" b="-29070"/>
            </a:stretch>
          </a:blipFill>
        </p:spPr>
        <p:txBody>
          <a:bodyPr/>
          <a:p>
            <a:pPr fontAlgn="auto"/>
            <a:r>
              <a:rPr lang="zh-CN" altLang="en-US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noProof="1">
              <a:noFill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ldLvl="0" animBg="1"/>
      <p:bldP spid="19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08000" y="1712913"/>
            <a:ext cx="925513" cy="5603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charset="0"/>
                <a:ea typeface="微软雅黑" panose="020B0503020204020204" charset="-122"/>
              </a:rPr>
              <a:t>解：</a:t>
            </a:r>
            <a:endParaRPr lang="zh-CN" altLang="en-US" sz="2800" b="1">
              <a:solidFill>
                <a:srgbClr val="00B0F0"/>
              </a:solidFill>
              <a:latin typeface="Times New Roman" panose="02020603050405020304" charset="0"/>
              <a:ea typeface="微软雅黑" panose="020B0503020204020204" charset="-122"/>
            </a:endParaRPr>
          </a:p>
        </p:txBody>
      </p:sp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236663" y="1762125"/>
          <a:ext cx="174625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2" imgW="19202400" imgH="5791200" progId="Equation.DSMT4">
                  <p:embed/>
                </p:oleObj>
              </mc:Choice>
              <mc:Fallback>
                <p:oleObj name="" r:id="rId2" imgW="19202400" imgH="57912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36663" y="1762125"/>
                        <a:ext cx="1746250" cy="527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对象 2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252538" y="2338388"/>
          <a:ext cx="2327275" cy="528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4" imgW="25603200" imgH="5791200" progId="Equation.DSMT4">
                  <p:embed/>
                </p:oleObj>
              </mc:Choice>
              <mc:Fallback>
                <p:oleObj name="" r:id="rId4" imgW="25603200" imgH="57912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52538" y="2338388"/>
                        <a:ext cx="2327275" cy="528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对象 2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08388" y="2332038"/>
          <a:ext cx="1636712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6" imgW="749300" imgH="228600" progId="Equation.KSEE3">
                  <p:embed/>
                </p:oleObj>
              </mc:Choice>
              <mc:Fallback>
                <p:oleObj name="" r:id="rId6" imgW="749300" imgH="228600" progId="Equation.KSEE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08388" y="2332038"/>
                        <a:ext cx="1636712" cy="500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2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302250" y="2339975"/>
          <a:ext cx="2579688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8" imgW="1181100" imgH="254000" progId="Equation.KSEE3">
                  <p:embed/>
                </p:oleObj>
              </mc:Choice>
              <mc:Fallback>
                <p:oleObj name="" r:id="rId8" imgW="1181100" imgH="254000" progId="Equation.KSEE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302250" y="2339975"/>
                        <a:ext cx="2579688" cy="55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对象 2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071688" y="2938463"/>
          <a:ext cx="2470150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0" imgW="1130300" imgH="228600" progId="Equation.KSEE3">
                  <p:embed/>
                </p:oleObj>
              </mc:Choice>
              <mc:Fallback>
                <p:oleObj name="" r:id="rId10" imgW="1130300" imgH="228600" progId="Equation.KSEE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071688" y="2938463"/>
                        <a:ext cx="2470150" cy="50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对象 2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594225" y="2938463"/>
          <a:ext cx="2360613" cy="55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2" imgW="1079500" imgH="254000" progId="Equation.KSEE3">
                  <p:embed/>
                </p:oleObj>
              </mc:Choice>
              <mc:Fallback>
                <p:oleObj name="" r:id="rId12" imgW="1079500" imgH="254000" progId="Equation.KSEE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594225" y="2938463"/>
                        <a:ext cx="2360613" cy="557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202" name="组合 26"/>
          <p:cNvGrpSpPr/>
          <p:nvPr/>
        </p:nvGrpSpPr>
        <p:grpSpPr>
          <a:xfrm>
            <a:off x="9093200" y="912813"/>
            <a:ext cx="2540000" cy="2395537"/>
            <a:chOff x="9113191" y="2005970"/>
            <a:chExt cx="2540367" cy="2396227"/>
          </a:xfrm>
        </p:grpSpPr>
        <p:grpSp>
          <p:nvGrpSpPr>
            <p:cNvPr id="8203" name="组合 27"/>
            <p:cNvGrpSpPr/>
            <p:nvPr/>
          </p:nvGrpSpPr>
          <p:grpSpPr>
            <a:xfrm>
              <a:off x="9113191" y="2005970"/>
              <a:ext cx="2540367" cy="2396227"/>
              <a:chOff x="8791277" y="1536338"/>
              <a:chExt cx="2540367" cy="2396227"/>
            </a:xfrm>
          </p:grpSpPr>
          <p:grpSp>
            <p:nvGrpSpPr>
              <p:cNvPr id="8204" name="组合 30"/>
              <p:cNvGrpSpPr/>
              <p:nvPr/>
            </p:nvGrpSpPr>
            <p:grpSpPr>
              <a:xfrm>
                <a:off x="8791277" y="1565291"/>
                <a:ext cx="2540367" cy="2367274"/>
                <a:chOff x="5104750" y="2400786"/>
                <a:chExt cx="2540367" cy="2367274"/>
              </a:xfrm>
            </p:grpSpPr>
            <p:grpSp>
              <p:nvGrpSpPr>
                <p:cNvPr id="8205" name="组合 32"/>
                <p:cNvGrpSpPr/>
                <p:nvPr/>
              </p:nvGrpSpPr>
              <p:grpSpPr>
                <a:xfrm>
                  <a:off x="5438912" y="2705661"/>
                  <a:ext cx="1843463" cy="1738032"/>
                  <a:chOff x="2883920" y="2733148"/>
                  <a:chExt cx="1843463" cy="1738032"/>
                </a:xfrm>
              </p:grpSpPr>
              <p:cxnSp>
                <p:nvCxnSpPr>
                  <p:cNvPr id="39" name="直接箭头连接符 38"/>
                  <p:cNvCxnSpPr/>
                  <p:nvPr/>
                </p:nvCxnSpPr>
                <p:spPr>
                  <a:xfrm flipV="1">
                    <a:off x="2883920" y="3389664"/>
                    <a:ext cx="1450130" cy="1080938"/>
                  </a:xfrm>
                  <a:prstGeom prst="straightConnector1">
                    <a:avLst/>
                  </a:prstGeom>
                  <a:ln w="38100">
                    <a:solidFill>
                      <a:srgbClr val="C00000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箭头连接符 39"/>
                  <p:cNvCxnSpPr/>
                  <p:nvPr/>
                </p:nvCxnSpPr>
                <p:spPr>
                  <a:xfrm flipV="1">
                    <a:off x="2900913" y="3974029"/>
                    <a:ext cx="1826470" cy="487315"/>
                  </a:xfrm>
                  <a:prstGeom prst="straightConnector1">
                    <a:avLst/>
                  </a:prstGeom>
                  <a:ln w="38100">
                    <a:solidFill>
                      <a:srgbClr val="C00000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直接箭头连接符 40"/>
                  <p:cNvCxnSpPr/>
                  <p:nvPr/>
                </p:nvCxnSpPr>
                <p:spPr>
                  <a:xfrm flipV="1">
                    <a:off x="2890135" y="2733148"/>
                    <a:ext cx="1080103" cy="1738032"/>
                  </a:xfrm>
                  <a:prstGeom prst="straightConnector1">
                    <a:avLst/>
                  </a:prstGeom>
                  <a:ln w="38100">
                    <a:solidFill>
                      <a:srgbClr val="031245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8209" name="文本框 33"/>
                <p:cNvSpPr txBox="1"/>
                <p:nvPr/>
              </p:nvSpPr>
              <p:spPr>
                <a:xfrm>
                  <a:off x="5104750" y="4306395"/>
                  <a:ext cx="370462" cy="4616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en-US" altLang="zh-CN" sz="2400" b="1" i="1">
                      <a:latin typeface="Times New Roman" panose="02020603050405020304" charset="0"/>
                      <a:ea typeface="微软雅黑" panose="020B0503020204020204" charset="-122"/>
                    </a:rPr>
                    <a:t>O</a:t>
                  </a:r>
                  <a:endParaRPr lang="zh-CN" altLang="en-US" sz="2400" b="1" i="1">
                    <a:latin typeface="Times New Roman" panose="02020603050405020304" charset="0"/>
                    <a:ea typeface="微软雅黑" panose="020B0503020204020204" charset="-122"/>
                  </a:endParaRPr>
                </a:p>
              </p:txBody>
            </p:sp>
            <p:sp>
              <p:nvSpPr>
                <p:cNvPr id="8210" name="文本框 34"/>
                <p:cNvSpPr txBox="1"/>
                <p:nvPr/>
              </p:nvSpPr>
              <p:spPr>
                <a:xfrm>
                  <a:off x="6861816" y="3069438"/>
                  <a:ext cx="370462" cy="4616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en-US" altLang="zh-CN" sz="2400" b="1" i="1">
                      <a:latin typeface="Times New Roman" panose="02020603050405020304" charset="0"/>
                      <a:ea typeface="微软雅黑" panose="020B0503020204020204" charset="-122"/>
                    </a:rPr>
                    <a:t>B</a:t>
                  </a:r>
                  <a:endParaRPr lang="zh-CN" altLang="en-US" sz="2400" b="1" i="1">
                    <a:latin typeface="Times New Roman" panose="02020603050405020304" charset="0"/>
                    <a:ea typeface="微软雅黑" panose="020B0503020204020204" charset="-122"/>
                  </a:endParaRPr>
                </a:p>
              </p:txBody>
            </p:sp>
            <p:sp>
              <p:nvSpPr>
                <p:cNvPr id="8211" name="文本框 35"/>
                <p:cNvSpPr txBox="1"/>
                <p:nvPr/>
              </p:nvSpPr>
              <p:spPr>
                <a:xfrm>
                  <a:off x="7274655" y="3633022"/>
                  <a:ext cx="370462" cy="4616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en-US" altLang="zh-CN" sz="2400" b="1" i="1">
                      <a:latin typeface="Times New Roman" panose="02020603050405020304" charset="0"/>
                      <a:ea typeface="微软雅黑" panose="020B0503020204020204" charset="-122"/>
                    </a:rPr>
                    <a:t>A</a:t>
                  </a:r>
                  <a:endParaRPr lang="zh-CN" altLang="en-US" sz="2400" b="1" i="1">
                    <a:latin typeface="Times New Roman" panose="02020603050405020304" charset="0"/>
                    <a:ea typeface="微软雅黑" panose="020B0503020204020204" charset="-122"/>
                  </a:endParaRPr>
                </a:p>
              </p:txBody>
            </p:sp>
            <p:sp>
              <p:nvSpPr>
                <p:cNvPr id="8212" name="文本框 36"/>
                <p:cNvSpPr txBox="1"/>
                <p:nvPr/>
              </p:nvSpPr>
              <p:spPr>
                <a:xfrm>
                  <a:off x="6502663" y="2400786"/>
                  <a:ext cx="370462" cy="4616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r>
                    <a:rPr lang="en-US" altLang="zh-CN" sz="2400" b="1" i="1">
                      <a:latin typeface="Times New Roman" panose="02020603050405020304" charset="0"/>
                      <a:ea typeface="微软雅黑" panose="020B0503020204020204" charset="-122"/>
                    </a:rPr>
                    <a:t>P</a:t>
                  </a:r>
                  <a:endParaRPr lang="zh-CN" altLang="en-US" sz="2400" b="1" i="1">
                    <a:latin typeface="Times New Roman" panose="02020603050405020304" charset="0"/>
                    <a:ea typeface="微软雅黑" panose="020B0503020204020204" charset="-122"/>
                  </a:endParaRPr>
                </a:p>
              </p:txBody>
            </p:sp>
          </p:grpSp>
          <p:cxnSp>
            <p:nvCxnSpPr>
              <p:cNvPr id="32" name="直接连接符 31"/>
              <p:cNvCxnSpPr/>
              <p:nvPr/>
            </p:nvCxnSpPr>
            <p:spPr>
              <a:xfrm>
                <a:off x="10015374" y="1536338"/>
                <a:ext cx="1158381" cy="1909628"/>
              </a:xfrm>
              <a:prstGeom prst="line">
                <a:avLst/>
              </a:prstGeom>
              <a:ln w="38100"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直接箭头连接符 28"/>
            <p:cNvCxnSpPr/>
            <p:nvPr/>
          </p:nvCxnSpPr>
          <p:spPr>
            <a:xfrm flipH="1" flipV="1">
              <a:off x="10926696" y="2969203"/>
              <a:ext cx="628045" cy="1043691"/>
            </a:xfrm>
            <a:prstGeom prst="straightConnector1">
              <a:avLst/>
            </a:prstGeom>
            <a:ln w="3810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箭头连接符 29"/>
            <p:cNvCxnSpPr/>
            <p:nvPr/>
          </p:nvCxnSpPr>
          <p:spPr>
            <a:xfrm flipH="1" flipV="1">
              <a:off x="10560362" y="2383929"/>
              <a:ext cx="372322" cy="611344"/>
            </a:xfrm>
            <a:prstGeom prst="straightConnector1">
              <a:avLst/>
            </a:prstGeom>
            <a:ln w="3810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3" name="Object 17"/>
          <p:cNvGraphicFramePr>
            <a:graphicFrameLocks noChangeAspect="1"/>
          </p:cNvGraphicFramePr>
          <p:nvPr/>
        </p:nvGraphicFramePr>
        <p:xfrm>
          <a:off x="508000" y="5680075"/>
          <a:ext cx="9056688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4" imgW="105156000" imgH="5791200" progId="Equation.DSMT4">
                  <p:embed/>
                </p:oleObj>
              </mc:Choice>
              <mc:Fallback>
                <p:oleObj name="" r:id="rId14" imgW="105156000" imgH="57912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08000" y="5680075"/>
                        <a:ext cx="9056688" cy="515938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FFFF99"/>
                          </a:gs>
                          <a:gs pos="50000">
                            <a:srgbClr val="FFFFE7"/>
                          </a:gs>
                          <a:gs pos="100000">
                            <a:srgbClr val="FFFF99"/>
                          </a:gs>
                        </a:gsLst>
                        <a:lin ang="18900000" scaled="1"/>
                        <a:tileRect/>
                      </a:gra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对象 4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08000" y="3314700"/>
          <a:ext cx="449897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6" imgW="49377600" imgH="9448800" progId="Equation.DSMT4">
                  <p:embed/>
                </p:oleObj>
              </mc:Choice>
              <mc:Fallback>
                <p:oleObj name="" r:id="rId16" imgW="49377600" imgH="9448800" progId="Equation.DSMT4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08000" y="3314700"/>
                        <a:ext cx="4498975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对象 4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08000" y="4959350"/>
          <a:ext cx="7356475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18" imgW="80772000" imgH="5791200" progId="Equation.DSMT4">
                  <p:embed/>
                </p:oleObj>
              </mc:Choice>
              <mc:Fallback>
                <p:oleObj name="" r:id="rId18" imgW="80772000" imgH="5791200" progId="Equation.DSMT4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08000" y="4959350"/>
                        <a:ext cx="7356475" cy="530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对象 4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62013" y="3997325"/>
          <a:ext cx="5053012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20" imgW="55473600" imgH="9448800" progId="Equation.DSMT4">
                  <p:embed/>
                </p:oleObj>
              </mc:Choice>
              <mc:Fallback>
                <p:oleObj name="" r:id="rId20" imgW="55473600" imgH="9448800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862013" y="3997325"/>
                        <a:ext cx="5053012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对象 46"/>
          <p:cNvGraphicFramePr>
            <a:graphicFrameLocks noChangeAspect="1"/>
          </p:cNvGraphicFramePr>
          <p:nvPr/>
        </p:nvGraphicFramePr>
        <p:xfrm>
          <a:off x="5807075" y="3997325"/>
          <a:ext cx="2560638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22" imgW="28956000" imgH="9448800" progId="Equation.DSMT4">
                  <p:embed/>
                </p:oleObj>
              </mc:Choice>
              <mc:Fallback>
                <p:oleObj name="" r:id="rId22" imgW="28956000" imgH="9448800" progId="Equation.DSMT4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807075" y="3997325"/>
                        <a:ext cx="2560638" cy="909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8" name="组合 47"/>
          <p:cNvGrpSpPr/>
          <p:nvPr/>
        </p:nvGrpSpPr>
        <p:grpSpPr>
          <a:xfrm>
            <a:off x="9834563" y="3051175"/>
            <a:ext cx="2147887" cy="2274888"/>
            <a:chOff x="9058081" y="1447970"/>
            <a:chExt cx="2147408" cy="2275703"/>
          </a:xfrm>
        </p:grpSpPr>
        <p:grpSp>
          <p:nvGrpSpPr>
            <p:cNvPr id="8222" name="组合 48"/>
            <p:cNvGrpSpPr/>
            <p:nvPr/>
          </p:nvGrpSpPr>
          <p:grpSpPr>
            <a:xfrm>
              <a:off x="9058081" y="1447970"/>
              <a:ext cx="2147408" cy="2275703"/>
              <a:chOff x="5371554" y="2283465"/>
              <a:chExt cx="2147408" cy="2275703"/>
            </a:xfrm>
          </p:grpSpPr>
          <p:grpSp>
            <p:nvGrpSpPr>
              <p:cNvPr id="8223" name="组合 50"/>
              <p:cNvGrpSpPr/>
              <p:nvPr/>
            </p:nvGrpSpPr>
            <p:grpSpPr>
              <a:xfrm>
                <a:off x="5709568" y="2514298"/>
                <a:ext cx="1542949" cy="1668021"/>
                <a:chOff x="3154576" y="2541785"/>
                <a:chExt cx="1542949" cy="1668021"/>
              </a:xfrm>
            </p:grpSpPr>
            <p:cxnSp>
              <p:nvCxnSpPr>
                <p:cNvPr id="56" name="直接箭头连接符 55"/>
                <p:cNvCxnSpPr>
                  <a:endCxn id="8228" idx="1"/>
                </p:cNvCxnSpPr>
                <p:nvPr/>
              </p:nvCxnSpPr>
              <p:spPr>
                <a:xfrm flipV="1">
                  <a:off x="3154576" y="2541785"/>
                  <a:ext cx="704105" cy="1668021"/>
                </a:xfrm>
                <a:prstGeom prst="straightConnector1">
                  <a:avLst/>
                </a:prstGeom>
                <a:ln w="38100">
                  <a:solidFill>
                    <a:srgbClr val="C00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直接箭头连接符 56"/>
                <p:cNvCxnSpPr>
                  <a:endCxn id="8228" idx="1"/>
                </p:cNvCxnSpPr>
                <p:nvPr/>
              </p:nvCxnSpPr>
              <p:spPr>
                <a:xfrm flipV="1">
                  <a:off x="3154576" y="3959499"/>
                  <a:ext cx="1542949" cy="228371"/>
                </a:xfrm>
                <a:prstGeom prst="straightConnector1">
                  <a:avLst/>
                </a:prstGeom>
                <a:ln w="38100">
                  <a:solidFill>
                    <a:srgbClr val="C00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直接箭头连接符 57"/>
                <p:cNvCxnSpPr>
                  <a:endCxn id="8230" idx="1"/>
                </p:cNvCxnSpPr>
                <p:nvPr/>
              </p:nvCxnSpPr>
              <p:spPr>
                <a:xfrm flipV="1">
                  <a:off x="3154576" y="3244151"/>
                  <a:ext cx="1122865" cy="965655"/>
                </a:xfrm>
                <a:prstGeom prst="straightConnector1">
                  <a:avLst/>
                </a:prstGeom>
                <a:ln w="38100">
                  <a:solidFill>
                    <a:srgbClr val="031245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227" name="文本框 51"/>
              <p:cNvSpPr txBox="1"/>
              <p:nvPr/>
            </p:nvSpPr>
            <p:spPr>
              <a:xfrm>
                <a:off x="5371554" y="4097503"/>
                <a:ext cx="370462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400" b="1" i="1">
                    <a:latin typeface="Times New Roman" panose="02020603050405020304" charset="0"/>
                    <a:ea typeface="微软雅黑" panose="020B0503020204020204" charset="-122"/>
                  </a:rPr>
                  <a:t>O</a:t>
                </a:r>
                <a:endParaRPr lang="zh-CN" altLang="en-US" sz="2400" b="1" i="1">
                  <a:latin typeface="Times New Roman" panose="02020603050405020304" charset="0"/>
                  <a:ea typeface="微软雅黑" panose="020B0503020204020204" charset="-122"/>
                </a:endParaRPr>
              </a:p>
            </p:txBody>
          </p:sp>
          <p:sp>
            <p:nvSpPr>
              <p:cNvPr id="8228" name="文本框 52"/>
              <p:cNvSpPr txBox="1"/>
              <p:nvPr/>
            </p:nvSpPr>
            <p:spPr>
              <a:xfrm>
                <a:off x="6413673" y="2283465"/>
                <a:ext cx="370462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400" b="1" i="1">
                    <a:latin typeface="Times New Roman" panose="02020603050405020304" charset="0"/>
                    <a:ea typeface="微软雅黑" panose="020B0503020204020204" charset="-122"/>
                  </a:rPr>
                  <a:t>B</a:t>
                </a:r>
                <a:endParaRPr lang="zh-CN" altLang="en-US" sz="2400" b="1" i="1">
                  <a:latin typeface="Times New Roman" panose="02020603050405020304" charset="0"/>
                  <a:ea typeface="微软雅黑" panose="020B0503020204020204" charset="-122"/>
                </a:endParaRPr>
              </a:p>
            </p:txBody>
          </p:sp>
          <p:sp>
            <p:nvSpPr>
              <p:cNvPr id="8229" name="文本框 53"/>
              <p:cNvSpPr txBox="1"/>
              <p:nvPr/>
            </p:nvSpPr>
            <p:spPr>
              <a:xfrm>
                <a:off x="7148500" y="3720654"/>
                <a:ext cx="370462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400" b="1" i="1">
                    <a:latin typeface="Times New Roman" panose="02020603050405020304" charset="0"/>
                    <a:ea typeface="微软雅黑" panose="020B0503020204020204" charset="-122"/>
                  </a:rPr>
                  <a:t>A</a:t>
                </a:r>
                <a:endParaRPr lang="zh-CN" altLang="en-US" sz="2400" b="1" i="1">
                  <a:latin typeface="Times New Roman" panose="02020603050405020304" charset="0"/>
                  <a:ea typeface="微软雅黑" panose="020B0503020204020204" charset="-122"/>
                </a:endParaRPr>
              </a:p>
            </p:txBody>
          </p:sp>
          <p:sp>
            <p:nvSpPr>
              <p:cNvPr id="8230" name="文本框 54"/>
              <p:cNvSpPr txBox="1"/>
              <p:nvPr/>
            </p:nvSpPr>
            <p:spPr>
              <a:xfrm>
                <a:off x="6832433" y="2985831"/>
                <a:ext cx="370462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400" b="1" i="1">
                    <a:latin typeface="Times New Roman" panose="02020603050405020304" charset="0"/>
                    <a:ea typeface="微软雅黑" panose="020B0503020204020204" charset="-122"/>
                  </a:rPr>
                  <a:t>P</a:t>
                </a:r>
                <a:endParaRPr lang="zh-CN" altLang="en-US" sz="2400" b="1" i="1">
                  <a:latin typeface="Times New Roman" panose="02020603050405020304" charset="0"/>
                  <a:ea typeface="微软雅黑" panose="020B0503020204020204" charset="-122"/>
                </a:endParaRPr>
              </a:p>
            </p:txBody>
          </p:sp>
        </p:grpSp>
        <p:cxnSp>
          <p:nvCxnSpPr>
            <p:cNvPr id="50" name="直接连接符 49"/>
            <p:cNvCxnSpPr>
              <a:stCxn id="8228" idx="1"/>
              <a:endCxn id="8230" idx="1"/>
            </p:cNvCxnSpPr>
            <p:nvPr/>
          </p:nvCxnSpPr>
          <p:spPr>
            <a:xfrm>
              <a:off x="10100200" y="1678803"/>
              <a:ext cx="838844" cy="1422407"/>
            </a:xfrm>
            <a:prstGeom prst="line">
              <a:avLst/>
            </a:prstGeom>
            <a:ln w="38100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32" name="组合 58"/>
          <p:cNvGrpSpPr/>
          <p:nvPr/>
        </p:nvGrpSpPr>
        <p:grpSpPr>
          <a:xfrm>
            <a:off x="179388" y="1063625"/>
            <a:ext cx="10704512" cy="608013"/>
            <a:chOff x="1829" y="1931"/>
            <a:chExt cx="16857" cy="957"/>
          </a:xfrm>
        </p:grpSpPr>
        <p:sp>
          <p:nvSpPr>
            <p:cNvPr id="8233" name="文本框 59"/>
            <p:cNvSpPr txBox="1"/>
            <p:nvPr/>
          </p:nvSpPr>
          <p:spPr>
            <a:xfrm>
              <a:off x="1829" y="1931"/>
              <a:ext cx="16857" cy="9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lnSpc>
                  <a:spcPct val="120000"/>
                </a:lnSpc>
              </a:pPr>
              <a:r>
                <a:rPr lang="zh-CN" altLang="en-US" sz="2800" b="1" dirty="0">
                  <a:solidFill>
                    <a:srgbClr val="00B0F0"/>
                  </a:solidFill>
                  <a:latin typeface="Times New Roman" panose="02020603050405020304" charset="0"/>
                  <a:ea typeface="楷体" panose="02010609060101010101" pitchFamily="49" charset="-122"/>
                </a:rPr>
                <a:t>例     </a:t>
              </a:r>
              <a:r>
                <a:rPr lang="zh-CN" altLang="en-US" sz="2800" b="1" dirty="0">
                  <a:latin typeface="Times New Roman" panose="02020603050405020304" charset="0"/>
                  <a:ea typeface="楷体" panose="02010609060101010101" pitchFamily="49" charset="-122"/>
                </a:rPr>
                <a:t>如图示，          不共线，且                         ，用           表示      </a:t>
              </a:r>
              <a:r>
                <a:rPr lang="en-US" altLang="zh-CN" sz="2800" b="1" dirty="0">
                  <a:latin typeface="Times New Roman" panose="02020603050405020304" charset="0"/>
                  <a:ea typeface="楷体" panose="02010609060101010101" pitchFamily="49" charset="-122"/>
                </a:rPr>
                <a:t>.</a:t>
              </a:r>
              <a:endParaRPr lang="en-US" altLang="zh-CN" sz="2800" b="1" dirty="0">
                <a:latin typeface="Times New Roman" panose="02020603050405020304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8234" name="对象 60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5229" y="1961"/>
            <a:ext cx="1653" cy="8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8" name="" r:id="rId24" imgW="495300" imgH="254000" progId="Equation.KSEE3">
                    <p:embed/>
                  </p:oleObj>
                </mc:Choice>
                <mc:Fallback>
                  <p:oleObj name="" r:id="rId24" imgW="495300" imgH="254000" progId="Equation.KSEE3">
                    <p:embed/>
                    <p:pic>
                      <p:nvPicPr>
                        <p:cNvPr id="0" name="图片 3107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5229" y="1961"/>
                          <a:ext cx="1653" cy="8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35" name="对象 61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9691" y="1935"/>
            <a:ext cx="3570" cy="8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6" name="" r:id="rId26" imgW="1054100" imgH="254000" progId="Equation.KSEE3">
                    <p:embed/>
                  </p:oleObj>
                </mc:Choice>
                <mc:Fallback>
                  <p:oleObj name="" r:id="rId26" imgW="1054100" imgH="254000" progId="Equation.KSEE3">
                    <p:embed/>
                    <p:pic>
                      <p:nvPicPr>
                        <p:cNvPr id="0" name="图片 3105"/>
                        <p:cNvPicPr/>
                        <p:nvPr/>
                      </p:nvPicPr>
                      <p:blipFill>
                        <a:blip r:embed="rId27"/>
                        <a:stretch>
                          <a:fillRect/>
                        </a:stretch>
                      </p:blipFill>
                      <p:spPr>
                        <a:xfrm>
                          <a:off x="9691" y="1935"/>
                          <a:ext cx="3570" cy="86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36" name="对象 62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4322" y="1987"/>
            <a:ext cx="1601" cy="8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4" name="" r:id="rId28" imgW="495300" imgH="254000" progId="Equation.KSEE3">
                    <p:embed/>
                  </p:oleObj>
                </mc:Choice>
                <mc:Fallback>
                  <p:oleObj name="" r:id="rId28" imgW="495300" imgH="254000" progId="Equation.KSEE3">
                    <p:embed/>
                    <p:pic>
                      <p:nvPicPr>
                        <p:cNvPr id="0" name="图片 3103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14322" y="1987"/>
                          <a:ext cx="1601" cy="82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37" name="对象 6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6952" y="1974"/>
            <a:ext cx="863" cy="7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5" name="" r:id="rId29" imgW="254000" imgH="228600" progId="Equation.KSEE3">
                    <p:embed/>
                  </p:oleObj>
                </mc:Choice>
                <mc:Fallback>
                  <p:oleObj name="" r:id="rId29" imgW="254000" imgH="228600" progId="Equation.KSEE3">
                    <p:embed/>
                    <p:pic>
                      <p:nvPicPr>
                        <p:cNvPr id="0" name="图片 3104"/>
                        <p:cNvPicPr/>
                        <p:nvPr/>
                      </p:nvPicPr>
                      <p:blipFill>
                        <a:blip r:embed="rId30"/>
                        <a:stretch>
                          <a:fillRect/>
                        </a:stretch>
                      </p:blipFill>
                      <p:spPr>
                        <a:xfrm>
                          <a:off x="16952" y="1974"/>
                          <a:ext cx="863" cy="77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5" name="对象 64"/>
          <p:cNvGraphicFramePr>
            <a:graphicFrameLocks noChangeAspect="1"/>
          </p:cNvGraphicFramePr>
          <p:nvPr/>
        </p:nvGraphicFramePr>
        <p:xfrm>
          <a:off x="8013700" y="5014913"/>
          <a:ext cx="164465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31" imgW="18592800" imgH="4876800" progId="Equation.DSMT4">
                  <p:embed/>
                </p:oleObj>
              </mc:Choice>
              <mc:Fallback>
                <p:oleObj name="" r:id="rId31" imgW="18592800" imgH="4876800" progId="Equation.DSMT4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8013700" y="5014913"/>
                        <a:ext cx="1644650" cy="469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7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8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</p:nvPr>
        </p:nvSpPr>
        <p:spPr>
          <a:xfrm>
            <a:off x="619215" y="1363211"/>
            <a:ext cx="11013985" cy="7218194"/>
          </a:xfrm>
          <a:prstGeom prst="rect">
            <a:avLst/>
          </a:prstGeom>
          <a:blipFill rotWithShape="1">
            <a:blip r:embed="rId3"/>
            <a:stretch>
              <a:fillRect l="-1163" r="-3599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10474325" y="1131888"/>
            <a:ext cx="1355725" cy="4619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</a:rPr>
              <a:t>ABCD</a:t>
            </a:r>
            <a:endParaRPr lang="zh-CN" altLang="en-US" sz="2400">
              <a:solidFill>
                <a:srgbClr val="FF0000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2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</p:nvPr>
        </p:nvSpPr>
        <p:spPr>
          <a:xfrm>
            <a:off x="619215" y="1363211"/>
            <a:ext cx="11013985" cy="4509248"/>
          </a:xfrm>
          <a:prstGeom prst="rect">
            <a:avLst/>
          </a:prstGeom>
          <a:blipFill rotWithShape="1">
            <a:blip r:embed="rId3"/>
            <a:stretch>
              <a:fillRect l="-1163" b="-1624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1973263" y="2170113"/>
            <a:ext cx="498475" cy="4619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</a:rPr>
              <a:t>C</a:t>
            </a:r>
            <a:endParaRPr lang="zh-CN" altLang="en-US" sz="2400">
              <a:solidFill>
                <a:srgbClr val="FF0000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6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267" name="Group 7"/>
          <p:cNvGrpSpPr/>
          <p:nvPr/>
        </p:nvGrpSpPr>
        <p:grpSpPr>
          <a:xfrm>
            <a:off x="1535113" y="1379538"/>
            <a:ext cx="9875837" cy="749300"/>
            <a:chOff x="1261569" y="1701453"/>
            <a:chExt cx="3741424" cy="608995"/>
          </a:xfrm>
        </p:grpSpPr>
        <p:sp>
          <p:nvSpPr>
            <p:cNvPr id="8" name="Title 3"/>
            <p:cNvSpPr txBox="1"/>
            <p:nvPr>
              <p:custDataLst>
                <p:tags r:id="rId2"/>
              </p:custDataLst>
            </p:nvPr>
          </p:nvSpPr>
          <p:spPr>
            <a:xfrm>
              <a:off x="1501179" y="1701453"/>
              <a:ext cx="3501814" cy="608995"/>
            </a:xfrm>
            <a:prstGeom prst="rect">
              <a:avLst/>
            </a:prstGeom>
          </p:spPr>
          <p:txBody>
            <a:bodyPr/>
            <a:lstStyle>
              <a:lvl1pPr algn="l" defTabSz="914400" rtl="0" eaLnBrk="1" latinLnBrk="0" hangingPunct="1">
                <a:lnSpc>
                  <a:spcPct val="70000"/>
                </a:lnSpc>
                <a:spcBef>
                  <a:spcPct val="0"/>
                </a:spcBef>
                <a:buNone/>
                <a:defRPr sz="3600" b="1" i="0" kern="1200">
                  <a:solidFill>
                    <a:schemeClr val="tx1"/>
                  </a:solidFill>
                  <a:latin typeface="Roboto Thin" charset="0"/>
                  <a:ea typeface="Roboto Thin" charset="0"/>
                  <a:cs typeface="Roboto Thin" charset="0"/>
                </a:defRPr>
              </a:lvl1pPr>
            </a:lstStyle>
            <a:p>
              <a:pPr lvl="0" fontAlgn="auto">
                <a:lnSpc>
                  <a:spcPct val="80000"/>
                </a:lnSpc>
                <a:defRPr/>
              </a:pP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两个向量能否作为一个基底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,</a:t>
              </a: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关键是看这两个向量是否共线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.</a:t>
              </a: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若</a:t>
              </a:r>
              <a:r>
                <a:rPr lang="zh-CN" altLang="en-US" sz="3200" b="0" strike="noStrike" noProof="1">
                  <a:solidFill>
                    <a:srgbClr val="222222"/>
                  </a:solidFill>
                  <a:highlight>
                    <a:srgbClr val="FFFF00"/>
                  </a:highlight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共线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,</a:t>
              </a: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则</a:t>
              </a:r>
              <a:r>
                <a:rPr lang="zh-CN" altLang="en-US" sz="3200" b="0" strike="noStrike" noProof="1">
                  <a:solidFill>
                    <a:srgbClr val="222222"/>
                  </a:solidFill>
                  <a:highlight>
                    <a:srgbClr val="FFFF00"/>
                  </a:highlight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不能</a:t>
              </a: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作基底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,</a:t>
              </a: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反之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,</a:t>
              </a: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则可作基底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.</a:t>
              </a: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0" name="Oval 11"/>
            <p:cNvSpPr/>
            <p:nvPr>
              <p:custDataLst>
                <p:tags r:id="rId3"/>
              </p:custDataLst>
            </p:nvPr>
          </p:nvSpPr>
          <p:spPr>
            <a:xfrm>
              <a:off x="1261569" y="1701453"/>
              <a:ext cx="235527" cy="235527"/>
            </a:xfrm>
            <a:prstGeom prst="ellipse">
              <a:avLst/>
            </a:prstGeom>
            <a:solidFill>
              <a:srgbClr val="6EAA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sz="2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1</a:t>
              </a: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1270" name="Group 7"/>
          <p:cNvGrpSpPr/>
          <p:nvPr/>
        </p:nvGrpSpPr>
        <p:grpSpPr>
          <a:xfrm>
            <a:off x="1535113" y="2987675"/>
            <a:ext cx="9686925" cy="882650"/>
            <a:chOff x="1314671" y="1679141"/>
            <a:chExt cx="3776558" cy="1121591"/>
          </a:xfrm>
        </p:grpSpPr>
        <p:sp>
          <p:nvSpPr>
            <p:cNvPr id="41" name="Title 3"/>
            <p:cNvSpPr txBox="1"/>
            <p:nvPr>
              <p:custDataLst>
                <p:tags r:id="rId4"/>
              </p:custDataLst>
            </p:nvPr>
          </p:nvSpPr>
          <p:spPr>
            <a:xfrm>
              <a:off x="1550102" y="1679141"/>
              <a:ext cx="3541127" cy="1121591"/>
            </a:xfrm>
            <a:prstGeom prst="rect">
              <a:avLst/>
            </a:prstGeom>
          </p:spPr>
          <p:txBody>
            <a:bodyPr/>
            <a:lstStyle>
              <a:lvl1pPr algn="l" defTabSz="914400" rtl="0" eaLnBrk="1" latinLnBrk="0" hangingPunct="1">
                <a:lnSpc>
                  <a:spcPct val="70000"/>
                </a:lnSpc>
                <a:spcBef>
                  <a:spcPct val="0"/>
                </a:spcBef>
                <a:buNone/>
                <a:defRPr sz="3600" b="1" i="0" kern="1200">
                  <a:solidFill>
                    <a:schemeClr val="tx1"/>
                  </a:solidFill>
                  <a:latin typeface="Roboto Thin" charset="0"/>
                  <a:ea typeface="Roboto Thin" charset="0"/>
                  <a:cs typeface="Roboto Thin" charset="0"/>
                </a:defRPr>
              </a:lvl1pPr>
            </a:lstStyle>
            <a:p>
              <a:pPr lvl="0" fontAlgn="auto">
                <a:lnSpc>
                  <a:spcPct val="80000"/>
                </a:lnSpc>
                <a:defRPr/>
              </a:pP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一个平面的基底一旦确定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,</a:t>
              </a: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平面上任意一个向量都可以</a:t>
              </a:r>
              <a:r>
                <a:rPr lang="zh-CN" altLang="en-US" sz="3200" b="0" strike="noStrike" noProof="1">
                  <a:solidFill>
                    <a:srgbClr val="222222"/>
                  </a:solidFill>
                  <a:highlight>
                    <a:srgbClr val="FFFF00"/>
                  </a:highlight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由这个基底唯一线性表示出来</a:t>
              </a: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00"/>
                </a:highligh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43" name="Oval 11"/>
            <p:cNvSpPr/>
            <p:nvPr>
              <p:custDataLst>
                <p:tags r:id="rId5"/>
              </p:custDataLst>
            </p:nvPr>
          </p:nvSpPr>
          <p:spPr>
            <a:xfrm>
              <a:off x="1314671" y="1679141"/>
              <a:ext cx="235527" cy="235527"/>
            </a:xfrm>
            <a:prstGeom prst="ellipse">
              <a:avLst/>
            </a:prstGeom>
            <a:solidFill>
              <a:srgbClr val="AACB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sz="2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1</a:t>
              </a: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1273" name="Group 7"/>
          <p:cNvGrpSpPr/>
          <p:nvPr/>
        </p:nvGrpSpPr>
        <p:grpSpPr>
          <a:xfrm>
            <a:off x="1535113" y="4519613"/>
            <a:ext cx="10088562" cy="630237"/>
            <a:chOff x="1346152" y="1670042"/>
            <a:chExt cx="3663254" cy="767728"/>
          </a:xfrm>
        </p:grpSpPr>
        <p:sp>
          <p:nvSpPr>
            <p:cNvPr id="47" name="Title 3"/>
            <p:cNvSpPr txBox="1"/>
            <p:nvPr>
              <p:custDataLst>
                <p:tags r:id="rId6"/>
              </p:custDataLst>
            </p:nvPr>
          </p:nvSpPr>
          <p:spPr>
            <a:xfrm>
              <a:off x="1642250" y="1670042"/>
              <a:ext cx="3367156" cy="767728"/>
            </a:xfrm>
            <a:prstGeom prst="rect">
              <a:avLst/>
            </a:prstGeom>
          </p:spPr>
          <p:txBody>
            <a:bodyPr/>
            <a:lstStyle>
              <a:lvl1pPr algn="l" defTabSz="914400" rtl="0" eaLnBrk="1" latinLnBrk="0" hangingPunct="1">
                <a:lnSpc>
                  <a:spcPct val="70000"/>
                </a:lnSpc>
                <a:spcBef>
                  <a:spcPct val="0"/>
                </a:spcBef>
                <a:buNone/>
                <a:defRPr sz="3600" b="1" i="0" kern="1200">
                  <a:solidFill>
                    <a:schemeClr val="tx1"/>
                  </a:solidFill>
                  <a:latin typeface="Roboto Thin" charset="0"/>
                  <a:ea typeface="Roboto Thin" charset="0"/>
                  <a:cs typeface="Roboto Thin" charset="0"/>
                </a:defRPr>
              </a:lvl1pPr>
            </a:lstStyle>
            <a:p>
              <a:pPr lvl="0" fontAlgn="auto">
                <a:lnSpc>
                  <a:spcPct val="80000"/>
                </a:lnSpc>
                <a:defRPr/>
              </a:pP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一个平面的基底不是唯一的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;</a:t>
              </a: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同一个向量用不同的基底表示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,</a:t>
              </a:r>
              <a:r>
                <a:rPr lang="zh-CN" altLang="en-US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表达式不一样</a:t>
              </a:r>
              <a:r>
                <a:rPr lang="en-US" altLang="zh-CN" sz="3200" b="0" strike="noStrike" noProof="1">
                  <a:solidFill>
                    <a:srgbClr val="22222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.</a:t>
              </a:r>
              <a:endPara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49" name="Oval 11"/>
            <p:cNvSpPr/>
            <p:nvPr>
              <p:custDataLst>
                <p:tags r:id="rId7"/>
              </p:custDataLst>
            </p:nvPr>
          </p:nvSpPr>
          <p:spPr>
            <a:xfrm>
              <a:off x="1346152" y="1670049"/>
              <a:ext cx="235527" cy="235527"/>
            </a:xfrm>
            <a:prstGeom prst="ellipse">
              <a:avLst/>
            </a:prstGeom>
            <a:solidFill>
              <a:srgbClr val="6EAA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sz="2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1</a:t>
              </a: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0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</p:nvPr>
        </p:nvSpPr>
        <p:spPr>
          <a:xfrm>
            <a:off x="619215" y="1363211"/>
            <a:ext cx="11013985" cy="6551409"/>
          </a:xfrm>
          <a:prstGeom prst="rect">
            <a:avLst/>
          </a:prstGeom>
          <a:blipFill rotWithShape="1">
            <a:blip r:embed="rId3"/>
            <a:stretch>
              <a:fillRect l="-1163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4800600" y="2178050"/>
            <a:ext cx="441325" cy="4619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</a:rPr>
              <a:t>A</a:t>
            </a:r>
            <a:endParaRPr lang="zh-CN" altLang="en-US" sz="2400">
              <a:solidFill>
                <a:srgbClr val="FF0000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467225" y="2856865"/>
            <a:ext cx="4866640" cy="179324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</p:nvPr>
        </p:nvSpPr>
        <p:spPr>
          <a:xfrm>
            <a:off x="619215" y="1363211"/>
            <a:ext cx="11013985" cy="4109523"/>
          </a:xfrm>
          <a:prstGeom prst="rect">
            <a:avLst/>
          </a:prstGeom>
          <a:blipFill rotWithShape="1">
            <a:blip r:embed="rId3"/>
            <a:stretch>
              <a:fillRect l="-1163" b="-297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2828925" y="2185988"/>
            <a:ext cx="498475" cy="4619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</a:rPr>
              <a:t>B</a:t>
            </a:r>
            <a:endParaRPr lang="zh-CN" altLang="en-US" sz="2400">
              <a:solidFill>
                <a:srgbClr val="FF0000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6385560" y="2647949"/>
            <a:ext cx="3719513" cy="279816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8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</p:nvPr>
        </p:nvSpPr>
        <p:spPr>
          <a:xfrm>
            <a:off x="589007" y="1363211"/>
            <a:ext cx="11013985" cy="6147452"/>
          </a:xfrm>
          <a:prstGeom prst="rect">
            <a:avLst/>
          </a:prstGeom>
          <a:blipFill rotWithShape="1">
            <a:blip r:embed="rId3"/>
            <a:stretch>
              <a:fillRect l="-1163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pic>
        <p:nvPicPr>
          <p:cNvPr id="14340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551863" y="2994025"/>
            <a:ext cx="2205037" cy="2238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1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138" y="1363663"/>
            <a:ext cx="11126787" cy="2128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1"/>
            </p:custDataLst>
          </p:nvPr>
        </p:nvSpPr>
        <p:spPr>
          <a:xfrm>
            <a:off x="619215" y="875531"/>
            <a:ext cx="11013985" cy="6563079"/>
          </a:xfrm>
          <a:prstGeom prst="rect">
            <a:avLst/>
          </a:prstGeom>
          <a:blipFill rotWithShape="1">
            <a:blip r:embed="rId2"/>
            <a:stretch>
              <a:fillRect l="-1163" r="-3654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pic>
        <p:nvPicPr>
          <p:cNvPr id="15362" name="图片 8193" descr="中大附中校园文化形象—PPT模板系列7"/>
          <p:cNvPicPr>
            <a:picLocks noChangeAspect="1"/>
          </p:cNvPicPr>
          <p:nvPr/>
        </p:nvPicPr>
        <p:blipFill>
          <a:blip r:embed="rId3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3" name="图片 3" descr="中大附中校园文化形象—PPT模板系列7"/>
          <p:cNvPicPr>
            <a:picLocks noChangeAspect="1"/>
          </p:cNvPicPr>
          <p:nvPr/>
        </p:nvPicPr>
        <p:blipFill>
          <a:blip r:embed="rId3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500" y="1038225"/>
            <a:ext cx="10995025" cy="2944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7386638" y="1914525"/>
            <a:ext cx="4984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</a:rPr>
              <a:t>A</a:t>
            </a:r>
            <a:endParaRPr lang="zh-CN" altLang="en-US" sz="2400">
              <a:solidFill>
                <a:srgbClr val="FF0000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5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6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</p:nvPr>
        </p:nvSpPr>
        <p:spPr>
          <a:xfrm>
            <a:off x="589007" y="1363211"/>
            <a:ext cx="11013985" cy="4909870"/>
          </a:xfrm>
          <a:prstGeom prst="rect">
            <a:avLst/>
          </a:prstGeom>
          <a:blipFill rotWithShape="1">
            <a:blip r:embed="rId3"/>
            <a:stretch>
              <a:fillRect l="-1163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10456863" y="1501775"/>
            <a:ext cx="4413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</a:rPr>
              <a:t>A</a:t>
            </a:r>
            <a:endParaRPr lang="zh-CN" altLang="en-US" sz="2400">
              <a:solidFill>
                <a:srgbClr val="FF0000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09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0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</p:nvPr>
        </p:nvSpPr>
        <p:spPr>
          <a:xfrm>
            <a:off x="422670" y="1363211"/>
            <a:ext cx="11602993" cy="5024132"/>
          </a:xfrm>
          <a:prstGeom prst="rect">
            <a:avLst/>
          </a:prstGeom>
          <a:blipFill rotWithShape="1">
            <a:blip r:embed="rId3"/>
            <a:stretch>
              <a:fillRect l="-1050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pic>
        <p:nvPicPr>
          <p:cNvPr id="17412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297863" y="2125663"/>
            <a:ext cx="2881312" cy="1768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8788" y="1363663"/>
            <a:ext cx="11387137" cy="669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</p:nvPr>
        </p:nvSpPr>
        <p:spPr>
          <a:xfrm>
            <a:off x="422670" y="1149851"/>
            <a:ext cx="11602993" cy="5801075"/>
          </a:xfrm>
          <a:prstGeom prst="rect">
            <a:avLst/>
          </a:prstGeom>
          <a:blipFill rotWithShape="1">
            <a:blip r:embed="rId3"/>
            <a:stretch>
              <a:fillRect l="-1050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pic>
        <p:nvPicPr>
          <p:cNvPr id="18436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575" y="1262063"/>
            <a:ext cx="11301413" cy="6746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8437" name="组合 2"/>
          <p:cNvGrpSpPr/>
          <p:nvPr/>
        </p:nvGrpSpPr>
        <p:grpSpPr>
          <a:xfrm>
            <a:off x="7837488" y="2052638"/>
            <a:ext cx="2994025" cy="1882775"/>
            <a:chOff x="6100387" y="708665"/>
            <a:chExt cx="2625889" cy="1631848"/>
          </a:xfrm>
        </p:grpSpPr>
        <p:cxnSp>
          <p:nvCxnSpPr>
            <p:cNvPr id="5" name="直接连接符 4"/>
            <p:cNvCxnSpPr/>
            <p:nvPr>
              <p:custDataLst>
                <p:tags r:id="rId5"/>
              </p:custDataLst>
            </p:nvPr>
          </p:nvCxnSpPr>
          <p:spPr>
            <a:xfrm>
              <a:off x="6855309" y="1034872"/>
              <a:ext cx="1632540" cy="0"/>
            </a:xfrm>
            <a:prstGeom prst="line">
              <a:avLst/>
            </a:prstGeom>
            <a:noFill/>
            <a:ln w="12700" cap="flat">
              <a:solidFill>
                <a:srgbClr val="FF0000"/>
              </a:solidFill>
              <a:prstDash val="sysDash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6" name="直接连接符 5"/>
            <p:cNvCxnSpPr/>
            <p:nvPr>
              <p:custDataLst>
                <p:tags r:id="rId6"/>
              </p:custDataLst>
            </p:nvPr>
          </p:nvCxnSpPr>
          <p:spPr>
            <a:xfrm flipV="1">
              <a:off x="7970125" y="1034872"/>
              <a:ext cx="517724" cy="1118886"/>
            </a:xfrm>
            <a:prstGeom prst="line">
              <a:avLst/>
            </a:prstGeom>
            <a:noFill/>
            <a:ln w="12700" cap="flat">
              <a:solidFill>
                <a:srgbClr val="00B050"/>
              </a:solidFill>
              <a:prstDash val="sysDash"/>
              <a:miter lim="800000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7" name="文本框 6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7917638" y="1969092"/>
              <a:ext cx="323850" cy="369332"/>
            </a:xfrm>
            <a:prstGeom prst="rect">
              <a:avLst/>
            </a:prstGeom>
            <a:blipFill rotWithShape="0">
              <a:blip r:embed="rId7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  <p:sp>
          <p:nvSpPr>
            <p:cNvPr id="8" name="文本框 7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8402426" y="708665"/>
              <a:ext cx="323850" cy="369332"/>
            </a:xfrm>
            <a:prstGeom prst="rect">
              <a:avLst/>
            </a:prstGeom>
            <a:blipFill rotWithShape="0">
              <a:blip r:embed="rId8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  <p:sp>
          <p:nvSpPr>
            <p:cNvPr id="18" name="文本框 17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7508921" y="708665"/>
              <a:ext cx="323850" cy="369332"/>
            </a:xfrm>
            <a:prstGeom prst="rect">
              <a:avLst/>
            </a:prstGeom>
            <a:blipFill rotWithShape="0">
              <a:blip r:embed="rId9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  <p:sp>
          <p:nvSpPr>
            <p:cNvPr id="22" name="文本框 21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8176285" y="1450864"/>
              <a:ext cx="323850" cy="369332"/>
            </a:xfrm>
            <a:prstGeom prst="rect">
              <a:avLst/>
            </a:prstGeom>
            <a:blipFill rotWithShape="0">
              <a:blip r:embed="rId1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  <p:cxnSp>
          <p:nvCxnSpPr>
            <p:cNvPr id="23" name="直接箭头连接符 22"/>
            <p:cNvCxnSpPr/>
            <p:nvPr>
              <p:custDataLst>
                <p:tags r:id="rId11"/>
              </p:custDataLst>
            </p:nvPr>
          </p:nvCxnSpPr>
          <p:spPr>
            <a:xfrm>
              <a:off x="6361208" y="2148439"/>
              <a:ext cx="1615858" cy="0"/>
            </a:xfrm>
            <a:prstGeom prst="straightConnector1">
              <a:avLst/>
            </a:prstGeom>
            <a:noFill/>
            <a:ln w="19050" cap="flat">
              <a:solidFill>
                <a:srgbClr val="C00000"/>
              </a:solidFill>
              <a:prstDash val="solid"/>
              <a:miter lim="800000"/>
              <a:tailEnd type="triangle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24" name="直接箭头连接符 23"/>
            <p:cNvCxnSpPr/>
            <p:nvPr>
              <p:custDataLst>
                <p:tags r:id="rId12"/>
              </p:custDataLst>
            </p:nvPr>
          </p:nvCxnSpPr>
          <p:spPr>
            <a:xfrm flipV="1">
              <a:off x="6361208" y="1039458"/>
              <a:ext cx="501042" cy="1117712"/>
            </a:xfrm>
            <a:prstGeom prst="straightConnector1">
              <a:avLst/>
            </a:prstGeom>
            <a:noFill/>
            <a:ln w="19050" cap="flat">
              <a:solidFill>
                <a:srgbClr val="0000FF"/>
              </a:solidFill>
              <a:prstDash val="solid"/>
              <a:miter lim="800000"/>
              <a:tailEnd type="triangle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25" name="文本框 24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6100387" y="1971181"/>
              <a:ext cx="323850" cy="369332"/>
            </a:xfrm>
            <a:prstGeom prst="rect">
              <a:avLst/>
            </a:prstGeom>
            <a:blipFill rotWithShape="0">
              <a:blip r:embed="rId13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  <p:sp>
          <p:nvSpPr>
            <p:cNvPr id="26" name="文本框 25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6657614" y="727223"/>
              <a:ext cx="323850" cy="369332"/>
            </a:xfrm>
            <a:prstGeom prst="rect">
              <a:avLst/>
            </a:prstGeom>
            <a:blipFill rotWithShape="0">
              <a:blip r:embed="rId14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/>
            <a:p>
              <a:pPr fontAlgn="auto"/>
              <a:r>
                <a:rPr lang="zh-CN" altLang="en-US" noProof="1">
                  <a:noFill/>
                  <a:latin typeface="+mn-lt"/>
                  <a:ea typeface="+mn-ea"/>
                  <a:cs typeface="+mn-cs"/>
                </a:rPr>
                <a:t> </a:t>
              </a:r>
              <a:endParaRPr lang="zh-CN" altLang="en-US" noProof="1">
                <a:noFill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7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58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>
            <a:spLocks noRot="1" noChangeAspect="1" noMove="1" noResize="1" noEditPoints="1" noAdjustHandles="1" noChangeArrowheads="1" noChangeShapeType="1" noTextEdit="1"/>
          </p:cNvSpPr>
          <p:nvPr>
            <p:custDataLst>
              <p:tags r:id="rId2"/>
            </p:custDataLst>
          </p:nvPr>
        </p:nvSpPr>
        <p:spPr>
          <a:xfrm>
            <a:off x="589007" y="1088891"/>
            <a:ext cx="11382860" cy="4906600"/>
          </a:xfrm>
          <a:prstGeom prst="rect">
            <a:avLst/>
          </a:prstGeom>
          <a:blipFill rotWithShape="1">
            <a:blip r:embed="rId3"/>
            <a:stretch>
              <a:fillRect l="-1125" r="-911"/>
            </a:stretch>
          </a:blipFill>
        </p:spPr>
        <p:txBody>
          <a:bodyPr/>
          <a:p>
            <a:pPr fontAlgn="auto"/>
            <a:r>
              <a:rPr lang="zh-CN" altLang="en-US" strike="noStrike" noProof="1">
                <a:noFill/>
                <a:latin typeface="+mn-lt"/>
                <a:ea typeface="+mn-ea"/>
                <a:cs typeface="+mn-cs"/>
              </a:rPr>
              <a:t> </a:t>
            </a:r>
            <a:endParaRPr lang="zh-CN" altLang="en-US" strike="noStrike" noProof="1">
              <a:noFill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11250613" y="1514475"/>
            <a:ext cx="441325" cy="4619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</a:rPr>
              <a:t>D</a:t>
            </a:r>
            <a:endParaRPr lang="zh-CN" altLang="en-US" sz="2400">
              <a:solidFill>
                <a:srgbClr val="FF0000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19461" name="图片 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665663" y="2490788"/>
            <a:ext cx="3457575" cy="20526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2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3011" name="对象 43010"/>
          <p:cNvGraphicFramePr>
            <a:graphicFrameLocks noChangeAspect="1"/>
          </p:cNvGraphicFramePr>
          <p:nvPr/>
        </p:nvGraphicFramePr>
        <p:xfrm>
          <a:off x="1430655" y="1223010"/>
          <a:ext cx="9029065" cy="50965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2" imgW="7948930" imgH="4498975" progId="Word.Document.8">
                  <p:embed/>
                </p:oleObj>
              </mc:Choice>
              <mc:Fallback>
                <p:oleObj name="" r:id="rId2" imgW="7948930" imgH="4498975" progId="Word.Document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30655" y="1223010"/>
                        <a:ext cx="9029065" cy="50965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5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938"/>
            <a:ext cx="12192000" cy="627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6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tags/tag1.xml><?xml version="1.0" encoding="utf-8"?>
<p:tagLst xmlns:p="http://schemas.openxmlformats.org/presentationml/2006/main">
  <p:tag name="AS_UNIQUEID" val="2102"/>
</p:tagLst>
</file>

<file path=ppt/tags/tag2.xml><?xml version="1.0" encoding="utf-8"?>
<p:tagLst xmlns:p="http://schemas.openxmlformats.org/presentationml/2006/main">
  <p:tag name="AS_UNIQUEID" val="2103"/>
</p:tagLst>
</file>

<file path=ppt/tags/tag3.xml><?xml version="1.0" encoding="utf-8"?>
<p:tagLst xmlns:p="http://schemas.openxmlformats.org/presentationml/2006/main">
  <p:tag name="AS_UNIQUEID" val="2104"/>
</p:tagLst>
</file>

<file path=ppt/tags/tag4.xml><?xml version="1.0" encoding="utf-8"?>
<p:tagLst xmlns:p="http://schemas.openxmlformats.org/presentationml/2006/main">
  <p:tag name="AS_UNIQUEID" val="2105"/>
</p:tagLst>
</file>

<file path=ppt/tags/tag5.xml><?xml version="1.0" encoding="utf-8"?>
<p:tagLst xmlns:p="http://schemas.openxmlformats.org/presentationml/2006/main">
  <p:tag name="AS_UNIQUEID" val="2106"/>
</p:tagLst>
</file>

<file path=ppt/tags/tag6.xml><?xml version="1.0" encoding="utf-8"?>
<p:tagLst xmlns:p="http://schemas.openxmlformats.org/presentationml/2006/main">
  <p:tag name="AS_UNIQUEID" val="2107"/>
</p:tagLst>
</file>

<file path=ppt/tags/tag7.xml><?xml version="1.0" encoding="utf-8"?>
<p:tagLst xmlns:p="http://schemas.openxmlformats.org/presentationml/2006/main">
  <p:tag name="AS_UNIQUEID" val="2108"/>
</p:tagLst>
</file>

<file path=ppt/tags/tag8.xml><?xml version="1.0" encoding="utf-8"?>
<p:tagLst xmlns:p="http://schemas.openxmlformats.org/presentationml/2006/main">
  <p:tag name="AS_UNIQUEID" val="2109"/>
</p:tagLst>
</file>

<file path=ppt/tags/tag9.xml><?xml version="1.0" encoding="utf-8"?>
<p:tagLst xmlns:p="http://schemas.openxmlformats.org/presentationml/2006/main">
  <p:tag name="AS_UNIQUEID" val="2110"/>
</p:tagLst>
</file>

<file path=ppt/tags/tag10.xml><?xml version="1.0" encoding="utf-8"?>
<p:tagLst xmlns:p="http://schemas.openxmlformats.org/presentationml/2006/main">
  <p:tag name="AS_UNIQUEID" val="2111"/>
</p:tagLst>
</file>

<file path=ppt/tags/tag11.xml><?xml version="1.0" encoding="utf-8"?>
<p:tagLst xmlns:p="http://schemas.openxmlformats.org/presentationml/2006/main">
  <p:tag name="AS_UNIQUEID" val="2112"/>
</p:tagLst>
</file>

<file path=ppt/tags/tag12.xml><?xml version="1.0" encoding="utf-8"?>
<p:tagLst xmlns:p="http://schemas.openxmlformats.org/presentationml/2006/main">
  <p:tag name="AS_UNIQUEID" val="2114"/>
</p:tagLst>
</file>

<file path=ppt/tags/tag13.xml><?xml version="1.0" encoding="utf-8"?>
<p:tagLst xmlns:p="http://schemas.openxmlformats.org/presentationml/2006/main">
  <p:tag name="AS_UNIQUEID" val="2115"/>
</p:tagLst>
</file>

<file path=ppt/tags/tag14.xml><?xml version="1.0" encoding="utf-8"?>
<p:tagLst xmlns:p="http://schemas.openxmlformats.org/presentationml/2006/main">
  <p:tag name="AS_UNIQUEID" val="2116"/>
</p:tagLst>
</file>

<file path=ppt/tags/tag15.xml><?xml version="1.0" encoding="utf-8"?>
<p:tagLst xmlns:p="http://schemas.openxmlformats.org/presentationml/2006/main">
  <p:tag name="AS_UNIQUEID" val="2117"/>
</p:tagLst>
</file>

<file path=ppt/tags/tag16.xml><?xml version="1.0" encoding="utf-8"?>
<p:tagLst xmlns:p="http://schemas.openxmlformats.org/presentationml/2006/main">
  <p:tag name="AS_UNIQUEID" val="2118"/>
</p:tagLst>
</file>

<file path=ppt/tags/tag17.xml><?xml version="1.0" encoding="utf-8"?>
<p:tagLst xmlns:p="http://schemas.openxmlformats.org/presentationml/2006/main">
  <p:tag name="AS_UNIQUEID" val="2119"/>
</p:tagLst>
</file>

<file path=ppt/tags/tag18.xml><?xml version="1.0" encoding="utf-8"?>
<p:tagLst xmlns:p="http://schemas.openxmlformats.org/presentationml/2006/main">
  <p:tag name="AS_UNIQUEID" val="2120"/>
</p:tagLst>
</file>

<file path=ppt/tags/tag19.xml><?xml version="1.0" encoding="utf-8"?>
<p:tagLst xmlns:p="http://schemas.openxmlformats.org/presentationml/2006/main">
  <p:tag name="AS_UNIQUEID" val="2121"/>
</p:tagLst>
</file>

<file path=ppt/tags/tag20.xml><?xml version="1.0" encoding="utf-8"?>
<p:tagLst xmlns:p="http://schemas.openxmlformats.org/presentationml/2006/main">
  <p:tag name="AS_UNIQUEID" val="2122"/>
</p:tagLst>
</file>

<file path=ppt/tags/tag21.xml><?xml version="1.0" encoding="utf-8"?>
<p:tagLst xmlns:p="http://schemas.openxmlformats.org/presentationml/2006/main">
  <p:tag name="AS_UNIQUEID" val="2123"/>
</p:tagLst>
</file>

<file path=ppt/tags/tag22.xml><?xml version="1.0" encoding="utf-8"?>
<p:tagLst xmlns:p="http://schemas.openxmlformats.org/presentationml/2006/main">
  <p:tag name="AS_UNIQUEID" val="2124"/>
</p:tagLst>
</file>

<file path=ppt/tags/tag23.xml><?xml version="1.0" encoding="utf-8"?>
<p:tagLst xmlns:p="http://schemas.openxmlformats.org/presentationml/2006/main">
  <p:tag name="AS_UNIQUEID" val="2125"/>
</p:tagLst>
</file>

<file path=ppt/tags/tag24.xml><?xml version="1.0" encoding="utf-8"?>
<p:tagLst xmlns:p="http://schemas.openxmlformats.org/presentationml/2006/main">
  <p:tag name="AS_UNIQUEID" val="2126"/>
</p:tagLst>
</file>

<file path=ppt/tags/tag25.xml><?xml version="1.0" encoding="utf-8"?>
<p:tagLst xmlns:p="http://schemas.openxmlformats.org/presentationml/2006/main">
  <p:tag name="AS_UNIQUEID" val="2127"/>
</p:tagLst>
</file>

<file path=ppt/tags/tag26.xml><?xml version="1.0" encoding="utf-8"?>
<p:tagLst xmlns:p="http://schemas.openxmlformats.org/presentationml/2006/main">
  <p:tag name="AS_UNIQUEID" val="2128"/>
</p:tagLst>
</file>

<file path=ppt/tags/tag27.xml><?xml version="1.0" encoding="utf-8"?>
<p:tagLst xmlns:p="http://schemas.openxmlformats.org/presentationml/2006/main">
  <p:tag name="AS_UNIQUEID" val="2129"/>
</p:tagLst>
</file>

<file path=ppt/tags/tag28.xml><?xml version="1.0" encoding="utf-8"?>
<p:tagLst xmlns:p="http://schemas.openxmlformats.org/presentationml/2006/main">
  <p:tag name="AS_UNIQUEID" val="2136"/>
</p:tagLst>
</file>

<file path=ppt/tags/tag29.xml><?xml version="1.0" encoding="utf-8"?>
<p:tagLst xmlns:p="http://schemas.openxmlformats.org/presentationml/2006/main">
  <p:tag name="AS_UNIQUEID" val="2137"/>
</p:tagLst>
</file>

<file path=ppt/tags/tag30.xml><?xml version="1.0" encoding="utf-8"?>
<p:tagLst xmlns:p="http://schemas.openxmlformats.org/presentationml/2006/main">
  <p:tag name="AS_UNIQUEID" val="2138"/>
</p:tagLst>
</file>

<file path=ppt/tags/tag31.xml><?xml version="1.0" encoding="utf-8"?>
<p:tagLst xmlns:p="http://schemas.openxmlformats.org/presentationml/2006/main">
  <p:tag name="AS_UNIQUEID" val="2139"/>
</p:tagLst>
</file>

<file path=ppt/tags/tag32.xml><?xml version="1.0" encoding="utf-8"?>
<p:tagLst xmlns:p="http://schemas.openxmlformats.org/presentationml/2006/main">
  <p:tag name="AS_UNIQUEID" val="2131"/>
</p:tagLst>
</file>

<file path=ppt/tags/tag33.xml><?xml version="1.0" encoding="utf-8"?>
<p:tagLst xmlns:p="http://schemas.openxmlformats.org/presentationml/2006/main">
  <p:tag name="AS_UNIQUEID" val="2132"/>
</p:tagLst>
</file>

<file path=ppt/tags/tag34.xml><?xml version="1.0" encoding="utf-8"?>
<p:tagLst xmlns:p="http://schemas.openxmlformats.org/presentationml/2006/main">
  <p:tag name="AS_UNIQUEID" val="2102"/>
</p:tagLst>
</file>

<file path=ppt/tags/tag35.xml><?xml version="1.0" encoding="utf-8"?>
<p:tagLst xmlns:p="http://schemas.openxmlformats.org/presentationml/2006/main">
  <p:tag name="AS_UNIQUEID" val="2103"/>
</p:tagLst>
</file>

<file path=ppt/tags/tag36.xml><?xml version="1.0" encoding="utf-8"?>
<p:tagLst xmlns:p="http://schemas.openxmlformats.org/presentationml/2006/main">
  <p:tag name="AS_UNIQUEID" val="2104"/>
</p:tagLst>
</file>

<file path=ppt/tags/tag37.xml><?xml version="1.0" encoding="utf-8"?>
<p:tagLst xmlns:p="http://schemas.openxmlformats.org/presentationml/2006/main">
  <p:tag name="AS_UNIQUEID" val="2105"/>
</p:tagLst>
</file>

<file path=ppt/tags/tag38.xml><?xml version="1.0" encoding="utf-8"?>
<p:tagLst xmlns:p="http://schemas.openxmlformats.org/presentationml/2006/main">
  <p:tag name="AS_UNIQUEID" val="2106"/>
</p:tagLst>
</file>

<file path=ppt/tags/tag39.xml><?xml version="1.0" encoding="utf-8"?>
<p:tagLst xmlns:p="http://schemas.openxmlformats.org/presentationml/2006/main">
  <p:tag name="AS_UNIQUEID" val="2107"/>
</p:tagLst>
</file>

<file path=ppt/tags/tag40.xml><?xml version="1.0" encoding="utf-8"?>
<p:tagLst xmlns:p="http://schemas.openxmlformats.org/presentationml/2006/main">
  <p:tag name="AS_UNIQUEID" val="2108"/>
</p:tagLst>
</file>

<file path=ppt/tags/tag41.xml><?xml version="1.0" encoding="utf-8"?>
<p:tagLst xmlns:p="http://schemas.openxmlformats.org/presentationml/2006/main">
  <p:tag name="AS_UNIQUEID" val="2109"/>
</p:tagLst>
</file>

<file path=ppt/tags/tag42.xml><?xml version="1.0" encoding="utf-8"?>
<p:tagLst xmlns:p="http://schemas.openxmlformats.org/presentationml/2006/main">
  <p:tag name="AS_UNIQUEID" val="2110"/>
</p:tagLst>
</file>

<file path=ppt/tags/tag43.xml><?xml version="1.0" encoding="utf-8"?>
<p:tagLst xmlns:p="http://schemas.openxmlformats.org/presentationml/2006/main">
  <p:tag name="AS_UNIQUEID" val="2111"/>
</p:tagLst>
</file>

<file path=ppt/tags/tag44.xml><?xml version="1.0" encoding="utf-8"?>
<p:tagLst xmlns:p="http://schemas.openxmlformats.org/presentationml/2006/main">
  <p:tag name="AS_UNIQUEID" val="2112"/>
</p:tagLst>
</file>

<file path=ppt/tags/tag45.xml><?xml version="1.0" encoding="utf-8"?>
<p:tagLst xmlns:p="http://schemas.openxmlformats.org/presentationml/2006/main">
  <p:tag name="AS_UNIQUEID" val="2114"/>
</p:tagLst>
</file>

<file path=ppt/tags/tag46.xml><?xml version="1.0" encoding="utf-8"?>
<p:tagLst xmlns:p="http://schemas.openxmlformats.org/presentationml/2006/main">
  <p:tag name="AS_UNIQUEID" val="2115"/>
</p:tagLst>
</file>

<file path=ppt/tags/tag47.xml><?xml version="1.0" encoding="utf-8"?>
<p:tagLst xmlns:p="http://schemas.openxmlformats.org/presentationml/2006/main">
  <p:tag name="AS_UNIQUEID" val="2116"/>
</p:tagLst>
</file>

<file path=ppt/tags/tag48.xml><?xml version="1.0" encoding="utf-8"?>
<p:tagLst xmlns:p="http://schemas.openxmlformats.org/presentationml/2006/main">
  <p:tag name="AS_UNIQUEID" val="2117"/>
</p:tagLst>
</file>

<file path=ppt/tags/tag49.xml><?xml version="1.0" encoding="utf-8"?>
<p:tagLst xmlns:p="http://schemas.openxmlformats.org/presentationml/2006/main">
  <p:tag name="AS_UNIQUEID" val="2118"/>
</p:tagLst>
</file>

<file path=ppt/tags/tag50.xml><?xml version="1.0" encoding="utf-8"?>
<p:tagLst xmlns:p="http://schemas.openxmlformats.org/presentationml/2006/main">
  <p:tag name="AS_UNIQUEID" val="2119"/>
</p:tagLst>
</file>

<file path=ppt/tags/tag51.xml><?xml version="1.0" encoding="utf-8"?>
<p:tagLst xmlns:p="http://schemas.openxmlformats.org/presentationml/2006/main">
  <p:tag name="AS_UNIQUEID" val="2120"/>
</p:tagLst>
</file>

<file path=ppt/tags/tag52.xml><?xml version="1.0" encoding="utf-8"?>
<p:tagLst xmlns:p="http://schemas.openxmlformats.org/presentationml/2006/main">
  <p:tag name="AS_UNIQUEID" val="2121"/>
</p:tagLst>
</file>

<file path=ppt/tags/tag53.xml><?xml version="1.0" encoding="utf-8"?>
<p:tagLst xmlns:p="http://schemas.openxmlformats.org/presentationml/2006/main">
  <p:tag name="AS_UNIQUEID" val="2122"/>
</p:tagLst>
</file>

<file path=ppt/tags/tag54.xml><?xml version="1.0" encoding="utf-8"?>
<p:tagLst xmlns:p="http://schemas.openxmlformats.org/presentationml/2006/main">
  <p:tag name="AS_UNIQUEID" val="2123"/>
</p:tagLst>
</file>

<file path=ppt/tags/tag55.xml><?xml version="1.0" encoding="utf-8"?>
<p:tagLst xmlns:p="http://schemas.openxmlformats.org/presentationml/2006/main">
  <p:tag name="AS_UNIQUEID" val="2127"/>
</p:tagLst>
</file>

<file path=ppt/tags/tag56.xml><?xml version="1.0" encoding="utf-8"?>
<p:tagLst xmlns:p="http://schemas.openxmlformats.org/presentationml/2006/main">
  <p:tag name="AS_UNIQUEID" val="2129"/>
</p:tagLst>
</file>

<file path=ppt/tags/tag57.xml><?xml version="1.0" encoding="utf-8"?>
<p:tagLst xmlns:p="http://schemas.openxmlformats.org/presentationml/2006/main">
  <p:tag name="AS_UNIQUEID" val="2131"/>
</p:tagLst>
</file>

<file path=ppt/tags/tag58.xml><?xml version="1.0" encoding="utf-8"?>
<p:tagLst xmlns:p="http://schemas.openxmlformats.org/presentationml/2006/main">
  <p:tag name="AS_UNIQUEID" val="2132"/>
</p:tagLst>
</file>

<file path=ppt/tags/tag59.xml><?xml version="1.0" encoding="utf-8"?>
<p:tagLst xmlns:p="http://schemas.openxmlformats.org/presentationml/2006/main">
  <p:tag name="AS_UNIQUEID" val="2759"/>
</p:tagLst>
</file>

<file path=ppt/tags/tag60.xml><?xml version="1.0" encoding="utf-8"?>
<p:tagLst xmlns:p="http://schemas.openxmlformats.org/presentationml/2006/main">
  <p:tag name="AS_UNIQUEID" val="2765"/>
</p:tagLst>
</file>

<file path=ppt/tags/tag61.xml><?xml version="1.0" encoding="utf-8"?>
<p:tagLst xmlns:p="http://schemas.openxmlformats.org/presentationml/2006/main">
  <p:tag name="AS_UNIQUEID" val="2769"/>
</p:tagLst>
</file>

<file path=ppt/tags/tag62.xml><?xml version="1.0" encoding="utf-8"?>
<p:tagLst xmlns:p="http://schemas.openxmlformats.org/presentationml/2006/main">
  <p:tag name="AS_UNIQUEID" val="2770"/>
</p:tagLst>
</file>

<file path=ppt/tags/tag63.xml><?xml version="1.0" encoding="utf-8"?>
<p:tagLst xmlns:p="http://schemas.openxmlformats.org/presentationml/2006/main">
  <p:tag name="AS_UNIQUEID" val="2771"/>
</p:tagLst>
</file>

<file path=ppt/tags/tag64.xml><?xml version="1.0" encoding="utf-8"?>
<p:tagLst xmlns:p="http://schemas.openxmlformats.org/presentationml/2006/main">
  <p:tag name="AS_UNIQUEID" val="2772"/>
</p:tagLst>
</file>

<file path=ppt/tags/tag65.xml><?xml version="1.0" encoding="utf-8"?>
<p:tagLst xmlns:p="http://schemas.openxmlformats.org/presentationml/2006/main">
  <p:tag name="AS_UNIQUEID" val="2774"/>
</p:tagLst>
</file>

<file path=ppt/tags/tag66.xml><?xml version="1.0" encoding="utf-8"?>
<p:tagLst xmlns:p="http://schemas.openxmlformats.org/presentationml/2006/main">
  <p:tag name="AS_UNIQUEID" val="2776"/>
</p:tagLst>
</file>

<file path=ppt/tags/tag67.xml><?xml version="1.0" encoding="utf-8"?>
<p:tagLst xmlns:p="http://schemas.openxmlformats.org/presentationml/2006/main">
  <p:tag name="AS_UNIQUEID" val="2778"/>
</p:tagLst>
</file>

<file path=ppt/tags/tag68.xml><?xml version="1.0" encoding="utf-8"?>
<p:tagLst xmlns:p="http://schemas.openxmlformats.org/presentationml/2006/main">
  <p:tag name="AS_UNIQUEID" val="2779"/>
</p:tagLst>
</file>

<file path=ppt/tags/tag69.xml><?xml version="1.0" encoding="utf-8"?>
<p:tagLst xmlns:p="http://schemas.openxmlformats.org/presentationml/2006/main">
  <p:tag name="AS_UNIQUEID" val="2781"/>
</p:tagLst>
</file>

<file path=ppt/tags/tag70.xml><?xml version="1.0" encoding="utf-8"?>
<p:tagLst xmlns:p="http://schemas.openxmlformats.org/presentationml/2006/main">
  <p:tag name="AS_UNIQUEID" val="2787"/>
</p:tagLst>
</file>

<file path=ppt/tags/tag71.xml><?xml version="1.0" encoding="utf-8"?>
<p:tagLst xmlns:p="http://schemas.openxmlformats.org/presentationml/2006/main">
  <p:tag name="AS_UNIQUEID" val="2793"/>
</p:tagLst>
</file>

<file path=ppt/tags/tag72.xml><?xml version="1.0" encoding="utf-8"?>
<p:tagLst xmlns:p="http://schemas.openxmlformats.org/presentationml/2006/main">
  <p:tag name="AS_UNIQUEID" val="2794"/>
</p:tagLst>
</file>

<file path=ppt/tags/tag73.xml><?xml version="1.0" encoding="utf-8"?>
<p:tagLst xmlns:p="http://schemas.openxmlformats.org/presentationml/2006/main">
  <p:tag name="AS_UNIQUEID" val="2795"/>
</p:tagLst>
</file>

<file path=ppt/tags/tag74.xml><?xml version="1.0" encoding="utf-8"?>
<p:tagLst xmlns:p="http://schemas.openxmlformats.org/presentationml/2006/main">
  <p:tag name="AS_UNIQUEID" val="2796"/>
</p:tagLst>
</file>

<file path=ppt/tags/tag75.xml><?xml version="1.0" encoding="utf-8"?>
<p:tagLst xmlns:p="http://schemas.openxmlformats.org/presentationml/2006/main">
  <p:tag name="AS_UNIQUEID" val="2798"/>
</p:tagLst>
</file>

<file path=ppt/tags/tag76.xml><?xml version="1.0" encoding="utf-8"?>
<p:tagLst xmlns:p="http://schemas.openxmlformats.org/presentationml/2006/main">
  <p:tag name="AS_UNIQUEID" val="2845"/>
</p:tagLst>
</file>

<file path=ppt/tags/tag77.xml><?xml version="1.0" encoding="utf-8"?>
<p:tagLst xmlns:p="http://schemas.openxmlformats.org/presentationml/2006/main">
  <p:tag name="AS_UNIQUEID" val="2846"/>
</p:tagLst>
</file>

<file path=ppt/tags/tag78.xml><?xml version="1.0" encoding="utf-8"?>
<p:tagLst xmlns:p="http://schemas.openxmlformats.org/presentationml/2006/main">
  <p:tag name="AS_UNIQUEID" val="2857"/>
</p:tagLst>
</file>

<file path=ppt/tags/tag79.xml><?xml version="1.0" encoding="utf-8"?>
<p:tagLst xmlns:p="http://schemas.openxmlformats.org/presentationml/2006/main">
  <p:tag name="AS_UNIQUEID" val="2858"/>
</p:tagLst>
</file>

<file path=ppt/tags/tag80.xml><?xml version="1.0" encoding="utf-8"?>
<p:tagLst xmlns:p="http://schemas.openxmlformats.org/presentationml/2006/main">
  <p:tag name="AS_UNIQUEID" val="2869"/>
</p:tagLst>
</file>

<file path=ppt/tags/tag81.xml><?xml version="1.0" encoding="utf-8"?>
<p:tagLst xmlns:p="http://schemas.openxmlformats.org/presentationml/2006/main">
  <p:tag name="AS_UNIQUEID" val="2870"/>
</p:tagLst>
</file>

<file path=ppt/tags/tag82.xml><?xml version="1.0" encoding="utf-8"?>
<p:tagLst xmlns:p="http://schemas.openxmlformats.org/presentationml/2006/main">
  <p:tag name="AS_UNIQUEID" val="2878"/>
</p:tagLst>
</file>

<file path=ppt/tags/tag83.xml><?xml version="1.0" encoding="utf-8"?>
<p:tagLst xmlns:p="http://schemas.openxmlformats.org/presentationml/2006/main">
  <p:tag name="AS_UNIQUEID" val="2879"/>
</p:tagLst>
</file>

<file path=ppt/tags/tag84.xml><?xml version="1.0" encoding="utf-8"?>
<p:tagLst xmlns:p="http://schemas.openxmlformats.org/presentationml/2006/main">
  <p:tag name="AS_UNIQUEID" val="2883"/>
</p:tagLst>
</file>

<file path=ppt/tags/tag85.xml><?xml version="1.0" encoding="utf-8"?>
<p:tagLst xmlns:p="http://schemas.openxmlformats.org/presentationml/2006/main">
  <p:tag name="AS_UNIQUEID" val="2884"/>
</p:tagLst>
</file>

<file path=ppt/tags/tag86.xml><?xml version="1.0" encoding="utf-8"?>
<p:tagLst xmlns:p="http://schemas.openxmlformats.org/presentationml/2006/main">
  <p:tag name="AS_UNIQUEID" val="2898"/>
</p:tagLst>
</file>

<file path=ppt/tags/tag87.xml><?xml version="1.0" encoding="utf-8"?>
<p:tagLst xmlns:p="http://schemas.openxmlformats.org/presentationml/2006/main">
  <p:tag name="AS_UNIQUEID" val="2899"/>
</p:tagLst>
</file>

<file path=ppt/tags/tag88.xml><?xml version="1.0" encoding="utf-8"?>
<p:tagLst xmlns:p="http://schemas.openxmlformats.org/presentationml/2006/main">
  <p:tag name="AS_UNIQUEID" val="2900"/>
</p:tagLst>
</file>

<file path=ppt/tags/tag89.xml><?xml version="1.0" encoding="utf-8"?>
<p:tagLst xmlns:p="http://schemas.openxmlformats.org/presentationml/2006/main">
  <p:tag name="AS_UNIQUEID" val="2911"/>
</p:tagLst>
</file>

<file path=ppt/tags/tag90.xml><?xml version="1.0" encoding="utf-8"?>
<p:tagLst xmlns:p="http://schemas.openxmlformats.org/presentationml/2006/main">
  <p:tag name="AS_UNIQUEID" val="2912"/>
</p:tagLst>
</file>

<file path=ppt/tags/tag91.xml><?xml version="1.0" encoding="utf-8"?>
<p:tagLst xmlns:p="http://schemas.openxmlformats.org/presentationml/2006/main">
  <p:tag name="AS_UNIQUEID" val="2913"/>
</p:tagLst>
</file>

<file path=ppt/tags/tag92.xml><?xml version="1.0" encoding="utf-8"?>
<p:tagLst xmlns:p="http://schemas.openxmlformats.org/presentationml/2006/main">
  <p:tag name="AS_UNIQUEID" val="2949"/>
</p:tagLst>
</file>

<file path=ppt/tags/tag93.xml><?xml version="1.0" encoding="utf-8"?>
<p:tagLst xmlns:p="http://schemas.openxmlformats.org/presentationml/2006/main">
  <p:tag name="AS_UNIQUEID" val="2950"/>
</p:tagLst>
</file>

<file path=ppt/tags/tag94.xml><?xml version="1.0" encoding="utf-8"?>
<p:tagLst xmlns:p="http://schemas.openxmlformats.org/presentationml/2006/main">
  <p:tag name="AS_UNIQUEID" val="2965"/>
</p:tagLst>
</file>

<file path=ppt/tags/tag95.xml><?xml version="1.0" encoding="utf-8"?>
<p:tagLst xmlns:p="http://schemas.openxmlformats.org/presentationml/2006/main">
  <p:tag name="AS_UNIQUEID" val="2966"/>
</p:tagLst>
</file>

<file path=ppt/tags/tag96.xml><?xml version="1.0" encoding="utf-8"?>
<p:tagLst xmlns:p="http://schemas.openxmlformats.org/presentationml/2006/main">
  <p:tag name="AS_UNIQUEID" val="2990"/>
</p:tagLst>
</file>

<file path=ppt/tags/tag97.xml><?xml version="1.0" encoding="utf-8"?>
<p:tagLst xmlns:p="http://schemas.openxmlformats.org/presentationml/2006/main">
  <p:tag name="AS_UNIQUEID" val="2994"/>
</p:tagLst>
</file>

<file path=ppt/tags/tag98.xml><?xml version="1.0" encoding="utf-8"?>
<p:tagLst xmlns:p="http://schemas.openxmlformats.org/presentationml/2006/main">
  <p:tag name="AS_UNIQUEID" val="3001"/>
</p:tagLst>
</file>

<file path=ppt/tags/tag99.xml><?xml version="1.0" encoding="utf-8"?>
<p:tagLst xmlns:p="http://schemas.openxmlformats.org/presentationml/2006/main">
  <p:tag name="AS_UNIQUEID" val="3005"/>
</p:tagLst>
</file>

<file path=ppt/tags/tag100.xml><?xml version="1.0" encoding="utf-8"?>
<p:tagLst xmlns:p="http://schemas.openxmlformats.org/presentationml/2006/main">
  <p:tag name="AS_UNIQUEID" val="3012"/>
</p:tagLst>
</file>

<file path=ppt/tags/tag101.xml><?xml version="1.0" encoding="utf-8"?>
<p:tagLst xmlns:p="http://schemas.openxmlformats.org/presentationml/2006/main">
  <p:tag name="AS_UNIQUEID" val="3017"/>
</p:tagLst>
</file>

<file path=ppt/tags/tag102.xml><?xml version="1.0" encoding="utf-8"?>
<p:tagLst xmlns:p="http://schemas.openxmlformats.org/presentationml/2006/main">
  <p:tag name="AS_UNIQUEID" val="3018"/>
</p:tagLst>
</file>

<file path=ppt/tags/tag103.xml><?xml version="1.0" encoding="utf-8"?>
<p:tagLst xmlns:p="http://schemas.openxmlformats.org/presentationml/2006/main">
  <p:tag name="AS_UNIQUEID" val="3027"/>
</p:tagLst>
</file>

<file path=ppt/tags/tag104.xml><?xml version="1.0" encoding="utf-8"?>
<p:tagLst xmlns:p="http://schemas.openxmlformats.org/presentationml/2006/main">
  <p:tag name="AS_UNIQUEID" val="3028"/>
</p:tagLst>
</file>

<file path=ppt/tags/tag105.xml><?xml version="1.0" encoding="utf-8"?>
<p:tagLst xmlns:p="http://schemas.openxmlformats.org/presentationml/2006/main">
  <p:tag name="AS_UNIQUEID" val="3039"/>
</p:tagLst>
</file>

<file path=ppt/tags/tag106.xml><?xml version="1.0" encoding="utf-8"?>
<p:tagLst xmlns:p="http://schemas.openxmlformats.org/presentationml/2006/main">
  <p:tag name="AS_UNIQUEID" val="3043"/>
</p:tagLst>
</file>

<file path=ppt/tags/tag107.xml><?xml version="1.0" encoding="utf-8"?>
<p:tagLst xmlns:p="http://schemas.openxmlformats.org/presentationml/2006/main">
  <p:tag name="AS_UNIQUEID" val="3044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536</Words>
  <Application>WPS 演示</Application>
  <PresentationFormat>宽屏</PresentationFormat>
  <Paragraphs>157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34</vt:i4>
      </vt:variant>
      <vt:variant>
        <vt:lpstr>幻灯片标题</vt:lpstr>
      </vt:variant>
      <vt:variant>
        <vt:i4>20</vt:i4>
      </vt:variant>
    </vt:vector>
  </HeadingPairs>
  <TitlesOfParts>
    <vt:vector size="69" baseType="lpstr">
      <vt:lpstr>Arial</vt:lpstr>
      <vt:lpstr>宋体</vt:lpstr>
      <vt:lpstr>Wingdings</vt:lpstr>
      <vt:lpstr>仿宋</vt:lpstr>
      <vt:lpstr>楷体</vt:lpstr>
      <vt:lpstr>Times New Roman</vt:lpstr>
      <vt:lpstr>等线</vt:lpstr>
      <vt:lpstr>Courier New</vt:lpstr>
      <vt:lpstr>Times New Roman</vt:lpstr>
      <vt:lpstr>Roboto Thin</vt:lpstr>
      <vt:lpstr>Calibri</vt:lpstr>
      <vt:lpstr>微软雅黑</vt:lpstr>
      <vt:lpstr>Arial Unicode MS</vt:lpstr>
      <vt:lpstr>Segoe Print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Equation.KSEE3</vt:lpstr>
      <vt:lpstr>Equation.KSEE3</vt:lpstr>
      <vt:lpstr>Equation.KSEE3</vt:lpstr>
      <vt:lpstr>Equation.DSMT4</vt:lpstr>
      <vt:lpstr>Word.Document.8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Administrator</cp:lastModifiedBy>
  <cp:revision>62</cp:revision>
  <dcterms:created xsi:type="dcterms:W3CDTF">2021-08-30T01:33:00Z</dcterms:created>
  <dcterms:modified xsi:type="dcterms:W3CDTF">2022-03-01T01:22:40Z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2052-10.1.0.7224</vt:lpwstr>
  </property>
</Properties>
</file>