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1" r:id="rId3"/>
    <p:sldId id="360" r:id="rId4"/>
    <p:sldId id="371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028BEA-19C7-4F29-8947-42492BF9E7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ED2D46A-CDEB-4F9A-A0FD-972042023F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8206EB-B65E-449B-B15A-925B922CD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FDB07D-30EA-42DF-9C44-74AE42CD2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C6A64D-2FE2-45B8-A090-D6009813E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831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E9D203-8944-4698-BA1B-302D43B81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1971C24-1F18-4D33-8EE2-C14A8C8E5F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A8BC69-39BB-4B76-88F0-7824DFE6C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213A695-652A-47C5-97A0-0E67EEAF1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E0E3F09-53E5-499A-A106-7B505A68E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77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A9C2B4-75CF-4845-91EE-9D6C9E06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ED231F8-217C-44FD-919A-B15B8F290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30CB6D3-5BB4-4685-932E-4018314F5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E0A98D-D690-4981-80CC-1C3669B1E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DF6A489-5C3D-4DDB-9978-98A297BB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7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87B190-4453-47BF-9F9B-A9B7284E1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AA912DB-DEEE-41A3-A759-0BC06D2E20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64544BF-2736-4E6C-B108-58C9E38F08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D722936-CDD0-4E3E-8D43-5DA1FC745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94EC58-2208-4957-9C39-30AC67E4D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2F9D729-BC6D-46D7-81F1-018D3DE65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009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20A4E2-0150-4C38-9D1A-C7A037E99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BAE0B17-09E2-490A-A4DF-F86105AB6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99805B6-68B2-4895-86F7-12D002303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68AB44D-A10B-480A-A290-81496BE602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EB1B4D9-B56A-4994-8D95-DF6A343966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E2D92EF-19AF-48C5-B6FD-B380EED91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F8D75F1-5CED-49EF-9C58-33F4C7554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107FEBE-14AB-42E1-BDEB-0F51EF307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653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ADA124-0CC0-4EDC-AE67-DE5D70B08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B5B570C-58B6-481E-B011-1E2A9A3EE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770FDF4-272F-45C1-BFAD-F3D05879E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276C8CB-CE4B-44FF-A553-45DF07D97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061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91B7C13-8649-41C3-ABCD-FCB03396F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C1C3C26-951C-4BC6-ADBF-09FD32B87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0CED8A2-2308-4F12-BDF2-B5E06F090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708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23CCF1-96AB-4CC2-84B7-3E204CE9E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CC7318C-54F3-42BD-82A0-E350E2879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4361EBB-3D47-42A6-92F6-A9D4E1C45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3A4601-BB59-4642-B903-CD0872A9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BE70A2A-CE2C-46EF-A428-5B829AEA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5FFC123-2224-489A-8FD5-121DE8E0B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21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64DD8A-33E7-4725-8638-8A4003C92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2BC783C-F2C1-406C-B457-B7F618CAA1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3E6E0B5-259E-482F-B9C6-FF1DC564B4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495B717-4B5D-40F4-8328-B858E0C02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414228C-6834-4759-B4FF-B531A7A23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FE32033-81F5-4DCE-BA31-492CA1AA5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363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FB88C9-36D5-40EB-8554-76BA02E1F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79AC827-D09F-44DF-9EBB-E00F0D8D8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D868C4C-11C6-4953-BFB2-B57D4B246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64CBBBD-BD29-4D18-8AF6-459A00F12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FEC2E8-C61D-4129-8199-EBFC5D767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51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C0ADA1-35D3-468C-9C58-F3D9C6446B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55102-19B7-4D52-9DF5-6E07B7964D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84A7FA6-EEB0-40A0-A8CD-8BDF0A078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77EF1E-C42E-48C2-B1F6-721ADC7D6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998D423-7E0C-4843-B806-D13B33AFC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68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454888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245524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50035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3D38504-E81F-49FF-B745-EA8E56B75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55B0D87-67C6-4D0C-B649-A257D843E6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3A2DC9-E1EA-4DD6-A28C-89A38445DA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AC1D7-81D7-40C1-9D2C-F1377602D423}" type="datetimeFigureOut">
              <a:rPr lang="zh-CN" altLang="en-US" smtClean="0"/>
              <a:t>2021/3/3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25296D-6A70-41C2-B6B5-63352F96F6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E82D22-B217-44D5-AD52-470296EFCD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65C67-0C13-4665-AD33-3727FB3451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128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CA6270-B74B-4E00-B34D-6CFF1BE566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平抛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D030D82-E838-4702-B570-5A034406EB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1975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内容占位符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23682"/>
            <a:ext cx="9448800" cy="3905250"/>
          </a:xfrm>
          <a:prstGeom prst="rect">
            <a:avLst/>
          </a:prstGeom>
        </p:spPr>
      </p:pic>
      <p:pic>
        <p:nvPicPr>
          <p:cNvPr id="4" name="内容占位符 2">
            <a:extLst>
              <a:ext uri="{FF2B5EF4-FFF2-40B4-BE49-F238E27FC236}">
                <a16:creationId xmlns:a16="http://schemas.microsoft.com/office/drawing/2014/main" id="{94914A2E-7B3D-45B2-893D-9EDB5D82A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9140" y="3683647"/>
            <a:ext cx="2461260" cy="14281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1D5189EC-C56D-49B9-986A-AF0876F26A53}"/>
              </a:ext>
            </a:extLst>
          </p:cNvPr>
          <p:cNvSpPr/>
          <p:nvPr/>
        </p:nvSpPr>
        <p:spPr>
          <a:xfrm>
            <a:off x="1233577" y="4380451"/>
            <a:ext cx="383875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适度绘图构建情境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12" y="0"/>
            <a:ext cx="9029700" cy="4533900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11388" y="2414941"/>
            <a:ext cx="3324317" cy="273420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64" y="290327"/>
            <a:ext cx="8953500" cy="3924300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509236" y="627008"/>
            <a:ext cx="2209800" cy="2095500"/>
          </a:xfrm>
          <a:prstGeom prst="rect">
            <a:avLst/>
          </a:prstGeom>
        </p:spPr>
      </p:pic>
      <p:pic>
        <p:nvPicPr>
          <p:cNvPr id="5" name="内容占位符 2">
            <a:extLst>
              <a:ext uri="{FF2B5EF4-FFF2-40B4-BE49-F238E27FC236}">
                <a16:creationId xmlns:a16="http://schemas.microsoft.com/office/drawing/2014/main" id="{4A805F5E-06A0-4CB7-940B-65C5AAE7D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764" y="4419637"/>
            <a:ext cx="4962525" cy="15525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</Words>
  <Application>Microsoft Office PowerPoint</Application>
  <PresentationFormat>宽屏</PresentationFormat>
  <Paragraphs>2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等线 Light</vt:lpstr>
      <vt:lpstr>楷体</vt:lpstr>
      <vt:lpstr>Arial</vt:lpstr>
      <vt:lpstr>Office 主题​​</vt:lpstr>
      <vt:lpstr>平抛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3</cp:revision>
  <dcterms:created xsi:type="dcterms:W3CDTF">2021-03-03T00:51:16Z</dcterms:created>
  <dcterms:modified xsi:type="dcterms:W3CDTF">2021-03-03T01:35:28Z</dcterms:modified>
</cp:coreProperties>
</file>