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0F6199-8974-4838-B0D0-69146BF712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B694998-428C-4588-99F9-980B6CCCDD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4C63375-F74A-484A-B888-5AFA04EE0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C73538-0410-43A8-A5FF-7A935D93E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BDBDA0-BA67-41A5-A4AE-E55D5E24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1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61E99B-4C60-41A5-B942-6D2C84DD9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F7586F-0AEC-4B70-9413-B718666E5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172914-3626-4BA5-BCA0-E303E0F0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01F77A-CDBC-47E1-9980-C2DEF47EE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1D0D53-D449-406E-8224-2B0D6C353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25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E50539-12EB-49FA-A16C-8115EE19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1B8D53-8EF9-493C-8A38-659A322EE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E99BF9-5D29-48B7-9864-1A3FA1C33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FF3335-9202-4C8B-841C-6626866EA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8A770C-F571-47E0-9B36-73234DCA0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4575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C62265-875F-4463-A6D4-F480C7FE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742257C-26CF-4758-8064-A448C0355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B0DF2CD-F036-4E83-8E09-0E59E1685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DE81522-E473-4428-8622-E567EBFE6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76B8B33-4F88-4740-831B-49CBB8C00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E5EF21D-581F-4D1B-98E1-B993D01C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61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A08BD5-C11F-4BCF-8701-FFB314D76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91CE84E-8CA1-4BF5-905C-CF260B834F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B6A27CE-BEBC-45EA-AA1B-F76FED17B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EB326DF-15D5-466B-BD39-54A685FA56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4DE85EF-19FB-473A-8E3E-F723662D0D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5B83A99-F405-44A9-814B-597735839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029C9FA-8758-44E1-923D-2E003DE84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B071B73-E58C-49EF-9178-422BA9A1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463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13C8D4-DB13-47B4-B545-7BAD12725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44E834C-C2B1-4A23-83AB-F67776115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72B5FC-0688-4668-A39C-D57482076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D26627E-50D0-454E-8E2E-0846860C0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917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44AD03F-C8FB-436F-A024-6572BF104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F7E594-3BA2-46E8-B632-D317F3075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22031-5B1E-461B-AF4D-5EC589FF6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85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26AEF6-1D98-4323-8488-BC524B7B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5EBBD2-FA18-44B6-9396-61C5E9BC2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5FCC2B0-D4B1-4EF4-8E84-B19B59CF2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AF1D38E-F2E3-463D-9F50-98FAD9A7A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320E69-DF42-43E9-B1D0-8C0DFD5CB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20C9F1-ECDF-4CF2-95AA-33FA33C0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090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D5DCE07-280B-4FEA-BF23-DA9715F0B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441DCFF-BEB3-438E-8FB5-F4D185124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C89559B-576F-491F-95DF-F624836DE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D385DA2-5B00-4BC7-8CCC-70E229B5E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9CA3F00-864B-44A3-8604-627AE863C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C0D6A0-5A95-4AEC-AC8A-E3DC7C8C2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710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5F783F-89EE-4A32-8D6E-37248D36E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BAF2238-B97E-453C-B1C9-733246A69A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8D67D2-8D30-4B8B-BE11-CE79DEE86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A99660-0DD8-4900-B4BD-E8D952E34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7247DE-2101-43CA-A53A-E93B8884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718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0E51109-7EBB-4BA5-8F82-6951DD9751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A274989-B3D6-4318-AF1E-693E1D302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C8A380-CE2F-4B69-8F92-7276539D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4DB0B9D-0675-4669-B264-034756C3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DF8882-3B79-406E-BF13-0B62B2F7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71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2687545-E88C-43B7-A03B-EF1BC1DDF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9A33C3-82B7-40A7-9738-528FE287C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2A97DC-1057-4D7F-9B48-AF0FBCD3A1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DB89F-6B56-4075-984C-E8ACFED81263}" type="datetimeFigureOut">
              <a:rPr lang="zh-CN" altLang="en-US" smtClean="0"/>
              <a:t>2022/5/9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37ECBB-C424-4F50-8C90-80815BE814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817A4D6-0B61-4251-BFD9-04BBF83F6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00E90-A90C-41A0-B314-A24C36B9FD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823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C8B3165-AD1A-4FF1-9622-CC128AE1AD28}"/>
              </a:ext>
            </a:extLst>
          </p:cNvPr>
          <p:cNvSpPr txBox="1"/>
          <p:nvPr/>
        </p:nvSpPr>
        <p:spPr>
          <a:xfrm>
            <a:off x="4181476" y="135628"/>
            <a:ext cx="35786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Mother’s Day</a:t>
            </a:r>
            <a:endParaRPr lang="zh-CN" altLang="en-US" sz="3200" b="1" dirty="0">
              <a:solidFill>
                <a:srgbClr val="FF0000"/>
              </a:solidFill>
              <a:highlight>
                <a:srgbClr val="FFFF00"/>
              </a:highlight>
              <a:latin typeface="Arial Black" panose="020B0A0402010202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290512" y="790634"/>
            <a:ext cx="1180623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Mother’s Day is a day 1._______ we express our sincere thanks to our mother. It first started from ancient Greek, and the 2.______________ (America) decided that the second Sunday of May is Mother’s Day.</a:t>
            </a:r>
          </a:p>
          <a:p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3._____ this special day, the mothers will receive presents from their 4. _________ (child). The gifts could be anything. It is a way 5._______ the children show their love and care to their mothers.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9DBA1A7-0DCC-4D72-B6F3-BA44A5614BFE}"/>
              </a:ext>
            </a:extLst>
          </p:cNvPr>
          <p:cNvSpPr txBox="1"/>
          <p:nvPr/>
        </p:nvSpPr>
        <p:spPr>
          <a:xfrm>
            <a:off x="6460330" y="748957"/>
            <a:ext cx="15311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when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7458AF7-5254-4317-80FE-6B12BED2C802}"/>
              </a:ext>
            </a:extLst>
          </p:cNvPr>
          <p:cNvSpPr txBox="1"/>
          <p:nvPr/>
        </p:nvSpPr>
        <p:spPr>
          <a:xfrm>
            <a:off x="6193631" y="1777406"/>
            <a:ext cx="28348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Americans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553EB2A-CE97-4F90-983B-BA606039AD7A}"/>
              </a:ext>
            </a:extLst>
          </p:cNvPr>
          <p:cNvSpPr txBox="1"/>
          <p:nvPr/>
        </p:nvSpPr>
        <p:spPr>
          <a:xfrm>
            <a:off x="1350168" y="3136612"/>
            <a:ext cx="13263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On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F621847-14CE-4882-9476-F6D47BFF2A46}"/>
              </a:ext>
            </a:extLst>
          </p:cNvPr>
          <p:cNvSpPr txBox="1"/>
          <p:nvPr/>
        </p:nvSpPr>
        <p:spPr>
          <a:xfrm>
            <a:off x="5192144" y="3638589"/>
            <a:ext cx="20029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children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D77B8DA-E5B3-40F1-B155-2E8A4C52229B}"/>
              </a:ext>
            </a:extLst>
          </p:cNvPr>
          <p:cNvSpPr txBox="1"/>
          <p:nvPr/>
        </p:nvSpPr>
        <p:spPr>
          <a:xfrm>
            <a:off x="7611070" y="4223364"/>
            <a:ext cx="126444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that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5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440530" y="337029"/>
            <a:ext cx="11503819" cy="5925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    As students, we don’t have too much money to buy expensive gifts for our mothers, 6.________ it doesn’t mean that we can’t do anything to express our thanks to them. We can do something</a:t>
            </a:r>
            <a:r>
              <a:rPr lang="zh-CN" altLang="en-US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，</a:t>
            </a: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too.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Here 7._______ (be) a few suggestions. For example, you can make a breakfast for your mother, or make a card for her. You can also do some cleaning 8.____________ (reduce) mother’s pressure.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7B93133-0663-4335-A22D-96C77FE973EA}"/>
              </a:ext>
            </a:extLst>
          </p:cNvPr>
          <p:cNvSpPr txBox="1"/>
          <p:nvPr/>
        </p:nvSpPr>
        <p:spPr>
          <a:xfrm>
            <a:off x="2402681" y="3429000"/>
            <a:ext cx="12739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are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9E8C37F-2A8A-4EF2-815E-017DE5B035FF}"/>
              </a:ext>
            </a:extLst>
          </p:cNvPr>
          <p:cNvSpPr txBox="1"/>
          <p:nvPr/>
        </p:nvSpPr>
        <p:spPr>
          <a:xfrm>
            <a:off x="9853613" y="1240006"/>
            <a:ext cx="13001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but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394EFE4-F23E-C94F-54FE-BA85F8D610AD}"/>
              </a:ext>
            </a:extLst>
          </p:cNvPr>
          <p:cNvSpPr txBox="1"/>
          <p:nvPr/>
        </p:nvSpPr>
        <p:spPr>
          <a:xfrm>
            <a:off x="3039666" y="5534853"/>
            <a:ext cx="26265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t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o reduce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11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5540C58-8685-4408-8338-C9640317CD08}"/>
              </a:ext>
            </a:extLst>
          </p:cNvPr>
          <p:cNvSpPr txBox="1"/>
          <p:nvPr/>
        </p:nvSpPr>
        <p:spPr>
          <a:xfrm>
            <a:off x="192881" y="345058"/>
            <a:ext cx="11806238" cy="3709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Arial Black" panose="020B0A04020102020204" pitchFamily="34" charset="0"/>
                <a:cs typeface="Aharoni" panose="02010803020104030203" pitchFamily="2" charset="-79"/>
              </a:rPr>
              <a:t>    9. _________, you can use your lucky money to buy a single carnation. What’s more, you can turn to your father for help, 10._______ I think will be willing to give you some help about what to do on Mother’s Day.</a:t>
            </a:r>
            <a:endParaRPr lang="zh-CN" altLang="en-US" sz="3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0A63434-6B62-41C2-BD0D-AA8254B06E82}"/>
              </a:ext>
            </a:extLst>
          </p:cNvPr>
          <p:cNvSpPr txBox="1"/>
          <p:nvPr/>
        </p:nvSpPr>
        <p:spPr>
          <a:xfrm>
            <a:off x="1309687" y="488913"/>
            <a:ext cx="221456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Besides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A8290A1-2EA4-46B9-8BA1-CDD25F95FDAF}"/>
              </a:ext>
            </a:extLst>
          </p:cNvPr>
          <p:cNvSpPr txBox="1"/>
          <p:nvPr/>
        </p:nvSpPr>
        <p:spPr>
          <a:xfrm>
            <a:off x="5538788" y="1907216"/>
            <a:ext cx="15763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  <a:ea typeface="等线" panose="02010600030101010101" pitchFamily="2" charset="-122"/>
                <a:cs typeface="Aharoni" panose="02010803020104030203" pitchFamily="2" charset="-79"/>
              </a:rPr>
              <a:t>who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66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232</Words>
  <Application>Microsoft Office PowerPoint</Application>
  <PresentationFormat>宽屏</PresentationFormat>
  <Paragraphs>16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等线</vt:lpstr>
      <vt:lpstr>等线 Light</vt:lpstr>
      <vt:lpstr>Arial</vt:lpstr>
      <vt:lpstr>Arial Black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6</cp:revision>
  <dcterms:created xsi:type="dcterms:W3CDTF">2021-10-24T14:42:08Z</dcterms:created>
  <dcterms:modified xsi:type="dcterms:W3CDTF">2022-05-09T00:26:36Z</dcterms:modified>
</cp:coreProperties>
</file>