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0" r:id="rId3"/>
    <p:sldId id="263" r:id="rId4"/>
  </p:sldIdLst>
  <p:sldSz cx="12192000" cy="6858000"/>
  <p:notesSz cx="6858000" cy="9144000"/>
  <p:custDataLst>
    <p:tags r:id="rId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12106910" cy="4351655"/>
          </a:xfrm>
        </p:spPr>
        <p:txBody>
          <a:bodyPr>
            <a:noAutofit/>
          </a:bodyPr>
          <a:p>
            <a:r>
              <a:rPr lang="en-US" altLang="zh-CN"/>
              <a:t>    </a:t>
            </a:r>
            <a:r>
              <a:rPr lang="en-US" altLang="zh-CN" sz="2000"/>
              <a:t>                                                                            </a:t>
            </a:r>
            <a:r>
              <a:rPr lang="zh-CN" altLang="en-US" sz="2000"/>
              <a:t>我坚韧的模样</a:t>
            </a:r>
            <a:endParaRPr lang="zh-CN" altLang="en-US" sz="2000"/>
          </a:p>
          <a:p>
            <a:pPr marL="0" indent="0">
              <a:buNone/>
            </a:pPr>
            <a:r>
              <a:rPr lang="zh-CN" altLang="en-US" sz="2000"/>
              <a:t>  </a:t>
            </a:r>
            <a:r>
              <a:rPr lang="en-US" altLang="zh-CN" sz="2000"/>
              <a:t>    </a:t>
            </a:r>
            <a:r>
              <a:rPr lang="zh-CN" altLang="en-US" sz="2000"/>
              <a:t>阳光透过窗，照在地板上 ，我的脚尖伴随着美妙的乐曲追着光影，镜子里是我身姿如燕的模样，风抚过我的发梢，带来了空气的清香，吹开了掩闭在我心底的记忆的门。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</a:t>
            </a:r>
            <a:r>
              <a:rPr lang="zh-CN" altLang="en-US" sz="2000"/>
              <a:t>“跟腱短，韧性差。”这些致命的缺点，无时无刻不在提醒我，我在跳舞这方面没有天赋。当这一个动作练习无数遍也逊于其他人时，我明白，原来没有天赋是那么的难。心中的光被现实击碎，暗淡的光芒照在我的脸上，我拾起一块碎片，却看到了我坚韧的模样。  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   </a:t>
            </a:r>
            <a:r>
              <a:rPr lang="zh-CN" altLang="en-US" sz="2000"/>
              <a:t>这世界的风太大了，我心中的希望像刚破土而生的幼苗 ，几乎被连根拔掉 。在无数个夜里，月光撒在我的身上，我抬头看向镜子里的自己，看着膝盖上的淤青，汗珠贴着脸颊滚落，看着自己的眼睛问自己“就这样了吗？就这样放弃了吗？你甘心吗？”心中有个坚定的声音回答我“我不想放弃，我不甘心”。我希望心中的幼苗茁壮成长，长成我希望的模样 ，我重新站起来，乐曲重新响起，再一次起舞，我看到了自己坚韧的模样。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  </a:t>
            </a:r>
            <a:r>
              <a:rPr lang="zh-CN" altLang="en-US" sz="2000"/>
              <a:t>韧性差，我就日日忍痛压腿，缺乏技巧，我就屡屡向老师请教。那些汗水和泪水都被练习室长明的灯记录着。看着舞蹈教室中央的光影，我深吸一口气，提手起势，崩起脚背，跳跃，旋转，脚尖轻轻点地，再次起跳，立一字马旋转半圈，“嘭——”我再一次摔在了地上，我抬手抚去额上的汗珠，忍着疼痛重新站起来，再次重复着一样的动作，我看到了自己坚韧的模样。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 </a:t>
            </a:r>
            <a:r>
              <a:rPr lang="zh-CN" altLang="en-US" sz="2000"/>
              <a:t>阳光挤开云层，把光撒在我的脸上，把温暖送到我的身旁，我站在那舞台中央，乐曲响起，我陶醉其中，踮起脚尖，旋转，跳跃，落地旋转，再次起跳，立一字马旋转半圈，收腿再在空中做一个竖劈腿，灯光追着我跑，照在轻盈透亮的汗珠上，反射出点点星光，映出我的模样。一曲终毕，我却情意未了。最后收势谢礼，我眼里含着泪花，嘴角微微上扬，台下掌声缓缓响起，那是对我的认可，更是对我的赞赏。    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 </a:t>
            </a:r>
            <a:r>
              <a:rPr lang="zh-CN" altLang="en-US" sz="2000"/>
              <a:t>我打碎了夕阳，也揉碎了月光。轻轻合上我记忆的门，把我追梦路上坚韧的模样安放，我永远珍藏。</a:t>
            </a:r>
            <a:endParaRPr lang="zh-CN" altLang="en-US" sz="2000"/>
          </a:p>
          <a:p>
            <a:endParaRPr lang="zh-CN" altLang="en-US" sz="2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46355" y="75565"/>
            <a:ext cx="12237720" cy="435165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en-US" altLang="zh-CN" sz="1900"/>
              <a:t>         </a:t>
            </a:r>
            <a:r>
              <a:rPr lang="zh-CN" altLang="en-US" sz="2000"/>
              <a:t>浅草萌动，杨柳依依。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</a:t>
            </a:r>
            <a:r>
              <a:rPr lang="zh-CN" altLang="en-US" sz="2000"/>
              <a:t> </a:t>
            </a:r>
            <a:r>
              <a:rPr lang="en-US" altLang="zh-CN" sz="2000"/>
              <a:t>   </a:t>
            </a:r>
            <a:r>
              <a:rPr lang="zh-CN" altLang="en-US" sz="2000"/>
              <a:t>在这个山花烂漫的季节，我遇见了你。五天短暂的拓展集训时光，你就像一束光照耀温暖着我的成长路，让我汲取力量、收获自信。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   </a:t>
            </a:r>
            <a:r>
              <a:rPr lang="zh-CN" altLang="en-US" sz="2000"/>
              <a:t>记得第一次见到你的时候，你曾严厉地对我们说：“这有可能是你们第一次离开父母，在这里就要有这里的规矩。”“不过有什么事你们可以随时找我”。你的声音变得温和一些。这时，你的身影化作一束凌厉夹带柔和的光照进我的内心。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   </a:t>
            </a:r>
            <a:r>
              <a:rPr lang="zh-CN" altLang="en-US" sz="2000"/>
              <a:t>还记得那次攀岩吗？那是一个飘着小雨的早晨，一切都被笼罩着一层薄雾，你带我们走进了一个很大的活动馆。刚进去，便看见那垂直耸立的高达9米的攀岩墙，看着就让人畏惧三分，更别说让我们爬啦！这时你示意让我们坐下，给我们讲述攀岩的注意事项，什么“三点固定，一点移动”“双脚呈外八字型”我都已牢记在心。你的话语又幻化作一束光给我们安全的保障。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   </a:t>
            </a:r>
            <a:r>
              <a:rPr lang="zh-CN" altLang="en-US" sz="2000"/>
              <a:t>我看着前面的同学都已成功登顶，心里又不由地紧张起来。总算轮到我啦！按照指令，我迈着轻快的脚步实则沉重的心情，向你走去，在攀岩墙边，你给我耐心指导、叮嘱。我看着眼前的庞然大物，不再像一头恶魔，而是一只沉睡的精灵，等待我去唤醒。我踏上了征途，蹬右脚上左脚，一步一步地往上爬着，爬到三分之一处我遇到了第一个坎，左脚找不到落脚点，我掉了下来。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  </a:t>
            </a:r>
            <a:r>
              <a:rPr lang="zh-CN" altLang="en-US" sz="2000"/>
              <a:t>你立马用绳子拉住我，并对我说：”加油！”这坚实的两个字仿佛化作一束光，使我受到了莫大的鼓舞，给我继续前行的动力和勇往直前的信心。过了许久，我终于在这束光的陪伴下，迈过了无数道坎，爬到了看似遥不可及的顶部。这时，你又对我说：”看吧，你能行的，下来吧。”我如释重负，心里充满了无比的自豪，谢谢你！</a:t>
            </a:r>
            <a:endParaRPr lang="zh-CN" altLang="en-US" sz="2000"/>
          </a:p>
          <a:p>
            <a:pPr marL="0" indent="0">
              <a:buNone/>
            </a:pPr>
            <a:r>
              <a:rPr lang="en-US" altLang="zh-CN" sz="2000"/>
              <a:t>     </a:t>
            </a:r>
            <a:r>
              <a:rPr lang="zh-CN" altLang="en-US" sz="2000"/>
              <a:t>谢谢你，教练。虽然你可能不记得我了，但你让我懂得了坚持和战胜未知的勇气。自此以后，每当我遇到困难时，总能想起你，而这束美丽的光，也总能指引我</a:t>
            </a:r>
            <a:r>
              <a:rPr lang="zh-CN" altLang="en-US" sz="2400"/>
              <a:t>前行！</a:t>
            </a:r>
            <a:endParaRPr lang="zh-CN" altLang="en-US" sz="240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YjgzYTY5ZGI3OTBjN2E4NmE1YTVkMWY1YWY3M2M4MzcifQ=="/>
  <p:tag name="KSO_WPP_MARK_KEY" val="4fe6d189-c0c0-42f6-b63e-c8b6458fe93b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1658</Words>
  <Application>WPS 演示</Application>
  <PresentationFormat>宽屏</PresentationFormat>
  <Paragraphs>17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Arial</vt:lpstr>
      <vt:lpstr>宋体</vt:lpstr>
      <vt:lpstr>Wingdings</vt:lpstr>
      <vt:lpstr>楷体</vt:lpstr>
      <vt:lpstr>Calibri</vt:lpstr>
      <vt:lpstr>微软雅黑</vt:lpstr>
      <vt:lpstr>Arial Unicode MS</vt:lpstr>
      <vt:lpstr>Office 主题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ymh</dc:creator>
  <cp:lastModifiedBy>ymh</cp:lastModifiedBy>
  <cp:revision>10</cp:revision>
  <dcterms:created xsi:type="dcterms:W3CDTF">2023-06-14T21:37:00Z</dcterms:created>
  <dcterms:modified xsi:type="dcterms:W3CDTF">2023-06-20T01:33:41Z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B97715F1812A4A6FA1E988AB79A92B1C_13</vt:lpwstr>
  </property>
  <property fmtid="{D5CDD505-2E9C-101B-9397-08002B2CF9AE}" pid="3" name="KSOProductBuildVer">
    <vt:lpwstr>2052-11.1.0.14309</vt:lpwstr>
  </property>
</Properties>
</file>