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1"/>
  </p:sldMasterIdLst>
  <p:notesMasterIdLst>
    <p:notesMasterId r:id="rId50"/>
  </p:notesMasterIdLst>
  <p:sldIdLst>
    <p:sldId id="319" r:id="rId2"/>
    <p:sldId id="359" r:id="rId3"/>
    <p:sldId id="321" r:id="rId4"/>
    <p:sldId id="426" r:id="rId5"/>
    <p:sldId id="427" r:id="rId6"/>
    <p:sldId id="447" r:id="rId7"/>
    <p:sldId id="428" r:id="rId8"/>
    <p:sldId id="448" r:id="rId9"/>
    <p:sldId id="444" r:id="rId10"/>
    <p:sldId id="446" r:id="rId11"/>
    <p:sldId id="445" r:id="rId12"/>
    <p:sldId id="430" r:id="rId13"/>
    <p:sldId id="449" r:id="rId14"/>
    <p:sldId id="450" r:id="rId15"/>
    <p:sldId id="451" r:id="rId16"/>
    <p:sldId id="452" r:id="rId17"/>
    <p:sldId id="453" r:id="rId18"/>
    <p:sldId id="455" r:id="rId19"/>
    <p:sldId id="456" r:id="rId20"/>
    <p:sldId id="457" r:id="rId21"/>
    <p:sldId id="458" r:id="rId22"/>
    <p:sldId id="459" r:id="rId23"/>
    <p:sldId id="460" r:id="rId24"/>
    <p:sldId id="435" r:id="rId25"/>
    <p:sldId id="436" r:id="rId26"/>
    <p:sldId id="462" r:id="rId27"/>
    <p:sldId id="463" r:id="rId28"/>
    <p:sldId id="464" r:id="rId29"/>
    <p:sldId id="465" r:id="rId30"/>
    <p:sldId id="466" r:id="rId31"/>
    <p:sldId id="468" r:id="rId32"/>
    <p:sldId id="472" r:id="rId33"/>
    <p:sldId id="470" r:id="rId34"/>
    <p:sldId id="471" r:id="rId35"/>
    <p:sldId id="473" r:id="rId36"/>
    <p:sldId id="474" r:id="rId37"/>
    <p:sldId id="475" r:id="rId38"/>
    <p:sldId id="476" r:id="rId39"/>
    <p:sldId id="422" r:id="rId40"/>
    <p:sldId id="423" r:id="rId41"/>
    <p:sldId id="424" r:id="rId42"/>
    <p:sldId id="324" r:id="rId43"/>
    <p:sldId id="461" r:id="rId44"/>
    <p:sldId id="360" r:id="rId45"/>
    <p:sldId id="477" r:id="rId46"/>
    <p:sldId id="478" r:id="rId47"/>
    <p:sldId id="480" r:id="rId48"/>
    <p:sldId id="325" r:id="rId49"/>
  </p:sldIdLst>
  <p:sldSz cx="9144000" cy="6858000" type="screen4x3"/>
  <p:notesSz cx="6858000" cy="9144000"/>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4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33CC"/>
    <a:srgbClr val="FFFFCC"/>
    <a:srgbClr val="FFFF66"/>
    <a:srgbClr val="FF0066"/>
    <a:srgbClr val="009900"/>
    <a:srgbClr val="FF99FF"/>
    <a:srgbClr val="FF6600"/>
    <a:srgbClr val="CC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8" autoAdjust="0"/>
    <p:restoredTop sz="93676" autoAdjust="0"/>
  </p:normalViewPr>
  <p:slideViewPr>
    <p:cSldViewPr>
      <p:cViewPr varScale="1">
        <p:scale>
          <a:sx n="107" d="100"/>
          <a:sy n="107" d="100"/>
        </p:scale>
        <p:origin x="1734" y="102"/>
      </p:cViewPr>
      <p:guideLst>
        <p:guide orient="horz" pos="2160"/>
        <p:guide pos="2846"/>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id="{1843A827-0CCC-4FB4-83FA-B14337ED957A}"/>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a:latin typeface="+mn-lt"/>
                <a:ea typeface="+mn-ea"/>
              </a:defRPr>
            </a:lvl1pPr>
          </a:lstStyle>
          <a:p>
            <a:pPr>
              <a:defRPr/>
            </a:pPr>
            <a:endParaRPr lang="zh-CN" altLang="en-US"/>
          </a:p>
        </p:txBody>
      </p:sp>
      <p:sp>
        <p:nvSpPr>
          <p:cNvPr id="3" name="日期占位符 2">
            <a:extLst>
              <a:ext uri="{FF2B5EF4-FFF2-40B4-BE49-F238E27FC236}">
                <a16:creationId xmlns:a16="http://schemas.microsoft.com/office/drawing/2014/main" id="{5BCC75AA-7D02-4601-8A32-4E0D23A70910}"/>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a:latin typeface="+mn-lt"/>
                <a:ea typeface="+mn-ea"/>
              </a:defRPr>
            </a:lvl1pPr>
          </a:lstStyle>
          <a:p>
            <a:pPr>
              <a:defRPr/>
            </a:pPr>
            <a:endParaRPr lang="zh-CN" altLang="en-US"/>
          </a:p>
        </p:txBody>
      </p:sp>
      <p:sp>
        <p:nvSpPr>
          <p:cNvPr id="4" name="幻灯片图像占位符 3">
            <a:extLst>
              <a:ext uri="{FF2B5EF4-FFF2-40B4-BE49-F238E27FC236}">
                <a16:creationId xmlns:a16="http://schemas.microsoft.com/office/drawing/2014/main" id="{F4221721-BD38-46A9-A8AB-B3D2714302AB}"/>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a:extLst>
              <a:ext uri="{FF2B5EF4-FFF2-40B4-BE49-F238E27FC236}">
                <a16:creationId xmlns:a16="http://schemas.microsoft.com/office/drawing/2014/main" id="{1A5609BE-DE69-4F6F-B89C-A4B0B6B0B80E}"/>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a:extLst>
              <a:ext uri="{FF2B5EF4-FFF2-40B4-BE49-F238E27FC236}">
                <a16:creationId xmlns:a16="http://schemas.microsoft.com/office/drawing/2014/main" id="{7400F15F-DF0C-4362-9D55-13B2E4BF984E}"/>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a:latin typeface="+mn-lt"/>
                <a:ea typeface="+mn-ea"/>
              </a:defRPr>
            </a:lvl1pPr>
          </a:lstStyle>
          <a:p>
            <a:pPr>
              <a:defRPr/>
            </a:pPr>
            <a:endParaRPr lang="zh-CN" altLang="en-US"/>
          </a:p>
        </p:txBody>
      </p:sp>
      <p:sp>
        <p:nvSpPr>
          <p:cNvPr id="7" name="灯片编号占位符 6">
            <a:extLst>
              <a:ext uri="{FF2B5EF4-FFF2-40B4-BE49-F238E27FC236}">
                <a16:creationId xmlns:a16="http://schemas.microsoft.com/office/drawing/2014/main" id="{31B5805B-5F1D-46F4-B2A2-08F6D81BD10D}"/>
              </a:ext>
            </a:extLst>
          </p:cNvPr>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noProof="1" dirty="0">
                <a:latin typeface="Calibri" panose="020F0502020204030204" pitchFamily="34" charset="0"/>
              </a:defRPr>
            </a:lvl1pPr>
          </a:lstStyle>
          <a:p>
            <a:fld id="{90324FB6-5EF4-4C4A-8D18-5D1513A42BAE}" type="slidenum">
              <a:rPr lang="zh-CN" altLang="en-US"/>
              <a:pPr/>
              <a:t>‹#›</a:t>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noProof="1"/>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p>
        </p:txBody>
      </p:sp>
      <p:sp>
        <p:nvSpPr>
          <p:cNvPr id="4" name="日期占位符 1">
            <a:extLst>
              <a:ext uri="{FF2B5EF4-FFF2-40B4-BE49-F238E27FC236}">
                <a16:creationId xmlns:a16="http://schemas.microsoft.com/office/drawing/2014/main" id="{779F7A09-561E-4701-8FBC-6289F53BD2A6}"/>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29F3927E-D676-49DF-A373-F91903AEE63A}"/>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AE012267-2056-49AA-96F9-95B871BD4165}"/>
              </a:ext>
            </a:extLst>
          </p:cNvPr>
          <p:cNvSpPr>
            <a:spLocks noGrp="1"/>
          </p:cNvSpPr>
          <p:nvPr>
            <p:ph type="sldNum" sz="quarter" idx="12"/>
          </p:nvPr>
        </p:nvSpPr>
        <p:spPr/>
        <p:txBody>
          <a:bodyPr/>
          <a:lstStyle>
            <a:lvl1pPr>
              <a:defRPr/>
            </a:lvl1pPr>
          </a:lstStyle>
          <a:p>
            <a:fld id="{BED9E7BE-3999-4D60-8A1B-02FFF5F3B772}" type="slidenum">
              <a:rPr lang="en-US" altLang="zh-CN"/>
              <a:pPr/>
              <a:t>‹#›</a:t>
            </a:fld>
            <a:endParaRPr lang="en-US" altLang="zh-CN"/>
          </a:p>
        </p:txBody>
      </p:sp>
    </p:spTree>
    <p:extLst>
      <p:ext uri="{BB962C8B-B14F-4D97-AF65-F5344CB8AC3E}">
        <p14:creationId xmlns:p14="http://schemas.microsoft.com/office/powerpoint/2010/main" val="37631195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id="{80A88E62-6361-4427-9FDB-74ECCDD0568E}"/>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1CBF616A-BD70-44EA-A806-DA8152B06850}"/>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9CB014A6-0E89-454D-AC19-03CE84B7C1DF}"/>
              </a:ext>
            </a:extLst>
          </p:cNvPr>
          <p:cNvSpPr>
            <a:spLocks noGrp="1"/>
          </p:cNvSpPr>
          <p:nvPr>
            <p:ph type="sldNum" sz="quarter" idx="12"/>
          </p:nvPr>
        </p:nvSpPr>
        <p:spPr/>
        <p:txBody>
          <a:bodyPr/>
          <a:lstStyle>
            <a:lvl1pPr>
              <a:defRPr/>
            </a:lvl1pPr>
          </a:lstStyle>
          <a:p>
            <a:fld id="{CA8AD36F-60D9-4AB5-9D6F-314DD9F460F1}" type="slidenum">
              <a:rPr lang="en-US" altLang="zh-CN"/>
              <a:pPr/>
              <a:t>‹#›</a:t>
            </a:fld>
            <a:endParaRPr lang="en-US" altLang="zh-CN"/>
          </a:p>
        </p:txBody>
      </p:sp>
    </p:spTree>
    <p:extLst>
      <p:ext uri="{BB962C8B-B14F-4D97-AF65-F5344CB8AC3E}">
        <p14:creationId xmlns:p14="http://schemas.microsoft.com/office/powerpoint/2010/main" val="2490071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noProof="1"/>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p>
        </p:txBody>
      </p:sp>
      <p:sp>
        <p:nvSpPr>
          <p:cNvPr id="4" name="日期占位符 1">
            <a:extLst>
              <a:ext uri="{FF2B5EF4-FFF2-40B4-BE49-F238E27FC236}">
                <a16:creationId xmlns:a16="http://schemas.microsoft.com/office/drawing/2014/main" id="{C14E118D-8457-4FB4-9086-9EE3C1E44F06}"/>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056DCCCC-EB2C-46DE-8B77-68D8AB54CCEC}"/>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3312F1D3-9106-4431-9995-CF0E1893B6F4}"/>
              </a:ext>
            </a:extLst>
          </p:cNvPr>
          <p:cNvSpPr>
            <a:spLocks noGrp="1"/>
          </p:cNvSpPr>
          <p:nvPr>
            <p:ph type="sldNum" sz="quarter" idx="12"/>
          </p:nvPr>
        </p:nvSpPr>
        <p:spPr/>
        <p:txBody>
          <a:bodyPr/>
          <a:lstStyle>
            <a:lvl1pPr>
              <a:defRPr/>
            </a:lvl1pPr>
          </a:lstStyle>
          <a:p>
            <a:fld id="{2E92CAF7-E55A-4BFC-8BAF-2158F22BF660}" type="slidenum">
              <a:rPr lang="en-US" altLang="zh-CN"/>
              <a:pPr/>
              <a:t>‹#›</a:t>
            </a:fld>
            <a:endParaRPr lang="en-US" altLang="zh-CN"/>
          </a:p>
        </p:txBody>
      </p:sp>
    </p:spTree>
    <p:extLst>
      <p:ext uri="{BB962C8B-B14F-4D97-AF65-F5344CB8AC3E}">
        <p14:creationId xmlns:p14="http://schemas.microsoft.com/office/powerpoint/2010/main" val="8556162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457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4648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1">
            <a:extLst>
              <a:ext uri="{FF2B5EF4-FFF2-40B4-BE49-F238E27FC236}">
                <a16:creationId xmlns:a16="http://schemas.microsoft.com/office/drawing/2014/main" id="{F7D42C08-15C1-402C-85BF-43CC6D0538E3}"/>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id="{96C4D557-6A0E-4825-BCF7-F7B7B4BF65FE}"/>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id="{73A2AAF6-48AB-4745-884F-9EF042EF95D7}"/>
              </a:ext>
            </a:extLst>
          </p:cNvPr>
          <p:cNvSpPr>
            <a:spLocks noGrp="1"/>
          </p:cNvSpPr>
          <p:nvPr>
            <p:ph type="sldNum" sz="quarter" idx="12"/>
          </p:nvPr>
        </p:nvSpPr>
        <p:spPr/>
        <p:txBody>
          <a:bodyPr/>
          <a:lstStyle>
            <a:lvl1pPr>
              <a:defRPr/>
            </a:lvl1pPr>
          </a:lstStyle>
          <a:p>
            <a:fld id="{60ACECC0-8454-4346-B72D-FE02E24D3099}" type="slidenum">
              <a:rPr lang="en-US" altLang="zh-CN"/>
              <a:pPr/>
              <a:t>‹#›</a:t>
            </a:fld>
            <a:endParaRPr lang="en-US" altLang="zh-CN"/>
          </a:p>
        </p:txBody>
      </p:sp>
    </p:spTree>
    <p:extLst>
      <p:ext uri="{BB962C8B-B14F-4D97-AF65-F5344CB8AC3E}">
        <p14:creationId xmlns:p14="http://schemas.microsoft.com/office/powerpoint/2010/main" val="20100846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noProof="1"/>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日期占位符 1">
            <a:extLst>
              <a:ext uri="{FF2B5EF4-FFF2-40B4-BE49-F238E27FC236}">
                <a16:creationId xmlns:a16="http://schemas.microsoft.com/office/drawing/2014/main" id="{D20ACA90-89E3-4269-8F9C-5631C9C66A3B}"/>
              </a:ext>
            </a:extLst>
          </p:cNvPr>
          <p:cNvSpPr>
            <a:spLocks noGrp="1"/>
          </p:cNvSpPr>
          <p:nvPr>
            <p:ph type="dt" sz="half" idx="10"/>
          </p:nvPr>
        </p:nvSpPr>
        <p:spPr/>
        <p:txBody>
          <a:bodyPr/>
          <a:lstStyle>
            <a:lvl1pPr>
              <a:defRPr/>
            </a:lvl1pPr>
          </a:lstStyle>
          <a:p>
            <a:pPr>
              <a:defRPr/>
            </a:pPr>
            <a:endParaRPr lang="en-US"/>
          </a:p>
        </p:txBody>
      </p:sp>
      <p:sp>
        <p:nvSpPr>
          <p:cNvPr id="8" name="页脚占位符 2">
            <a:extLst>
              <a:ext uri="{FF2B5EF4-FFF2-40B4-BE49-F238E27FC236}">
                <a16:creationId xmlns:a16="http://schemas.microsoft.com/office/drawing/2014/main" id="{74522940-89E6-48BA-88E0-B7809621080A}"/>
              </a:ext>
            </a:extLst>
          </p:cNvPr>
          <p:cNvSpPr>
            <a:spLocks noGrp="1"/>
          </p:cNvSpPr>
          <p:nvPr>
            <p:ph type="ftr" sz="quarter" idx="11"/>
          </p:nvPr>
        </p:nvSpPr>
        <p:spPr/>
        <p:txBody>
          <a:bodyPr/>
          <a:lstStyle>
            <a:lvl1pPr>
              <a:defRPr/>
            </a:lvl1pPr>
          </a:lstStyle>
          <a:p>
            <a:pPr>
              <a:defRPr/>
            </a:pPr>
            <a:endParaRPr lang="en-US"/>
          </a:p>
        </p:txBody>
      </p:sp>
      <p:sp>
        <p:nvSpPr>
          <p:cNvPr id="9" name="灯片编号占位符 3">
            <a:extLst>
              <a:ext uri="{FF2B5EF4-FFF2-40B4-BE49-F238E27FC236}">
                <a16:creationId xmlns:a16="http://schemas.microsoft.com/office/drawing/2014/main" id="{A9180893-69FB-4C84-B3F0-46AA3B49E4A2}"/>
              </a:ext>
            </a:extLst>
          </p:cNvPr>
          <p:cNvSpPr>
            <a:spLocks noGrp="1"/>
          </p:cNvSpPr>
          <p:nvPr>
            <p:ph type="sldNum" sz="quarter" idx="12"/>
          </p:nvPr>
        </p:nvSpPr>
        <p:spPr/>
        <p:txBody>
          <a:bodyPr/>
          <a:lstStyle>
            <a:lvl1pPr>
              <a:defRPr/>
            </a:lvl1pPr>
          </a:lstStyle>
          <a:p>
            <a:fld id="{EE107005-1778-4C94-938A-949957E47D72}" type="slidenum">
              <a:rPr lang="en-US" altLang="zh-CN"/>
              <a:pPr/>
              <a:t>‹#›</a:t>
            </a:fld>
            <a:endParaRPr lang="en-US" altLang="zh-CN"/>
          </a:p>
        </p:txBody>
      </p:sp>
    </p:spTree>
    <p:extLst>
      <p:ext uri="{BB962C8B-B14F-4D97-AF65-F5344CB8AC3E}">
        <p14:creationId xmlns:p14="http://schemas.microsoft.com/office/powerpoint/2010/main" val="17812990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1">
            <a:extLst>
              <a:ext uri="{FF2B5EF4-FFF2-40B4-BE49-F238E27FC236}">
                <a16:creationId xmlns:a16="http://schemas.microsoft.com/office/drawing/2014/main" id="{F517601A-4AFA-475A-8050-D092ABEAAFB2}"/>
              </a:ext>
            </a:extLst>
          </p:cNvPr>
          <p:cNvSpPr>
            <a:spLocks noGrp="1"/>
          </p:cNvSpPr>
          <p:nvPr>
            <p:ph type="dt" sz="half" idx="10"/>
          </p:nvPr>
        </p:nvSpPr>
        <p:spPr/>
        <p:txBody>
          <a:bodyPr/>
          <a:lstStyle>
            <a:lvl1pPr>
              <a:defRPr/>
            </a:lvl1pPr>
          </a:lstStyle>
          <a:p>
            <a:pPr>
              <a:defRPr/>
            </a:pPr>
            <a:endParaRPr lang="en-US"/>
          </a:p>
        </p:txBody>
      </p:sp>
      <p:sp>
        <p:nvSpPr>
          <p:cNvPr id="4" name="页脚占位符 2">
            <a:extLst>
              <a:ext uri="{FF2B5EF4-FFF2-40B4-BE49-F238E27FC236}">
                <a16:creationId xmlns:a16="http://schemas.microsoft.com/office/drawing/2014/main" id="{B7D4BED8-91D2-48B1-A48B-6E8D92D2B8E2}"/>
              </a:ext>
            </a:extLst>
          </p:cNvPr>
          <p:cNvSpPr>
            <a:spLocks noGrp="1"/>
          </p:cNvSpPr>
          <p:nvPr>
            <p:ph type="ftr" sz="quarter" idx="11"/>
          </p:nvPr>
        </p:nvSpPr>
        <p:spPr/>
        <p:txBody>
          <a:bodyPr/>
          <a:lstStyle>
            <a:lvl1pPr>
              <a:defRPr/>
            </a:lvl1pPr>
          </a:lstStyle>
          <a:p>
            <a:pPr>
              <a:defRPr/>
            </a:pPr>
            <a:endParaRPr lang="en-US"/>
          </a:p>
        </p:txBody>
      </p:sp>
      <p:sp>
        <p:nvSpPr>
          <p:cNvPr id="5" name="灯片编号占位符 3">
            <a:extLst>
              <a:ext uri="{FF2B5EF4-FFF2-40B4-BE49-F238E27FC236}">
                <a16:creationId xmlns:a16="http://schemas.microsoft.com/office/drawing/2014/main" id="{70DF11E1-75B4-41E0-B022-733A12269AFA}"/>
              </a:ext>
            </a:extLst>
          </p:cNvPr>
          <p:cNvSpPr>
            <a:spLocks noGrp="1"/>
          </p:cNvSpPr>
          <p:nvPr>
            <p:ph type="sldNum" sz="quarter" idx="12"/>
          </p:nvPr>
        </p:nvSpPr>
        <p:spPr/>
        <p:txBody>
          <a:bodyPr/>
          <a:lstStyle>
            <a:lvl1pPr>
              <a:defRPr/>
            </a:lvl1pPr>
          </a:lstStyle>
          <a:p>
            <a:fld id="{19C871B6-5AE2-4807-9C11-42C9E9C87AFE}" type="slidenum">
              <a:rPr lang="en-US" altLang="zh-CN"/>
              <a:pPr/>
              <a:t>‹#›</a:t>
            </a:fld>
            <a:endParaRPr lang="en-US" altLang="zh-CN"/>
          </a:p>
        </p:txBody>
      </p:sp>
    </p:spTree>
    <p:extLst>
      <p:ext uri="{BB962C8B-B14F-4D97-AF65-F5344CB8AC3E}">
        <p14:creationId xmlns:p14="http://schemas.microsoft.com/office/powerpoint/2010/main" val="15268138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534A5AE9-6907-4C5A-BBFC-39AF25628C16}"/>
              </a:ext>
            </a:extLst>
          </p:cNvPr>
          <p:cNvSpPr>
            <a:spLocks noGrp="1"/>
          </p:cNvSpPr>
          <p:nvPr>
            <p:ph type="dt" sz="half" idx="10"/>
          </p:nvPr>
        </p:nvSpPr>
        <p:spPr/>
        <p:txBody>
          <a:bodyPr/>
          <a:lstStyle>
            <a:lvl1pPr>
              <a:defRPr/>
            </a:lvl1pPr>
          </a:lstStyle>
          <a:p>
            <a:pPr>
              <a:defRPr/>
            </a:pPr>
            <a:endParaRPr lang="en-US"/>
          </a:p>
        </p:txBody>
      </p:sp>
      <p:sp>
        <p:nvSpPr>
          <p:cNvPr id="3" name="页脚占位符 2">
            <a:extLst>
              <a:ext uri="{FF2B5EF4-FFF2-40B4-BE49-F238E27FC236}">
                <a16:creationId xmlns:a16="http://schemas.microsoft.com/office/drawing/2014/main" id="{9F1E6B55-33C1-4D59-9919-5299B11BF47E}"/>
              </a:ext>
            </a:extLst>
          </p:cNvPr>
          <p:cNvSpPr>
            <a:spLocks noGrp="1"/>
          </p:cNvSpPr>
          <p:nvPr>
            <p:ph type="ftr" sz="quarter" idx="11"/>
          </p:nvPr>
        </p:nvSpPr>
        <p:spPr/>
        <p:txBody>
          <a:bodyPr/>
          <a:lstStyle>
            <a:lvl1pPr>
              <a:defRPr/>
            </a:lvl1pPr>
          </a:lstStyle>
          <a:p>
            <a:pPr>
              <a:defRPr/>
            </a:pPr>
            <a:endParaRPr lang="en-US"/>
          </a:p>
        </p:txBody>
      </p:sp>
      <p:sp>
        <p:nvSpPr>
          <p:cNvPr id="4" name="灯片编号占位符 3">
            <a:extLst>
              <a:ext uri="{FF2B5EF4-FFF2-40B4-BE49-F238E27FC236}">
                <a16:creationId xmlns:a16="http://schemas.microsoft.com/office/drawing/2014/main" id="{5DC7E10E-1268-49F9-A95A-9CF0F495E670}"/>
              </a:ext>
            </a:extLst>
          </p:cNvPr>
          <p:cNvSpPr>
            <a:spLocks noGrp="1"/>
          </p:cNvSpPr>
          <p:nvPr>
            <p:ph type="sldNum" sz="quarter" idx="12"/>
          </p:nvPr>
        </p:nvSpPr>
        <p:spPr/>
        <p:txBody>
          <a:bodyPr/>
          <a:lstStyle>
            <a:lvl1pPr>
              <a:defRPr/>
            </a:lvl1pPr>
          </a:lstStyle>
          <a:p>
            <a:fld id="{E9A4C2E1-8287-48DD-9D15-39853A6463FA}" type="slidenum">
              <a:rPr lang="en-US" altLang="zh-CN"/>
              <a:pPr/>
              <a:t>‹#›</a:t>
            </a:fld>
            <a:endParaRPr lang="en-US" altLang="zh-CN"/>
          </a:p>
        </p:txBody>
      </p:sp>
    </p:spTree>
    <p:extLst>
      <p:ext uri="{BB962C8B-B14F-4D97-AF65-F5344CB8AC3E}">
        <p14:creationId xmlns:p14="http://schemas.microsoft.com/office/powerpoint/2010/main" val="10881954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noProof="1"/>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日期占位符 1">
            <a:extLst>
              <a:ext uri="{FF2B5EF4-FFF2-40B4-BE49-F238E27FC236}">
                <a16:creationId xmlns:a16="http://schemas.microsoft.com/office/drawing/2014/main" id="{95FB44A1-4CB3-4C2D-B432-550E37DC080A}"/>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id="{75BFD0FD-F696-41B0-A878-72D8BF23D245}"/>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id="{72F12D15-9182-46A2-8A3B-266F63DAEA1A}"/>
              </a:ext>
            </a:extLst>
          </p:cNvPr>
          <p:cNvSpPr>
            <a:spLocks noGrp="1"/>
          </p:cNvSpPr>
          <p:nvPr>
            <p:ph type="sldNum" sz="quarter" idx="12"/>
          </p:nvPr>
        </p:nvSpPr>
        <p:spPr/>
        <p:txBody>
          <a:bodyPr/>
          <a:lstStyle>
            <a:lvl1pPr>
              <a:defRPr/>
            </a:lvl1pPr>
          </a:lstStyle>
          <a:p>
            <a:fld id="{36AA9C0B-A6B7-49D2-80BE-2519A8C148AB}" type="slidenum">
              <a:rPr lang="en-US" altLang="zh-CN"/>
              <a:pPr/>
              <a:t>‹#›</a:t>
            </a:fld>
            <a:endParaRPr lang="en-US" altLang="zh-CN"/>
          </a:p>
        </p:txBody>
      </p:sp>
    </p:spTree>
    <p:extLst>
      <p:ext uri="{BB962C8B-B14F-4D97-AF65-F5344CB8AC3E}">
        <p14:creationId xmlns:p14="http://schemas.microsoft.com/office/powerpoint/2010/main" val="21515764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noProof="1"/>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日期占位符 1">
            <a:extLst>
              <a:ext uri="{FF2B5EF4-FFF2-40B4-BE49-F238E27FC236}">
                <a16:creationId xmlns:a16="http://schemas.microsoft.com/office/drawing/2014/main" id="{F9B2B3D4-D7CB-42AE-8105-835CC7F0B6C3}"/>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id="{7E5F77B1-C3D2-4239-9C21-6688589AF71E}"/>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id="{8B009D2F-F9B7-4014-994C-FD3BDDA9DBDB}"/>
              </a:ext>
            </a:extLst>
          </p:cNvPr>
          <p:cNvSpPr>
            <a:spLocks noGrp="1"/>
          </p:cNvSpPr>
          <p:nvPr>
            <p:ph type="sldNum" sz="quarter" idx="12"/>
          </p:nvPr>
        </p:nvSpPr>
        <p:spPr/>
        <p:txBody>
          <a:bodyPr/>
          <a:lstStyle>
            <a:lvl1pPr>
              <a:defRPr/>
            </a:lvl1pPr>
          </a:lstStyle>
          <a:p>
            <a:fld id="{F0631D7F-5A4C-424F-A6DF-AC41A276D144}" type="slidenum">
              <a:rPr lang="en-US" altLang="zh-CN"/>
              <a:pPr/>
              <a:t>‹#›</a:t>
            </a:fld>
            <a:endParaRPr lang="en-US" altLang="zh-CN"/>
          </a:p>
        </p:txBody>
      </p:sp>
    </p:spTree>
    <p:extLst>
      <p:ext uri="{BB962C8B-B14F-4D97-AF65-F5344CB8AC3E}">
        <p14:creationId xmlns:p14="http://schemas.microsoft.com/office/powerpoint/2010/main" val="13918358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id="{BA50EA24-A1A3-4B87-BBC5-AD101B965574}"/>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569F7EA6-9041-4786-A3A2-C547FC4C3627}"/>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57ACA14D-8D23-4FD8-9CDC-7B64D872B547}"/>
              </a:ext>
            </a:extLst>
          </p:cNvPr>
          <p:cNvSpPr>
            <a:spLocks noGrp="1"/>
          </p:cNvSpPr>
          <p:nvPr>
            <p:ph type="sldNum" sz="quarter" idx="12"/>
          </p:nvPr>
        </p:nvSpPr>
        <p:spPr/>
        <p:txBody>
          <a:bodyPr/>
          <a:lstStyle>
            <a:lvl1pPr>
              <a:defRPr/>
            </a:lvl1pPr>
          </a:lstStyle>
          <a:p>
            <a:fld id="{E3AD1FBE-2512-4029-9DE3-441249D9901A}" type="slidenum">
              <a:rPr lang="en-US" altLang="zh-CN"/>
              <a:pPr/>
              <a:t>‹#›</a:t>
            </a:fld>
            <a:endParaRPr lang="en-US" altLang="zh-CN"/>
          </a:p>
        </p:txBody>
      </p:sp>
    </p:spTree>
    <p:extLst>
      <p:ext uri="{BB962C8B-B14F-4D97-AF65-F5344CB8AC3E}">
        <p14:creationId xmlns:p14="http://schemas.microsoft.com/office/powerpoint/2010/main" val="18531423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457200" y="704850"/>
            <a:ext cx="6019800" cy="5619750"/>
          </a:xfr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id="{60E28538-6471-4309-A674-B61A0C11AC83}"/>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176BBFBC-C05C-4DC4-A9FB-5DB1F0D9377C}"/>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486F8E50-45AA-4D86-A873-BFD75FE0FD1A}"/>
              </a:ext>
            </a:extLst>
          </p:cNvPr>
          <p:cNvSpPr>
            <a:spLocks noGrp="1"/>
          </p:cNvSpPr>
          <p:nvPr>
            <p:ph type="sldNum" sz="quarter" idx="12"/>
          </p:nvPr>
        </p:nvSpPr>
        <p:spPr/>
        <p:txBody>
          <a:bodyPr/>
          <a:lstStyle>
            <a:lvl1pPr>
              <a:defRPr/>
            </a:lvl1pPr>
          </a:lstStyle>
          <a:p>
            <a:fld id="{FD9469D4-D8CD-4C30-AE58-EDF66A7DC508}" type="slidenum">
              <a:rPr lang="en-US" altLang="zh-CN"/>
              <a:pPr/>
              <a:t>‹#›</a:t>
            </a:fld>
            <a:endParaRPr lang="en-US" altLang="zh-CN"/>
          </a:p>
        </p:txBody>
      </p:sp>
    </p:spTree>
    <p:extLst>
      <p:ext uri="{BB962C8B-B14F-4D97-AF65-F5344CB8AC3E}">
        <p14:creationId xmlns:p14="http://schemas.microsoft.com/office/powerpoint/2010/main" val="23180730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09625" y="609600"/>
            <a:ext cx="7958138" cy="5486400"/>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1026">
            <a:extLst>
              <a:ext uri="{FF2B5EF4-FFF2-40B4-BE49-F238E27FC236}">
                <a16:creationId xmlns:a16="http://schemas.microsoft.com/office/drawing/2014/main" id="{5D4E1A40-8A68-46CC-B57F-8D4E79C2481D}"/>
              </a:ext>
            </a:extLst>
          </p:cNvPr>
          <p:cNvSpPr>
            <a:spLocks noGrp="1"/>
          </p:cNvSpPr>
          <p:nvPr>
            <p:ph type="dt" sz="half" idx="10"/>
          </p:nvPr>
        </p:nvSpPr>
        <p:spPr/>
        <p:txBody>
          <a:bodyPr/>
          <a:lstStyle>
            <a:lvl1pPr>
              <a:defRPr/>
            </a:lvl1pPr>
          </a:lstStyle>
          <a:p>
            <a:pPr>
              <a:defRPr/>
            </a:pPr>
            <a:endParaRPr lang="zh-CN" altLang="en-US"/>
          </a:p>
        </p:txBody>
      </p:sp>
      <p:sp>
        <p:nvSpPr>
          <p:cNvPr id="4" name="页脚占位符 1027">
            <a:extLst>
              <a:ext uri="{FF2B5EF4-FFF2-40B4-BE49-F238E27FC236}">
                <a16:creationId xmlns:a16="http://schemas.microsoft.com/office/drawing/2014/main" id="{81BA0FD1-5F85-4474-871E-49A38BC0A82F}"/>
              </a:ext>
            </a:extLst>
          </p:cNvPr>
          <p:cNvSpPr>
            <a:spLocks noGrp="1"/>
          </p:cNvSpPr>
          <p:nvPr>
            <p:ph type="ftr" sz="quarter" idx="11"/>
          </p:nvPr>
        </p:nvSpPr>
        <p:spPr/>
        <p:txBody>
          <a:bodyPr/>
          <a:lstStyle>
            <a:lvl1pPr>
              <a:defRPr/>
            </a:lvl1pPr>
          </a:lstStyle>
          <a:p>
            <a:pPr>
              <a:defRPr/>
            </a:pPr>
            <a:endParaRPr lang="zh-CN"/>
          </a:p>
        </p:txBody>
      </p:sp>
      <p:sp>
        <p:nvSpPr>
          <p:cNvPr id="5" name="灯片编号占位符 1028">
            <a:extLst>
              <a:ext uri="{FF2B5EF4-FFF2-40B4-BE49-F238E27FC236}">
                <a16:creationId xmlns:a16="http://schemas.microsoft.com/office/drawing/2014/main" id="{E1818BD4-5CF4-4B71-9353-C81E7CA22402}"/>
              </a:ext>
            </a:extLst>
          </p:cNvPr>
          <p:cNvSpPr>
            <a:spLocks noGrp="1"/>
          </p:cNvSpPr>
          <p:nvPr>
            <p:ph type="sldNum" sz="quarter" idx="12"/>
          </p:nvPr>
        </p:nvSpPr>
        <p:spPr/>
        <p:txBody>
          <a:bodyPr/>
          <a:lstStyle>
            <a:lvl1pPr>
              <a:defRPr/>
            </a:lvl1pPr>
          </a:lstStyle>
          <a:p>
            <a:fld id="{58D44B39-F5B0-4A3C-914A-E81292DD41B2}" type="slidenum">
              <a:rPr lang="zh-CN" altLang="en-US"/>
              <a:pPr/>
              <a:t>‹#›</a:t>
            </a:fld>
            <a:endParaRPr lang="zh-CN" altLang="en-US"/>
          </a:p>
        </p:txBody>
      </p:sp>
    </p:spTree>
    <p:extLst>
      <p:ext uri="{BB962C8B-B14F-4D97-AF65-F5344CB8AC3E}">
        <p14:creationId xmlns:p14="http://schemas.microsoft.com/office/powerpoint/2010/main" val="36339970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027">
            <a:extLst>
              <a:ext uri="{FF2B5EF4-FFF2-40B4-BE49-F238E27FC236}">
                <a16:creationId xmlns:a16="http://schemas.microsoft.com/office/drawing/2014/main" id="{DEF30482-47D1-4FBB-A3B6-627B0FD0A089}"/>
              </a:ext>
            </a:extLst>
          </p:cNvPr>
          <p:cNvSpPr>
            <a:spLocks noGrp="1"/>
          </p:cNvSpPr>
          <p:nvPr>
            <p:ph type="dt" sz="half" idx="10"/>
          </p:nvPr>
        </p:nvSpPr>
        <p:spPr/>
        <p:txBody>
          <a:bodyPr/>
          <a:lstStyle>
            <a:lvl1pPr>
              <a:defRPr/>
            </a:lvl1pPr>
          </a:lstStyle>
          <a:p>
            <a:pPr>
              <a:defRPr/>
            </a:pPr>
            <a:endParaRPr lang="zh-CN" altLang="en-US"/>
          </a:p>
        </p:txBody>
      </p:sp>
      <p:sp>
        <p:nvSpPr>
          <p:cNvPr id="5" name="页脚占位符 1028">
            <a:extLst>
              <a:ext uri="{FF2B5EF4-FFF2-40B4-BE49-F238E27FC236}">
                <a16:creationId xmlns:a16="http://schemas.microsoft.com/office/drawing/2014/main" id="{98871B35-DCD9-4553-9331-909CDE89E836}"/>
              </a:ext>
            </a:extLst>
          </p:cNvPr>
          <p:cNvSpPr>
            <a:spLocks noGrp="1"/>
          </p:cNvSpPr>
          <p:nvPr>
            <p:ph type="ftr" sz="quarter" idx="11"/>
          </p:nvPr>
        </p:nvSpPr>
        <p:spPr/>
        <p:txBody>
          <a:bodyPr/>
          <a:lstStyle>
            <a:lvl1pPr>
              <a:defRPr/>
            </a:lvl1pPr>
          </a:lstStyle>
          <a:p>
            <a:pPr>
              <a:defRPr/>
            </a:pPr>
            <a:endParaRPr lang="zh-CN"/>
          </a:p>
        </p:txBody>
      </p:sp>
      <p:sp>
        <p:nvSpPr>
          <p:cNvPr id="6" name="灯片编号占位符 1029">
            <a:extLst>
              <a:ext uri="{FF2B5EF4-FFF2-40B4-BE49-F238E27FC236}">
                <a16:creationId xmlns:a16="http://schemas.microsoft.com/office/drawing/2014/main" id="{AEF7BB8D-AC39-441A-904D-001CE340FD22}"/>
              </a:ext>
            </a:extLst>
          </p:cNvPr>
          <p:cNvSpPr>
            <a:spLocks noGrp="1"/>
          </p:cNvSpPr>
          <p:nvPr>
            <p:ph type="sldNum" sz="quarter" idx="12"/>
          </p:nvPr>
        </p:nvSpPr>
        <p:spPr/>
        <p:txBody>
          <a:bodyPr/>
          <a:lstStyle>
            <a:lvl1pPr>
              <a:defRPr/>
            </a:lvl1pPr>
          </a:lstStyle>
          <a:p>
            <a:fld id="{0D945148-4287-4D6F-AB95-3711D44AA556}" type="slidenum">
              <a:rPr lang="zh-CN" altLang="en-US"/>
              <a:pPr/>
              <a:t>‹#›</a:t>
            </a:fld>
            <a:endParaRPr lang="zh-CN" altLang="en-US"/>
          </a:p>
        </p:txBody>
      </p:sp>
    </p:spTree>
    <p:extLst>
      <p:ext uri="{BB962C8B-B14F-4D97-AF65-F5344CB8AC3E}">
        <p14:creationId xmlns:p14="http://schemas.microsoft.com/office/powerpoint/2010/main" val="315345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7" name="任意多边形 6">
            <a:extLst>
              <a:ext uri="{FF2B5EF4-FFF2-40B4-BE49-F238E27FC236}">
                <a16:creationId xmlns:a16="http://schemas.microsoft.com/office/drawing/2014/main" id="{FC062AED-CA21-42D6-9B26-875844D4EECB}"/>
              </a:ext>
            </a:extLst>
          </p:cNvPr>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a typeface="+mn-ea"/>
            </a:endParaRPr>
          </a:p>
        </p:txBody>
      </p:sp>
      <p:sp>
        <p:nvSpPr>
          <p:cNvPr id="8" name="任意多边形 7">
            <a:extLst>
              <a:ext uri="{FF2B5EF4-FFF2-40B4-BE49-F238E27FC236}">
                <a16:creationId xmlns:a16="http://schemas.microsoft.com/office/drawing/2014/main" id="{841CFCB6-B9C4-4B66-AE29-38E7AD11ED90}"/>
              </a:ext>
            </a:extLst>
          </p:cNvPr>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a typeface="+mn-ea"/>
            </a:endParaRPr>
          </a:p>
        </p:txBody>
      </p:sp>
      <p:grpSp>
        <p:nvGrpSpPr>
          <p:cNvPr id="1028" name="组合 1">
            <a:extLst>
              <a:ext uri="{FF2B5EF4-FFF2-40B4-BE49-F238E27FC236}">
                <a16:creationId xmlns:a16="http://schemas.microsoft.com/office/drawing/2014/main" id="{55C87F27-707F-4B56-B054-22A4B5B084F9}"/>
              </a:ext>
            </a:extLst>
          </p:cNvPr>
          <p:cNvGrpSpPr/>
          <p:nvPr/>
        </p:nvGrpSpPr>
        <p:grpSpPr>
          <a:xfrm>
            <a:off x="-19052" y="203199"/>
            <a:ext cx="9180515" cy="647701"/>
            <a:chOff x="-19045" y="216550"/>
            <a:chExt cx="9180548" cy="649224"/>
          </a:xfrm>
        </p:grpSpPr>
        <p:sp>
          <p:nvSpPr>
            <p:cNvPr id="12" name="任意多边形 11">
              <a:extLst>
                <a:ext uri="{FF2B5EF4-FFF2-40B4-BE49-F238E27FC236}">
                  <a16:creationId xmlns:a16="http://schemas.microsoft.com/office/drawing/2014/main" id="{CC0D8FAC-CB69-463B-B5B8-F16F4C0B4942}"/>
                </a:ext>
              </a:extLst>
            </p:cNvPr>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latin typeface="Comic Sans MS" panose="030F0702030302020204" pitchFamily="66" charset="0"/>
              </a:endParaRPr>
            </a:p>
          </p:txBody>
        </p:sp>
        <p:sp>
          <p:nvSpPr>
            <p:cNvPr id="13" name="任意多边形 12">
              <a:extLst>
                <a:ext uri="{FF2B5EF4-FFF2-40B4-BE49-F238E27FC236}">
                  <a16:creationId xmlns:a16="http://schemas.microsoft.com/office/drawing/2014/main" id="{85FA6C47-4B37-4EC8-8C54-3839CD031269}"/>
                </a:ext>
              </a:extLst>
            </p:cNvPr>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latin typeface="Comic Sans MS" panose="030F0702030302020204" pitchFamily="66" charset="0"/>
              </a:endParaRPr>
            </a:p>
          </p:txBody>
        </p:sp>
      </p:grpSp>
      <p:pic>
        <p:nvPicPr>
          <p:cNvPr id="1029" name="Picture 10" descr="英语周报标志">
            <a:extLst>
              <a:ext uri="{FF2B5EF4-FFF2-40B4-BE49-F238E27FC236}">
                <a16:creationId xmlns:a16="http://schemas.microsoft.com/office/drawing/2014/main" id="{FC75EE5C-87B9-47BC-A8A8-37C63E80B51C}"/>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6200" y="95250"/>
            <a:ext cx="1828800"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0" name="Text Box 11">
            <a:extLst>
              <a:ext uri="{FF2B5EF4-FFF2-40B4-BE49-F238E27FC236}">
                <a16:creationId xmlns:a16="http://schemas.microsoft.com/office/drawing/2014/main" id="{5DD95FD6-6259-49E8-9C42-85CEC98B7FF0}"/>
              </a:ext>
            </a:extLst>
          </p:cNvPr>
          <p:cNvSpPr txBox="1">
            <a:spLocks noChangeArrowheads="1"/>
          </p:cNvSpPr>
          <p:nvPr/>
        </p:nvSpPr>
        <p:spPr bwMode="auto">
          <a:xfrm>
            <a:off x="7162800" y="76200"/>
            <a:ext cx="1905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defRPr/>
            </a:pPr>
            <a:r>
              <a:rPr lang="en-US" altLang="zh-CN" dirty="0">
                <a:solidFill>
                  <a:srgbClr val="5F5F5F"/>
                </a:solidFill>
                <a:latin typeface="Comic Sans MS" panose="030F0702030302020204" pitchFamily="66" charset="0"/>
              </a:rPr>
              <a:t>Unit 8 Grammar</a:t>
            </a:r>
          </a:p>
        </p:txBody>
      </p:sp>
      <p:sp>
        <p:nvSpPr>
          <p:cNvPr id="1031" name="标题占位符 8">
            <a:extLst>
              <a:ext uri="{FF2B5EF4-FFF2-40B4-BE49-F238E27FC236}">
                <a16:creationId xmlns:a16="http://schemas.microsoft.com/office/drawing/2014/main" id="{2A7C8F10-7905-40F9-BAF8-1F1A5AA9C793}"/>
              </a:ext>
            </a:extLst>
          </p:cNvPr>
          <p:cNvSpPr>
            <a:spLocks noGrp="1" noChangeArrowheads="1"/>
          </p:cNvSpPr>
          <p:nvPr>
            <p:ph type="title" idx="4294967295"/>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zh-CN" altLang="en-US"/>
              <a:t>单击此处编辑母版标题样式</a:t>
            </a:r>
            <a:endParaRPr lang="en-US" altLang="zh-CN"/>
          </a:p>
        </p:txBody>
      </p:sp>
      <p:sp>
        <p:nvSpPr>
          <p:cNvPr id="1032" name="文本占位符 29">
            <a:extLst>
              <a:ext uri="{FF2B5EF4-FFF2-40B4-BE49-F238E27FC236}">
                <a16:creationId xmlns:a16="http://schemas.microsoft.com/office/drawing/2014/main" id="{0DF0EE31-8418-43C2-8DC4-5483B543178E}"/>
              </a:ext>
            </a:extLst>
          </p:cNvPr>
          <p:cNvSpPr>
            <a:spLocks noGrp="1" noChangeArrowheads="1"/>
          </p:cNvSpPr>
          <p:nvPr>
            <p:ph type="body" idx="4294967295"/>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ltLang="zh-CN"/>
          </a:p>
        </p:txBody>
      </p:sp>
      <p:sp>
        <p:nvSpPr>
          <p:cNvPr id="14" name="日期占位符 1">
            <a:extLst>
              <a:ext uri="{FF2B5EF4-FFF2-40B4-BE49-F238E27FC236}">
                <a16:creationId xmlns:a16="http://schemas.microsoft.com/office/drawing/2014/main" id="{A9556247-42D0-4E55-8355-D383E85C1E58}"/>
              </a:ext>
            </a:extLst>
          </p:cNvPr>
          <p:cNvSpPr>
            <a:spLocks noGrp="1"/>
          </p:cNvSpPr>
          <p:nvPr>
            <p:ph type="dt" sz="half" idx="2"/>
          </p:nvPr>
        </p:nvSpPr>
        <p:spPr>
          <a:xfrm>
            <a:off x="457200" y="6356350"/>
            <a:ext cx="21336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a:defRPr/>
            </a:pPr>
            <a:endParaRPr lang="en-US"/>
          </a:p>
        </p:txBody>
      </p:sp>
      <p:sp>
        <p:nvSpPr>
          <p:cNvPr id="16" name="页脚占位符 2">
            <a:extLst>
              <a:ext uri="{FF2B5EF4-FFF2-40B4-BE49-F238E27FC236}">
                <a16:creationId xmlns:a16="http://schemas.microsoft.com/office/drawing/2014/main" id="{D722E8A7-2789-4E40-9683-0297107F731B}"/>
              </a:ext>
            </a:extLst>
          </p:cNvPr>
          <p:cNvSpPr>
            <a:spLocks noGrp="1"/>
          </p:cNvSpPr>
          <p:nvPr>
            <p:ph type="ftr" sz="quarter" idx="3"/>
          </p:nvPr>
        </p:nvSpPr>
        <p:spPr>
          <a:xfrm>
            <a:off x="2667000" y="6356350"/>
            <a:ext cx="33528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a:defRPr/>
            </a:pPr>
            <a:endParaRPr lang="en-US"/>
          </a:p>
        </p:txBody>
      </p:sp>
      <p:sp>
        <p:nvSpPr>
          <p:cNvPr id="17" name="灯片编号占位符 3">
            <a:extLst>
              <a:ext uri="{FF2B5EF4-FFF2-40B4-BE49-F238E27FC236}">
                <a16:creationId xmlns:a16="http://schemas.microsoft.com/office/drawing/2014/main" id="{5DAA3907-881D-4B5F-8E2C-C2E3126D735F}"/>
              </a:ext>
            </a:extLst>
          </p:cNvPr>
          <p:cNvSpPr>
            <a:spLocks noGrp="1"/>
          </p:cNvSpPr>
          <p:nvPr>
            <p:ph type="sldNum" sz="quarter" idx="4"/>
          </p:nvPr>
        </p:nvSpPr>
        <p:spPr>
          <a:xfrm>
            <a:off x="7924800" y="6356350"/>
            <a:ext cx="762000" cy="365125"/>
          </a:xfrm>
          <a:prstGeom prst="rect">
            <a:avLst/>
          </a:prstGeom>
        </p:spPr>
        <p:txBody>
          <a:bodyPr vert="horz" lIns="0" tIns="0" rIns="0" bIns="0" anchor="b"/>
          <a:lstStyle>
            <a:lvl1pPr algn="r">
              <a:buFont typeface="Arial" panose="020B0604020202020204" pitchFamily="34" charset="0"/>
              <a:buChar char="•"/>
              <a:defRPr sz="1200" noProof="1" dirty="0">
                <a:solidFill>
                  <a:srgbClr val="045C75"/>
                </a:solidFill>
                <a:latin typeface="Comic Sans MS" panose="030F0702030302020204" pitchFamily="66" charset="0"/>
              </a:defRPr>
            </a:lvl1pPr>
          </a:lstStyle>
          <a:p>
            <a:fld id="{FCB8C5BB-0871-4C9A-A4AF-16D87FFF7A8B}"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681" r:id="rId1"/>
    <p:sldLayoutId id="2147483680" r:id="rId2"/>
    <p:sldLayoutId id="2147483679" r:id="rId3"/>
    <p:sldLayoutId id="2147483678" r:id="rId4"/>
    <p:sldLayoutId id="2147483677" r:id="rId5"/>
    <p:sldLayoutId id="2147483676" r:id="rId6"/>
    <p:sldLayoutId id="2147483675" r:id="rId7"/>
    <p:sldLayoutId id="2147483674" r:id="rId8"/>
    <p:sldLayoutId id="2147483673" r:id="rId9"/>
    <p:sldLayoutId id="2147483672" r:id="rId10"/>
    <p:sldLayoutId id="2147483671" r:id="rId11"/>
    <p:sldLayoutId id="2147483682" r:id="rId12"/>
    <p:sldLayoutId id="2147483683" r:id="rId13"/>
  </p:sldLayoutIdLst>
  <p:txStyles>
    <p:titleStyle>
      <a:lvl1pPr algn="l" rtl="0" fontAlgn="base">
        <a:spcBef>
          <a:spcPct val="0"/>
        </a:spcBef>
        <a:spcAft>
          <a:spcPct val="0"/>
        </a:spcAft>
        <a:defRPr sz="5000">
          <a:solidFill>
            <a:schemeClr val="tx2"/>
          </a:solidFill>
          <a:latin typeface="+mj-lt"/>
          <a:ea typeface="+mj-ea"/>
          <a:cs typeface="+mj-cs"/>
        </a:defRPr>
      </a:lvl1pPr>
      <a:lvl2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p:titleStyle>
    <p:bodyStyle>
      <a:lvl1pPr marL="273050" indent="-273050" algn="l" rtl="0" fontAlgn="base">
        <a:spcBef>
          <a:spcPct val="20000"/>
        </a:spcBef>
        <a:spcAft>
          <a:spcPct val="0"/>
        </a:spcAft>
        <a:buClr>
          <a:srgbClr val="0BD0D9"/>
        </a:buClr>
        <a:buSzPct val="95000"/>
        <a:buFont typeface="Wingdings 2" panose="05020102010507070707" pitchFamily="18" charset="2"/>
        <a:buChar char=""/>
        <a:defRPr sz="26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anose="05020102010507070707" pitchFamily="18" charset="2"/>
        <a:buChar char=""/>
        <a:defRPr sz="2400">
          <a:solidFill>
            <a:schemeClr val="tx1"/>
          </a:solidFill>
          <a:latin typeface="+mn-lt"/>
          <a:ea typeface="+mn-ea"/>
        </a:defRPr>
      </a:lvl2pPr>
      <a:lvl3pPr marL="914400" indent="-246063" algn="l" rtl="0" fontAlgn="base">
        <a:spcBef>
          <a:spcPct val="20000"/>
        </a:spcBef>
        <a:spcAft>
          <a:spcPct val="0"/>
        </a:spcAft>
        <a:buClr>
          <a:schemeClr val="accent2"/>
        </a:buClr>
        <a:buSzPct val="70000"/>
        <a:buFont typeface="Wingdings 2" panose="05020102010507070707" pitchFamily="18" charset="2"/>
        <a:buChar char=""/>
        <a:defRPr sz="2100">
          <a:solidFill>
            <a:schemeClr val="tx1"/>
          </a:solidFill>
          <a:latin typeface="+mn-lt"/>
          <a:ea typeface="+mn-ea"/>
        </a:defRPr>
      </a:lvl3pPr>
      <a:lvl4pPr marL="1187450" indent="-209550" algn="l" rtl="0" fontAlgn="base">
        <a:spcBef>
          <a:spcPct val="20000"/>
        </a:spcBef>
        <a:spcAft>
          <a:spcPct val="0"/>
        </a:spcAft>
        <a:buClr>
          <a:srgbClr val="0BD0D9"/>
        </a:buClr>
        <a:buSzPct val="65000"/>
        <a:buFont typeface="Wingdings 2" panose="05020102010507070707" pitchFamily="18" charset="2"/>
        <a:buChar char=""/>
        <a:defRPr sz="2000">
          <a:solidFill>
            <a:schemeClr val="tx1"/>
          </a:solidFill>
          <a:latin typeface="+mn-lt"/>
          <a:ea typeface="+mn-ea"/>
        </a:defRPr>
      </a:lvl4pPr>
      <a:lvl5pPr marL="1462088" indent="-209550" algn="l" rtl="0" fontAlgn="base">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副标题 2">
            <a:extLst>
              <a:ext uri="{FF2B5EF4-FFF2-40B4-BE49-F238E27FC236}">
                <a16:creationId xmlns:a16="http://schemas.microsoft.com/office/drawing/2014/main" id="{C0FD85DA-42AF-4F51-B18F-8C377D171209}"/>
              </a:ext>
            </a:extLst>
          </p:cNvPr>
          <p:cNvSpPr>
            <a:spLocks noGrp="1"/>
          </p:cNvSpPr>
          <p:nvPr>
            <p:ph type="subTitle" idx="4294967295"/>
          </p:nvPr>
        </p:nvSpPr>
        <p:spPr>
          <a:xfrm>
            <a:off x="3178472" y="2564902"/>
            <a:ext cx="2160237" cy="576066"/>
          </a:xfrm>
          <a:solidFill>
            <a:schemeClr val="bg1">
              <a:alpha val="50000"/>
            </a:schemeClr>
          </a:solidFill>
          <a:ln>
            <a:miter lim="800000"/>
          </a:ln>
          <a:extLst/>
        </p:spPr>
        <p:txBody>
          <a:bodyPr>
            <a:noAutofit/>
          </a:bodyPr>
          <a:lstStyle/>
          <a:p>
            <a:pPr marL="0" indent="0" algn="ctr">
              <a:buFont typeface="Wingdings 2" panose="05020102010507070707" pitchFamily="18" charset="2"/>
              <a:buNone/>
              <a:defRPr/>
            </a:pPr>
            <a:r>
              <a:rPr lang="en-US" altLang="zh-CN" sz="2800" b="1" dirty="0">
                <a:ln w="12700">
                  <a:solidFill>
                    <a:srgbClr val="FFFF66"/>
                  </a:solidFill>
                  <a:prstDash val="solid"/>
                </a:ln>
                <a:solidFill>
                  <a:srgbClr val="FFFF00"/>
                </a:solidFill>
                <a:cs typeface="Times New Roman" panose="02020603050405020304" pitchFamily="18" charset="0"/>
              </a:rPr>
              <a:t>Grammar</a:t>
            </a:r>
          </a:p>
        </p:txBody>
      </p:sp>
      <p:sp>
        <p:nvSpPr>
          <p:cNvPr id="5123" name="TextBox 4">
            <a:extLst>
              <a:ext uri="{FF2B5EF4-FFF2-40B4-BE49-F238E27FC236}">
                <a16:creationId xmlns:a16="http://schemas.microsoft.com/office/drawing/2014/main" id="{9D7254F8-ACA7-4B53-8219-AA4252D7DB5C}"/>
              </a:ext>
            </a:extLst>
          </p:cNvPr>
          <p:cNvSpPr txBox="1">
            <a:spLocks noChangeArrowheads="1"/>
          </p:cNvSpPr>
          <p:nvPr/>
        </p:nvSpPr>
        <p:spPr bwMode="auto">
          <a:xfrm>
            <a:off x="1367556" y="1553960"/>
            <a:ext cx="6300788" cy="647700"/>
          </a:xfrm>
          <a:prstGeom prst="rect">
            <a:avLst/>
          </a:prstGeom>
          <a:solidFill>
            <a:schemeClr val="bg1">
              <a:alpha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solidFill>
                  <a:srgbClr val="FFFF00"/>
                </a:solidFill>
                <a:latin typeface="Times New Roman" panose="02020603050405020304" pitchFamily="18" charset="0"/>
                <a:ea typeface="微软雅黑" panose="020B0503020204020204" pitchFamily="34" charset="-122"/>
              </a:rPr>
              <a:t>Unit 8  From hobby to career</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4280" name="直接连接符 8">
            <a:extLst>
              <a:ext uri="{FF2B5EF4-FFF2-40B4-BE49-F238E27FC236}">
                <a16:creationId xmlns:a16="http://schemas.microsoft.com/office/drawing/2014/main" id="{40A5E48E-C627-4DD8-8BDC-7A40465C89B4}"/>
              </a:ext>
            </a:extLst>
          </p:cNvPr>
          <p:cNvCxnSpPr>
            <a:cxnSpLocks noChangeShapeType="1"/>
          </p:cNvCxnSpPr>
          <p:nvPr/>
        </p:nvCxnSpPr>
        <p:spPr bwMode="auto">
          <a:xfrm>
            <a:off x="5219700" y="3632200"/>
            <a:ext cx="2232025" cy="0"/>
          </a:xfrm>
          <a:prstGeom prst="line">
            <a:avLst/>
          </a:prstGeom>
          <a:noFill/>
          <a:ln w="12700">
            <a:solidFill>
              <a:srgbClr val="008000"/>
            </a:solidFill>
            <a:round/>
            <a:headEnd/>
            <a:tailEnd type="oval" w="med" len="med"/>
          </a:ln>
          <a:extLst>
            <a:ext uri="{909E8E84-426E-40DD-AFC4-6F175D3DCCD1}">
              <a14:hiddenFill xmlns:a14="http://schemas.microsoft.com/office/drawing/2010/main">
                <a:noFill/>
              </a14:hiddenFill>
            </a:ext>
          </a:extLst>
        </p:spPr>
      </p:cxnSp>
      <p:cxnSp>
        <p:nvCxnSpPr>
          <p:cNvPr id="54283" name="直接连接符 8">
            <a:extLst>
              <a:ext uri="{FF2B5EF4-FFF2-40B4-BE49-F238E27FC236}">
                <a16:creationId xmlns:a16="http://schemas.microsoft.com/office/drawing/2014/main" id="{05521C79-7024-49DC-B487-B92A09F7AE9D}"/>
              </a:ext>
            </a:extLst>
          </p:cNvPr>
          <p:cNvCxnSpPr>
            <a:cxnSpLocks noChangeShapeType="1"/>
          </p:cNvCxnSpPr>
          <p:nvPr/>
        </p:nvCxnSpPr>
        <p:spPr bwMode="auto">
          <a:xfrm>
            <a:off x="5118100" y="5462588"/>
            <a:ext cx="2232025" cy="0"/>
          </a:xfrm>
          <a:prstGeom prst="line">
            <a:avLst/>
          </a:prstGeom>
          <a:noFill/>
          <a:ln w="12700">
            <a:solidFill>
              <a:srgbClr val="800080"/>
            </a:solidFill>
            <a:round/>
            <a:headEnd/>
            <a:tailEnd type="oval" w="med" len="med"/>
          </a:ln>
          <a:extLst>
            <a:ext uri="{909E8E84-426E-40DD-AFC4-6F175D3DCCD1}">
              <a14:hiddenFill xmlns:a14="http://schemas.microsoft.com/office/drawing/2010/main">
                <a:noFill/>
              </a14:hiddenFill>
            </a:ext>
          </a:extLst>
        </p:spPr>
      </p:cxnSp>
      <p:cxnSp>
        <p:nvCxnSpPr>
          <p:cNvPr id="54286" name="直接连接符 8">
            <a:extLst>
              <a:ext uri="{FF2B5EF4-FFF2-40B4-BE49-F238E27FC236}">
                <a16:creationId xmlns:a16="http://schemas.microsoft.com/office/drawing/2014/main" id="{286B8AB7-1700-481C-95D2-776C181949AA}"/>
              </a:ext>
            </a:extLst>
          </p:cNvPr>
          <p:cNvCxnSpPr>
            <a:cxnSpLocks noChangeShapeType="1"/>
          </p:cNvCxnSpPr>
          <p:nvPr/>
        </p:nvCxnSpPr>
        <p:spPr bwMode="auto">
          <a:xfrm>
            <a:off x="5219700" y="1833563"/>
            <a:ext cx="2232025" cy="0"/>
          </a:xfrm>
          <a:prstGeom prst="line">
            <a:avLst/>
          </a:prstGeom>
          <a:noFill/>
          <a:ln w="12700">
            <a:solidFill>
              <a:srgbClr val="FF0066"/>
            </a:solidFill>
            <a:round/>
            <a:headEnd/>
            <a:tailEnd type="oval" w="med" len="med"/>
          </a:ln>
          <a:extLst>
            <a:ext uri="{909E8E84-426E-40DD-AFC4-6F175D3DCCD1}">
              <a14:hiddenFill xmlns:a14="http://schemas.microsoft.com/office/drawing/2010/main">
                <a:noFill/>
              </a14:hiddenFill>
            </a:ext>
          </a:extLst>
        </p:spPr>
      </p:cxnSp>
      <p:cxnSp>
        <p:nvCxnSpPr>
          <p:cNvPr id="54289" name="直接连接符 8">
            <a:extLst>
              <a:ext uri="{FF2B5EF4-FFF2-40B4-BE49-F238E27FC236}">
                <a16:creationId xmlns:a16="http://schemas.microsoft.com/office/drawing/2014/main" id="{2E178F8B-70BB-4598-B03E-23D088EE9162}"/>
              </a:ext>
            </a:extLst>
          </p:cNvPr>
          <p:cNvCxnSpPr>
            <a:cxnSpLocks noChangeShapeType="1"/>
          </p:cNvCxnSpPr>
          <p:nvPr/>
        </p:nvCxnSpPr>
        <p:spPr bwMode="auto">
          <a:xfrm>
            <a:off x="1187450" y="4470400"/>
            <a:ext cx="2232025" cy="0"/>
          </a:xfrm>
          <a:prstGeom prst="line">
            <a:avLst/>
          </a:prstGeom>
          <a:noFill/>
          <a:ln w="12700">
            <a:solidFill>
              <a:srgbClr val="0070C0"/>
            </a:solidFill>
            <a:round/>
            <a:headEnd type="oval" w="med" len="med"/>
            <a:tailEnd/>
          </a:ln>
          <a:extLst>
            <a:ext uri="{909E8E84-426E-40DD-AFC4-6F175D3DCCD1}">
              <a14:hiddenFill xmlns:a14="http://schemas.microsoft.com/office/drawing/2010/main">
                <a:noFill/>
              </a14:hiddenFill>
            </a:ext>
          </a:extLst>
        </p:spPr>
      </p:cxnSp>
      <p:cxnSp>
        <p:nvCxnSpPr>
          <p:cNvPr id="54292" name="直接连接符 8">
            <a:extLst>
              <a:ext uri="{FF2B5EF4-FFF2-40B4-BE49-F238E27FC236}">
                <a16:creationId xmlns:a16="http://schemas.microsoft.com/office/drawing/2014/main" id="{8CE8761D-5E95-4A40-81EE-4EE4A9AD6BA8}"/>
              </a:ext>
            </a:extLst>
          </p:cNvPr>
          <p:cNvCxnSpPr>
            <a:cxnSpLocks noChangeShapeType="1"/>
          </p:cNvCxnSpPr>
          <p:nvPr/>
        </p:nvCxnSpPr>
        <p:spPr bwMode="auto">
          <a:xfrm>
            <a:off x="1187450" y="2751138"/>
            <a:ext cx="2232025" cy="0"/>
          </a:xfrm>
          <a:prstGeom prst="line">
            <a:avLst/>
          </a:prstGeom>
          <a:noFill/>
          <a:ln w="12700">
            <a:solidFill>
              <a:srgbClr val="FF6600"/>
            </a:solidFill>
            <a:round/>
            <a:headEnd type="oval" w="med" len="med"/>
            <a:tailEnd/>
          </a:ln>
          <a:extLst>
            <a:ext uri="{909E8E84-426E-40DD-AFC4-6F175D3DCCD1}">
              <a14:hiddenFill xmlns:a14="http://schemas.microsoft.com/office/drawing/2010/main">
                <a:noFill/>
              </a14:hiddenFill>
            </a:ext>
          </a:extLst>
        </p:spPr>
      </p:cxnSp>
      <p:sp>
        <p:nvSpPr>
          <p:cNvPr id="16" name="环形箭头 15">
            <a:extLst>
              <a:ext uri="{FF2B5EF4-FFF2-40B4-BE49-F238E27FC236}">
                <a16:creationId xmlns:a16="http://schemas.microsoft.com/office/drawing/2014/main" id="{22DC9C9B-1DB1-495B-BE2E-469DB70E2C51}"/>
              </a:ext>
            </a:extLst>
          </p:cNvPr>
          <p:cNvSpPr/>
          <p:nvPr/>
        </p:nvSpPr>
        <p:spPr>
          <a:xfrm rot="20563910" flipH="1">
            <a:off x="3276079" y="1919238"/>
            <a:ext cx="1625369" cy="1625368"/>
          </a:xfrm>
          <a:prstGeom prst="circularArrow">
            <a:avLst>
              <a:gd name="adj1" fmla="val 9784"/>
              <a:gd name="adj2" fmla="val 1321283"/>
              <a:gd name="adj3" fmla="val 3665794"/>
              <a:gd name="adj4" fmla="val 12516529"/>
              <a:gd name="adj5" fmla="val 13011"/>
            </a:avLst>
          </a:prstGeom>
          <a:gradFill flip="none" rotWithShape="1">
            <a:gsLst>
              <a:gs pos="0">
                <a:srgbClr val="FF6600"/>
              </a:gs>
              <a:gs pos="100000">
                <a:srgbClr val="FFC00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19" name="环形箭头 18">
            <a:extLst>
              <a:ext uri="{FF2B5EF4-FFF2-40B4-BE49-F238E27FC236}">
                <a16:creationId xmlns:a16="http://schemas.microsoft.com/office/drawing/2014/main" id="{6E52C133-E19D-4A6F-90BD-BA27D25E22EB}"/>
              </a:ext>
            </a:extLst>
          </p:cNvPr>
          <p:cNvSpPr/>
          <p:nvPr/>
        </p:nvSpPr>
        <p:spPr>
          <a:xfrm rot="1326258">
            <a:off x="3806724" y="2819095"/>
            <a:ext cx="1625369" cy="1625372"/>
          </a:xfrm>
          <a:prstGeom prst="circularArrow">
            <a:avLst>
              <a:gd name="adj1" fmla="val 9784"/>
              <a:gd name="adj2" fmla="val 1321283"/>
              <a:gd name="adj3" fmla="val 3665794"/>
              <a:gd name="adj4" fmla="val 11979516"/>
              <a:gd name="adj5" fmla="val 13011"/>
            </a:avLst>
          </a:prstGeom>
          <a:gradFill flip="none" rotWithShape="1">
            <a:gsLst>
              <a:gs pos="0">
                <a:srgbClr val="009900"/>
              </a:gs>
              <a:gs pos="100000">
                <a:srgbClr val="33CC33"/>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0" name="环形箭头 19">
            <a:extLst>
              <a:ext uri="{FF2B5EF4-FFF2-40B4-BE49-F238E27FC236}">
                <a16:creationId xmlns:a16="http://schemas.microsoft.com/office/drawing/2014/main" id="{9AC08235-23BE-41DA-BFBD-4874AC280A10}"/>
              </a:ext>
            </a:extLst>
          </p:cNvPr>
          <p:cNvSpPr/>
          <p:nvPr/>
        </p:nvSpPr>
        <p:spPr>
          <a:xfrm rot="20563910" flipH="1">
            <a:off x="3207644" y="3657009"/>
            <a:ext cx="1625372" cy="1625368"/>
          </a:xfrm>
          <a:prstGeom prst="circularArrow">
            <a:avLst>
              <a:gd name="adj1" fmla="val 9784"/>
              <a:gd name="adj2" fmla="val 1321283"/>
              <a:gd name="adj3" fmla="val 3665794"/>
              <a:gd name="adj4" fmla="val 11886781"/>
              <a:gd name="adj5" fmla="val 13011"/>
            </a:avLst>
          </a:prstGeom>
          <a:gradFill flip="none" rotWithShape="1">
            <a:gsLst>
              <a:gs pos="0">
                <a:srgbClr val="0070C0"/>
              </a:gs>
              <a:gs pos="100000">
                <a:srgbClr val="00B0F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2" name="空心弧 21">
            <a:extLst>
              <a:ext uri="{FF2B5EF4-FFF2-40B4-BE49-F238E27FC236}">
                <a16:creationId xmlns:a16="http://schemas.microsoft.com/office/drawing/2014/main" id="{1B90A75C-264E-472B-86CC-088E5F0E0D18}"/>
              </a:ext>
            </a:extLst>
          </p:cNvPr>
          <p:cNvSpPr/>
          <p:nvPr/>
        </p:nvSpPr>
        <p:spPr>
          <a:xfrm rot="3375582">
            <a:off x="3853678" y="4711581"/>
            <a:ext cx="1395503" cy="1395503"/>
          </a:xfrm>
          <a:prstGeom prst="blockArc">
            <a:avLst>
              <a:gd name="adj1" fmla="val 10085559"/>
              <a:gd name="adj2" fmla="val 7052233"/>
              <a:gd name="adj3" fmla="val 11025"/>
            </a:avLst>
          </a:prstGeom>
          <a:gradFill flip="none" rotWithShape="1">
            <a:gsLst>
              <a:gs pos="0">
                <a:srgbClr val="CC0099"/>
              </a:gs>
              <a:gs pos="100000">
                <a:srgbClr val="9900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4" name="环形箭头 23">
            <a:extLst>
              <a:ext uri="{FF2B5EF4-FFF2-40B4-BE49-F238E27FC236}">
                <a16:creationId xmlns:a16="http://schemas.microsoft.com/office/drawing/2014/main" id="{3F993F0D-44CF-4DE6-87C4-04965B555413}"/>
              </a:ext>
            </a:extLst>
          </p:cNvPr>
          <p:cNvSpPr/>
          <p:nvPr/>
        </p:nvSpPr>
        <p:spPr>
          <a:xfrm rot="1326258">
            <a:off x="3792605" y="997453"/>
            <a:ext cx="1625369" cy="1625369"/>
          </a:xfrm>
          <a:prstGeom prst="circularArrow">
            <a:avLst>
              <a:gd name="adj1" fmla="val 9784"/>
              <a:gd name="adj2" fmla="val 1068638"/>
              <a:gd name="adj3" fmla="val 3665794"/>
              <a:gd name="adj4" fmla="val 9633027"/>
              <a:gd name="adj5" fmla="val 13011"/>
            </a:avLst>
          </a:prstGeom>
          <a:gradFill flip="none" rotWithShape="1">
            <a:gsLst>
              <a:gs pos="0">
                <a:srgbClr val="FF0066"/>
              </a:gs>
              <a:gs pos="100000">
                <a:srgbClr val="FF66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5" name="TextBox 24">
            <a:extLst>
              <a:ext uri="{FF2B5EF4-FFF2-40B4-BE49-F238E27FC236}">
                <a16:creationId xmlns:a16="http://schemas.microsoft.com/office/drawing/2014/main" id="{48C6CFE3-2D86-42ED-8F33-0970783DB248}"/>
              </a:ext>
            </a:extLst>
          </p:cNvPr>
          <p:cNvSpPr txBox="1">
            <a:spLocks noChangeArrowheads="1"/>
          </p:cNvSpPr>
          <p:nvPr/>
        </p:nvSpPr>
        <p:spPr bwMode="auto">
          <a:xfrm>
            <a:off x="4375150" y="1487488"/>
            <a:ext cx="487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1</a:t>
            </a:r>
            <a:endParaRPr lang="zh-CN" altLang="en-US" sz="3600">
              <a:solidFill>
                <a:srgbClr val="404040"/>
              </a:solidFill>
              <a:latin typeface="Bodoni MT Black" panose="02070A03080606020203" pitchFamily="18" charset="0"/>
            </a:endParaRPr>
          </a:p>
        </p:txBody>
      </p:sp>
      <p:sp>
        <p:nvSpPr>
          <p:cNvPr id="26" name="TextBox 25">
            <a:extLst>
              <a:ext uri="{FF2B5EF4-FFF2-40B4-BE49-F238E27FC236}">
                <a16:creationId xmlns:a16="http://schemas.microsoft.com/office/drawing/2014/main" id="{A5A058EE-D3FC-48C3-9EE9-CDD1D5E5CE75}"/>
              </a:ext>
            </a:extLst>
          </p:cNvPr>
          <p:cNvSpPr txBox="1">
            <a:spLocks noChangeArrowheads="1"/>
          </p:cNvSpPr>
          <p:nvPr/>
        </p:nvSpPr>
        <p:spPr bwMode="auto">
          <a:xfrm>
            <a:off x="3844925" y="2363788"/>
            <a:ext cx="4873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2</a:t>
            </a:r>
            <a:endParaRPr lang="zh-CN" altLang="en-US" sz="3600">
              <a:solidFill>
                <a:srgbClr val="404040"/>
              </a:solidFill>
              <a:latin typeface="Bodoni MT Black" panose="02070A03080606020203" pitchFamily="18" charset="0"/>
            </a:endParaRPr>
          </a:p>
        </p:txBody>
      </p:sp>
      <p:sp>
        <p:nvSpPr>
          <p:cNvPr id="27" name="TextBox 26">
            <a:extLst>
              <a:ext uri="{FF2B5EF4-FFF2-40B4-BE49-F238E27FC236}">
                <a16:creationId xmlns:a16="http://schemas.microsoft.com/office/drawing/2014/main" id="{12E0842D-41B3-4DA5-BE16-B5BF556D3786}"/>
              </a:ext>
            </a:extLst>
          </p:cNvPr>
          <p:cNvSpPr txBox="1">
            <a:spLocks noChangeArrowheads="1"/>
          </p:cNvSpPr>
          <p:nvPr/>
        </p:nvSpPr>
        <p:spPr bwMode="auto">
          <a:xfrm>
            <a:off x="4360863" y="3230563"/>
            <a:ext cx="4889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3</a:t>
            </a:r>
            <a:endParaRPr lang="zh-CN" altLang="en-US" sz="3600">
              <a:solidFill>
                <a:srgbClr val="404040"/>
              </a:solidFill>
              <a:latin typeface="Bodoni MT Black" panose="02070A03080606020203" pitchFamily="18" charset="0"/>
            </a:endParaRPr>
          </a:p>
        </p:txBody>
      </p:sp>
      <p:sp>
        <p:nvSpPr>
          <p:cNvPr id="28" name="TextBox 27">
            <a:extLst>
              <a:ext uri="{FF2B5EF4-FFF2-40B4-BE49-F238E27FC236}">
                <a16:creationId xmlns:a16="http://schemas.microsoft.com/office/drawing/2014/main" id="{4F291F82-B833-43FB-A1EB-A6D5C1F5E553}"/>
              </a:ext>
            </a:extLst>
          </p:cNvPr>
          <p:cNvSpPr txBox="1">
            <a:spLocks noChangeArrowheads="1"/>
          </p:cNvSpPr>
          <p:nvPr/>
        </p:nvSpPr>
        <p:spPr bwMode="auto">
          <a:xfrm>
            <a:off x="3776663" y="4117975"/>
            <a:ext cx="4873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4</a:t>
            </a:r>
            <a:endParaRPr lang="zh-CN" altLang="en-US" sz="3600">
              <a:solidFill>
                <a:srgbClr val="404040"/>
              </a:solidFill>
              <a:latin typeface="Bodoni MT Black" panose="02070A03080606020203" pitchFamily="18" charset="0"/>
            </a:endParaRPr>
          </a:p>
        </p:txBody>
      </p:sp>
      <p:sp>
        <p:nvSpPr>
          <p:cNvPr id="29" name="TextBox 28">
            <a:extLst>
              <a:ext uri="{FF2B5EF4-FFF2-40B4-BE49-F238E27FC236}">
                <a16:creationId xmlns:a16="http://schemas.microsoft.com/office/drawing/2014/main" id="{7AFCB3AE-2A8D-4BD8-8869-C056EBEEAABD}"/>
              </a:ext>
            </a:extLst>
          </p:cNvPr>
          <p:cNvSpPr txBox="1">
            <a:spLocks noChangeArrowheads="1"/>
          </p:cNvSpPr>
          <p:nvPr/>
        </p:nvSpPr>
        <p:spPr bwMode="auto">
          <a:xfrm>
            <a:off x="4314825" y="5072063"/>
            <a:ext cx="487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5</a:t>
            </a:r>
            <a:endParaRPr lang="zh-CN" altLang="en-US" sz="3600">
              <a:solidFill>
                <a:srgbClr val="404040"/>
              </a:solidFill>
              <a:latin typeface="Bodoni MT Black" panose="02070A03080606020203" pitchFamily="18" charset="0"/>
            </a:endParaRPr>
          </a:p>
        </p:txBody>
      </p:sp>
      <p:sp>
        <p:nvSpPr>
          <p:cNvPr id="6160" name="TextBox 32">
            <a:extLst>
              <a:ext uri="{FF2B5EF4-FFF2-40B4-BE49-F238E27FC236}">
                <a16:creationId xmlns:a16="http://schemas.microsoft.com/office/drawing/2014/main" id="{BDD83B87-CB07-48A3-A262-EADCF177CAD0}"/>
              </a:ext>
            </a:extLst>
          </p:cNvPr>
          <p:cNvSpPr txBox="1">
            <a:spLocks noChangeArrowheads="1"/>
          </p:cNvSpPr>
          <p:nvPr/>
        </p:nvSpPr>
        <p:spPr bwMode="auto">
          <a:xfrm>
            <a:off x="3851275" y="260350"/>
            <a:ext cx="100806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b="1">
                <a:latin typeface="宋体" panose="02010600030101010101" pitchFamily="2" charset="-122"/>
              </a:rPr>
              <a:t>目录</a:t>
            </a:r>
          </a:p>
        </p:txBody>
      </p:sp>
      <p:sp>
        <p:nvSpPr>
          <p:cNvPr id="36" name="TextBox 27">
            <a:extLst>
              <a:ext uri="{FF2B5EF4-FFF2-40B4-BE49-F238E27FC236}">
                <a16:creationId xmlns:a16="http://schemas.microsoft.com/office/drawing/2014/main" id="{39A1146E-3341-4ED1-B10D-8B5671B4B2FF}"/>
              </a:ext>
            </a:extLst>
          </p:cNvPr>
          <p:cNvSpPr txBox="1">
            <a:spLocks noChangeArrowheads="1"/>
          </p:cNvSpPr>
          <p:nvPr/>
        </p:nvSpPr>
        <p:spPr bwMode="auto">
          <a:xfrm>
            <a:off x="5724525" y="1320800"/>
            <a:ext cx="1727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2800" b="1">
                <a:latin typeface="Times New Roman" panose="02020603050405020304" pitchFamily="18" charset="0"/>
                <a:ea typeface="微软雅黑" panose="020B0503020204020204" pitchFamily="34" charset="-122"/>
              </a:rPr>
              <a:t>Lead-in</a:t>
            </a:r>
            <a:endParaRPr lang="zh-CN" altLang="en-US" sz="2800" b="1">
              <a:latin typeface="Times New Roman" panose="02020603050405020304" pitchFamily="18" charset="0"/>
              <a:ea typeface="微软雅黑" panose="020B0503020204020204" pitchFamily="34" charset="-122"/>
            </a:endParaRPr>
          </a:p>
        </p:txBody>
      </p:sp>
      <p:sp>
        <p:nvSpPr>
          <p:cNvPr id="39" name="TextBox 27">
            <a:extLst>
              <a:ext uri="{FF2B5EF4-FFF2-40B4-BE49-F238E27FC236}">
                <a16:creationId xmlns:a16="http://schemas.microsoft.com/office/drawing/2014/main" id="{A0F388BC-4B89-4D02-A911-8A502A000930}"/>
              </a:ext>
            </a:extLst>
          </p:cNvPr>
          <p:cNvSpPr txBox="1">
            <a:spLocks noChangeArrowheads="1"/>
          </p:cNvSpPr>
          <p:nvPr/>
        </p:nvSpPr>
        <p:spPr bwMode="auto">
          <a:xfrm>
            <a:off x="1116013" y="2257425"/>
            <a:ext cx="23399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2800" b="1">
                <a:latin typeface="Times New Roman" panose="02020603050405020304" pitchFamily="18" charset="0"/>
                <a:ea typeface="微软雅黑" panose="020B0503020204020204" pitchFamily="34" charset="-122"/>
              </a:rPr>
              <a:t>Pre-Learning</a:t>
            </a:r>
            <a:endParaRPr lang="zh-CN" altLang="en-US" sz="2800" b="1">
              <a:latin typeface="Times New Roman" panose="02020603050405020304" pitchFamily="18" charset="0"/>
              <a:ea typeface="微软雅黑" panose="020B0503020204020204" pitchFamily="34" charset="-122"/>
            </a:endParaRPr>
          </a:p>
        </p:txBody>
      </p:sp>
      <p:sp>
        <p:nvSpPr>
          <p:cNvPr id="46" name="TextBox 27">
            <a:extLst>
              <a:ext uri="{FF2B5EF4-FFF2-40B4-BE49-F238E27FC236}">
                <a16:creationId xmlns:a16="http://schemas.microsoft.com/office/drawing/2014/main" id="{7EC36FE2-FBE3-4B5E-8C13-25F32C08EDC4}"/>
              </a:ext>
            </a:extLst>
          </p:cNvPr>
          <p:cNvSpPr txBox="1">
            <a:spLocks noChangeArrowheads="1"/>
          </p:cNvSpPr>
          <p:nvPr/>
        </p:nvSpPr>
        <p:spPr bwMode="auto">
          <a:xfrm>
            <a:off x="5221288" y="3122613"/>
            <a:ext cx="26638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2800" b="1">
                <a:latin typeface="Times New Roman" panose="02020603050405020304" pitchFamily="18" charset="0"/>
                <a:ea typeface="微软雅黑" panose="020B0503020204020204" pitchFamily="34" charset="-122"/>
              </a:rPr>
              <a:t>While-Learning</a:t>
            </a:r>
            <a:endParaRPr lang="zh-CN" altLang="en-US" sz="2800" b="1">
              <a:latin typeface="Times New Roman" panose="02020603050405020304" pitchFamily="18" charset="0"/>
              <a:ea typeface="微软雅黑" panose="020B0503020204020204" pitchFamily="34" charset="-122"/>
            </a:endParaRPr>
          </a:p>
        </p:txBody>
      </p:sp>
      <p:sp>
        <p:nvSpPr>
          <p:cNvPr id="47" name="TextBox 27">
            <a:extLst>
              <a:ext uri="{FF2B5EF4-FFF2-40B4-BE49-F238E27FC236}">
                <a16:creationId xmlns:a16="http://schemas.microsoft.com/office/drawing/2014/main" id="{C661AEAA-6635-41A2-8458-EF80B59B9388}"/>
              </a:ext>
            </a:extLst>
          </p:cNvPr>
          <p:cNvSpPr txBox="1">
            <a:spLocks noChangeArrowheads="1"/>
          </p:cNvSpPr>
          <p:nvPr/>
        </p:nvSpPr>
        <p:spPr bwMode="auto">
          <a:xfrm>
            <a:off x="1042988" y="3933825"/>
            <a:ext cx="25193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2800" b="1">
                <a:latin typeface="Times New Roman" panose="02020603050405020304" pitchFamily="18" charset="0"/>
                <a:ea typeface="微软雅黑" panose="020B0503020204020204" pitchFamily="34" charset="-122"/>
              </a:rPr>
              <a:t>Post-Learning</a:t>
            </a:r>
            <a:endParaRPr lang="zh-CN" altLang="en-US" sz="2800" b="1">
              <a:latin typeface="Times New Roman" panose="02020603050405020304" pitchFamily="18" charset="0"/>
              <a:ea typeface="微软雅黑" panose="020B0503020204020204" pitchFamily="34" charset="-122"/>
            </a:endParaRPr>
          </a:p>
        </p:txBody>
      </p:sp>
      <p:sp>
        <p:nvSpPr>
          <p:cNvPr id="49" name="TextBox 27">
            <a:extLst>
              <a:ext uri="{FF2B5EF4-FFF2-40B4-BE49-F238E27FC236}">
                <a16:creationId xmlns:a16="http://schemas.microsoft.com/office/drawing/2014/main" id="{6E9A4BE1-8687-45D0-9322-99645AE88DF0}"/>
              </a:ext>
            </a:extLst>
          </p:cNvPr>
          <p:cNvSpPr txBox="1">
            <a:spLocks noChangeArrowheads="1"/>
          </p:cNvSpPr>
          <p:nvPr/>
        </p:nvSpPr>
        <p:spPr bwMode="auto">
          <a:xfrm>
            <a:off x="5724525" y="4941888"/>
            <a:ext cx="1584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2800" b="1">
                <a:latin typeface="Times New Roman" panose="02020603050405020304" pitchFamily="18" charset="0"/>
                <a:ea typeface="微软雅黑" panose="020B0503020204020204" pitchFamily="34" charset="-122"/>
              </a:rPr>
              <a:t>Review</a:t>
            </a:r>
            <a:endParaRPr lang="zh-CN" altLang="en-US" sz="2800" b="1">
              <a:latin typeface="Times New Roman" panose="02020603050405020304" pitchFamily="18" charset="0"/>
              <a:ea typeface="微软雅黑" panose="020B0503020204020204" pitchFamily="34" charset="-122"/>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childTnLst>
                          </p:cTn>
                        </p:par>
                        <p:par>
                          <p:cTn id="15" fill="hold" nodeType="afterGroup">
                            <p:stCondLst>
                              <p:cond delay="500"/>
                            </p:stCondLst>
                            <p:childTnLst>
                              <p:par>
                                <p:cTn id="16" presetID="22" presetClass="entr" presetSubtype="8" fill="hold" nodeType="afterEffect">
                                  <p:stCondLst>
                                    <p:cond delay="0"/>
                                  </p:stCondLst>
                                  <p:childTnLst>
                                    <p:set>
                                      <p:cBhvr>
                                        <p:cTn id="17" dur="1" fill="hold">
                                          <p:stCondLst>
                                            <p:cond delay="0"/>
                                          </p:stCondLst>
                                        </p:cTn>
                                        <p:tgtEl>
                                          <p:spTgt spid="54286"/>
                                        </p:tgtEl>
                                        <p:attrNameLst>
                                          <p:attrName>style.visibility</p:attrName>
                                        </p:attrNameLst>
                                      </p:cBhvr>
                                      <p:to>
                                        <p:strVal val="visible"/>
                                      </p:to>
                                    </p:set>
                                    <p:animEffect transition="in" filter="wipe(left)">
                                      <p:cBhvr>
                                        <p:cTn id="18" dur="500"/>
                                        <p:tgtEl>
                                          <p:spTgt spid="5428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3" presetClass="entr" presetSubtype="16"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p:cTn id="28" dur="500" fill="hold"/>
                                        <p:tgtEl>
                                          <p:spTgt spid="26"/>
                                        </p:tgtEl>
                                        <p:attrNameLst>
                                          <p:attrName>ppt_w</p:attrName>
                                        </p:attrNameLst>
                                      </p:cBhvr>
                                      <p:tavLst>
                                        <p:tav tm="0">
                                          <p:val>
                                            <p:fltVal val="0"/>
                                          </p:val>
                                        </p:tav>
                                        <p:tav tm="100000">
                                          <p:val>
                                            <p:strVal val="#ppt_w"/>
                                          </p:val>
                                        </p:tav>
                                      </p:tavLst>
                                    </p:anim>
                                    <p:anim calcmode="lin" valueType="num">
                                      <p:cBhvr>
                                        <p:cTn id="29" dur="500" fill="hold"/>
                                        <p:tgtEl>
                                          <p:spTgt spid="26"/>
                                        </p:tgtEl>
                                        <p:attrNameLst>
                                          <p:attrName>ppt_h</p:attrName>
                                        </p:attrNameLst>
                                      </p:cBhvr>
                                      <p:tavLst>
                                        <p:tav tm="0">
                                          <p:val>
                                            <p:fltVal val="0"/>
                                          </p:val>
                                        </p:tav>
                                        <p:tav tm="100000">
                                          <p:val>
                                            <p:strVal val="#ppt_h"/>
                                          </p:val>
                                        </p:tav>
                                      </p:tavLst>
                                    </p:anim>
                                    <p:animEffect transition="in" filter="fade">
                                      <p:cBhvr>
                                        <p:cTn id="30" dur="500"/>
                                        <p:tgtEl>
                                          <p:spTgt spid="26"/>
                                        </p:tgtEl>
                                      </p:cBhvr>
                                    </p:animEffect>
                                  </p:childTnLst>
                                </p:cTn>
                              </p:par>
                            </p:childTnLst>
                          </p:cTn>
                        </p:par>
                        <p:par>
                          <p:cTn id="31" fill="hold" nodeType="afterGroup">
                            <p:stCondLst>
                              <p:cond delay="500"/>
                            </p:stCondLst>
                            <p:childTnLst>
                              <p:par>
                                <p:cTn id="32" presetID="22" presetClass="entr" presetSubtype="2" fill="hold" nodeType="afterEffect">
                                  <p:stCondLst>
                                    <p:cond delay="0"/>
                                  </p:stCondLst>
                                  <p:childTnLst>
                                    <p:set>
                                      <p:cBhvr>
                                        <p:cTn id="33" dur="1" fill="hold">
                                          <p:stCondLst>
                                            <p:cond delay="0"/>
                                          </p:stCondLst>
                                        </p:cTn>
                                        <p:tgtEl>
                                          <p:spTgt spid="54292"/>
                                        </p:tgtEl>
                                        <p:attrNameLst>
                                          <p:attrName>style.visibility</p:attrName>
                                        </p:attrNameLst>
                                      </p:cBhvr>
                                      <p:to>
                                        <p:strVal val="visible"/>
                                      </p:to>
                                    </p:set>
                                    <p:animEffect transition="in" filter="wipe(right)">
                                      <p:cBhvr>
                                        <p:cTn id="34" dur="500"/>
                                        <p:tgtEl>
                                          <p:spTgt spid="54292"/>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53" presetClass="entr" presetSubtype="16"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p:cTn id="44" dur="500" fill="hold"/>
                                        <p:tgtEl>
                                          <p:spTgt spid="27"/>
                                        </p:tgtEl>
                                        <p:attrNameLst>
                                          <p:attrName>ppt_w</p:attrName>
                                        </p:attrNameLst>
                                      </p:cBhvr>
                                      <p:tavLst>
                                        <p:tav tm="0">
                                          <p:val>
                                            <p:fltVal val="0"/>
                                          </p:val>
                                        </p:tav>
                                        <p:tav tm="100000">
                                          <p:val>
                                            <p:strVal val="#ppt_w"/>
                                          </p:val>
                                        </p:tav>
                                      </p:tavLst>
                                    </p:anim>
                                    <p:anim calcmode="lin" valueType="num">
                                      <p:cBhvr>
                                        <p:cTn id="45" dur="500" fill="hold"/>
                                        <p:tgtEl>
                                          <p:spTgt spid="27"/>
                                        </p:tgtEl>
                                        <p:attrNameLst>
                                          <p:attrName>ppt_h</p:attrName>
                                        </p:attrNameLst>
                                      </p:cBhvr>
                                      <p:tavLst>
                                        <p:tav tm="0">
                                          <p:val>
                                            <p:fltVal val="0"/>
                                          </p:val>
                                        </p:tav>
                                        <p:tav tm="100000">
                                          <p:val>
                                            <p:strVal val="#ppt_h"/>
                                          </p:val>
                                        </p:tav>
                                      </p:tavLst>
                                    </p:anim>
                                    <p:animEffect transition="in" filter="fade">
                                      <p:cBhvr>
                                        <p:cTn id="46" dur="500"/>
                                        <p:tgtEl>
                                          <p:spTgt spid="27"/>
                                        </p:tgtEl>
                                      </p:cBhvr>
                                    </p:animEffect>
                                  </p:childTnLst>
                                </p:cTn>
                              </p:par>
                            </p:childTnLst>
                          </p:cTn>
                        </p:par>
                        <p:par>
                          <p:cTn id="47" fill="hold" nodeType="afterGroup">
                            <p:stCondLst>
                              <p:cond delay="500"/>
                            </p:stCondLst>
                            <p:childTnLst>
                              <p:par>
                                <p:cTn id="48" presetID="22" presetClass="entr" presetSubtype="8" fill="hold" nodeType="afterEffect">
                                  <p:stCondLst>
                                    <p:cond delay="0"/>
                                  </p:stCondLst>
                                  <p:childTnLst>
                                    <p:set>
                                      <p:cBhvr>
                                        <p:cTn id="49" dur="1" fill="hold">
                                          <p:stCondLst>
                                            <p:cond delay="0"/>
                                          </p:stCondLst>
                                        </p:cTn>
                                        <p:tgtEl>
                                          <p:spTgt spid="54280"/>
                                        </p:tgtEl>
                                        <p:attrNameLst>
                                          <p:attrName>style.visibility</p:attrName>
                                        </p:attrNameLst>
                                      </p:cBhvr>
                                      <p:to>
                                        <p:strVal val="visible"/>
                                      </p:to>
                                    </p:set>
                                    <p:animEffect transition="in" filter="wipe(left)">
                                      <p:cBhvr>
                                        <p:cTn id="50" dur="500"/>
                                        <p:tgtEl>
                                          <p:spTgt spid="54280"/>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53" presetClass="entr" presetSubtype="16" fill="hold"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ppt_w</p:attrName>
                                        </p:attrNameLst>
                                      </p:cBhvr>
                                      <p:tavLst>
                                        <p:tav tm="0">
                                          <p:val>
                                            <p:fltVal val="0"/>
                                          </p:val>
                                        </p:tav>
                                        <p:tav tm="100000">
                                          <p:val>
                                            <p:strVal val="#ppt_w"/>
                                          </p:val>
                                        </p:tav>
                                      </p:tavLst>
                                    </p:anim>
                                    <p:anim calcmode="lin" valueType="num">
                                      <p:cBhvr>
                                        <p:cTn id="61" dur="500" fill="hold"/>
                                        <p:tgtEl>
                                          <p:spTgt spid="28"/>
                                        </p:tgtEl>
                                        <p:attrNameLst>
                                          <p:attrName>ppt_h</p:attrName>
                                        </p:attrNameLst>
                                      </p:cBhvr>
                                      <p:tavLst>
                                        <p:tav tm="0">
                                          <p:val>
                                            <p:fltVal val="0"/>
                                          </p:val>
                                        </p:tav>
                                        <p:tav tm="100000">
                                          <p:val>
                                            <p:strVal val="#ppt_h"/>
                                          </p:val>
                                        </p:tav>
                                      </p:tavLst>
                                    </p:anim>
                                    <p:animEffect transition="in" filter="fade">
                                      <p:cBhvr>
                                        <p:cTn id="62" dur="500"/>
                                        <p:tgtEl>
                                          <p:spTgt spid="28"/>
                                        </p:tgtEl>
                                      </p:cBhvr>
                                    </p:animEffect>
                                  </p:childTnLst>
                                </p:cTn>
                              </p:par>
                            </p:childTnLst>
                          </p:cTn>
                        </p:par>
                        <p:par>
                          <p:cTn id="63" fill="hold" nodeType="afterGroup">
                            <p:stCondLst>
                              <p:cond delay="500"/>
                            </p:stCondLst>
                            <p:childTnLst>
                              <p:par>
                                <p:cTn id="64" presetID="22" presetClass="entr" presetSubtype="2" fill="hold" nodeType="afterEffect">
                                  <p:stCondLst>
                                    <p:cond delay="0"/>
                                  </p:stCondLst>
                                  <p:childTnLst>
                                    <p:set>
                                      <p:cBhvr>
                                        <p:cTn id="65" dur="1" fill="hold">
                                          <p:stCondLst>
                                            <p:cond delay="0"/>
                                          </p:stCondLst>
                                        </p:cTn>
                                        <p:tgtEl>
                                          <p:spTgt spid="54289"/>
                                        </p:tgtEl>
                                        <p:attrNameLst>
                                          <p:attrName>style.visibility</p:attrName>
                                        </p:attrNameLst>
                                      </p:cBhvr>
                                      <p:to>
                                        <p:strVal val="visible"/>
                                      </p:to>
                                    </p:set>
                                    <p:animEffect transition="in" filter="wipe(right)">
                                      <p:cBhvr>
                                        <p:cTn id="66" dur="500"/>
                                        <p:tgtEl>
                                          <p:spTgt spid="54289"/>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53" presetClass="entr" presetSubtype="16" fill="hold" nodeType="click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p:cTn id="71" dur="500" fill="hold"/>
                                        <p:tgtEl>
                                          <p:spTgt spid="22"/>
                                        </p:tgtEl>
                                        <p:attrNameLst>
                                          <p:attrName>ppt_w</p:attrName>
                                        </p:attrNameLst>
                                      </p:cBhvr>
                                      <p:tavLst>
                                        <p:tav tm="0">
                                          <p:val>
                                            <p:fltVal val="0"/>
                                          </p:val>
                                        </p:tav>
                                        <p:tav tm="100000">
                                          <p:val>
                                            <p:strVal val="#ppt_w"/>
                                          </p:val>
                                        </p:tav>
                                      </p:tavLst>
                                    </p:anim>
                                    <p:anim calcmode="lin" valueType="num">
                                      <p:cBhvr>
                                        <p:cTn id="72" dur="500" fill="hold"/>
                                        <p:tgtEl>
                                          <p:spTgt spid="22"/>
                                        </p:tgtEl>
                                        <p:attrNameLst>
                                          <p:attrName>ppt_h</p:attrName>
                                        </p:attrNameLst>
                                      </p:cBhvr>
                                      <p:tavLst>
                                        <p:tav tm="0">
                                          <p:val>
                                            <p:fltVal val="0"/>
                                          </p:val>
                                        </p:tav>
                                        <p:tav tm="100000">
                                          <p:val>
                                            <p:strVal val="#ppt_h"/>
                                          </p:val>
                                        </p:tav>
                                      </p:tavLst>
                                    </p:anim>
                                    <p:animEffect transition="in" filter="fade">
                                      <p:cBhvr>
                                        <p:cTn id="73" dur="500"/>
                                        <p:tgtEl>
                                          <p:spTgt spid="22"/>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p:cTn id="76" dur="500" fill="hold"/>
                                        <p:tgtEl>
                                          <p:spTgt spid="29"/>
                                        </p:tgtEl>
                                        <p:attrNameLst>
                                          <p:attrName>ppt_w</p:attrName>
                                        </p:attrNameLst>
                                      </p:cBhvr>
                                      <p:tavLst>
                                        <p:tav tm="0">
                                          <p:val>
                                            <p:fltVal val="0"/>
                                          </p:val>
                                        </p:tav>
                                        <p:tav tm="100000">
                                          <p:val>
                                            <p:strVal val="#ppt_w"/>
                                          </p:val>
                                        </p:tav>
                                      </p:tavLst>
                                    </p:anim>
                                    <p:anim calcmode="lin" valueType="num">
                                      <p:cBhvr>
                                        <p:cTn id="77" dur="500" fill="hold"/>
                                        <p:tgtEl>
                                          <p:spTgt spid="29"/>
                                        </p:tgtEl>
                                        <p:attrNameLst>
                                          <p:attrName>ppt_h</p:attrName>
                                        </p:attrNameLst>
                                      </p:cBhvr>
                                      <p:tavLst>
                                        <p:tav tm="0">
                                          <p:val>
                                            <p:fltVal val="0"/>
                                          </p:val>
                                        </p:tav>
                                        <p:tav tm="100000">
                                          <p:val>
                                            <p:strVal val="#ppt_h"/>
                                          </p:val>
                                        </p:tav>
                                      </p:tavLst>
                                    </p:anim>
                                    <p:animEffect transition="in" filter="fade">
                                      <p:cBhvr>
                                        <p:cTn id="78" dur="500"/>
                                        <p:tgtEl>
                                          <p:spTgt spid="29"/>
                                        </p:tgtEl>
                                      </p:cBhvr>
                                    </p:animEffect>
                                  </p:childTnLst>
                                </p:cTn>
                              </p:par>
                            </p:childTnLst>
                          </p:cTn>
                        </p:par>
                        <p:par>
                          <p:cTn id="79" fill="hold" nodeType="afterGroup">
                            <p:stCondLst>
                              <p:cond delay="500"/>
                            </p:stCondLst>
                            <p:childTnLst>
                              <p:par>
                                <p:cTn id="80" presetID="22" presetClass="entr" presetSubtype="8" fill="hold" nodeType="afterEffect">
                                  <p:stCondLst>
                                    <p:cond delay="0"/>
                                  </p:stCondLst>
                                  <p:childTnLst>
                                    <p:set>
                                      <p:cBhvr>
                                        <p:cTn id="81" dur="1" fill="hold">
                                          <p:stCondLst>
                                            <p:cond delay="0"/>
                                          </p:stCondLst>
                                        </p:cTn>
                                        <p:tgtEl>
                                          <p:spTgt spid="54283"/>
                                        </p:tgtEl>
                                        <p:attrNameLst>
                                          <p:attrName>style.visibility</p:attrName>
                                        </p:attrNameLst>
                                      </p:cBhvr>
                                      <p:to>
                                        <p:strVal val="visible"/>
                                      </p:to>
                                    </p:set>
                                    <p:animEffect transition="in" filter="wipe(left)">
                                      <p:cBhvr>
                                        <p:cTn id="82" dur="500"/>
                                        <p:tgtEl>
                                          <p:spTgt spid="54283"/>
                                        </p:tgtEl>
                                      </p:cBhvr>
                                    </p:animEffect>
                                  </p:childTnLst>
                                </p:cTn>
                              </p:par>
                            </p:childTnLst>
                          </p:cTn>
                        </p:par>
                        <p:par>
                          <p:cTn id="83" fill="hold" nodeType="afterGroup">
                            <p:stCondLst>
                              <p:cond delay="1000"/>
                            </p:stCondLst>
                            <p:childTnLst>
                              <p:par>
                                <p:cTn id="84" presetID="53" presetClass="entr" presetSubtype="16" fill="hold" grpId="0" nodeType="afterEffect">
                                  <p:stCondLst>
                                    <p:cond delay="0"/>
                                  </p:stCondLst>
                                  <p:childTnLst>
                                    <p:set>
                                      <p:cBhvr>
                                        <p:cTn id="85" dur="1" fill="hold">
                                          <p:stCondLst>
                                            <p:cond delay="0"/>
                                          </p:stCondLst>
                                        </p:cTn>
                                        <p:tgtEl>
                                          <p:spTgt spid="36"/>
                                        </p:tgtEl>
                                        <p:attrNameLst>
                                          <p:attrName>style.visibility</p:attrName>
                                        </p:attrNameLst>
                                      </p:cBhvr>
                                      <p:to>
                                        <p:strVal val="visible"/>
                                      </p:to>
                                    </p:set>
                                    <p:anim calcmode="lin" valueType="num">
                                      <p:cBhvr>
                                        <p:cTn id="86" dur="500" fill="hold"/>
                                        <p:tgtEl>
                                          <p:spTgt spid="36"/>
                                        </p:tgtEl>
                                        <p:attrNameLst>
                                          <p:attrName>ppt_w</p:attrName>
                                        </p:attrNameLst>
                                      </p:cBhvr>
                                      <p:tavLst>
                                        <p:tav tm="0">
                                          <p:val>
                                            <p:fltVal val="0"/>
                                          </p:val>
                                        </p:tav>
                                        <p:tav tm="100000">
                                          <p:val>
                                            <p:strVal val="#ppt_w"/>
                                          </p:val>
                                        </p:tav>
                                      </p:tavLst>
                                    </p:anim>
                                    <p:anim calcmode="lin" valueType="num">
                                      <p:cBhvr>
                                        <p:cTn id="87" dur="500" fill="hold"/>
                                        <p:tgtEl>
                                          <p:spTgt spid="36"/>
                                        </p:tgtEl>
                                        <p:attrNameLst>
                                          <p:attrName>ppt_h</p:attrName>
                                        </p:attrNameLst>
                                      </p:cBhvr>
                                      <p:tavLst>
                                        <p:tav tm="0">
                                          <p:val>
                                            <p:fltVal val="0"/>
                                          </p:val>
                                        </p:tav>
                                        <p:tav tm="100000">
                                          <p:val>
                                            <p:strVal val="#ppt_h"/>
                                          </p:val>
                                        </p:tav>
                                      </p:tavLst>
                                    </p:anim>
                                    <p:animEffect transition="in" filter="fade">
                                      <p:cBhvr>
                                        <p:cTn id="88" dur="500"/>
                                        <p:tgtEl>
                                          <p:spTgt spid="36"/>
                                        </p:tgtEl>
                                      </p:cBhvr>
                                    </p:animEffect>
                                  </p:childTnLst>
                                </p:cTn>
                              </p:par>
                            </p:childTnLst>
                          </p:cTn>
                        </p:par>
                        <p:par>
                          <p:cTn id="89" fill="hold" nodeType="afterGroup">
                            <p:stCondLst>
                              <p:cond delay="1500"/>
                            </p:stCondLst>
                            <p:childTnLst>
                              <p:par>
                                <p:cTn id="90" presetID="53" presetClass="entr" presetSubtype="16" fill="hold" grpId="0" nodeType="afterEffect">
                                  <p:stCondLst>
                                    <p:cond delay="0"/>
                                  </p:stCondLst>
                                  <p:childTnLst>
                                    <p:set>
                                      <p:cBhvr>
                                        <p:cTn id="91" dur="1" fill="hold">
                                          <p:stCondLst>
                                            <p:cond delay="0"/>
                                          </p:stCondLst>
                                        </p:cTn>
                                        <p:tgtEl>
                                          <p:spTgt spid="39"/>
                                        </p:tgtEl>
                                        <p:attrNameLst>
                                          <p:attrName>style.visibility</p:attrName>
                                        </p:attrNameLst>
                                      </p:cBhvr>
                                      <p:to>
                                        <p:strVal val="visible"/>
                                      </p:to>
                                    </p:set>
                                    <p:anim calcmode="lin" valueType="num">
                                      <p:cBhvr>
                                        <p:cTn id="92" dur="500" fill="hold"/>
                                        <p:tgtEl>
                                          <p:spTgt spid="39"/>
                                        </p:tgtEl>
                                        <p:attrNameLst>
                                          <p:attrName>ppt_w</p:attrName>
                                        </p:attrNameLst>
                                      </p:cBhvr>
                                      <p:tavLst>
                                        <p:tav tm="0">
                                          <p:val>
                                            <p:fltVal val="0"/>
                                          </p:val>
                                        </p:tav>
                                        <p:tav tm="100000">
                                          <p:val>
                                            <p:strVal val="#ppt_w"/>
                                          </p:val>
                                        </p:tav>
                                      </p:tavLst>
                                    </p:anim>
                                    <p:anim calcmode="lin" valueType="num">
                                      <p:cBhvr>
                                        <p:cTn id="93" dur="500" fill="hold"/>
                                        <p:tgtEl>
                                          <p:spTgt spid="39"/>
                                        </p:tgtEl>
                                        <p:attrNameLst>
                                          <p:attrName>ppt_h</p:attrName>
                                        </p:attrNameLst>
                                      </p:cBhvr>
                                      <p:tavLst>
                                        <p:tav tm="0">
                                          <p:val>
                                            <p:fltVal val="0"/>
                                          </p:val>
                                        </p:tav>
                                        <p:tav tm="100000">
                                          <p:val>
                                            <p:strVal val="#ppt_h"/>
                                          </p:val>
                                        </p:tav>
                                      </p:tavLst>
                                    </p:anim>
                                    <p:animEffect transition="in" filter="fade">
                                      <p:cBhvr>
                                        <p:cTn id="94" dur="500"/>
                                        <p:tgtEl>
                                          <p:spTgt spid="39"/>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46"/>
                                        </p:tgtEl>
                                        <p:attrNameLst>
                                          <p:attrName>style.visibility</p:attrName>
                                        </p:attrNameLst>
                                      </p:cBhvr>
                                      <p:to>
                                        <p:strVal val="visible"/>
                                      </p:to>
                                    </p:set>
                                    <p:anim calcmode="lin" valueType="num">
                                      <p:cBhvr>
                                        <p:cTn id="97" dur="500" fill="hold"/>
                                        <p:tgtEl>
                                          <p:spTgt spid="46"/>
                                        </p:tgtEl>
                                        <p:attrNameLst>
                                          <p:attrName>ppt_w</p:attrName>
                                        </p:attrNameLst>
                                      </p:cBhvr>
                                      <p:tavLst>
                                        <p:tav tm="0">
                                          <p:val>
                                            <p:fltVal val="0"/>
                                          </p:val>
                                        </p:tav>
                                        <p:tav tm="100000">
                                          <p:val>
                                            <p:strVal val="#ppt_w"/>
                                          </p:val>
                                        </p:tav>
                                      </p:tavLst>
                                    </p:anim>
                                    <p:anim calcmode="lin" valueType="num">
                                      <p:cBhvr>
                                        <p:cTn id="98" dur="500" fill="hold"/>
                                        <p:tgtEl>
                                          <p:spTgt spid="46"/>
                                        </p:tgtEl>
                                        <p:attrNameLst>
                                          <p:attrName>ppt_h</p:attrName>
                                        </p:attrNameLst>
                                      </p:cBhvr>
                                      <p:tavLst>
                                        <p:tav tm="0">
                                          <p:val>
                                            <p:fltVal val="0"/>
                                          </p:val>
                                        </p:tav>
                                        <p:tav tm="100000">
                                          <p:val>
                                            <p:strVal val="#ppt_h"/>
                                          </p:val>
                                        </p:tav>
                                      </p:tavLst>
                                    </p:anim>
                                    <p:animEffect transition="in" filter="fade">
                                      <p:cBhvr>
                                        <p:cTn id="99" dur="500"/>
                                        <p:tgtEl>
                                          <p:spTgt spid="46"/>
                                        </p:tgtEl>
                                      </p:cBhvr>
                                    </p:animEffect>
                                  </p:childTnLst>
                                </p:cTn>
                              </p:par>
                            </p:childTnLst>
                          </p:cTn>
                        </p:par>
                        <p:par>
                          <p:cTn id="100" fill="hold" nodeType="afterGroup">
                            <p:stCondLst>
                              <p:cond delay="2000"/>
                            </p:stCondLst>
                            <p:childTnLst>
                              <p:par>
                                <p:cTn id="101" presetID="53" presetClass="entr" presetSubtype="16" fill="hold" grpId="0" nodeType="afterEffect">
                                  <p:stCondLst>
                                    <p:cond delay="0"/>
                                  </p:stCondLst>
                                  <p:childTnLst>
                                    <p:set>
                                      <p:cBhvr>
                                        <p:cTn id="102" dur="1" fill="hold">
                                          <p:stCondLst>
                                            <p:cond delay="0"/>
                                          </p:stCondLst>
                                        </p:cTn>
                                        <p:tgtEl>
                                          <p:spTgt spid="47"/>
                                        </p:tgtEl>
                                        <p:attrNameLst>
                                          <p:attrName>style.visibility</p:attrName>
                                        </p:attrNameLst>
                                      </p:cBhvr>
                                      <p:to>
                                        <p:strVal val="visible"/>
                                      </p:to>
                                    </p:set>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fltVal val="0"/>
                                          </p:val>
                                        </p:tav>
                                        <p:tav tm="100000">
                                          <p:val>
                                            <p:strVal val="#ppt_h"/>
                                          </p:val>
                                        </p:tav>
                                      </p:tavLst>
                                    </p:anim>
                                    <p:animEffect transition="in" filter="fade">
                                      <p:cBhvr>
                                        <p:cTn id="105" dur="500"/>
                                        <p:tgtEl>
                                          <p:spTgt spid="47"/>
                                        </p:tgtEl>
                                      </p:cBhvr>
                                    </p:animEffect>
                                  </p:childTnLst>
                                </p:cTn>
                              </p:par>
                            </p:childTnLst>
                          </p:cTn>
                        </p:par>
                        <p:par>
                          <p:cTn id="106" fill="hold" nodeType="afterGroup">
                            <p:stCondLst>
                              <p:cond delay="2500"/>
                            </p:stCondLst>
                            <p:childTnLst>
                              <p:par>
                                <p:cTn id="107" presetID="53" presetClass="entr" presetSubtype="16" fill="hold" grpId="0" nodeType="afterEffect">
                                  <p:stCondLst>
                                    <p:cond delay="0"/>
                                  </p:stCondLst>
                                  <p:childTnLst>
                                    <p:set>
                                      <p:cBhvr>
                                        <p:cTn id="108" dur="1" fill="hold">
                                          <p:stCondLst>
                                            <p:cond delay="0"/>
                                          </p:stCondLst>
                                        </p:cTn>
                                        <p:tgtEl>
                                          <p:spTgt spid="49"/>
                                        </p:tgtEl>
                                        <p:attrNameLst>
                                          <p:attrName>style.visibility</p:attrName>
                                        </p:attrNameLst>
                                      </p:cBhvr>
                                      <p:to>
                                        <p:strVal val="visible"/>
                                      </p:to>
                                    </p:set>
                                    <p:anim calcmode="lin" valueType="num">
                                      <p:cBhvr>
                                        <p:cTn id="109" dur="500" fill="hold"/>
                                        <p:tgtEl>
                                          <p:spTgt spid="49"/>
                                        </p:tgtEl>
                                        <p:attrNameLst>
                                          <p:attrName>ppt_w</p:attrName>
                                        </p:attrNameLst>
                                      </p:cBhvr>
                                      <p:tavLst>
                                        <p:tav tm="0">
                                          <p:val>
                                            <p:fltVal val="0"/>
                                          </p:val>
                                        </p:tav>
                                        <p:tav tm="100000">
                                          <p:val>
                                            <p:strVal val="#ppt_w"/>
                                          </p:val>
                                        </p:tav>
                                      </p:tavLst>
                                    </p:anim>
                                    <p:anim calcmode="lin" valueType="num">
                                      <p:cBhvr>
                                        <p:cTn id="110" dur="500" fill="hold"/>
                                        <p:tgtEl>
                                          <p:spTgt spid="49"/>
                                        </p:tgtEl>
                                        <p:attrNameLst>
                                          <p:attrName>ppt_h</p:attrName>
                                        </p:attrNameLst>
                                      </p:cBhvr>
                                      <p:tavLst>
                                        <p:tav tm="0">
                                          <p:val>
                                            <p:fltVal val="0"/>
                                          </p:val>
                                        </p:tav>
                                        <p:tav tm="100000">
                                          <p:val>
                                            <p:strVal val="#ppt_h"/>
                                          </p:val>
                                        </p:tav>
                                      </p:tavLst>
                                    </p:anim>
                                    <p:animEffect transition="in" filter="fade">
                                      <p:cBhvr>
                                        <p:cTn id="111"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6" grpId="0"/>
      <p:bldP spid="39" grpId="0"/>
      <p:bldP spid="46" grpId="0"/>
      <p:bldP spid="47" grpId="0"/>
      <p:bldP spid="4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A2266FFD-3D34-4282-93FA-2AE649180ABA}"/>
              </a:ext>
            </a:extLst>
          </p:cNvPr>
          <p:cNvSpPr/>
          <p:nvPr/>
        </p:nvSpPr>
        <p:spPr>
          <a:xfrm rot="10800000">
            <a:off x="1403649"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7170" name="TextBox 4">
            <a:extLst>
              <a:ext uri="{FF2B5EF4-FFF2-40B4-BE49-F238E27FC236}">
                <a16:creationId xmlns:a16="http://schemas.microsoft.com/office/drawing/2014/main" id="{E6AC8325-E963-45F5-ABFF-A12707578224}"/>
              </a:ext>
            </a:extLst>
          </p:cNvPr>
          <p:cNvSpPr txBox="1">
            <a:spLocks noChangeArrowheads="1"/>
          </p:cNvSpPr>
          <p:nvPr/>
        </p:nvSpPr>
        <p:spPr bwMode="auto">
          <a:xfrm>
            <a:off x="2911475" y="3414713"/>
            <a:ext cx="34718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600" b="1">
                <a:latin typeface="Comic Sans MS" panose="030F0702030302020204" pitchFamily="66" charset="0"/>
                <a:ea typeface="微软雅黑" panose="020B0503020204020204" pitchFamily="34" charset="-122"/>
              </a:rPr>
              <a:t>Part I Lead-in</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extBox 3">
            <a:extLst>
              <a:ext uri="{FF2B5EF4-FFF2-40B4-BE49-F238E27FC236}">
                <a16:creationId xmlns:a16="http://schemas.microsoft.com/office/drawing/2014/main" id="{66E2E3D8-DDF7-4858-9513-46C58B820A51}"/>
              </a:ext>
            </a:extLst>
          </p:cNvPr>
          <p:cNvSpPr txBox="1">
            <a:spLocks noChangeArrowheads="1"/>
          </p:cNvSpPr>
          <p:nvPr/>
        </p:nvSpPr>
        <p:spPr bwMode="auto">
          <a:xfrm>
            <a:off x="2281238" y="766763"/>
            <a:ext cx="29321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3600" b="1">
                <a:solidFill>
                  <a:srgbClr val="7030A0"/>
                </a:solidFill>
                <a:latin typeface="Times New Roman" panose="02020603050405020304" pitchFamily="18" charset="0"/>
              </a:rPr>
              <a:t>Grammar A</a:t>
            </a:r>
            <a:endParaRPr lang="zh-CN" altLang="en-US" sz="3600" b="1">
              <a:solidFill>
                <a:srgbClr val="7030A0"/>
              </a:solidFill>
              <a:latin typeface="Times New Roman" panose="02020603050405020304" pitchFamily="18" charset="0"/>
            </a:endParaRPr>
          </a:p>
        </p:txBody>
      </p:sp>
      <p:sp>
        <p:nvSpPr>
          <p:cNvPr id="5" name="矩形 4">
            <a:extLst>
              <a:ext uri="{FF2B5EF4-FFF2-40B4-BE49-F238E27FC236}">
                <a16:creationId xmlns:a16="http://schemas.microsoft.com/office/drawing/2014/main" id="{DCDB7D35-A649-4C5D-85D4-0E2DAEB8594E}"/>
              </a:ext>
            </a:extLst>
          </p:cNvPr>
          <p:cNvSpPr/>
          <p:nvPr/>
        </p:nvSpPr>
        <p:spPr>
          <a:xfrm>
            <a:off x="900113" y="1412875"/>
            <a:ext cx="6596062" cy="1200150"/>
          </a:xfrm>
          <a:prstGeom prst="rect">
            <a:avLst/>
          </a:prstGeom>
        </p:spPr>
        <p:txBody>
          <a:bodyPr wrap="none">
            <a:spAutoFit/>
          </a:bodyPr>
          <a:lstStyle/>
          <a:p>
            <a:pPr fontAlgn="auto">
              <a:spcBef>
                <a:spcPts val="0"/>
              </a:spcBef>
              <a:spcAft>
                <a:spcPts val="0"/>
              </a:spcAft>
              <a:buFontTx/>
              <a:buNone/>
              <a:defRPr/>
            </a:pPr>
            <a:r>
              <a:rPr lang="en-US" sz="3600" b="1" dirty="0">
                <a:solidFill>
                  <a:srgbClr val="0033CC"/>
                </a:solidFill>
                <a:latin typeface="+mn-lt"/>
                <a:ea typeface="+mn-ea"/>
              </a:rPr>
              <a:t>Adverbial clauses of time (</a:t>
            </a:r>
            <a:r>
              <a:rPr lang="en-US" altLang="zh-CN" sz="3600" b="1" i="1" dirty="0">
                <a:solidFill>
                  <a:srgbClr val="0033CC"/>
                </a:solidFill>
                <a:latin typeface="+mn-lt"/>
                <a:ea typeface="+mn-ea"/>
              </a:rPr>
              <a:t>when</a:t>
            </a:r>
            <a:r>
              <a:rPr lang="en-US" sz="3600" b="1" dirty="0">
                <a:solidFill>
                  <a:srgbClr val="0033CC"/>
                </a:solidFill>
                <a:latin typeface="+mn-lt"/>
                <a:ea typeface="+mn-ea"/>
              </a:rPr>
              <a:t>)</a:t>
            </a:r>
          </a:p>
          <a:p>
            <a:pPr fontAlgn="auto">
              <a:spcBef>
                <a:spcPts val="0"/>
              </a:spcBef>
              <a:spcAft>
                <a:spcPts val="0"/>
              </a:spcAft>
              <a:buFontTx/>
              <a:buNone/>
              <a:defRPr/>
            </a:pPr>
            <a:r>
              <a:rPr lang="zh-CN" altLang="en-US" sz="3600" b="1" dirty="0">
                <a:latin typeface="+mn-lt"/>
                <a:ea typeface="+mn-ea"/>
              </a:rPr>
              <a:t>         时间状语从句</a:t>
            </a:r>
            <a:r>
              <a:rPr lang="en-US" altLang="zh-CN" sz="3600" b="1" dirty="0">
                <a:latin typeface="+mn-lt"/>
                <a:ea typeface="+mn-ea"/>
              </a:rPr>
              <a:t>(when)</a:t>
            </a:r>
          </a:p>
        </p:txBody>
      </p:sp>
      <p:pic>
        <p:nvPicPr>
          <p:cNvPr id="9" name="图片 8" descr="002.gif">
            <a:extLst>
              <a:ext uri="{FF2B5EF4-FFF2-40B4-BE49-F238E27FC236}">
                <a16:creationId xmlns:a16="http://schemas.microsoft.com/office/drawing/2014/main" id="{2566C21C-48C6-4CAD-A331-B1A7CCF19E83}"/>
              </a:ext>
            </a:extLst>
          </p:cNvPr>
          <p:cNvPicPr>
            <a:picLocks noChangeAspect="1"/>
          </p:cNvPicPr>
          <p:nvPr/>
        </p:nvPicPr>
        <p:blipFill>
          <a:blip r:embed="rId2"/>
          <a:stretch>
            <a:fillRect/>
          </a:stretch>
        </p:blipFill>
        <p:spPr>
          <a:xfrm>
            <a:off x="5891213" y="3600450"/>
            <a:ext cx="2741612" cy="2984500"/>
          </a:xfrm>
          <a:prstGeom prst="rect">
            <a:avLst/>
          </a:prstGeom>
          <a:ln>
            <a:noFill/>
          </a:ln>
          <a:effectLst>
            <a:outerShdw blurRad="292100" dist="139700" dir="2700000" algn="tl" rotWithShape="0">
              <a:srgbClr val="333333">
                <a:alpha val="65000"/>
              </a:srgbClr>
            </a:outerShdw>
          </a:effectLst>
        </p:spPr>
      </p:pic>
      <p:pic>
        <p:nvPicPr>
          <p:cNvPr id="8196" name="Picture 11">
            <a:extLst>
              <a:ext uri="{FF2B5EF4-FFF2-40B4-BE49-F238E27FC236}">
                <a16:creationId xmlns:a16="http://schemas.microsoft.com/office/drawing/2014/main" id="{E920D824-E714-4BCE-BAB7-1D366394A1B5}"/>
              </a:ext>
            </a:extLst>
          </p:cNvPr>
          <p:cNvPicPr>
            <a:picLocks noChangeAspect="1" noChangeArrowheads="1"/>
          </p:cNvPicPr>
          <p:nvPr/>
        </p:nvPicPr>
        <p:blipFill>
          <a:blip r:embed="rId3">
            <a:clrChange>
              <a:clrFrom>
                <a:srgbClr val="FCFCFC"/>
              </a:clrFrom>
              <a:clrTo>
                <a:srgbClr val="FCFCFC">
                  <a:alpha val="0"/>
                </a:srgbClr>
              </a:clrTo>
            </a:clrChange>
            <a:extLst>
              <a:ext uri="{28A0092B-C50C-407E-A947-70E740481C1C}">
                <a14:useLocalDpi xmlns:a14="http://schemas.microsoft.com/office/drawing/2010/main" val="0"/>
              </a:ext>
            </a:extLst>
          </a:blip>
          <a:srcRect/>
          <a:stretch>
            <a:fillRect/>
          </a:stretch>
        </p:blipFill>
        <p:spPr bwMode="auto">
          <a:xfrm>
            <a:off x="642938" y="2857500"/>
            <a:ext cx="4691062"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17B2B5EB-4F66-4DE9-87A3-BFDA70D9F96E}"/>
              </a:ext>
            </a:extLst>
          </p:cNvPr>
          <p:cNvSpPr/>
          <p:nvPr/>
        </p:nvSpPr>
        <p:spPr>
          <a:xfrm>
            <a:off x="107950" y="981075"/>
            <a:ext cx="8113713" cy="584200"/>
          </a:xfrm>
          <a:prstGeom prst="rect">
            <a:avLst/>
          </a:prstGeom>
        </p:spPr>
        <p:txBody>
          <a:bodyPr wrap="none">
            <a:spAutoFit/>
          </a:bodyPr>
          <a:lstStyle/>
          <a:p>
            <a:pPr fontAlgn="auto">
              <a:spcBef>
                <a:spcPts val="0"/>
              </a:spcBef>
              <a:spcAft>
                <a:spcPts val="0"/>
              </a:spcAft>
              <a:buFontTx/>
              <a:buNone/>
              <a:defRPr/>
            </a:pPr>
            <a:r>
              <a:rPr lang="en-US" sz="3200" b="1" dirty="0">
                <a:solidFill>
                  <a:schemeClr val="accent4">
                    <a:lumMod val="50000"/>
                  </a:schemeClr>
                </a:solidFill>
                <a:latin typeface="Times New Roman" panose="02020603050405020304" pitchFamily="18" charset="0"/>
              </a:rPr>
              <a:t>When did Patrick get a book about the stars?</a:t>
            </a:r>
            <a:endParaRPr lang="zh-CN" altLang="en-US" sz="3200" b="1" dirty="0">
              <a:solidFill>
                <a:schemeClr val="accent4">
                  <a:lumMod val="50000"/>
                </a:schemeClr>
              </a:solidFill>
              <a:latin typeface="Times New Roman" panose="02020603050405020304" pitchFamily="18" charset="0"/>
            </a:endParaRPr>
          </a:p>
        </p:txBody>
      </p:sp>
      <p:sp>
        <p:nvSpPr>
          <p:cNvPr id="9218" name="Rectangle 1">
            <a:extLst>
              <a:ext uri="{FF2B5EF4-FFF2-40B4-BE49-F238E27FC236}">
                <a16:creationId xmlns:a16="http://schemas.microsoft.com/office/drawing/2014/main" id="{1CA0D1E8-80E2-476C-8A70-05F320435FDB}"/>
              </a:ext>
            </a:extLst>
          </p:cNvPr>
          <p:cNvSpPr>
            <a:spLocks noChangeArrowheads="1"/>
          </p:cNvSpPr>
          <p:nvPr/>
        </p:nvSpPr>
        <p:spPr bwMode="auto">
          <a:xfrm>
            <a:off x="182563" y="4140200"/>
            <a:ext cx="89265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b="1" u="sng">
                <a:latin typeface="Times New Roman" panose="02020603050405020304" pitchFamily="18" charset="0"/>
              </a:rPr>
              <a:t>When he was eight</a:t>
            </a:r>
            <a:r>
              <a:rPr lang="en-US" altLang="zh-CN" sz="3200" b="1">
                <a:latin typeface="Times New Roman" panose="02020603050405020304" pitchFamily="18" charset="0"/>
              </a:rPr>
              <a:t>, he got a book about the stars. </a:t>
            </a:r>
          </a:p>
        </p:txBody>
      </p:sp>
      <p:sp>
        <p:nvSpPr>
          <p:cNvPr id="7" name="TextBox 6">
            <a:extLst>
              <a:ext uri="{FF2B5EF4-FFF2-40B4-BE49-F238E27FC236}">
                <a16:creationId xmlns:a16="http://schemas.microsoft.com/office/drawing/2014/main" id="{0A0FE108-AAC4-4A49-B256-77271EB54FCE}"/>
              </a:ext>
            </a:extLst>
          </p:cNvPr>
          <p:cNvSpPr txBox="1">
            <a:spLocks noChangeArrowheads="1"/>
          </p:cNvSpPr>
          <p:nvPr/>
        </p:nvSpPr>
        <p:spPr bwMode="auto">
          <a:xfrm>
            <a:off x="171450" y="2132013"/>
            <a:ext cx="1214438" cy="585787"/>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3200">
                <a:latin typeface="Times New Roman" panose="02020603050405020304" pitchFamily="18" charset="0"/>
              </a:rPr>
              <a:t>何时</a:t>
            </a:r>
            <a:endParaRPr lang="zh-CN" altLang="en-US" sz="2000">
              <a:latin typeface="Times New Roman" panose="02020603050405020304" pitchFamily="18" charset="0"/>
            </a:endParaRPr>
          </a:p>
        </p:txBody>
      </p:sp>
      <p:sp>
        <p:nvSpPr>
          <p:cNvPr id="8" name="TextBox 7">
            <a:extLst>
              <a:ext uri="{FF2B5EF4-FFF2-40B4-BE49-F238E27FC236}">
                <a16:creationId xmlns:a16="http://schemas.microsoft.com/office/drawing/2014/main" id="{B9D3160D-BB81-4DF6-8BFF-B67BBF1F94AF}"/>
              </a:ext>
            </a:extLst>
          </p:cNvPr>
          <p:cNvSpPr txBox="1">
            <a:spLocks noChangeArrowheads="1"/>
          </p:cNvSpPr>
          <p:nvPr/>
        </p:nvSpPr>
        <p:spPr bwMode="auto">
          <a:xfrm>
            <a:off x="179388" y="2997200"/>
            <a:ext cx="2014537" cy="579438"/>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3200">
                <a:latin typeface="Times New Roman" panose="02020603050405020304" pitchFamily="18" charset="0"/>
              </a:rPr>
              <a:t>当</a:t>
            </a:r>
            <a:r>
              <a:rPr lang="en-US" altLang="zh-CN" sz="3200">
                <a:latin typeface="Times New Roman" panose="02020603050405020304" pitchFamily="18" charset="0"/>
              </a:rPr>
              <a:t>……</a:t>
            </a:r>
            <a:r>
              <a:rPr lang="zh-CN" altLang="en-US" sz="3200">
                <a:latin typeface="Times New Roman" panose="02020603050405020304" pitchFamily="18" charset="0"/>
              </a:rPr>
              <a:t>时</a:t>
            </a:r>
          </a:p>
        </p:txBody>
      </p:sp>
      <p:sp>
        <p:nvSpPr>
          <p:cNvPr id="9" name="上箭头标注 8">
            <a:extLst>
              <a:ext uri="{FF2B5EF4-FFF2-40B4-BE49-F238E27FC236}">
                <a16:creationId xmlns:a16="http://schemas.microsoft.com/office/drawing/2014/main" id="{215AC331-B602-41E5-9308-45E75A4DB667}"/>
              </a:ext>
            </a:extLst>
          </p:cNvPr>
          <p:cNvSpPr/>
          <p:nvPr/>
        </p:nvSpPr>
        <p:spPr>
          <a:xfrm>
            <a:off x="107950" y="4941888"/>
            <a:ext cx="4248150" cy="1285875"/>
          </a:xfrm>
          <a:prstGeom prst="upArrowCallout">
            <a:avLst>
              <a:gd name="adj1" fmla="val 20624"/>
              <a:gd name="adj2" fmla="val 25000"/>
              <a:gd name="adj3" fmla="val 20624"/>
              <a:gd name="adj4" fmla="val 56225"/>
            </a:avLst>
          </a:prstGeom>
          <a:solidFill>
            <a:srgbClr val="CCFF66"/>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r>
              <a:rPr lang="en-US" altLang="zh-CN" sz="3200" dirty="0">
                <a:solidFill>
                  <a:schemeClr val="tx2">
                    <a:lumMod val="50000"/>
                  </a:schemeClr>
                </a:solidFill>
              </a:rPr>
              <a:t>adverbial clauses of time  </a:t>
            </a:r>
          </a:p>
          <a:p>
            <a:pPr fontAlgn="auto">
              <a:spcBef>
                <a:spcPts val="0"/>
              </a:spcBef>
              <a:spcAft>
                <a:spcPts val="0"/>
              </a:spcAft>
              <a:buFontTx/>
              <a:buNone/>
              <a:defRPr/>
            </a:pPr>
            <a:r>
              <a:rPr lang="zh-CN" altLang="en-US" sz="3200" dirty="0">
                <a:solidFill>
                  <a:schemeClr val="tx2">
                    <a:lumMod val="50000"/>
                  </a:schemeClr>
                </a:solidFill>
              </a:rPr>
              <a:t>时间状语从句</a:t>
            </a:r>
          </a:p>
        </p:txBody>
      </p:sp>
      <p:sp>
        <p:nvSpPr>
          <p:cNvPr id="10" name="上箭头标注 9">
            <a:extLst>
              <a:ext uri="{FF2B5EF4-FFF2-40B4-BE49-F238E27FC236}">
                <a16:creationId xmlns:a16="http://schemas.microsoft.com/office/drawing/2014/main" id="{2E742671-09E5-41E2-A470-3C946B72D766}"/>
              </a:ext>
            </a:extLst>
          </p:cNvPr>
          <p:cNvSpPr/>
          <p:nvPr/>
        </p:nvSpPr>
        <p:spPr>
          <a:xfrm>
            <a:off x="4533900" y="4951413"/>
            <a:ext cx="3494088" cy="1285875"/>
          </a:xfrm>
          <a:prstGeom prst="upArrowCallout">
            <a:avLst>
              <a:gd name="adj1" fmla="val 20624"/>
              <a:gd name="adj2" fmla="val 25000"/>
              <a:gd name="adj3" fmla="val 20624"/>
              <a:gd name="adj4" fmla="val 56225"/>
            </a:avLst>
          </a:prstGeom>
          <a:solidFill>
            <a:srgbClr val="FFFFCC"/>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r>
              <a:rPr lang="en-US" altLang="zh-CN" sz="3200" dirty="0">
                <a:solidFill>
                  <a:schemeClr val="tx2">
                    <a:lumMod val="50000"/>
                  </a:schemeClr>
                </a:solidFill>
              </a:rPr>
              <a:t>main clause   </a:t>
            </a:r>
            <a:r>
              <a:rPr lang="zh-CN" altLang="en-US" sz="3200" dirty="0">
                <a:solidFill>
                  <a:schemeClr val="tx2">
                    <a:lumMod val="50000"/>
                  </a:schemeClr>
                </a:solidFill>
              </a:rPr>
              <a:t>主句</a:t>
            </a:r>
          </a:p>
        </p:txBody>
      </p:sp>
      <p:sp>
        <p:nvSpPr>
          <p:cNvPr id="3" name="上箭头 2">
            <a:extLst>
              <a:ext uri="{FF2B5EF4-FFF2-40B4-BE49-F238E27FC236}">
                <a16:creationId xmlns:a16="http://schemas.microsoft.com/office/drawing/2014/main" id="{372807D7-4869-4BB6-B998-12FF71A56E5E}"/>
              </a:ext>
            </a:extLst>
          </p:cNvPr>
          <p:cNvSpPr/>
          <p:nvPr/>
        </p:nvSpPr>
        <p:spPr>
          <a:xfrm>
            <a:off x="598488" y="1628775"/>
            <a:ext cx="360362" cy="360363"/>
          </a:xfrm>
          <a:prstGeom prst="up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a:p>
        </p:txBody>
      </p:sp>
      <p:sp>
        <p:nvSpPr>
          <p:cNvPr id="11" name="上箭头 10">
            <a:extLst>
              <a:ext uri="{FF2B5EF4-FFF2-40B4-BE49-F238E27FC236}">
                <a16:creationId xmlns:a16="http://schemas.microsoft.com/office/drawing/2014/main" id="{5FCFC3DD-C2C1-4FAA-BC18-D4B4D7582E1B}"/>
              </a:ext>
            </a:extLst>
          </p:cNvPr>
          <p:cNvSpPr/>
          <p:nvPr/>
        </p:nvSpPr>
        <p:spPr>
          <a:xfrm rot="-10800000">
            <a:off x="611188" y="3789363"/>
            <a:ext cx="360362" cy="360362"/>
          </a:xfrm>
          <a:prstGeom prst="up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a:p>
        </p:txBody>
      </p:sp>
      <p:sp>
        <p:nvSpPr>
          <p:cNvPr id="5" name="矩形 4">
            <a:extLst>
              <a:ext uri="{FF2B5EF4-FFF2-40B4-BE49-F238E27FC236}">
                <a16:creationId xmlns:a16="http://schemas.microsoft.com/office/drawing/2014/main" id="{228F0CAC-D05E-4823-AA39-B6A587EF544B}"/>
              </a:ext>
            </a:extLst>
          </p:cNvPr>
          <p:cNvSpPr/>
          <p:nvPr/>
        </p:nvSpPr>
        <p:spPr>
          <a:xfrm>
            <a:off x="227013" y="981075"/>
            <a:ext cx="1104900" cy="5842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a:p>
        </p:txBody>
      </p:sp>
      <p:sp>
        <p:nvSpPr>
          <p:cNvPr id="13" name="矩形 12">
            <a:extLst>
              <a:ext uri="{FF2B5EF4-FFF2-40B4-BE49-F238E27FC236}">
                <a16:creationId xmlns:a16="http://schemas.microsoft.com/office/drawing/2014/main" id="{F7D8DB26-91BA-4100-A065-F496B529D2CA}"/>
              </a:ext>
            </a:extLst>
          </p:cNvPr>
          <p:cNvSpPr/>
          <p:nvPr/>
        </p:nvSpPr>
        <p:spPr>
          <a:xfrm>
            <a:off x="250825" y="4149725"/>
            <a:ext cx="1106488" cy="5842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a:p>
        </p:txBody>
      </p:sp>
      <p:sp>
        <p:nvSpPr>
          <p:cNvPr id="14" name="矩形 13">
            <a:extLst>
              <a:ext uri="{FF2B5EF4-FFF2-40B4-BE49-F238E27FC236}">
                <a16:creationId xmlns:a16="http://schemas.microsoft.com/office/drawing/2014/main" id="{52B81855-7D86-4562-BC3E-18723B9DD68C}"/>
              </a:ext>
            </a:extLst>
          </p:cNvPr>
          <p:cNvSpPr/>
          <p:nvPr/>
        </p:nvSpPr>
        <p:spPr>
          <a:xfrm>
            <a:off x="3683000" y="4140200"/>
            <a:ext cx="5137150" cy="5842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a:p>
        </p:txBody>
      </p:sp>
      <p:sp>
        <p:nvSpPr>
          <p:cNvPr id="6" name="右大括号 5">
            <a:extLst>
              <a:ext uri="{FF2B5EF4-FFF2-40B4-BE49-F238E27FC236}">
                <a16:creationId xmlns:a16="http://schemas.microsoft.com/office/drawing/2014/main" id="{39E40A94-8A69-435E-A6E0-AD33265DED49}"/>
              </a:ext>
            </a:extLst>
          </p:cNvPr>
          <p:cNvSpPr/>
          <p:nvPr/>
        </p:nvSpPr>
        <p:spPr>
          <a:xfrm rot="5400000">
            <a:off x="1762919" y="3321844"/>
            <a:ext cx="144463" cy="3095625"/>
          </a:xfrm>
          <a:prstGeom prst="rightBrace">
            <a:avLst/>
          </a:prstGeom>
          <a:solidFill>
            <a:srgbClr val="FF0000"/>
          </a:solidFill>
          <a:ln>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buFontTx/>
              <a:buNone/>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500" fill="hold"/>
                                        <p:tgtEl>
                                          <p:spTgt spid="6"/>
                                        </p:tgtEl>
                                        <p:attrNameLst>
                                          <p:attrName>ppt_x</p:attrName>
                                        </p:attrNameLst>
                                      </p:cBhvr>
                                      <p:tavLst>
                                        <p:tav tm="0">
                                          <p:val>
                                            <p:strVal val="#ppt_x"/>
                                          </p:val>
                                        </p:tav>
                                        <p:tav tm="100000">
                                          <p:val>
                                            <p:strVal val="#ppt_x"/>
                                          </p:val>
                                        </p:tav>
                                      </p:tavLst>
                                    </p:anim>
                                    <p:anim calcmode="lin" valueType="num">
                                      <p:cBhvr additive="base">
                                        <p:cTn id="4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grpId="0" nodeType="clickEffect">
                                  <p:stCondLst>
                                    <p:cond delay="0"/>
                                  </p:stCondLst>
                                  <p:childTnLst>
                                    <p:set>
                                      <p:cBhvr>
                                        <p:cTn id="44" dur="1" fill="hold">
                                          <p:stCondLst>
                                            <p:cond delay="499"/>
                                          </p:stCondLst>
                                        </p:cTn>
                                        <p:tgtEl>
                                          <p:spTgt spid="9"/>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499"/>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3" grpId="0" animBg="1"/>
      <p:bldP spid="11" grpId="0" animBg="1"/>
      <p:bldP spid="5" grpId="0" animBg="1"/>
      <p:bldP spid="13" grpId="0" animBg="1"/>
      <p:bldP spid="14"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950B937A-30F2-4AB7-8BDE-BB9AFDD4E167}"/>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10242" name="TextBox 4">
            <a:extLst>
              <a:ext uri="{FF2B5EF4-FFF2-40B4-BE49-F238E27FC236}">
                <a16:creationId xmlns:a16="http://schemas.microsoft.com/office/drawing/2014/main" id="{C3D9DF51-7754-4641-A73A-6EC17B3E5B71}"/>
              </a:ext>
            </a:extLst>
          </p:cNvPr>
          <p:cNvSpPr txBox="1">
            <a:spLocks noChangeArrowheads="1"/>
          </p:cNvSpPr>
          <p:nvPr/>
        </p:nvSpPr>
        <p:spPr bwMode="auto">
          <a:xfrm>
            <a:off x="2351088" y="3414713"/>
            <a:ext cx="48863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600" b="1">
                <a:latin typeface="Comic Sans MS" panose="030F0702030302020204" pitchFamily="66" charset="0"/>
                <a:ea typeface="微软雅黑" panose="020B0503020204020204" pitchFamily="34" charset="-122"/>
              </a:rPr>
              <a:t>Part II Pre-Learning</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TextBox 1">
            <a:extLst>
              <a:ext uri="{FF2B5EF4-FFF2-40B4-BE49-F238E27FC236}">
                <a16:creationId xmlns:a16="http://schemas.microsoft.com/office/drawing/2014/main" id="{DF53E972-A9C5-4875-9D20-700D5E25080A}"/>
              </a:ext>
            </a:extLst>
          </p:cNvPr>
          <p:cNvSpPr txBox="1">
            <a:spLocks noChangeArrowheads="1"/>
          </p:cNvSpPr>
          <p:nvPr/>
        </p:nvSpPr>
        <p:spPr bwMode="auto">
          <a:xfrm>
            <a:off x="2000250" y="357188"/>
            <a:ext cx="35369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solidFill>
                  <a:srgbClr val="0033CC"/>
                </a:solidFill>
                <a:latin typeface="Times New Roman" panose="02020603050405020304" pitchFamily="18" charset="0"/>
              </a:rPr>
              <a:t>Look and think</a:t>
            </a:r>
            <a:endParaRPr lang="zh-CN" altLang="en-US" sz="3600" b="1">
              <a:solidFill>
                <a:srgbClr val="0033CC"/>
              </a:solidFill>
              <a:latin typeface="Times New Roman" panose="02020603050405020304" pitchFamily="18" charset="0"/>
            </a:endParaRPr>
          </a:p>
        </p:txBody>
      </p:sp>
      <p:sp>
        <p:nvSpPr>
          <p:cNvPr id="3" name="Rectangle 1">
            <a:extLst>
              <a:ext uri="{FF2B5EF4-FFF2-40B4-BE49-F238E27FC236}">
                <a16:creationId xmlns:a16="http://schemas.microsoft.com/office/drawing/2014/main" id="{145F9822-A2CA-4E7D-A608-D433FBC1C99E}"/>
              </a:ext>
            </a:extLst>
          </p:cNvPr>
          <p:cNvSpPr>
            <a:spLocks noChangeArrowheads="1"/>
          </p:cNvSpPr>
          <p:nvPr/>
        </p:nvSpPr>
        <p:spPr bwMode="auto">
          <a:xfrm>
            <a:off x="-106363" y="2030413"/>
            <a:ext cx="9131301" cy="585787"/>
          </a:xfrm>
          <a:prstGeom prst="rect">
            <a:avLst/>
          </a:prstGeom>
          <a:noFill/>
          <a:ln w="9525">
            <a:noFill/>
            <a:miter lim="800000"/>
          </a:ln>
          <a:effectLst/>
        </p:spPr>
        <p:txBody>
          <a:bodyPr wrap="none" anchor="ctr">
            <a:spAutoFit/>
          </a:bodyPr>
          <a:lstStyle/>
          <a:p>
            <a:pPr indent="304800" algn="ctr">
              <a:buFontTx/>
              <a:buNone/>
              <a:defRPr/>
            </a:pPr>
            <a:r>
              <a:rPr lang="en-US" altLang="zh-CN" sz="3200" b="1" dirty="0">
                <a:solidFill>
                  <a:srgbClr val="FF0000"/>
                </a:solidFill>
                <a:latin typeface="+mn-lt"/>
                <a:cs typeface="Times New Roman" panose="02020603050405020304" pitchFamily="18" charset="0"/>
              </a:rPr>
              <a:t>When he was eight</a:t>
            </a:r>
            <a:r>
              <a:rPr lang="en-US" altLang="zh-CN" sz="3200" b="1" dirty="0">
                <a:solidFill>
                  <a:schemeClr val="tx1">
                    <a:lumMod val="95000"/>
                    <a:lumOff val="5000"/>
                  </a:schemeClr>
                </a:solidFill>
                <a:latin typeface="+mn-lt"/>
                <a:cs typeface="Times New Roman" panose="02020603050405020304" pitchFamily="18" charset="0"/>
              </a:rPr>
              <a:t>, he got a book about the stars.</a:t>
            </a:r>
          </a:p>
        </p:txBody>
      </p:sp>
      <p:sp>
        <p:nvSpPr>
          <p:cNvPr id="6148" name="TextBox 3">
            <a:extLst>
              <a:ext uri="{FF2B5EF4-FFF2-40B4-BE49-F238E27FC236}">
                <a16:creationId xmlns:a16="http://schemas.microsoft.com/office/drawing/2014/main" id="{63A6BFDE-95B3-4746-B2E3-BD8CE1793A2C}"/>
              </a:ext>
            </a:extLst>
          </p:cNvPr>
          <p:cNvSpPr txBox="1">
            <a:spLocks noChangeArrowheads="1"/>
          </p:cNvSpPr>
          <p:nvPr/>
        </p:nvSpPr>
        <p:spPr bwMode="auto">
          <a:xfrm>
            <a:off x="684213" y="1052513"/>
            <a:ext cx="78581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Tx/>
              <a:buNone/>
              <a:defRPr/>
            </a:pPr>
            <a:r>
              <a:rPr lang="en-US" altLang="zh-CN" sz="2800" b="1" dirty="0">
                <a:latin typeface="+mn-lt"/>
              </a:rPr>
              <a:t>Look at the following sentences and answer the questions. </a:t>
            </a:r>
            <a:endParaRPr lang="zh-CN" altLang="en-US" sz="2800" b="1" dirty="0">
              <a:latin typeface="+mn-lt"/>
            </a:endParaRPr>
          </a:p>
        </p:txBody>
      </p:sp>
      <p:sp>
        <p:nvSpPr>
          <p:cNvPr id="5" name="Rectangle 1">
            <a:extLst>
              <a:ext uri="{FF2B5EF4-FFF2-40B4-BE49-F238E27FC236}">
                <a16:creationId xmlns:a16="http://schemas.microsoft.com/office/drawing/2014/main" id="{0D66B522-47C1-4790-9452-63AA9D7DF84F}"/>
              </a:ext>
            </a:extLst>
          </p:cNvPr>
          <p:cNvSpPr>
            <a:spLocks noChangeArrowheads="1"/>
          </p:cNvSpPr>
          <p:nvPr/>
        </p:nvSpPr>
        <p:spPr bwMode="auto">
          <a:xfrm>
            <a:off x="-49213" y="2673350"/>
            <a:ext cx="9007476" cy="585788"/>
          </a:xfrm>
          <a:prstGeom prst="rect">
            <a:avLst/>
          </a:prstGeom>
          <a:noFill/>
          <a:ln w="9525">
            <a:noFill/>
            <a:miter lim="800000"/>
          </a:ln>
          <a:effectLst/>
        </p:spPr>
        <p:txBody>
          <a:bodyPr wrap="none" anchor="ctr">
            <a:spAutoFit/>
          </a:bodyPr>
          <a:lstStyle/>
          <a:p>
            <a:pPr indent="304800" algn="ctr">
              <a:buFontTx/>
              <a:buNone/>
              <a:defRPr/>
            </a:pPr>
            <a:r>
              <a:rPr lang="en-US" altLang="zh-CN" sz="3200" b="1" dirty="0">
                <a:solidFill>
                  <a:schemeClr val="tx1">
                    <a:lumMod val="95000"/>
                    <a:lumOff val="5000"/>
                  </a:schemeClr>
                </a:solidFill>
                <a:latin typeface="+mn-lt"/>
                <a:cs typeface="Times New Roman" panose="02020603050405020304" pitchFamily="18" charset="0"/>
              </a:rPr>
              <a:t>He got a book about the stars </a:t>
            </a:r>
            <a:r>
              <a:rPr lang="en-US" altLang="zh-CN" sz="3200" b="1" dirty="0">
                <a:solidFill>
                  <a:srgbClr val="FF0000"/>
                </a:solidFill>
                <a:latin typeface="+mn-lt"/>
                <a:cs typeface="Times New Roman" panose="02020603050405020304" pitchFamily="18" charset="0"/>
              </a:rPr>
              <a:t>when he was eight.</a:t>
            </a:r>
          </a:p>
        </p:txBody>
      </p:sp>
      <p:sp>
        <p:nvSpPr>
          <p:cNvPr id="7" name="TextBox 6">
            <a:extLst>
              <a:ext uri="{FF2B5EF4-FFF2-40B4-BE49-F238E27FC236}">
                <a16:creationId xmlns:a16="http://schemas.microsoft.com/office/drawing/2014/main" id="{4E9B5BC8-B7CE-4030-B183-6C7DA0D4F200}"/>
              </a:ext>
            </a:extLst>
          </p:cNvPr>
          <p:cNvSpPr txBox="1">
            <a:spLocks noChangeArrowheads="1"/>
          </p:cNvSpPr>
          <p:nvPr/>
        </p:nvSpPr>
        <p:spPr bwMode="auto">
          <a:xfrm>
            <a:off x="144463" y="3500438"/>
            <a:ext cx="8675687"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buFont typeface="Arial" panose="020B0604020202020204" pitchFamily="34" charset="0"/>
              <a:buChar char="•"/>
            </a:pPr>
            <a:r>
              <a:rPr lang="en-US" altLang="zh-CN" sz="3200">
                <a:solidFill>
                  <a:srgbClr val="0033CC"/>
                </a:solidFill>
                <a:latin typeface="Times New Roman" panose="02020603050405020304" pitchFamily="18" charset="0"/>
              </a:rPr>
              <a:t>Do the sentences have different meanings? </a:t>
            </a:r>
          </a:p>
          <a:p>
            <a:pPr>
              <a:lnSpc>
                <a:spcPct val="150000"/>
              </a:lnSpc>
              <a:buFont typeface="Arial" panose="020B0604020202020204" pitchFamily="34" charset="0"/>
              <a:buChar char="•"/>
            </a:pPr>
            <a:r>
              <a:rPr lang="en-US" altLang="zh-CN" sz="3200">
                <a:solidFill>
                  <a:srgbClr val="0033CC"/>
                </a:solidFill>
                <a:latin typeface="Times New Roman" panose="02020603050405020304" pitchFamily="18" charset="0"/>
              </a:rPr>
              <a:t>What is the difference between the two sentences?</a:t>
            </a:r>
          </a:p>
          <a:p>
            <a:pPr>
              <a:lnSpc>
                <a:spcPct val="150000"/>
              </a:lnSpc>
              <a:buFont typeface="Arial" panose="020B0604020202020204" pitchFamily="34" charset="0"/>
              <a:buChar char="•"/>
            </a:pPr>
            <a:r>
              <a:rPr lang="en-US" altLang="zh-CN" sz="3200">
                <a:solidFill>
                  <a:srgbClr val="0033CC"/>
                </a:solidFill>
                <a:latin typeface="Times New Roman" panose="02020603050405020304" pitchFamily="18" charset="0"/>
              </a:rPr>
              <a:t> What change has been made in punctuation?</a:t>
            </a:r>
          </a:p>
          <a:p>
            <a:pPr>
              <a:lnSpc>
                <a:spcPct val="150000"/>
              </a:lnSpc>
            </a:pPr>
            <a:r>
              <a:rPr lang="en-US" altLang="zh-CN" sz="3200">
                <a:latin typeface="Times New Roman" panose="02020603050405020304" pitchFamily="18" charset="0"/>
              </a:rPr>
              <a:t>                                                    (</a:t>
            </a:r>
            <a:r>
              <a:rPr lang="zh-CN" altLang="en-US" sz="3200">
                <a:latin typeface="Times New Roman" panose="02020603050405020304" pitchFamily="18" charset="0"/>
              </a:rPr>
              <a:t>标点符号</a:t>
            </a:r>
            <a:r>
              <a:rPr lang="en-US" altLang="zh-CN" sz="3200">
                <a:latin typeface="Times New Roman" panose="02020603050405020304" pitchFamily="18" charset="0"/>
              </a:rPr>
              <a:t>)</a:t>
            </a:r>
            <a:endParaRPr lang="zh-CN" altLang="en-US" sz="320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p:cTn id="14"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7">
                                            <p:txEl>
                                              <p:pRg st="0" end="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16" fill="hold" nodeType="clickEffect">
                                  <p:stCondLst>
                                    <p:cond delay="0"/>
                                  </p:stCondLst>
                                  <p:childTnLst>
                                    <p:set>
                                      <p:cBhvr>
                                        <p:cTn id="20" dur="1" fill="hold">
                                          <p:stCondLst>
                                            <p:cond delay="0"/>
                                          </p:stCondLst>
                                        </p:cTn>
                                        <p:tgtEl>
                                          <p:spTgt spid="7">
                                            <p:txEl>
                                              <p:pRg st="1" end="1"/>
                                            </p:txEl>
                                          </p:spTgt>
                                        </p:tgtEl>
                                        <p:attrNameLst>
                                          <p:attrName>style.visibility</p:attrName>
                                        </p:attrNameLst>
                                      </p:cBhvr>
                                      <p:to>
                                        <p:strVal val="visible"/>
                                      </p:to>
                                    </p:set>
                                    <p:anim calcmode="lin" valueType="num">
                                      <p:cBhvr>
                                        <p:cTn id="21" dur="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7">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7">
                                            <p:txEl>
                                              <p:pRg st="1" end="1"/>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3" presetClass="entr" presetSubtype="16" fill="hold" nodeType="clickEffect">
                                  <p:stCondLst>
                                    <p:cond delay="0"/>
                                  </p:stCondLst>
                                  <p:childTnLst>
                                    <p:set>
                                      <p:cBhvr>
                                        <p:cTn id="27" dur="1" fill="hold">
                                          <p:stCondLst>
                                            <p:cond delay="0"/>
                                          </p:stCondLst>
                                        </p:cTn>
                                        <p:tgtEl>
                                          <p:spTgt spid="7">
                                            <p:txEl>
                                              <p:pRg st="2" end="2"/>
                                            </p:txEl>
                                          </p:spTgt>
                                        </p:tgtEl>
                                        <p:attrNameLst>
                                          <p:attrName>style.visibility</p:attrName>
                                        </p:attrNameLst>
                                      </p:cBhvr>
                                      <p:to>
                                        <p:strVal val="visible"/>
                                      </p:to>
                                    </p:set>
                                    <p:anim calcmode="lin" valueType="num">
                                      <p:cBhvr>
                                        <p:cTn id="28"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7">
                                            <p:txEl>
                                              <p:pRg st="2" end="2"/>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53" presetClass="entr" presetSubtype="16" fill="hold" nodeType="clickEffect">
                                  <p:stCondLst>
                                    <p:cond delay="0"/>
                                  </p:stCondLst>
                                  <p:childTnLst>
                                    <p:set>
                                      <p:cBhvr>
                                        <p:cTn id="34" dur="1" fill="hold">
                                          <p:stCondLst>
                                            <p:cond delay="0"/>
                                          </p:stCondLst>
                                        </p:cTn>
                                        <p:tgtEl>
                                          <p:spTgt spid="7">
                                            <p:txEl>
                                              <p:pRg st="3" end="3"/>
                                            </p:txEl>
                                          </p:spTgt>
                                        </p:tgtEl>
                                        <p:attrNameLst>
                                          <p:attrName>style.visibility</p:attrName>
                                        </p:attrNameLst>
                                      </p:cBhvr>
                                      <p:to>
                                        <p:strVal val="visible"/>
                                      </p:to>
                                    </p:set>
                                    <p:anim calcmode="lin" valueType="num">
                                      <p:cBhvr>
                                        <p:cTn id="35" dur="500" fill="hold"/>
                                        <p:tgtEl>
                                          <p:spTgt spid="7">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7">
                                            <p:txEl>
                                              <p:pRg st="3" end="3"/>
                                            </p:txEl>
                                          </p:spTgt>
                                        </p:tgtEl>
                                        <p:attrNameLst>
                                          <p:attrName>ppt_h</p:attrName>
                                        </p:attrNameLst>
                                      </p:cBhvr>
                                      <p:tavLst>
                                        <p:tav tm="0">
                                          <p:val>
                                            <p:fltVal val="0"/>
                                          </p:val>
                                        </p:tav>
                                        <p:tav tm="100000">
                                          <p:val>
                                            <p:strVal val="#ppt_h"/>
                                          </p:val>
                                        </p:tav>
                                      </p:tavLst>
                                    </p:anim>
                                    <p:animEffect transition="in" filter="fade">
                                      <p:cBhvr>
                                        <p:cTn id="37"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B28F1F12-3D24-439E-ADC7-FCE477DB64EC}"/>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12290" name="TextBox 4">
            <a:extLst>
              <a:ext uri="{FF2B5EF4-FFF2-40B4-BE49-F238E27FC236}">
                <a16:creationId xmlns:a16="http://schemas.microsoft.com/office/drawing/2014/main" id="{88436E90-73EB-4052-969C-D02C578AB862}"/>
              </a:ext>
            </a:extLst>
          </p:cNvPr>
          <p:cNvSpPr txBox="1">
            <a:spLocks noChangeArrowheads="1"/>
          </p:cNvSpPr>
          <p:nvPr/>
        </p:nvSpPr>
        <p:spPr bwMode="auto">
          <a:xfrm>
            <a:off x="1763713" y="3414713"/>
            <a:ext cx="56737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600" b="1">
                <a:latin typeface="Comic Sans MS" panose="030F0702030302020204" pitchFamily="66" charset="0"/>
                <a:ea typeface="微软雅黑" panose="020B0503020204020204" pitchFamily="34" charset="-122"/>
              </a:rPr>
              <a:t>Part III While-Learning</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3">
            <a:extLst>
              <a:ext uri="{FF2B5EF4-FFF2-40B4-BE49-F238E27FC236}">
                <a16:creationId xmlns:a16="http://schemas.microsoft.com/office/drawing/2014/main" id="{9DF51604-DC85-4713-839F-B5C54D8566D9}"/>
              </a:ext>
            </a:extLst>
          </p:cNvPr>
          <p:cNvSpPr>
            <a:spLocks noGrp="1" noChangeArrowheads="1"/>
          </p:cNvSpPr>
          <p:nvPr>
            <p:ph idx="1"/>
          </p:nvPr>
        </p:nvSpPr>
        <p:spPr>
          <a:xfrm>
            <a:off x="395288" y="1643063"/>
            <a:ext cx="8077200" cy="1752600"/>
          </a:xfrm>
        </p:spPr>
        <p:txBody>
          <a:bodyPr/>
          <a:lstStyle/>
          <a:p>
            <a:pPr>
              <a:buFont typeface="Wingdings" panose="05000000000000000000" pitchFamily="2" charset="2"/>
              <a:buNone/>
            </a:pPr>
            <a:r>
              <a:rPr lang="en-US" altLang="zh-CN" sz="3200"/>
              <a:t>We can use the conjunction </a:t>
            </a:r>
            <a:r>
              <a:rPr lang="en-US" altLang="zh-CN" sz="3200" i="1"/>
              <a:t>when </a:t>
            </a:r>
            <a:r>
              <a:rPr lang="en-US" altLang="zh-CN" sz="3200"/>
              <a:t>to form an </a:t>
            </a:r>
          </a:p>
          <a:p>
            <a:pPr>
              <a:buFont typeface="Wingdings" panose="05000000000000000000" pitchFamily="2" charset="2"/>
              <a:buNone/>
            </a:pPr>
            <a:r>
              <a:rPr lang="en-US" altLang="zh-CN" sz="3200" b="1"/>
              <a:t>adverbial clause of time</a:t>
            </a:r>
            <a:r>
              <a:rPr lang="en-US" altLang="zh-CN" sz="3200"/>
              <a:t>. It links two clauses </a:t>
            </a:r>
          </a:p>
          <a:p>
            <a:pPr>
              <a:buFont typeface="Wingdings" panose="05000000000000000000" pitchFamily="2" charset="2"/>
              <a:buNone/>
            </a:pPr>
            <a:r>
              <a:rPr lang="en-US" altLang="zh-CN" sz="3200"/>
              <a:t>into one sentence.   </a:t>
            </a:r>
          </a:p>
        </p:txBody>
      </p:sp>
      <p:sp>
        <p:nvSpPr>
          <p:cNvPr id="4100" name="Rectangle 4">
            <a:extLst>
              <a:ext uri="{FF2B5EF4-FFF2-40B4-BE49-F238E27FC236}">
                <a16:creationId xmlns:a16="http://schemas.microsoft.com/office/drawing/2014/main" id="{A964C4C5-C4B6-4165-AAF0-06C807FDB087}"/>
              </a:ext>
            </a:extLst>
          </p:cNvPr>
          <p:cNvSpPr>
            <a:spLocks noChangeArrowheads="1"/>
          </p:cNvSpPr>
          <p:nvPr/>
        </p:nvSpPr>
        <p:spPr bwMode="auto">
          <a:xfrm>
            <a:off x="457200" y="4240213"/>
            <a:ext cx="7499350" cy="1763712"/>
          </a:xfrm>
          <a:prstGeom prst="rect">
            <a:avLst/>
          </a:prstGeom>
          <a:solidFill>
            <a:srgbClr val="FFFF99"/>
          </a:solidFill>
          <a:ln w="76200">
            <a:solidFill>
              <a:srgbClr val="FF7C8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10000"/>
              </a:lnSpc>
              <a:spcBef>
                <a:spcPct val="10000"/>
              </a:spcBef>
              <a:buFontTx/>
              <a:buNone/>
              <a:defRPr/>
            </a:pPr>
            <a:r>
              <a:rPr lang="en-US" altLang="zh-CN" sz="3200" dirty="0">
                <a:latin typeface="+mn-lt"/>
              </a:rPr>
              <a:t>When I was eight, I got a book about stars.</a:t>
            </a:r>
          </a:p>
          <a:p>
            <a:pPr>
              <a:lnSpc>
                <a:spcPct val="110000"/>
              </a:lnSpc>
              <a:spcBef>
                <a:spcPct val="10000"/>
              </a:spcBef>
              <a:buFontTx/>
              <a:buNone/>
              <a:defRPr/>
            </a:pPr>
            <a:r>
              <a:rPr lang="en-US" altLang="zh-CN" sz="3200" dirty="0">
                <a:latin typeface="+mn-lt"/>
              </a:rPr>
              <a:t>When the girl got older, she sailed the boat herself.</a:t>
            </a:r>
          </a:p>
        </p:txBody>
      </p:sp>
      <p:sp>
        <p:nvSpPr>
          <p:cNvPr id="3" name="TextBox 2">
            <a:extLst>
              <a:ext uri="{FF2B5EF4-FFF2-40B4-BE49-F238E27FC236}">
                <a16:creationId xmlns:a16="http://schemas.microsoft.com/office/drawing/2014/main" id="{4B49CCA9-A088-4CCF-BD20-C8260D5C0976}"/>
              </a:ext>
            </a:extLst>
          </p:cNvPr>
          <p:cNvSpPr txBox="1">
            <a:spLocks noChangeArrowheads="1"/>
          </p:cNvSpPr>
          <p:nvPr/>
        </p:nvSpPr>
        <p:spPr bwMode="auto">
          <a:xfrm>
            <a:off x="1042988" y="3470275"/>
            <a:ext cx="59055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a:solidFill>
                  <a:srgbClr val="0033CC"/>
                </a:solidFill>
                <a:latin typeface="Times New Roman" panose="02020603050405020304" pitchFamily="18" charset="0"/>
              </a:rPr>
              <a:t>连词</a:t>
            </a:r>
            <a:r>
              <a:rPr lang="en-US" altLang="zh-CN" sz="3200">
                <a:solidFill>
                  <a:srgbClr val="0033CC"/>
                </a:solidFill>
                <a:latin typeface="Times New Roman" panose="02020603050405020304" pitchFamily="18" charset="0"/>
              </a:rPr>
              <a:t>when</a:t>
            </a:r>
            <a:r>
              <a:rPr lang="zh-CN" altLang="en-US" sz="3200">
                <a:solidFill>
                  <a:srgbClr val="0033CC"/>
                </a:solidFill>
                <a:latin typeface="Times New Roman" panose="02020603050405020304" pitchFamily="18" charset="0"/>
              </a:rPr>
              <a:t>引导时间状语从句。</a:t>
            </a:r>
          </a:p>
        </p:txBody>
      </p:sp>
      <p:sp>
        <p:nvSpPr>
          <p:cNvPr id="8" name="矩形 7">
            <a:extLst>
              <a:ext uri="{FF2B5EF4-FFF2-40B4-BE49-F238E27FC236}">
                <a16:creationId xmlns:a16="http://schemas.microsoft.com/office/drawing/2014/main" id="{B1829F08-D723-4ADC-A6C0-5E16F23C0AB3}"/>
              </a:ext>
            </a:extLst>
          </p:cNvPr>
          <p:cNvSpPr/>
          <p:nvPr/>
        </p:nvSpPr>
        <p:spPr>
          <a:xfrm>
            <a:off x="879475" y="522288"/>
            <a:ext cx="7108825" cy="1200150"/>
          </a:xfrm>
          <a:prstGeom prst="rect">
            <a:avLst/>
          </a:prstGeom>
        </p:spPr>
        <p:txBody>
          <a:bodyPr wrap="none">
            <a:spAutoFit/>
          </a:bodyPr>
          <a:lstStyle/>
          <a:p>
            <a:pPr fontAlgn="auto">
              <a:spcBef>
                <a:spcPts val="0"/>
              </a:spcBef>
              <a:spcAft>
                <a:spcPts val="0"/>
              </a:spcAft>
              <a:buFontTx/>
              <a:buNone/>
              <a:defRPr/>
            </a:pPr>
            <a:r>
              <a:rPr lang="en-US" sz="3600" b="1" dirty="0">
                <a:solidFill>
                  <a:srgbClr val="7030A0"/>
                </a:solidFill>
                <a:latin typeface="+mn-lt"/>
                <a:ea typeface="+mn-ea"/>
              </a:rPr>
              <a:t>A  Adverbial clauses of time (</a:t>
            </a:r>
            <a:r>
              <a:rPr lang="en-US" altLang="zh-CN" sz="3600" b="1" i="1" dirty="0">
                <a:solidFill>
                  <a:srgbClr val="7030A0"/>
                </a:solidFill>
                <a:latin typeface="+mn-lt"/>
                <a:ea typeface="+mn-ea"/>
              </a:rPr>
              <a:t>when</a:t>
            </a:r>
            <a:r>
              <a:rPr lang="en-US" sz="3600" b="1" dirty="0">
                <a:solidFill>
                  <a:srgbClr val="7030A0"/>
                </a:solidFill>
                <a:latin typeface="+mn-lt"/>
                <a:ea typeface="+mn-ea"/>
              </a:rPr>
              <a:t>)</a:t>
            </a:r>
          </a:p>
          <a:p>
            <a:pPr fontAlgn="auto">
              <a:spcBef>
                <a:spcPts val="0"/>
              </a:spcBef>
              <a:spcAft>
                <a:spcPts val="0"/>
              </a:spcAft>
              <a:buFontTx/>
              <a:buNone/>
              <a:defRPr/>
            </a:pPr>
            <a:r>
              <a:rPr lang="zh-CN" altLang="en-US" sz="3600" b="1" dirty="0">
                <a:latin typeface="+mn-lt"/>
                <a:ea typeface="+mn-ea"/>
              </a:rPr>
              <a:t>         时间状语从句</a:t>
            </a:r>
            <a:r>
              <a:rPr lang="en-US" altLang="zh-CN" sz="3600" b="1" dirty="0">
                <a:latin typeface="+mn-lt"/>
                <a:ea typeface="+mn-ea"/>
              </a:rPr>
              <a:t>(when)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1954FF4F-059F-4D7D-A6FF-F97433C38CC0}"/>
              </a:ext>
            </a:extLst>
          </p:cNvPr>
          <p:cNvSpPr>
            <a:spLocks noChangeArrowheads="1"/>
          </p:cNvSpPr>
          <p:nvPr/>
        </p:nvSpPr>
        <p:spPr bwMode="auto">
          <a:xfrm>
            <a:off x="684213" y="765175"/>
            <a:ext cx="7497762" cy="1174750"/>
          </a:xfrm>
          <a:prstGeom prst="rect">
            <a:avLst/>
          </a:prstGeom>
          <a:solidFill>
            <a:srgbClr val="FFFF99"/>
          </a:solidFill>
          <a:ln w="76200">
            <a:solidFill>
              <a:srgbClr val="FF7C8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10000"/>
              </a:lnSpc>
              <a:spcBef>
                <a:spcPct val="10000"/>
              </a:spcBef>
              <a:buFontTx/>
              <a:buNone/>
              <a:defRPr/>
            </a:pPr>
            <a:r>
              <a:rPr lang="en-US" altLang="zh-CN" sz="3200" dirty="0">
                <a:latin typeface="+mn-lt"/>
              </a:rPr>
              <a:t>We can put an adverbial clause of time at the beginning or the end of a sentence.</a:t>
            </a:r>
          </a:p>
        </p:txBody>
      </p:sp>
      <p:sp>
        <p:nvSpPr>
          <p:cNvPr id="3" name="TextBox 2">
            <a:extLst>
              <a:ext uri="{FF2B5EF4-FFF2-40B4-BE49-F238E27FC236}">
                <a16:creationId xmlns:a16="http://schemas.microsoft.com/office/drawing/2014/main" id="{3487E762-54D3-4FA1-A4BE-9301A3B12B13}"/>
              </a:ext>
            </a:extLst>
          </p:cNvPr>
          <p:cNvSpPr txBox="1">
            <a:spLocks noChangeArrowheads="1"/>
          </p:cNvSpPr>
          <p:nvPr/>
        </p:nvSpPr>
        <p:spPr bwMode="auto">
          <a:xfrm>
            <a:off x="566738" y="2484438"/>
            <a:ext cx="7804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a:solidFill>
                  <a:srgbClr val="0033CC"/>
                </a:solidFill>
                <a:latin typeface="Times New Roman" panose="02020603050405020304" pitchFamily="18" charset="0"/>
              </a:rPr>
              <a:t>时间状语从句可以在句首，也可以在句末。</a:t>
            </a:r>
          </a:p>
        </p:txBody>
      </p:sp>
      <p:sp>
        <p:nvSpPr>
          <p:cNvPr id="6" name="Rectangle 1">
            <a:extLst>
              <a:ext uri="{FF2B5EF4-FFF2-40B4-BE49-F238E27FC236}">
                <a16:creationId xmlns:a16="http://schemas.microsoft.com/office/drawing/2014/main" id="{02E18D64-3F69-48E9-A417-F2A6F3A5C00D}"/>
              </a:ext>
            </a:extLst>
          </p:cNvPr>
          <p:cNvSpPr>
            <a:spLocks noChangeArrowheads="1"/>
          </p:cNvSpPr>
          <p:nvPr/>
        </p:nvSpPr>
        <p:spPr bwMode="auto">
          <a:xfrm>
            <a:off x="-106363" y="3500438"/>
            <a:ext cx="9131301" cy="585787"/>
          </a:xfrm>
          <a:prstGeom prst="rect">
            <a:avLst/>
          </a:prstGeom>
          <a:noFill/>
          <a:ln w="9525">
            <a:noFill/>
            <a:miter lim="800000"/>
          </a:ln>
          <a:effectLst/>
        </p:spPr>
        <p:txBody>
          <a:bodyPr wrap="none" anchor="ctr">
            <a:spAutoFit/>
          </a:bodyPr>
          <a:lstStyle/>
          <a:p>
            <a:pPr indent="304800" algn="ctr">
              <a:buFontTx/>
              <a:buNone/>
              <a:defRPr/>
            </a:pPr>
            <a:r>
              <a:rPr lang="en-US" altLang="zh-CN" sz="3200" b="1" dirty="0">
                <a:solidFill>
                  <a:srgbClr val="FF0000"/>
                </a:solidFill>
                <a:latin typeface="+mn-lt"/>
                <a:cs typeface="Times New Roman" panose="02020603050405020304" pitchFamily="18" charset="0"/>
              </a:rPr>
              <a:t>When he was eight</a:t>
            </a:r>
            <a:r>
              <a:rPr lang="en-US" altLang="zh-CN" sz="3200" b="1" dirty="0">
                <a:solidFill>
                  <a:schemeClr val="tx1">
                    <a:lumMod val="95000"/>
                    <a:lumOff val="5000"/>
                  </a:schemeClr>
                </a:solidFill>
                <a:latin typeface="+mn-lt"/>
                <a:cs typeface="Times New Roman" panose="02020603050405020304" pitchFamily="18" charset="0"/>
              </a:rPr>
              <a:t>, he got a book about the stars.</a:t>
            </a:r>
          </a:p>
        </p:txBody>
      </p:sp>
      <p:sp>
        <p:nvSpPr>
          <p:cNvPr id="7" name="Rectangle 1">
            <a:extLst>
              <a:ext uri="{FF2B5EF4-FFF2-40B4-BE49-F238E27FC236}">
                <a16:creationId xmlns:a16="http://schemas.microsoft.com/office/drawing/2014/main" id="{EEC10D9C-B4E1-4B9F-998F-90C8E4AC8F69}"/>
              </a:ext>
            </a:extLst>
          </p:cNvPr>
          <p:cNvSpPr>
            <a:spLocks noChangeArrowheads="1"/>
          </p:cNvSpPr>
          <p:nvPr/>
        </p:nvSpPr>
        <p:spPr bwMode="auto">
          <a:xfrm>
            <a:off x="-49213" y="4356100"/>
            <a:ext cx="9007476" cy="585788"/>
          </a:xfrm>
          <a:prstGeom prst="rect">
            <a:avLst/>
          </a:prstGeom>
          <a:noFill/>
          <a:ln w="9525">
            <a:noFill/>
            <a:miter lim="800000"/>
          </a:ln>
          <a:effectLst/>
        </p:spPr>
        <p:txBody>
          <a:bodyPr wrap="none" anchor="ctr">
            <a:spAutoFit/>
          </a:bodyPr>
          <a:lstStyle/>
          <a:p>
            <a:pPr indent="304800" algn="ctr">
              <a:buFontTx/>
              <a:buNone/>
              <a:defRPr/>
            </a:pPr>
            <a:r>
              <a:rPr lang="en-US" altLang="zh-CN" sz="3200" b="1" dirty="0">
                <a:solidFill>
                  <a:schemeClr val="tx1">
                    <a:lumMod val="95000"/>
                    <a:lumOff val="5000"/>
                  </a:schemeClr>
                </a:solidFill>
                <a:latin typeface="+mn-lt"/>
                <a:cs typeface="Times New Roman" panose="02020603050405020304" pitchFamily="18" charset="0"/>
              </a:rPr>
              <a:t>He got a book about the stars </a:t>
            </a:r>
            <a:r>
              <a:rPr lang="en-US" altLang="zh-CN" sz="3200" b="1" dirty="0">
                <a:solidFill>
                  <a:srgbClr val="FF0000"/>
                </a:solidFill>
                <a:latin typeface="+mn-lt"/>
                <a:cs typeface="Times New Roman" panose="02020603050405020304" pitchFamily="18" charset="0"/>
              </a:rPr>
              <a:t>when he was eight.</a:t>
            </a:r>
          </a:p>
        </p:txBody>
      </p:sp>
      <p:cxnSp>
        <p:nvCxnSpPr>
          <p:cNvPr id="5" name="直接箭头连接符 4">
            <a:extLst>
              <a:ext uri="{FF2B5EF4-FFF2-40B4-BE49-F238E27FC236}">
                <a16:creationId xmlns:a16="http://schemas.microsoft.com/office/drawing/2014/main" id="{D62D1567-4D9F-423E-9DAF-3D5ED4A9D7DD}"/>
              </a:ext>
            </a:extLst>
          </p:cNvPr>
          <p:cNvCxnSpPr>
            <a:stCxn id="3" idx="2"/>
          </p:cNvCxnSpPr>
          <p:nvPr/>
        </p:nvCxnSpPr>
        <p:spPr>
          <a:xfrm flipH="1">
            <a:off x="2303463" y="3068638"/>
            <a:ext cx="2165350" cy="576262"/>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矩形 10">
            <a:extLst>
              <a:ext uri="{FF2B5EF4-FFF2-40B4-BE49-F238E27FC236}">
                <a16:creationId xmlns:a16="http://schemas.microsoft.com/office/drawing/2014/main" id="{0E4D52C3-45F7-4FB9-9C29-7676A40BF25C}"/>
              </a:ext>
            </a:extLst>
          </p:cNvPr>
          <p:cNvSpPr/>
          <p:nvPr/>
        </p:nvSpPr>
        <p:spPr>
          <a:xfrm>
            <a:off x="4373563" y="2484438"/>
            <a:ext cx="803275" cy="5842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a:p>
        </p:txBody>
      </p:sp>
      <p:sp>
        <p:nvSpPr>
          <p:cNvPr id="13" name="矩形 12">
            <a:extLst>
              <a:ext uri="{FF2B5EF4-FFF2-40B4-BE49-F238E27FC236}">
                <a16:creationId xmlns:a16="http://schemas.microsoft.com/office/drawing/2014/main" id="{D7DF4466-4175-4C31-9687-8C9B3215526E}"/>
              </a:ext>
            </a:extLst>
          </p:cNvPr>
          <p:cNvSpPr/>
          <p:nvPr/>
        </p:nvSpPr>
        <p:spPr>
          <a:xfrm>
            <a:off x="7197725" y="2508250"/>
            <a:ext cx="830263" cy="58578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a:p>
        </p:txBody>
      </p:sp>
      <p:cxnSp>
        <p:nvCxnSpPr>
          <p:cNvPr id="14" name="直接箭头连接符 13">
            <a:extLst>
              <a:ext uri="{FF2B5EF4-FFF2-40B4-BE49-F238E27FC236}">
                <a16:creationId xmlns:a16="http://schemas.microsoft.com/office/drawing/2014/main" id="{6C619A9D-5A99-4474-A809-C794A11F48B5}"/>
              </a:ext>
            </a:extLst>
          </p:cNvPr>
          <p:cNvCxnSpPr>
            <a:stCxn id="3" idx="2"/>
          </p:cNvCxnSpPr>
          <p:nvPr/>
        </p:nvCxnSpPr>
        <p:spPr>
          <a:xfrm flipH="1">
            <a:off x="5965825" y="3146425"/>
            <a:ext cx="1368425" cy="129540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250F1584-C6F1-46E7-8411-6F9E305B22F8}"/>
              </a:ext>
            </a:extLst>
          </p:cNvPr>
          <p:cNvSpPr txBox="1">
            <a:spLocks noChangeArrowheads="1"/>
          </p:cNvSpPr>
          <p:nvPr/>
        </p:nvSpPr>
        <p:spPr bwMode="auto">
          <a:xfrm>
            <a:off x="209550" y="4941888"/>
            <a:ext cx="8748713"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a:latin typeface="Times New Roman" panose="02020603050405020304" pitchFamily="18" charset="0"/>
              </a:rPr>
              <a:t>时间状语从句位于主句之前时，要用逗号将从句和主句隔开；位于主句之后时，则不需用逗号。</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500" fill="hold"/>
                                        <p:tgtEl>
                                          <p:spTgt spid="14"/>
                                        </p:tgtEl>
                                        <p:attrNameLst>
                                          <p:attrName>ppt_x</p:attrName>
                                        </p:attrNameLst>
                                      </p:cBhvr>
                                      <p:tavLst>
                                        <p:tav tm="0">
                                          <p:val>
                                            <p:strVal val="#ppt_x"/>
                                          </p:val>
                                        </p:tav>
                                        <p:tav tm="100000">
                                          <p:val>
                                            <p:strVal val="#ppt_x"/>
                                          </p:val>
                                        </p:tav>
                                      </p:tavLst>
                                    </p:anim>
                                    <p:anim calcmode="lin" valueType="num">
                                      <p:cBhvr additive="base">
                                        <p:cTn id="3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500" fill="hold"/>
                                        <p:tgtEl>
                                          <p:spTgt spid="7"/>
                                        </p:tgtEl>
                                        <p:attrNameLst>
                                          <p:attrName>ppt_x</p:attrName>
                                        </p:attrNameLst>
                                      </p:cBhvr>
                                      <p:tavLst>
                                        <p:tav tm="0">
                                          <p:val>
                                            <p:strVal val="#ppt_x"/>
                                          </p:val>
                                        </p:tav>
                                        <p:tav tm="100000">
                                          <p:val>
                                            <p:strVal val="#ppt_x"/>
                                          </p:val>
                                        </p:tav>
                                      </p:tavLst>
                                    </p:anim>
                                    <p:anim calcmode="lin" valueType="num">
                                      <p:cBhvr additive="base">
                                        <p:cTn id="4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ppt_x"/>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11" grpId="0" bldLvl="0" animBg="1"/>
      <p:bldP spid="13" grpId="0" bldLvl="0" animBg="1"/>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1" name="Rectangle 5">
            <a:extLst>
              <a:ext uri="{FF2B5EF4-FFF2-40B4-BE49-F238E27FC236}">
                <a16:creationId xmlns:a16="http://schemas.microsoft.com/office/drawing/2014/main" id="{1E30A89D-F93C-4809-B726-6ED4CA55B1B9}"/>
              </a:ext>
            </a:extLst>
          </p:cNvPr>
          <p:cNvSpPr>
            <a:spLocks noChangeArrowheads="1"/>
          </p:cNvSpPr>
          <p:nvPr/>
        </p:nvSpPr>
        <p:spPr bwMode="auto">
          <a:xfrm>
            <a:off x="900113" y="1166813"/>
            <a:ext cx="6767512" cy="2406650"/>
          </a:xfrm>
          <a:prstGeom prst="rect">
            <a:avLst/>
          </a:prstGeom>
          <a:solidFill>
            <a:srgbClr val="FFFF99"/>
          </a:solidFill>
          <a:ln w="76200">
            <a:solidFill>
              <a:srgbClr val="FF7C8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10000"/>
              </a:lnSpc>
              <a:spcBef>
                <a:spcPct val="10000"/>
              </a:spcBef>
              <a:buFontTx/>
              <a:buNone/>
              <a:defRPr/>
            </a:pPr>
            <a:r>
              <a:rPr lang="en-US" altLang="zh-CN" sz="3200" dirty="0">
                <a:latin typeface="+mn-lt"/>
              </a:rPr>
              <a:t>Things to remember</a:t>
            </a:r>
          </a:p>
          <a:p>
            <a:pPr>
              <a:lnSpc>
                <a:spcPct val="110000"/>
              </a:lnSpc>
              <a:spcBef>
                <a:spcPct val="10000"/>
              </a:spcBef>
              <a:buFontTx/>
              <a:buNone/>
              <a:defRPr/>
            </a:pPr>
            <a:r>
              <a:rPr lang="en-US" altLang="zh-CN" sz="3200" dirty="0">
                <a:latin typeface="+mn-lt"/>
              </a:rPr>
              <a:t>We can also use </a:t>
            </a:r>
            <a:r>
              <a:rPr lang="en-US" altLang="zh-CN" sz="3200" i="1" dirty="0">
                <a:latin typeface="+mn-lt"/>
              </a:rPr>
              <a:t>before</a:t>
            </a:r>
            <a:r>
              <a:rPr lang="en-US" altLang="zh-CN" sz="3200" dirty="0">
                <a:latin typeface="+mn-lt"/>
              </a:rPr>
              <a:t>, </a:t>
            </a:r>
            <a:r>
              <a:rPr lang="en-US" altLang="zh-CN" sz="3200" i="1" dirty="0">
                <a:latin typeface="+mn-lt"/>
              </a:rPr>
              <a:t>after</a:t>
            </a:r>
            <a:r>
              <a:rPr lang="en-US" altLang="zh-CN" sz="3200" dirty="0">
                <a:latin typeface="+mn-lt"/>
              </a:rPr>
              <a:t>, </a:t>
            </a:r>
            <a:r>
              <a:rPr lang="en-US" altLang="zh-CN" sz="3200" i="1" dirty="0">
                <a:latin typeface="+mn-lt"/>
              </a:rPr>
              <a:t>while</a:t>
            </a:r>
            <a:r>
              <a:rPr lang="en-US" altLang="zh-CN" sz="3200" dirty="0">
                <a:latin typeface="+mn-lt"/>
              </a:rPr>
              <a:t>,</a:t>
            </a:r>
          </a:p>
          <a:p>
            <a:pPr>
              <a:lnSpc>
                <a:spcPct val="110000"/>
              </a:lnSpc>
              <a:spcBef>
                <a:spcPct val="10000"/>
              </a:spcBef>
              <a:buFontTx/>
              <a:buNone/>
              <a:defRPr/>
            </a:pPr>
            <a:r>
              <a:rPr lang="en-US" altLang="zh-CN" sz="3200" i="1" dirty="0">
                <a:latin typeface="+mn-lt"/>
              </a:rPr>
              <a:t>as soon as </a:t>
            </a:r>
            <a:r>
              <a:rPr lang="en-US" altLang="zh-CN" sz="3200" dirty="0">
                <a:latin typeface="+mn-lt"/>
              </a:rPr>
              <a:t>and </a:t>
            </a:r>
            <a:r>
              <a:rPr lang="en-US" altLang="zh-CN" sz="3200" i="1" dirty="0">
                <a:latin typeface="+mn-lt"/>
              </a:rPr>
              <a:t>until </a:t>
            </a:r>
            <a:r>
              <a:rPr lang="en-US" altLang="zh-CN" sz="3200" dirty="0">
                <a:latin typeface="+mn-lt"/>
              </a:rPr>
              <a:t>to form </a:t>
            </a:r>
            <a:r>
              <a:rPr lang="en-US" altLang="zh-CN" sz="3200" dirty="0">
                <a:solidFill>
                  <a:schemeClr val="tx2"/>
                </a:solidFill>
                <a:latin typeface="+mn-lt"/>
              </a:rPr>
              <a:t>adverbial</a:t>
            </a:r>
          </a:p>
          <a:p>
            <a:pPr>
              <a:lnSpc>
                <a:spcPct val="110000"/>
              </a:lnSpc>
              <a:spcBef>
                <a:spcPct val="10000"/>
              </a:spcBef>
              <a:buFontTx/>
              <a:buNone/>
              <a:defRPr/>
            </a:pPr>
            <a:r>
              <a:rPr lang="en-US" altLang="zh-CN" sz="3200" dirty="0">
                <a:solidFill>
                  <a:schemeClr val="tx2"/>
                </a:solidFill>
                <a:latin typeface="+mn-lt"/>
              </a:rPr>
              <a:t>clauses of time.</a:t>
            </a:r>
          </a:p>
        </p:txBody>
      </p:sp>
      <p:sp>
        <p:nvSpPr>
          <p:cNvPr id="3" name="TextBox 2">
            <a:extLst>
              <a:ext uri="{FF2B5EF4-FFF2-40B4-BE49-F238E27FC236}">
                <a16:creationId xmlns:a16="http://schemas.microsoft.com/office/drawing/2014/main" id="{2611BDC4-468E-4627-8A90-D0F2DECB1070}"/>
              </a:ext>
            </a:extLst>
          </p:cNvPr>
          <p:cNvSpPr txBox="1">
            <a:spLocks noChangeArrowheads="1"/>
          </p:cNvSpPr>
          <p:nvPr/>
        </p:nvSpPr>
        <p:spPr bwMode="auto">
          <a:xfrm>
            <a:off x="900113" y="4292600"/>
            <a:ext cx="6767512"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a:solidFill>
                  <a:srgbClr val="0033CC"/>
                </a:solidFill>
                <a:latin typeface="Times New Roman" panose="02020603050405020304" pitchFamily="18" charset="0"/>
              </a:rPr>
              <a:t>连词</a:t>
            </a:r>
            <a:r>
              <a:rPr lang="en-US" altLang="zh-CN" sz="3200">
                <a:solidFill>
                  <a:srgbClr val="0033CC"/>
                </a:solidFill>
                <a:latin typeface="Times New Roman" panose="02020603050405020304" pitchFamily="18" charset="0"/>
              </a:rPr>
              <a:t>before, after, while, as soon as </a:t>
            </a:r>
            <a:r>
              <a:rPr lang="zh-CN" altLang="en-US" sz="3200">
                <a:solidFill>
                  <a:srgbClr val="0033CC"/>
                </a:solidFill>
                <a:latin typeface="Times New Roman" panose="02020603050405020304" pitchFamily="18" charset="0"/>
              </a:rPr>
              <a:t>和</a:t>
            </a:r>
            <a:r>
              <a:rPr lang="en-US" altLang="zh-CN" sz="3200">
                <a:solidFill>
                  <a:srgbClr val="0033CC"/>
                </a:solidFill>
                <a:latin typeface="Times New Roman" panose="02020603050405020304" pitchFamily="18" charset="0"/>
              </a:rPr>
              <a:t> until</a:t>
            </a:r>
            <a:r>
              <a:rPr lang="zh-CN" altLang="en-US" sz="3200">
                <a:solidFill>
                  <a:srgbClr val="0033CC"/>
                </a:solidFill>
                <a:latin typeface="Times New Roman" panose="02020603050405020304" pitchFamily="18" charset="0"/>
              </a:rPr>
              <a:t>也可以引导时间状语从句。</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extBox 1">
            <a:extLst>
              <a:ext uri="{FF2B5EF4-FFF2-40B4-BE49-F238E27FC236}">
                <a16:creationId xmlns:a16="http://schemas.microsoft.com/office/drawing/2014/main" id="{48BC0F34-F12A-43AE-B43B-4B5AFFBFB5D1}"/>
              </a:ext>
            </a:extLst>
          </p:cNvPr>
          <p:cNvSpPr txBox="1">
            <a:spLocks noChangeArrowheads="1"/>
          </p:cNvSpPr>
          <p:nvPr/>
        </p:nvSpPr>
        <p:spPr bwMode="auto">
          <a:xfrm>
            <a:off x="2216150" y="930275"/>
            <a:ext cx="37957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solidFill>
                  <a:srgbClr val="7030A0"/>
                </a:solidFill>
                <a:latin typeface="Times New Roman" panose="02020603050405020304" pitchFamily="18" charset="0"/>
              </a:rPr>
              <a:t>Work out the rule</a:t>
            </a:r>
            <a:endParaRPr lang="zh-CN" altLang="en-US" sz="3600" b="1">
              <a:solidFill>
                <a:srgbClr val="7030A0"/>
              </a:solidFill>
              <a:latin typeface="Times New Roman" panose="02020603050405020304" pitchFamily="18" charset="0"/>
            </a:endParaRPr>
          </a:p>
        </p:txBody>
      </p:sp>
      <p:pic>
        <p:nvPicPr>
          <p:cNvPr id="16386" name="Picture 1">
            <a:extLst>
              <a:ext uri="{FF2B5EF4-FFF2-40B4-BE49-F238E27FC236}">
                <a16:creationId xmlns:a16="http://schemas.microsoft.com/office/drawing/2014/main" id="{A4311677-ADA5-4D53-B7B1-8D5F1B8A24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63" y="1916113"/>
            <a:ext cx="8980487"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圆角矩形 4">
            <a:extLst>
              <a:ext uri="{FF2B5EF4-FFF2-40B4-BE49-F238E27FC236}">
                <a16:creationId xmlns:a16="http://schemas.microsoft.com/office/drawing/2014/main" id="{EC0CFB0C-0685-4008-A7DA-A5D832C050E8}"/>
              </a:ext>
            </a:extLst>
          </p:cNvPr>
          <p:cNvSpPr/>
          <p:nvPr/>
        </p:nvSpPr>
        <p:spPr>
          <a:xfrm>
            <a:off x="4857750" y="3273425"/>
            <a:ext cx="1571625" cy="214313"/>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a:p>
        </p:txBody>
      </p:sp>
      <p:sp>
        <p:nvSpPr>
          <p:cNvPr id="7" name="TextBox 6">
            <a:extLst>
              <a:ext uri="{FF2B5EF4-FFF2-40B4-BE49-F238E27FC236}">
                <a16:creationId xmlns:a16="http://schemas.microsoft.com/office/drawing/2014/main" id="{6BB976A3-BDDB-4ABB-BA7A-EF247DAB1205}"/>
              </a:ext>
            </a:extLst>
          </p:cNvPr>
          <p:cNvSpPr txBox="1">
            <a:spLocks noChangeArrowheads="1"/>
          </p:cNvSpPr>
          <p:nvPr/>
        </p:nvSpPr>
        <p:spPr bwMode="auto">
          <a:xfrm>
            <a:off x="900113" y="4292600"/>
            <a:ext cx="6767512"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a:solidFill>
                  <a:srgbClr val="0033CC"/>
                </a:solidFill>
                <a:latin typeface="Times New Roman" panose="02020603050405020304" pitchFamily="18" charset="0"/>
              </a:rPr>
              <a:t>连词</a:t>
            </a:r>
            <a:r>
              <a:rPr lang="en-US" altLang="zh-CN" sz="3200">
                <a:solidFill>
                  <a:srgbClr val="0033CC"/>
                </a:solidFill>
                <a:latin typeface="Times New Roman" panose="02020603050405020304" pitchFamily="18" charset="0"/>
              </a:rPr>
              <a:t>when</a:t>
            </a:r>
            <a:r>
              <a:rPr lang="zh-CN" altLang="en-US" sz="3200">
                <a:solidFill>
                  <a:srgbClr val="0033CC"/>
                </a:solidFill>
                <a:latin typeface="Times New Roman" panose="02020603050405020304" pitchFamily="18" charset="0"/>
              </a:rPr>
              <a:t>连接两个句子时，这两个动作是同时发生的。</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图片 3">
            <a:extLst>
              <a:ext uri="{FF2B5EF4-FFF2-40B4-BE49-F238E27FC236}">
                <a16:creationId xmlns:a16="http://schemas.microsoft.com/office/drawing/2014/main" id="{22F7D89E-C134-44F4-9398-24117439E4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29500" y="4521200"/>
            <a:ext cx="1285875" cy="199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0" name="TextBox 1">
            <a:extLst>
              <a:ext uri="{FF2B5EF4-FFF2-40B4-BE49-F238E27FC236}">
                <a16:creationId xmlns:a16="http://schemas.microsoft.com/office/drawing/2014/main" id="{92BB1AD5-04FE-484A-88AA-BF0E95B83653}"/>
              </a:ext>
            </a:extLst>
          </p:cNvPr>
          <p:cNvSpPr txBox="1">
            <a:spLocks noChangeArrowheads="1"/>
          </p:cNvSpPr>
          <p:nvPr/>
        </p:nvSpPr>
        <p:spPr bwMode="auto">
          <a:xfrm>
            <a:off x="539750" y="1989138"/>
            <a:ext cx="7848600" cy="3352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sz="3600" dirty="0">
                <a:latin typeface="Times New Roman" panose="02020603050405020304" pitchFamily="18" charset="0"/>
              </a:rPr>
              <a:t>时间状语从句用于说明主句动作发生或进行的时间。</a:t>
            </a:r>
            <a:endParaRPr lang="en-US" altLang="zh-CN" sz="3600" dirty="0">
              <a:latin typeface="Times New Roman" panose="02020603050405020304" pitchFamily="18" charset="0"/>
            </a:endParaRPr>
          </a:p>
          <a:p>
            <a:pPr>
              <a:lnSpc>
                <a:spcPct val="120000"/>
              </a:lnSpc>
            </a:pPr>
            <a:r>
              <a:rPr lang="zh-CN" altLang="en-US" sz="3600" dirty="0">
                <a:latin typeface="Times New Roman" panose="02020603050405020304" pitchFamily="18" charset="0"/>
              </a:rPr>
              <a:t>时间状语从句位于主句之前时，要用逗号将从句和主句隔开；位于主句之后时，则不需用逗号。</a:t>
            </a:r>
          </a:p>
        </p:txBody>
      </p:sp>
      <p:sp>
        <p:nvSpPr>
          <p:cNvPr id="17411" name="TextBox 2">
            <a:extLst>
              <a:ext uri="{FF2B5EF4-FFF2-40B4-BE49-F238E27FC236}">
                <a16:creationId xmlns:a16="http://schemas.microsoft.com/office/drawing/2014/main" id="{3A818577-3C3A-4BF2-8D76-51BDC345D9CB}"/>
              </a:ext>
            </a:extLst>
          </p:cNvPr>
          <p:cNvSpPr txBox="1">
            <a:spLocks noChangeArrowheads="1"/>
          </p:cNvSpPr>
          <p:nvPr/>
        </p:nvSpPr>
        <p:spPr bwMode="auto">
          <a:xfrm>
            <a:off x="2124075" y="965200"/>
            <a:ext cx="38877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b="1">
                <a:solidFill>
                  <a:srgbClr val="0033CC"/>
                </a:solidFill>
                <a:latin typeface="Times New Roman" panose="02020603050405020304" pitchFamily="18" charset="0"/>
              </a:rPr>
              <a:t>时间状语从句的用法</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410">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410">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extBox 2">
            <a:extLst>
              <a:ext uri="{FF2B5EF4-FFF2-40B4-BE49-F238E27FC236}">
                <a16:creationId xmlns:a16="http://schemas.microsoft.com/office/drawing/2014/main" id="{8BB29D60-33A1-4A1F-B1B7-BECA63312458}"/>
              </a:ext>
            </a:extLst>
          </p:cNvPr>
          <p:cNvSpPr txBox="1">
            <a:spLocks noChangeArrowheads="1"/>
          </p:cNvSpPr>
          <p:nvPr/>
        </p:nvSpPr>
        <p:spPr bwMode="auto">
          <a:xfrm>
            <a:off x="684213" y="965200"/>
            <a:ext cx="7848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b="1">
                <a:solidFill>
                  <a:srgbClr val="0033CC"/>
                </a:solidFill>
                <a:latin typeface="Times New Roman" panose="02020603050405020304" pitchFamily="18" charset="0"/>
              </a:rPr>
              <a:t>由</a:t>
            </a:r>
            <a:r>
              <a:rPr lang="en-US" altLang="zh-CN" sz="3200" b="1">
                <a:solidFill>
                  <a:srgbClr val="0033CC"/>
                </a:solidFill>
                <a:latin typeface="Times New Roman" panose="02020603050405020304" pitchFamily="18" charset="0"/>
              </a:rPr>
              <a:t>when</a:t>
            </a:r>
            <a:r>
              <a:rPr lang="zh-CN" altLang="en-US" sz="3200" b="1">
                <a:solidFill>
                  <a:srgbClr val="0033CC"/>
                </a:solidFill>
                <a:latin typeface="Times New Roman" panose="02020603050405020304" pitchFamily="18" charset="0"/>
              </a:rPr>
              <a:t>引导的时间状语从句的意义和时态</a:t>
            </a:r>
          </a:p>
        </p:txBody>
      </p:sp>
      <p:graphicFrame>
        <p:nvGraphicFramePr>
          <p:cNvPr id="5" name="表格 4">
            <a:extLst>
              <a:ext uri="{FF2B5EF4-FFF2-40B4-BE49-F238E27FC236}">
                <a16:creationId xmlns:a16="http://schemas.microsoft.com/office/drawing/2014/main" id="{306DA476-47EC-401B-8D4E-12E9EC758F29}"/>
              </a:ext>
            </a:extLst>
          </p:cNvPr>
          <p:cNvGraphicFramePr>
            <a:graphicFrameLocks noGrp="1"/>
          </p:cNvGraphicFramePr>
          <p:nvPr/>
        </p:nvGraphicFramePr>
        <p:xfrm>
          <a:off x="395288" y="2008188"/>
          <a:ext cx="8137525" cy="3597275"/>
        </p:xfrm>
        <a:graphic>
          <a:graphicData uri="http://schemas.openxmlformats.org/drawingml/2006/table">
            <a:tbl>
              <a:tblPr firstRow="1" bandRow="1">
                <a:tableStyleId>{5C22544A-7EE6-4342-B048-85BDC9FD1C3A}</a:tableStyleId>
              </a:tblPr>
              <a:tblGrid>
                <a:gridCol w="1008424">
                  <a:extLst>
                    <a:ext uri="{9D8B030D-6E8A-4147-A177-3AD203B41FA5}">
                      <a16:colId xmlns:a16="http://schemas.microsoft.com/office/drawing/2014/main" val="20000"/>
                    </a:ext>
                  </a:extLst>
                </a:gridCol>
                <a:gridCol w="7129101">
                  <a:extLst>
                    <a:ext uri="{9D8B030D-6E8A-4147-A177-3AD203B41FA5}">
                      <a16:colId xmlns:a16="http://schemas.microsoft.com/office/drawing/2014/main" val="20001"/>
                    </a:ext>
                  </a:extLst>
                </a:gridCol>
              </a:tblGrid>
              <a:tr h="579222">
                <a:tc>
                  <a:txBody>
                    <a:bodyPr/>
                    <a:lstStyle/>
                    <a:p>
                      <a:r>
                        <a:rPr lang="zh-CN" altLang="en-US" sz="3200" b="0" i="0" baseline="0" dirty="0">
                          <a:solidFill>
                            <a:schemeClr val="tx1"/>
                          </a:solidFill>
                          <a:latin typeface="Times New Roman" panose="02020603050405020304" pitchFamily="18" charset="0"/>
                          <a:ea typeface="宋体" panose="02010600030101010101" pitchFamily="2" charset="-122"/>
                        </a:rPr>
                        <a:t>意义</a:t>
                      </a:r>
                    </a:p>
                  </a:txBody>
                  <a:tcPr marL="91444" marR="91444"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zh-CN" altLang="en-US" sz="3200" b="0" i="0" baseline="0" dirty="0">
                          <a:solidFill>
                            <a:schemeClr val="tx1"/>
                          </a:solidFill>
                          <a:latin typeface="Times New Roman" panose="02020603050405020304" pitchFamily="18" charset="0"/>
                          <a:ea typeface="宋体" panose="02010600030101010101" pitchFamily="2" charset="-122"/>
                        </a:rPr>
                        <a:t>表示从句的动作与主句的动作同时发生。</a:t>
                      </a:r>
                    </a:p>
                  </a:txBody>
                  <a:tcPr marL="91444" marR="91444"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018053">
                <a:tc>
                  <a:txBody>
                    <a:bodyPr/>
                    <a:lstStyle/>
                    <a:p>
                      <a:r>
                        <a:rPr lang="zh-CN" altLang="en-US" sz="3200" b="0" i="0" baseline="0" dirty="0">
                          <a:solidFill>
                            <a:schemeClr val="tx1"/>
                          </a:solidFill>
                          <a:latin typeface="Times New Roman" panose="02020603050405020304" pitchFamily="18" charset="0"/>
                          <a:ea typeface="宋体" panose="02010600030101010101" pitchFamily="2" charset="-122"/>
                        </a:rPr>
                        <a:t>时态</a:t>
                      </a:r>
                    </a:p>
                  </a:txBody>
                  <a:tcPr marL="91444" marR="91444"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zh-CN" altLang="en-US" sz="3200" b="0" i="0" baseline="0" dirty="0">
                          <a:solidFill>
                            <a:schemeClr val="tx1"/>
                          </a:solidFill>
                          <a:latin typeface="Times New Roman" panose="02020603050405020304" pitchFamily="18" charset="0"/>
                          <a:ea typeface="宋体" panose="02010600030101010101" pitchFamily="2" charset="-122"/>
                        </a:rPr>
                        <a:t>当表示现在的时候，主句和从句同用</a:t>
                      </a:r>
                    </a:p>
                    <a:p>
                      <a:r>
                        <a:rPr lang="zh-CN" altLang="en-US" sz="3200" b="0" i="0" baseline="0" dirty="0">
                          <a:solidFill>
                            <a:schemeClr val="tx1"/>
                          </a:solidFill>
                          <a:latin typeface="Times New Roman" panose="02020603050405020304" pitchFamily="18" charset="0"/>
                          <a:ea typeface="宋体" panose="02010600030101010101" pitchFamily="2" charset="-122"/>
                        </a:rPr>
                        <a:t>现在时态；</a:t>
                      </a:r>
                    </a:p>
                    <a:p>
                      <a:r>
                        <a:rPr lang="zh-CN" altLang="en-US" sz="3200" b="0" i="0" baseline="0" dirty="0">
                          <a:solidFill>
                            <a:schemeClr val="tx1"/>
                          </a:solidFill>
                          <a:latin typeface="Times New Roman" panose="02020603050405020304" pitchFamily="18" charset="0"/>
                          <a:ea typeface="宋体" panose="02010600030101010101" pitchFamily="2" charset="-122"/>
                        </a:rPr>
                        <a:t>当表示过去的时候，主句和从句同用</a:t>
                      </a:r>
                    </a:p>
                    <a:p>
                      <a:r>
                        <a:rPr lang="zh-CN" altLang="en-US" sz="3200" b="0" i="0" baseline="0" dirty="0">
                          <a:solidFill>
                            <a:schemeClr val="tx1"/>
                          </a:solidFill>
                          <a:latin typeface="Times New Roman" panose="02020603050405020304" pitchFamily="18" charset="0"/>
                          <a:ea typeface="宋体" panose="02010600030101010101" pitchFamily="2" charset="-122"/>
                        </a:rPr>
                        <a:t>过去时态；</a:t>
                      </a:r>
                    </a:p>
                    <a:p>
                      <a:r>
                        <a:rPr lang="zh-CN" altLang="en-US" sz="3200" b="0" i="0" baseline="0" dirty="0">
                          <a:solidFill>
                            <a:schemeClr val="tx1"/>
                          </a:solidFill>
                          <a:latin typeface="Times New Roman" panose="02020603050405020304" pitchFamily="18" charset="0"/>
                          <a:ea typeface="宋体" panose="02010600030101010101" pitchFamily="2" charset="-122"/>
                        </a:rPr>
                        <a:t>当表示将来的时候，主句用一般将来</a:t>
                      </a:r>
                    </a:p>
                    <a:p>
                      <a:r>
                        <a:rPr lang="zh-CN" altLang="en-US" sz="3200" b="0" i="0" baseline="0" dirty="0">
                          <a:solidFill>
                            <a:schemeClr val="tx1"/>
                          </a:solidFill>
                          <a:latin typeface="Times New Roman" panose="02020603050405020304" pitchFamily="18" charset="0"/>
                          <a:ea typeface="宋体" panose="02010600030101010101" pitchFamily="2" charset="-122"/>
                        </a:rPr>
                        <a:t>时，从句用一般现在时表将来</a:t>
                      </a:r>
                    </a:p>
                  </a:txBody>
                  <a:tcPr marL="91444" marR="91444"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9B757AC-910A-40FB-8338-9787EA18FB96}"/>
              </a:ext>
            </a:extLst>
          </p:cNvPr>
          <p:cNvSpPr txBox="1">
            <a:spLocks noChangeArrowheads="1"/>
          </p:cNvSpPr>
          <p:nvPr/>
        </p:nvSpPr>
        <p:spPr bwMode="auto">
          <a:xfrm>
            <a:off x="684213" y="1030288"/>
            <a:ext cx="7848600" cy="4763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sz="3200" dirty="0">
                <a:latin typeface="Times New Roman" panose="02020603050405020304" pitchFamily="18" charset="0"/>
              </a:rPr>
              <a:t>如：</a:t>
            </a:r>
            <a:endParaRPr lang="en-US" altLang="zh-CN" sz="3200" dirty="0">
              <a:latin typeface="Times New Roman" panose="02020603050405020304" pitchFamily="18" charset="0"/>
            </a:endParaRPr>
          </a:p>
          <a:p>
            <a:pPr>
              <a:lnSpc>
                <a:spcPct val="120000"/>
              </a:lnSpc>
            </a:pPr>
            <a:r>
              <a:rPr lang="en-US" altLang="zh-CN" sz="3200" dirty="0">
                <a:solidFill>
                  <a:srgbClr val="FF0000"/>
                </a:solidFill>
                <a:latin typeface="Times New Roman" panose="02020603050405020304" pitchFamily="18" charset="0"/>
              </a:rPr>
              <a:t>When the bell rings, he gets into the classroom. </a:t>
            </a:r>
          </a:p>
          <a:p>
            <a:pPr>
              <a:lnSpc>
                <a:spcPct val="120000"/>
              </a:lnSpc>
            </a:pPr>
            <a:r>
              <a:rPr lang="zh-CN" altLang="en-US" sz="3200" dirty="0">
                <a:latin typeface="Times New Roman" panose="02020603050405020304" pitchFamily="18" charset="0"/>
              </a:rPr>
              <a:t>当铃声响起时，他进入教室。</a:t>
            </a:r>
          </a:p>
          <a:p>
            <a:pPr>
              <a:lnSpc>
                <a:spcPct val="120000"/>
              </a:lnSpc>
            </a:pPr>
            <a:r>
              <a:rPr lang="en-US" altLang="zh-CN" sz="3200" dirty="0">
                <a:solidFill>
                  <a:srgbClr val="FF0000"/>
                </a:solidFill>
                <a:latin typeface="Times New Roman" panose="02020603050405020304" pitchFamily="18" charset="0"/>
              </a:rPr>
              <a:t>When you were out, Jack called in.</a:t>
            </a:r>
          </a:p>
          <a:p>
            <a:pPr>
              <a:lnSpc>
                <a:spcPct val="120000"/>
              </a:lnSpc>
            </a:pPr>
            <a:r>
              <a:rPr lang="zh-CN" altLang="en-US" sz="3200" dirty="0">
                <a:latin typeface="Times New Roman" panose="02020603050405020304" pitchFamily="18" charset="0"/>
              </a:rPr>
              <a:t>你出去的时候，杰克来了。</a:t>
            </a:r>
          </a:p>
          <a:p>
            <a:pPr>
              <a:lnSpc>
                <a:spcPct val="120000"/>
              </a:lnSpc>
            </a:pPr>
            <a:r>
              <a:rPr lang="en-US" altLang="zh-CN" sz="3200" dirty="0">
                <a:solidFill>
                  <a:srgbClr val="FF0000"/>
                </a:solidFill>
                <a:latin typeface="Times New Roman" panose="02020603050405020304" pitchFamily="18" charset="0"/>
              </a:rPr>
              <a:t>I will tell her the news when I meet her.</a:t>
            </a:r>
          </a:p>
          <a:p>
            <a:pPr>
              <a:lnSpc>
                <a:spcPct val="120000"/>
              </a:lnSpc>
            </a:pPr>
            <a:r>
              <a:rPr lang="zh-CN" altLang="en-US" sz="3200" dirty="0">
                <a:latin typeface="Times New Roman" panose="02020603050405020304" pitchFamily="18" charset="0"/>
              </a:rPr>
              <a:t>当我见到她时，就会把这个消息告诉她。（从句用一般现在时表示将来发生的动作）</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extBox 2">
            <a:extLst>
              <a:ext uri="{FF2B5EF4-FFF2-40B4-BE49-F238E27FC236}">
                <a16:creationId xmlns:a16="http://schemas.microsoft.com/office/drawing/2014/main" id="{E2F5A995-36B3-4CA0-8439-6FBA5FFA2215}"/>
              </a:ext>
            </a:extLst>
          </p:cNvPr>
          <p:cNvSpPr txBox="1">
            <a:spLocks noChangeArrowheads="1"/>
          </p:cNvSpPr>
          <p:nvPr/>
        </p:nvSpPr>
        <p:spPr bwMode="auto">
          <a:xfrm>
            <a:off x="684213" y="765175"/>
            <a:ext cx="7848600" cy="550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b="1">
                <a:solidFill>
                  <a:srgbClr val="0033CC"/>
                </a:solidFill>
                <a:latin typeface="Times New Roman" panose="02020603050405020304" pitchFamily="18" charset="0"/>
              </a:rPr>
              <a:t>拓展</a:t>
            </a:r>
            <a:endParaRPr lang="en-US" altLang="zh-CN" sz="3200" b="1">
              <a:solidFill>
                <a:srgbClr val="0033CC"/>
              </a:solidFill>
              <a:latin typeface="Times New Roman" panose="02020603050405020304" pitchFamily="18" charset="0"/>
            </a:endParaRPr>
          </a:p>
          <a:p>
            <a:r>
              <a:rPr lang="zh-CN" altLang="en-US" sz="3200">
                <a:latin typeface="Times New Roman" panose="02020603050405020304" pitchFamily="18" charset="0"/>
              </a:rPr>
              <a:t>时间状语从句的引导词除了</a:t>
            </a:r>
            <a:r>
              <a:rPr lang="en-US" altLang="zh-CN" sz="3200">
                <a:latin typeface="Times New Roman" panose="02020603050405020304" pitchFamily="18" charset="0"/>
              </a:rPr>
              <a:t>when </a:t>
            </a:r>
            <a:r>
              <a:rPr lang="zh-CN" altLang="en-US" sz="3200">
                <a:latin typeface="Times New Roman" panose="02020603050405020304" pitchFamily="18" charset="0"/>
              </a:rPr>
              <a:t>之外，常用的还有：</a:t>
            </a:r>
            <a:endParaRPr lang="en-US" altLang="zh-CN" sz="3200">
              <a:latin typeface="Times New Roman" panose="02020603050405020304" pitchFamily="18" charset="0"/>
            </a:endParaRPr>
          </a:p>
          <a:p>
            <a:r>
              <a:rPr lang="en-US" altLang="zh-CN" sz="3200">
                <a:latin typeface="Times New Roman" panose="02020603050405020304" pitchFamily="18" charset="0"/>
              </a:rPr>
              <a:t>before		</a:t>
            </a:r>
            <a:r>
              <a:rPr lang="zh-CN" altLang="en-US" sz="3200">
                <a:latin typeface="Times New Roman" panose="02020603050405020304" pitchFamily="18" charset="0"/>
              </a:rPr>
              <a:t>在</a:t>
            </a:r>
            <a:r>
              <a:rPr lang="en-US" altLang="zh-CN" sz="3200">
                <a:latin typeface="Times New Roman" panose="02020603050405020304" pitchFamily="18" charset="0"/>
              </a:rPr>
              <a:t>……</a:t>
            </a:r>
            <a:r>
              <a:rPr lang="zh-CN" altLang="en-US" sz="3200">
                <a:latin typeface="Times New Roman" panose="02020603050405020304" pitchFamily="18" charset="0"/>
              </a:rPr>
              <a:t>之前</a:t>
            </a:r>
            <a:endParaRPr lang="en-US" altLang="zh-CN" sz="3200">
              <a:latin typeface="Times New Roman" panose="02020603050405020304" pitchFamily="18" charset="0"/>
            </a:endParaRPr>
          </a:p>
          <a:p>
            <a:r>
              <a:rPr lang="en-US" altLang="zh-CN" sz="3200">
                <a:latin typeface="Times New Roman" panose="02020603050405020304" pitchFamily="18" charset="0"/>
              </a:rPr>
              <a:t>after			</a:t>
            </a:r>
            <a:r>
              <a:rPr lang="zh-CN" altLang="en-US" sz="3200">
                <a:latin typeface="Times New Roman" panose="02020603050405020304" pitchFamily="18" charset="0"/>
              </a:rPr>
              <a:t>在</a:t>
            </a:r>
            <a:r>
              <a:rPr lang="en-US" altLang="zh-CN" sz="3200">
                <a:latin typeface="Times New Roman" panose="02020603050405020304" pitchFamily="18" charset="0"/>
              </a:rPr>
              <a:t>……</a:t>
            </a:r>
            <a:r>
              <a:rPr lang="zh-CN" altLang="en-US" sz="3200">
                <a:latin typeface="Times New Roman" panose="02020603050405020304" pitchFamily="18" charset="0"/>
              </a:rPr>
              <a:t>之后</a:t>
            </a:r>
            <a:endParaRPr lang="en-US" altLang="zh-CN" sz="3200">
              <a:latin typeface="Times New Roman" panose="02020603050405020304" pitchFamily="18" charset="0"/>
            </a:endParaRPr>
          </a:p>
          <a:p>
            <a:r>
              <a:rPr lang="en-US" altLang="zh-CN" sz="3200">
                <a:latin typeface="Times New Roman" panose="02020603050405020304" pitchFamily="18" charset="0"/>
              </a:rPr>
              <a:t>while 		</a:t>
            </a:r>
            <a:r>
              <a:rPr lang="zh-CN" altLang="en-US" sz="3200">
                <a:latin typeface="Times New Roman" panose="02020603050405020304" pitchFamily="18" charset="0"/>
              </a:rPr>
              <a:t>当</a:t>
            </a:r>
            <a:r>
              <a:rPr lang="en-US" altLang="zh-CN" sz="3200">
                <a:latin typeface="Times New Roman" panose="02020603050405020304" pitchFamily="18" charset="0"/>
              </a:rPr>
              <a:t>……</a:t>
            </a:r>
            <a:r>
              <a:rPr lang="zh-CN" altLang="en-US" sz="3200">
                <a:latin typeface="Times New Roman" panose="02020603050405020304" pitchFamily="18" charset="0"/>
              </a:rPr>
              <a:t>时</a:t>
            </a:r>
            <a:endParaRPr lang="en-US" altLang="zh-CN" sz="3200">
              <a:latin typeface="Times New Roman" panose="02020603050405020304" pitchFamily="18" charset="0"/>
            </a:endParaRPr>
          </a:p>
          <a:p>
            <a:r>
              <a:rPr lang="en-US" altLang="zh-CN" sz="3200">
                <a:latin typeface="Times New Roman" panose="02020603050405020304" pitchFamily="18" charset="0"/>
              </a:rPr>
              <a:t>as soon as 		</a:t>
            </a:r>
            <a:r>
              <a:rPr lang="zh-CN" altLang="en-US" sz="3200">
                <a:latin typeface="Times New Roman" panose="02020603050405020304" pitchFamily="18" charset="0"/>
              </a:rPr>
              <a:t>一</a:t>
            </a:r>
            <a:r>
              <a:rPr lang="en-US" altLang="zh-CN" sz="3200">
                <a:latin typeface="Times New Roman" panose="02020603050405020304" pitchFamily="18" charset="0"/>
              </a:rPr>
              <a:t>……</a:t>
            </a:r>
            <a:r>
              <a:rPr lang="zh-CN" altLang="en-US" sz="3200">
                <a:latin typeface="Times New Roman" panose="02020603050405020304" pitchFamily="18" charset="0"/>
              </a:rPr>
              <a:t>就</a:t>
            </a:r>
            <a:r>
              <a:rPr lang="en-US" altLang="zh-CN" sz="3200">
                <a:latin typeface="Times New Roman" panose="02020603050405020304" pitchFamily="18" charset="0"/>
              </a:rPr>
              <a:t>……</a:t>
            </a:r>
          </a:p>
          <a:p>
            <a:r>
              <a:rPr lang="en-US" altLang="zh-CN" sz="3200">
                <a:latin typeface="Times New Roman" panose="02020603050405020304" pitchFamily="18" charset="0"/>
              </a:rPr>
              <a:t>until 			</a:t>
            </a:r>
            <a:r>
              <a:rPr lang="zh-CN" altLang="en-US" sz="3200">
                <a:latin typeface="Times New Roman" panose="02020603050405020304" pitchFamily="18" charset="0"/>
              </a:rPr>
              <a:t>直到</a:t>
            </a:r>
            <a:endParaRPr lang="en-US" altLang="zh-CN" sz="3200">
              <a:latin typeface="Times New Roman" panose="02020603050405020304" pitchFamily="18" charset="0"/>
            </a:endParaRPr>
          </a:p>
          <a:p>
            <a:r>
              <a:rPr lang="en-US" altLang="zh-CN" sz="3200">
                <a:latin typeface="Times New Roman" panose="02020603050405020304" pitchFamily="18" charset="0"/>
              </a:rPr>
              <a:t>since			</a:t>
            </a:r>
            <a:r>
              <a:rPr lang="zh-CN" altLang="en-US" sz="3200">
                <a:latin typeface="Times New Roman" panose="02020603050405020304" pitchFamily="18" charset="0"/>
              </a:rPr>
              <a:t>自从</a:t>
            </a:r>
            <a:endParaRPr lang="en-US" altLang="zh-CN" sz="3200">
              <a:latin typeface="Times New Roman" panose="02020603050405020304" pitchFamily="18" charset="0"/>
            </a:endParaRPr>
          </a:p>
          <a:p>
            <a:r>
              <a:rPr lang="en-US" altLang="zh-CN" sz="3200">
                <a:latin typeface="Times New Roman" panose="02020603050405020304" pitchFamily="18" charset="0"/>
              </a:rPr>
              <a:t>once 			</a:t>
            </a:r>
            <a:r>
              <a:rPr lang="zh-CN" altLang="en-US" sz="3200">
                <a:latin typeface="Times New Roman" panose="02020603050405020304" pitchFamily="18" charset="0"/>
              </a:rPr>
              <a:t>一旦</a:t>
            </a:r>
            <a:endParaRPr lang="en-US" altLang="zh-CN" sz="3200">
              <a:latin typeface="Times New Roman" panose="02020603050405020304" pitchFamily="18" charset="0"/>
            </a:endParaRPr>
          </a:p>
          <a:p>
            <a:r>
              <a:rPr lang="en-US" altLang="zh-CN" sz="3200">
                <a:latin typeface="Times New Roman" panose="02020603050405020304" pitchFamily="18" charset="0"/>
              </a:rPr>
              <a:t>as 			</a:t>
            </a:r>
            <a:r>
              <a:rPr lang="zh-CN" altLang="en-US" sz="3200">
                <a:latin typeface="Times New Roman" panose="02020603050405020304" pitchFamily="18" charset="0"/>
              </a:rPr>
              <a:t>随着</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88F98C0-52E6-4A72-B39A-1879ED69C3DD}"/>
              </a:ext>
            </a:extLst>
          </p:cNvPr>
          <p:cNvSpPr txBox="1">
            <a:spLocks noChangeArrowheads="1"/>
          </p:cNvSpPr>
          <p:nvPr/>
        </p:nvSpPr>
        <p:spPr bwMode="auto">
          <a:xfrm>
            <a:off x="613097" y="620688"/>
            <a:ext cx="8207375" cy="550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dirty="0">
                <a:latin typeface="Times New Roman" panose="02020603050405020304" pitchFamily="18" charset="0"/>
              </a:rPr>
              <a:t>如：</a:t>
            </a:r>
          </a:p>
          <a:p>
            <a:r>
              <a:rPr lang="en-US" altLang="zh-CN" sz="3200" dirty="0">
                <a:solidFill>
                  <a:srgbClr val="FF0000"/>
                </a:solidFill>
                <a:latin typeface="Times New Roman" panose="02020603050405020304" pitchFamily="18" charset="0"/>
              </a:rPr>
              <a:t>I have breakfast at home before I go to school. </a:t>
            </a:r>
          </a:p>
          <a:p>
            <a:r>
              <a:rPr lang="zh-CN" altLang="en-US" sz="3200" dirty="0">
                <a:latin typeface="Times New Roman" panose="02020603050405020304" pitchFamily="18" charset="0"/>
              </a:rPr>
              <a:t>在我上学之前，我在家里吃早餐。</a:t>
            </a:r>
          </a:p>
          <a:p>
            <a:r>
              <a:rPr lang="en-US" altLang="zh-CN" sz="3200" dirty="0">
                <a:solidFill>
                  <a:srgbClr val="FF0000"/>
                </a:solidFill>
                <a:latin typeface="Times New Roman" panose="02020603050405020304" pitchFamily="18" charset="0"/>
              </a:rPr>
              <a:t>While my dad is reading, my mum is cooking. </a:t>
            </a:r>
          </a:p>
          <a:p>
            <a:r>
              <a:rPr lang="zh-CN" altLang="en-US" sz="3200" dirty="0">
                <a:latin typeface="Times New Roman" panose="02020603050405020304" pitchFamily="18" charset="0"/>
              </a:rPr>
              <a:t>我爸爸在看书时，我妈妈在做饭。</a:t>
            </a:r>
          </a:p>
          <a:p>
            <a:r>
              <a:rPr lang="en-US" altLang="zh-CN" sz="3200" dirty="0">
                <a:solidFill>
                  <a:srgbClr val="FF0000"/>
                </a:solidFill>
                <a:latin typeface="Times New Roman" panose="02020603050405020304" pitchFamily="18" charset="0"/>
              </a:rPr>
              <a:t>I fell asleep as soon as I lay in bed last night. </a:t>
            </a:r>
          </a:p>
          <a:p>
            <a:r>
              <a:rPr lang="zh-CN" altLang="en-US" sz="3200" dirty="0">
                <a:latin typeface="Times New Roman" panose="02020603050405020304" pitchFamily="18" charset="0"/>
              </a:rPr>
              <a:t>昨晚我一躺在床上就睡着了。</a:t>
            </a:r>
          </a:p>
          <a:p>
            <a:r>
              <a:rPr lang="en-US" altLang="zh-CN" sz="3200" dirty="0">
                <a:solidFill>
                  <a:srgbClr val="FF0000"/>
                </a:solidFill>
                <a:latin typeface="Times New Roman" panose="02020603050405020304" pitchFamily="18" charset="0"/>
              </a:rPr>
              <a:t>Once you learn to swim, you will like this sport. </a:t>
            </a:r>
          </a:p>
          <a:p>
            <a:endParaRPr lang="zh-CN" altLang="en-US" sz="3200" dirty="0">
              <a:latin typeface="Times New Roman" panose="02020603050405020304" pitchFamily="18" charset="0"/>
            </a:endParaRPr>
          </a:p>
          <a:p>
            <a:r>
              <a:rPr lang="en-US" altLang="zh-CN" sz="3200" dirty="0">
                <a:solidFill>
                  <a:srgbClr val="FF0000"/>
                </a:solidFill>
                <a:latin typeface="Times New Roman" panose="02020603050405020304" pitchFamily="18" charset="0"/>
              </a:rPr>
              <a:t>As I grow older, my memory gets worse.</a:t>
            </a:r>
          </a:p>
          <a:p>
            <a:r>
              <a:rPr lang="zh-CN" altLang="en-US" sz="3200" dirty="0">
                <a:latin typeface="Times New Roman" panose="02020603050405020304" pitchFamily="18" charset="0"/>
              </a:rPr>
              <a:t>随着年岁的增长，我的记忆力变差了。</a:t>
            </a:r>
          </a:p>
        </p:txBody>
      </p:sp>
      <p:sp>
        <p:nvSpPr>
          <p:cNvPr id="21506" name="文本框 1">
            <a:extLst>
              <a:ext uri="{FF2B5EF4-FFF2-40B4-BE49-F238E27FC236}">
                <a16:creationId xmlns:a16="http://schemas.microsoft.com/office/drawing/2014/main" id="{3DFDBC6A-3190-4984-9B41-A320883E8FCD}"/>
              </a:ext>
            </a:extLst>
          </p:cNvPr>
          <p:cNvSpPr txBox="1">
            <a:spLocks noChangeArrowheads="1"/>
          </p:cNvSpPr>
          <p:nvPr/>
        </p:nvSpPr>
        <p:spPr bwMode="auto">
          <a:xfrm>
            <a:off x="613097" y="4581128"/>
            <a:ext cx="7115175" cy="58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dirty="0">
                <a:latin typeface="Times New Roman" panose="02020603050405020304" pitchFamily="18" charset="0"/>
              </a:rPr>
              <a:t>一旦你学会游泳，你会喜欢这种运动。</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C0FA625-766A-425F-ADDC-D2E07C6B3650}"/>
              </a:ext>
            </a:extLst>
          </p:cNvPr>
          <p:cNvSpPr txBox="1"/>
          <p:nvPr/>
        </p:nvSpPr>
        <p:spPr>
          <a:xfrm>
            <a:off x="468313" y="908050"/>
            <a:ext cx="8207375" cy="5508625"/>
          </a:xfrm>
          <a:prstGeom prst="rect">
            <a:avLst/>
          </a:prstGeom>
          <a:noFill/>
        </p:spPr>
        <p:txBody>
          <a:bodyPr>
            <a:spAutoFit/>
          </a:bodyPr>
          <a:lstStyle/>
          <a:p>
            <a:pPr>
              <a:buFontTx/>
              <a:buNone/>
              <a:defRPr/>
            </a:pPr>
            <a:r>
              <a:rPr lang="zh-CN" altLang="en-US" sz="3200" b="1" dirty="0">
                <a:latin typeface="Times New Roman" panose="02020603050405020304" pitchFamily="18" charset="0"/>
              </a:rPr>
              <a:t>一、选择最佳答案。</a:t>
            </a:r>
            <a:endParaRPr lang="zh-CN" altLang="en-US" sz="3200" dirty="0">
              <a:latin typeface="Times New Roman" panose="02020603050405020304" pitchFamily="18" charset="0"/>
            </a:endParaRPr>
          </a:p>
          <a:p>
            <a:pPr marL="514350" indent="-514350">
              <a:buFontTx/>
              <a:buAutoNum type="arabicPeriod"/>
              <a:defRPr/>
            </a:pPr>
            <a:r>
              <a:rPr lang="en-US" altLang="zh-CN" sz="3200" dirty="0">
                <a:latin typeface="Times New Roman" panose="02020603050405020304" pitchFamily="18" charset="0"/>
              </a:rPr>
              <a:t>_____ I decide to do something, I will never   </a:t>
            </a:r>
          </a:p>
          <a:p>
            <a:pPr>
              <a:buFontTx/>
              <a:buNone/>
              <a:defRPr/>
            </a:pPr>
            <a:r>
              <a:rPr lang="en-US" altLang="zh-CN" sz="3200" dirty="0">
                <a:latin typeface="Times New Roman" panose="02020603050405020304" pitchFamily="18" charset="0"/>
              </a:rPr>
              <a:t>     give up.</a:t>
            </a:r>
          </a:p>
          <a:p>
            <a:pPr>
              <a:buFontTx/>
              <a:buNone/>
              <a:defRPr/>
            </a:pPr>
            <a:r>
              <a:rPr lang="en-US" altLang="zh-CN" sz="3200" dirty="0">
                <a:latin typeface="Times New Roman" panose="02020603050405020304" pitchFamily="18" charset="0"/>
              </a:rPr>
              <a:t>     A. Once    B. Though	C. And	D. Before</a:t>
            </a:r>
          </a:p>
          <a:p>
            <a:pPr>
              <a:buFontTx/>
              <a:buNone/>
              <a:defRPr/>
            </a:pPr>
            <a:r>
              <a:rPr lang="en-US" altLang="zh-CN" sz="3200" dirty="0">
                <a:latin typeface="Times New Roman" panose="02020603050405020304" pitchFamily="18" charset="0"/>
              </a:rPr>
              <a:t>2. We were watching TV _____ someone</a:t>
            </a:r>
          </a:p>
          <a:p>
            <a:pPr>
              <a:buFontTx/>
              <a:buNone/>
              <a:defRPr/>
            </a:pPr>
            <a:r>
              <a:rPr lang="en-US" altLang="zh-CN" sz="3200" dirty="0">
                <a:latin typeface="Times New Roman" panose="02020603050405020304" pitchFamily="18" charset="0"/>
              </a:rPr>
              <a:t>     knocked at the door.</a:t>
            </a:r>
          </a:p>
          <a:p>
            <a:pPr>
              <a:buFontTx/>
              <a:buNone/>
              <a:defRPr/>
            </a:pPr>
            <a:r>
              <a:rPr lang="en-US" altLang="zh-CN" sz="3200" dirty="0">
                <a:latin typeface="Times New Roman" panose="02020603050405020304" pitchFamily="18" charset="0"/>
              </a:rPr>
              <a:t>     A. why 	    B. where	C. when 	D. what</a:t>
            </a:r>
          </a:p>
          <a:p>
            <a:pPr>
              <a:buFontTx/>
              <a:buNone/>
              <a:defRPr/>
            </a:pPr>
            <a:r>
              <a:rPr lang="en-US" altLang="zh-CN" sz="3200" dirty="0">
                <a:latin typeface="Times New Roman" panose="02020603050405020304" pitchFamily="18" charset="0"/>
              </a:rPr>
              <a:t>3. Daisy always turns on the TV _____ she</a:t>
            </a:r>
          </a:p>
          <a:p>
            <a:pPr>
              <a:buFontTx/>
              <a:buNone/>
              <a:defRPr/>
            </a:pPr>
            <a:r>
              <a:rPr lang="en-US" altLang="zh-CN" sz="3200" dirty="0">
                <a:latin typeface="Times New Roman" panose="02020603050405020304" pitchFamily="18" charset="0"/>
              </a:rPr>
              <a:t>    comes home.</a:t>
            </a:r>
          </a:p>
          <a:p>
            <a:pPr>
              <a:buFontTx/>
              <a:buNone/>
              <a:defRPr/>
            </a:pPr>
            <a:r>
              <a:rPr lang="en-US" altLang="zh-CN" sz="3200" dirty="0">
                <a:latin typeface="Times New Roman" panose="02020603050405020304" pitchFamily="18" charset="0"/>
              </a:rPr>
              <a:t>	A. because 	B. as soon as</a:t>
            </a:r>
          </a:p>
          <a:p>
            <a:pPr>
              <a:buFontTx/>
              <a:buNone/>
              <a:defRPr/>
            </a:pPr>
            <a:r>
              <a:rPr lang="en-US" altLang="zh-CN" sz="3200" dirty="0">
                <a:latin typeface="Times New Roman" panose="02020603050405020304" pitchFamily="18" charset="0"/>
              </a:rPr>
              <a:t>	C. though 		D. then</a:t>
            </a:r>
          </a:p>
        </p:txBody>
      </p:sp>
      <p:sp>
        <p:nvSpPr>
          <p:cNvPr id="22530" name="TextBox 1">
            <a:extLst>
              <a:ext uri="{FF2B5EF4-FFF2-40B4-BE49-F238E27FC236}">
                <a16:creationId xmlns:a16="http://schemas.microsoft.com/office/drawing/2014/main" id="{6D952978-7392-4381-A470-37B14F10CADC}"/>
              </a:ext>
            </a:extLst>
          </p:cNvPr>
          <p:cNvSpPr txBox="1">
            <a:spLocks noChangeArrowheads="1"/>
          </p:cNvSpPr>
          <p:nvPr/>
        </p:nvSpPr>
        <p:spPr bwMode="auto">
          <a:xfrm>
            <a:off x="3059113" y="333375"/>
            <a:ext cx="21605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0033CC"/>
                </a:solidFill>
                <a:latin typeface="Comic Sans MS" panose="030F0702030302020204" pitchFamily="66" charset="0"/>
              </a:rPr>
              <a:t>Practice</a:t>
            </a:r>
            <a:endParaRPr lang="zh-CN" altLang="en-US" sz="3600">
              <a:solidFill>
                <a:srgbClr val="0033CC"/>
              </a:solidFill>
              <a:latin typeface="Comic Sans MS" panose="030F0702030302020204" pitchFamily="66" charset="0"/>
            </a:endParaRPr>
          </a:p>
        </p:txBody>
      </p:sp>
      <p:sp>
        <p:nvSpPr>
          <p:cNvPr id="4" name="椭圆 3">
            <a:extLst>
              <a:ext uri="{FF2B5EF4-FFF2-40B4-BE49-F238E27FC236}">
                <a16:creationId xmlns:a16="http://schemas.microsoft.com/office/drawing/2014/main" id="{31A0D80A-61B8-40C4-87C3-6613FB49D431}"/>
              </a:ext>
            </a:extLst>
          </p:cNvPr>
          <p:cNvSpPr/>
          <p:nvPr/>
        </p:nvSpPr>
        <p:spPr>
          <a:xfrm>
            <a:off x="899592" y="2348880"/>
            <a:ext cx="647700" cy="57626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a:p>
        </p:txBody>
      </p:sp>
      <p:sp>
        <p:nvSpPr>
          <p:cNvPr id="5" name="椭圆 4">
            <a:extLst>
              <a:ext uri="{FF2B5EF4-FFF2-40B4-BE49-F238E27FC236}">
                <a16:creationId xmlns:a16="http://schemas.microsoft.com/office/drawing/2014/main" id="{B1C2B0AE-FB65-4774-ABDB-99BE9D9F7123}"/>
              </a:ext>
            </a:extLst>
          </p:cNvPr>
          <p:cNvSpPr/>
          <p:nvPr/>
        </p:nvSpPr>
        <p:spPr>
          <a:xfrm>
            <a:off x="5004048" y="3861048"/>
            <a:ext cx="649288" cy="5762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a:p>
        </p:txBody>
      </p:sp>
      <p:sp>
        <p:nvSpPr>
          <p:cNvPr id="6" name="椭圆 5">
            <a:extLst>
              <a:ext uri="{FF2B5EF4-FFF2-40B4-BE49-F238E27FC236}">
                <a16:creationId xmlns:a16="http://schemas.microsoft.com/office/drawing/2014/main" id="{F8892357-242F-4532-BC38-636EFEAA5338}"/>
              </a:ext>
            </a:extLst>
          </p:cNvPr>
          <p:cNvSpPr/>
          <p:nvPr/>
        </p:nvSpPr>
        <p:spPr>
          <a:xfrm>
            <a:off x="4067175" y="5300663"/>
            <a:ext cx="649288" cy="57626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extBox 2">
            <a:extLst>
              <a:ext uri="{FF2B5EF4-FFF2-40B4-BE49-F238E27FC236}">
                <a16:creationId xmlns:a16="http://schemas.microsoft.com/office/drawing/2014/main" id="{436BC54A-16DA-4248-9EBF-8374D9FA876C}"/>
              </a:ext>
            </a:extLst>
          </p:cNvPr>
          <p:cNvSpPr txBox="1">
            <a:spLocks noChangeArrowheads="1"/>
          </p:cNvSpPr>
          <p:nvPr/>
        </p:nvSpPr>
        <p:spPr bwMode="auto">
          <a:xfrm>
            <a:off x="468312" y="980728"/>
            <a:ext cx="8207375" cy="5359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dirty="0">
                <a:latin typeface="Times New Roman" panose="02020603050405020304" pitchFamily="18" charset="0"/>
              </a:rPr>
              <a:t>4. I _____ him the book when he _____ back.</a:t>
            </a:r>
          </a:p>
          <a:p>
            <a:pPr>
              <a:lnSpc>
                <a:spcPct val="120000"/>
              </a:lnSpc>
            </a:pPr>
            <a:r>
              <a:rPr lang="en-US" altLang="zh-CN" sz="3200" dirty="0">
                <a:latin typeface="Times New Roman" panose="02020603050405020304" pitchFamily="18" charset="0"/>
              </a:rPr>
              <a:t>    A. will give, will come</a:t>
            </a:r>
          </a:p>
          <a:p>
            <a:pPr>
              <a:lnSpc>
                <a:spcPct val="120000"/>
              </a:lnSpc>
            </a:pPr>
            <a:r>
              <a:rPr lang="en-US" altLang="zh-CN" sz="3200" dirty="0">
                <a:latin typeface="Times New Roman" panose="02020603050405020304" pitchFamily="18" charset="0"/>
              </a:rPr>
              <a:t>    B. give, comes</a:t>
            </a:r>
          </a:p>
          <a:p>
            <a:pPr>
              <a:lnSpc>
                <a:spcPct val="120000"/>
              </a:lnSpc>
            </a:pPr>
            <a:r>
              <a:rPr lang="en-US" altLang="zh-CN" sz="3200" dirty="0">
                <a:latin typeface="Times New Roman" panose="02020603050405020304" pitchFamily="18" charset="0"/>
              </a:rPr>
              <a:t>    C. will give, comes</a:t>
            </a:r>
          </a:p>
          <a:p>
            <a:pPr>
              <a:lnSpc>
                <a:spcPct val="120000"/>
              </a:lnSpc>
            </a:pPr>
            <a:r>
              <a:rPr lang="en-US" altLang="zh-CN" sz="3200" dirty="0">
                <a:latin typeface="Times New Roman" panose="02020603050405020304" pitchFamily="18" charset="0"/>
              </a:rPr>
              <a:t>    D. give, will come</a:t>
            </a:r>
          </a:p>
          <a:p>
            <a:pPr>
              <a:lnSpc>
                <a:spcPct val="120000"/>
              </a:lnSpc>
            </a:pPr>
            <a:r>
              <a:rPr lang="en-US" altLang="zh-CN" sz="3200" dirty="0">
                <a:latin typeface="Times New Roman" panose="02020603050405020304" pitchFamily="18" charset="0"/>
              </a:rPr>
              <a:t>5. Tom _____ into the house when no one was </a:t>
            </a:r>
          </a:p>
          <a:p>
            <a:pPr>
              <a:lnSpc>
                <a:spcPct val="120000"/>
              </a:lnSpc>
            </a:pPr>
            <a:r>
              <a:rPr lang="en-US" altLang="zh-CN" sz="3200" dirty="0">
                <a:latin typeface="Times New Roman" panose="02020603050405020304" pitchFamily="18" charset="0"/>
              </a:rPr>
              <a:t>    looking.</a:t>
            </a:r>
          </a:p>
          <a:p>
            <a:pPr>
              <a:lnSpc>
                <a:spcPct val="120000"/>
              </a:lnSpc>
            </a:pPr>
            <a:r>
              <a:rPr lang="en-US" altLang="zh-CN" sz="3200" dirty="0">
                <a:latin typeface="Times New Roman" panose="02020603050405020304" pitchFamily="18" charset="0"/>
              </a:rPr>
              <a:t>    A. slipped 		B. is slipping</a:t>
            </a:r>
          </a:p>
          <a:p>
            <a:pPr>
              <a:lnSpc>
                <a:spcPct val="120000"/>
              </a:lnSpc>
            </a:pPr>
            <a:r>
              <a:rPr lang="en-US" altLang="zh-CN" sz="3200" dirty="0">
                <a:latin typeface="Times New Roman" panose="02020603050405020304" pitchFamily="18" charset="0"/>
              </a:rPr>
              <a:t>    C. slip 		         D. slips</a:t>
            </a:r>
          </a:p>
        </p:txBody>
      </p:sp>
      <p:sp>
        <p:nvSpPr>
          <p:cNvPr id="4" name="椭圆 3">
            <a:extLst>
              <a:ext uri="{FF2B5EF4-FFF2-40B4-BE49-F238E27FC236}">
                <a16:creationId xmlns:a16="http://schemas.microsoft.com/office/drawing/2014/main" id="{80218D86-B303-4278-8174-797CFD21312A}"/>
              </a:ext>
            </a:extLst>
          </p:cNvPr>
          <p:cNvSpPr/>
          <p:nvPr/>
        </p:nvSpPr>
        <p:spPr>
          <a:xfrm>
            <a:off x="755576" y="2810654"/>
            <a:ext cx="647700" cy="5762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a:p>
        </p:txBody>
      </p:sp>
      <p:sp>
        <p:nvSpPr>
          <p:cNvPr id="5" name="椭圆 4">
            <a:extLst>
              <a:ext uri="{FF2B5EF4-FFF2-40B4-BE49-F238E27FC236}">
                <a16:creationId xmlns:a16="http://schemas.microsoft.com/office/drawing/2014/main" id="{9048BBEE-3EC6-4662-8B98-80F4A27C6EF4}"/>
              </a:ext>
            </a:extLst>
          </p:cNvPr>
          <p:cNvSpPr/>
          <p:nvPr/>
        </p:nvSpPr>
        <p:spPr>
          <a:xfrm>
            <a:off x="755576" y="5201980"/>
            <a:ext cx="647700" cy="5746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518A295-1537-4335-916C-D96BD7696766}"/>
              </a:ext>
            </a:extLst>
          </p:cNvPr>
          <p:cNvSpPr txBox="1"/>
          <p:nvPr/>
        </p:nvSpPr>
        <p:spPr>
          <a:xfrm>
            <a:off x="468313" y="620713"/>
            <a:ext cx="8207375" cy="6000750"/>
          </a:xfrm>
          <a:prstGeom prst="rect">
            <a:avLst/>
          </a:prstGeom>
          <a:noFill/>
        </p:spPr>
        <p:txBody>
          <a:bodyPr>
            <a:spAutoFit/>
          </a:bodyPr>
          <a:lstStyle/>
          <a:p>
            <a:pPr>
              <a:buFontTx/>
              <a:buNone/>
              <a:defRPr/>
            </a:pPr>
            <a:r>
              <a:rPr lang="zh-CN" altLang="en-US" sz="3200" b="1" dirty="0">
                <a:latin typeface="Times New Roman" panose="02020603050405020304" pitchFamily="18" charset="0"/>
              </a:rPr>
              <a:t>二、将下列句子翻译成英文。</a:t>
            </a:r>
            <a:endParaRPr lang="zh-CN" altLang="en-US" sz="3200" dirty="0">
              <a:latin typeface="Times New Roman" panose="02020603050405020304" pitchFamily="18" charset="0"/>
            </a:endParaRPr>
          </a:p>
          <a:p>
            <a:pPr marL="514350" indent="-514350">
              <a:buFontTx/>
              <a:buAutoNum type="arabicPeriod"/>
              <a:defRPr/>
            </a:pPr>
            <a:r>
              <a:rPr lang="zh-CN" altLang="en-US" sz="3200" dirty="0">
                <a:latin typeface="Times New Roman" panose="02020603050405020304" pitchFamily="18" charset="0"/>
              </a:rPr>
              <a:t>我上学时总是看到这只狗。</a:t>
            </a:r>
            <a:endParaRPr lang="en-US" altLang="zh-CN" sz="3200" dirty="0">
              <a:latin typeface="Times New Roman" panose="02020603050405020304" pitchFamily="18" charset="0"/>
            </a:endParaRPr>
          </a:p>
          <a:p>
            <a:pPr>
              <a:buFontTx/>
              <a:buNone/>
              <a:defRPr/>
            </a:pPr>
            <a:r>
              <a:rPr lang="en-US" altLang="zh-CN" sz="3200" dirty="0">
                <a:solidFill>
                  <a:srgbClr val="FF0000"/>
                </a:solidFill>
                <a:latin typeface="Times New Roman" panose="02020603050405020304" pitchFamily="18" charset="0"/>
              </a:rPr>
              <a:t>When I go to school, I always see the dog. </a:t>
            </a:r>
          </a:p>
          <a:p>
            <a:pPr>
              <a:buFontTx/>
              <a:buNone/>
              <a:defRPr/>
            </a:pPr>
            <a:r>
              <a:rPr lang="en-US" altLang="zh-CN" sz="3200" dirty="0">
                <a:solidFill>
                  <a:srgbClr val="FF0000"/>
                </a:solidFill>
                <a:latin typeface="Times New Roman" panose="02020603050405020304" pitchFamily="18" charset="0"/>
              </a:rPr>
              <a:t>/ I always see the dog when I go to school.</a:t>
            </a:r>
            <a:endParaRPr lang="zh-CN" altLang="en-US" sz="3200" dirty="0">
              <a:solidFill>
                <a:srgbClr val="FF0000"/>
              </a:solidFill>
              <a:latin typeface="Times New Roman" panose="02020603050405020304" pitchFamily="18" charset="0"/>
            </a:endParaRPr>
          </a:p>
          <a:p>
            <a:pPr>
              <a:buFontTx/>
              <a:buNone/>
              <a:defRPr/>
            </a:pPr>
            <a:r>
              <a:rPr lang="en-US" altLang="zh-CN" sz="3200" dirty="0">
                <a:latin typeface="Times New Roman" panose="02020603050405020304" pitchFamily="18" charset="0"/>
              </a:rPr>
              <a:t>2. </a:t>
            </a:r>
            <a:r>
              <a:rPr lang="zh-CN" altLang="en-US" sz="3200" dirty="0">
                <a:latin typeface="Times New Roman" panose="02020603050405020304" pitchFamily="18" charset="0"/>
              </a:rPr>
              <a:t>昨天下雨时，汤姆待在家里。</a:t>
            </a:r>
            <a:endParaRPr lang="en-US" altLang="zh-CN" sz="3200" dirty="0">
              <a:latin typeface="Times New Roman" panose="02020603050405020304" pitchFamily="18" charset="0"/>
            </a:endParaRPr>
          </a:p>
          <a:p>
            <a:pPr>
              <a:buFontTx/>
              <a:buNone/>
              <a:defRPr/>
            </a:pPr>
            <a:r>
              <a:rPr lang="en-US" altLang="zh-CN" sz="3200" dirty="0">
                <a:solidFill>
                  <a:srgbClr val="FF0000"/>
                </a:solidFill>
                <a:latin typeface="Times New Roman" panose="02020603050405020304" pitchFamily="18" charset="0"/>
              </a:rPr>
              <a:t>When it rained yesterday, Tom stayed at home. </a:t>
            </a:r>
          </a:p>
          <a:p>
            <a:pPr>
              <a:buFontTx/>
              <a:buNone/>
              <a:defRPr/>
            </a:pPr>
            <a:r>
              <a:rPr lang="en-US" altLang="zh-CN" sz="3200" dirty="0">
                <a:solidFill>
                  <a:srgbClr val="FF0000"/>
                </a:solidFill>
                <a:latin typeface="Times New Roman" panose="02020603050405020304" pitchFamily="18" charset="0"/>
              </a:rPr>
              <a:t>/ Tom stayed at home when it rained yesterday.</a:t>
            </a:r>
            <a:endParaRPr lang="zh-CN" altLang="en-US" sz="3200" dirty="0">
              <a:solidFill>
                <a:srgbClr val="FF0000"/>
              </a:solidFill>
              <a:latin typeface="Times New Roman" panose="02020603050405020304" pitchFamily="18" charset="0"/>
            </a:endParaRPr>
          </a:p>
          <a:p>
            <a:pPr>
              <a:buFontTx/>
              <a:buNone/>
              <a:defRPr/>
            </a:pPr>
            <a:r>
              <a:rPr lang="en-US" altLang="zh-CN" sz="3200" dirty="0">
                <a:latin typeface="Times New Roman" panose="02020603050405020304" pitchFamily="18" charset="0"/>
              </a:rPr>
              <a:t>3. </a:t>
            </a:r>
            <a:r>
              <a:rPr lang="zh-CN" altLang="en-US" sz="3200" dirty="0">
                <a:latin typeface="Times New Roman" panose="02020603050405020304" pitchFamily="18" charset="0"/>
              </a:rPr>
              <a:t>当你取得进步时，我会给你买一份礼物。</a:t>
            </a:r>
            <a:endParaRPr lang="en-US" altLang="zh-CN" sz="3200" dirty="0">
              <a:latin typeface="Times New Roman" panose="02020603050405020304" pitchFamily="18" charset="0"/>
            </a:endParaRPr>
          </a:p>
          <a:p>
            <a:pPr>
              <a:buFontTx/>
              <a:buNone/>
              <a:defRPr/>
            </a:pPr>
            <a:r>
              <a:rPr lang="en-US" altLang="zh-CN" sz="3200" dirty="0">
                <a:solidFill>
                  <a:srgbClr val="FF0000"/>
                </a:solidFill>
                <a:latin typeface="Times New Roman" panose="02020603050405020304" pitchFamily="18" charset="0"/>
              </a:rPr>
              <a:t>When you make progress, I will buy you a</a:t>
            </a:r>
          </a:p>
          <a:p>
            <a:pPr>
              <a:buFontTx/>
              <a:buNone/>
              <a:defRPr/>
            </a:pPr>
            <a:r>
              <a:rPr lang="en-US" altLang="zh-CN" sz="3200" dirty="0">
                <a:solidFill>
                  <a:srgbClr val="FF0000"/>
                </a:solidFill>
                <a:latin typeface="Times New Roman" panose="02020603050405020304" pitchFamily="18" charset="0"/>
              </a:rPr>
              <a:t>present.</a:t>
            </a:r>
          </a:p>
          <a:p>
            <a:pPr>
              <a:buFontTx/>
              <a:buNone/>
              <a:defRPr/>
            </a:pPr>
            <a:r>
              <a:rPr lang="en-US" altLang="zh-CN" sz="3200" dirty="0">
                <a:solidFill>
                  <a:srgbClr val="FF0000"/>
                </a:solidFill>
                <a:latin typeface="Times New Roman" panose="02020603050405020304" pitchFamily="18" charset="0"/>
              </a:rPr>
              <a:t> / I will buy you a present when you make progress.</a:t>
            </a:r>
            <a:endParaRPr lang="zh-CN" altLang="en-US" sz="3200"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 calcmode="lin" valueType="num">
                                      <p:cBhvr additive="base">
                                        <p:cTn id="1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 calcmode="lin" valueType="num">
                                      <p:cBhvr additive="base">
                                        <p:cTn id="2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 calcmode="lin" valueType="num">
                                      <p:cBhvr additive="base">
                                        <p:cTn id="2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8" end="8"/>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 calcmode="lin" valueType="num">
                                      <p:cBhvr additive="base">
                                        <p:cTn id="3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9" end="9"/>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anim calcmode="lin" valueType="num">
                                      <p:cBhvr additive="base">
                                        <p:cTn id="35"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6" name="Group 2">
            <a:extLst>
              <a:ext uri="{FF2B5EF4-FFF2-40B4-BE49-F238E27FC236}">
                <a16:creationId xmlns:a16="http://schemas.microsoft.com/office/drawing/2014/main" id="{06F00520-9FC1-4552-98EF-5E87DCF2F019}"/>
              </a:ext>
            </a:extLst>
          </p:cNvPr>
          <p:cNvGraphicFramePr>
            <a:graphicFrameLocks noGrp="1"/>
          </p:cNvGraphicFramePr>
          <p:nvPr/>
        </p:nvGraphicFramePr>
        <p:xfrm>
          <a:off x="228600" y="2206625"/>
          <a:ext cx="8610600" cy="3959225"/>
        </p:xfrm>
        <a:graphic>
          <a:graphicData uri="http://schemas.openxmlformats.org/drawingml/2006/table">
            <a:tbl>
              <a:tblPr/>
              <a:tblGrid>
                <a:gridCol w="3636963">
                  <a:extLst>
                    <a:ext uri="{9D8B030D-6E8A-4147-A177-3AD203B41FA5}">
                      <a16:colId xmlns:a16="http://schemas.microsoft.com/office/drawing/2014/main" val="20000"/>
                    </a:ext>
                  </a:extLst>
                </a:gridCol>
                <a:gridCol w="1182687">
                  <a:extLst>
                    <a:ext uri="{9D8B030D-6E8A-4147-A177-3AD203B41FA5}">
                      <a16:colId xmlns:a16="http://schemas.microsoft.com/office/drawing/2014/main" val="20001"/>
                    </a:ext>
                  </a:extLst>
                </a:gridCol>
                <a:gridCol w="3790950">
                  <a:extLst>
                    <a:ext uri="{9D8B030D-6E8A-4147-A177-3AD203B41FA5}">
                      <a16:colId xmlns:a16="http://schemas.microsoft.com/office/drawing/2014/main" val="20002"/>
                    </a:ext>
                  </a:extLst>
                </a:gridCol>
              </a:tblGrid>
              <a:tr h="549275">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000">
                          <a:solidFill>
                            <a:schemeClr val="tx1"/>
                          </a:solidFill>
                          <a:latin typeface="Arial" panose="020B0604020202020204" pitchFamily="34" charset="0"/>
                        </a:defRPr>
                      </a:lvl3pPr>
                      <a:lvl4pPr>
                        <a:spcBef>
                          <a:spcPct val="20000"/>
                        </a:spcBef>
                        <a:buClr>
                          <a:schemeClr val="accent1"/>
                        </a:buClr>
                        <a:buFont typeface="Wingdings" panose="05000000000000000000" pitchFamily="2" charset="2"/>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anose="05000000000000000000" pitchFamily="2" charset="2"/>
                        <a:buNone/>
                      </a:pPr>
                      <a:r>
                        <a:rPr kumimoji="0" lang="zh-CN" altLang="zh-CN" sz="3000" b="1" i="0" u="none" strike="noStrike" cap="none" normalizeH="0" baseline="0">
                          <a:ln>
                            <a:noFill/>
                          </a:ln>
                          <a:solidFill>
                            <a:srgbClr val="CC0066"/>
                          </a:solidFill>
                          <a:effectLst/>
                          <a:latin typeface="Times New Roman" panose="02020603050405020304" pitchFamily="18" charset="0"/>
                          <a:ea typeface="宋体" panose="02010600030101010101" pitchFamily="2" charset="-122"/>
                        </a:rPr>
                        <a:t>A</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000">
                          <a:solidFill>
                            <a:schemeClr val="tx1"/>
                          </a:solidFill>
                          <a:latin typeface="Arial" panose="020B0604020202020204" pitchFamily="34" charset="0"/>
                        </a:defRPr>
                      </a:lvl3pPr>
                      <a:lvl4pPr>
                        <a:spcBef>
                          <a:spcPct val="20000"/>
                        </a:spcBef>
                        <a:buClr>
                          <a:schemeClr val="accent1"/>
                        </a:buClr>
                        <a:buFont typeface="Wingdings" panose="05000000000000000000" pitchFamily="2" charset="2"/>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anose="05000000000000000000" pitchFamily="2" charset="2"/>
                        <a:buNone/>
                      </a:pPr>
                      <a:endParaRPr kumimoji="0" lang="zh-CN" altLang="zh-CN" sz="3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000">
                          <a:solidFill>
                            <a:schemeClr val="tx1"/>
                          </a:solidFill>
                          <a:latin typeface="Arial" panose="020B0604020202020204" pitchFamily="34" charset="0"/>
                        </a:defRPr>
                      </a:lvl3pPr>
                      <a:lvl4pPr>
                        <a:spcBef>
                          <a:spcPct val="20000"/>
                        </a:spcBef>
                        <a:buClr>
                          <a:schemeClr val="accent1"/>
                        </a:buClr>
                        <a:buFont typeface="Wingdings" panose="05000000000000000000" pitchFamily="2" charset="2"/>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anose="05000000000000000000" pitchFamily="2" charset="2"/>
                        <a:buNone/>
                      </a:pPr>
                      <a:r>
                        <a:rPr kumimoji="0" lang="zh-CN" altLang="zh-CN" sz="3000" b="1" i="0" u="none" strike="noStrike" cap="none" normalizeH="0" baseline="0">
                          <a:ln>
                            <a:noFill/>
                          </a:ln>
                          <a:solidFill>
                            <a:srgbClr val="CC0066"/>
                          </a:solidFill>
                          <a:effectLst/>
                          <a:latin typeface="Times New Roman" panose="02020603050405020304" pitchFamily="18" charset="0"/>
                          <a:ea typeface="宋体" panose="02010600030101010101" pitchFamily="2" charset="-122"/>
                        </a:rPr>
                        <a:t>B</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409950">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000">
                          <a:solidFill>
                            <a:schemeClr val="tx1"/>
                          </a:solidFill>
                          <a:latin typeface="Arial" panose="020B0604020202020204" pitchFamily="34" charset="0"/>
                        </a:defRPr>
                      </a:lvl3pPr>
                      <a:lvl4pPr>
                        <a:spcBef>
                          <a:spcPct val="20000"/>
                        </a:spcBef>
                        <a:buClr>
                          <a:schemeClr val="accent1"/>
                        </a:buClr>
                        <a:buFont typeface="Wingdings" panose="05000000000000000000" pitchFamily="2" charset="2"/>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anose="05000000000000000000" pitchFamily="2" charset="2"/>
                        <a:buNone/>
                      </a:pPr>
                      <a:r>
                        <a:rPr kumimoji="0" lang="zh-CN" altLang="en-US" sz="3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1 She always brings a   </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anose="05000000000000000000" pitchFamily="2" charset="2"/>
                        <a:buNone/>
                      </a:pPr>
                      <a:r>
                        <a:rPr kumimoji="0" lang="zh-CN" altLang="en-US" sz="3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   present</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anose="05000000000000000000" pitchFamily="2" charset="2"/>
                        <a:buNone/>
                      </a:pPr>
                      <a:r>
                        <a:rPr kumimoji="0" lang="zh-CN" altLang="en-US" sz="3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2 He sits on the floor</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anose="05000000000000000000" pitchFamily="2" charset="2"/>
                        <a:buNone/>
                      </a:pPr>
                      <a:r>
                        <a:rPr kumimoji="0" lang="zh-CN" altLang="en-US" sz="3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3 He stayed in bed</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anose="05000000000000000000" pitchFamily="2" charset="2"/>
                        <a:buNone/>
                      </a:pPr>
                      <a:r>
                        <a:rPr kumimoji="0" lang="zh-CN" altLang="en-US" sz="3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4 She takes a basket</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anose="05000000000000000000" pitchFamily="2" charset="2"/>
                        <a:buNone/>
                      </a:pPr>
                      <a:endParaRPr kumimoji="0" lang="zh-CN" altLang="en-US" sz="3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1DB73">
                        <a:alpha val="50000"/>
                      </a:srgbClr>
                    </a:solidFill>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000">
                          <a:solidFill>
                            <a:schemeClr val="tx1"/>
                          </a:solidFill>
                          <a:latin typeface="Arial" panose="020B0604020202020204" pitchFamily="34" charset="0"/>
                        </a:defRPr>
                      </a:lvl3pPr>
                      <a:lvl4pPr>
                        <a:spcBef>
                          <a:spcPct val="20000"/>
                        </a:spcBef>
                        <a:buClr>
                          <a:schemeClr val="accent1"/>
                        </a:buClr>
                        <a:buFont typeface="Wingdings" panose="05000000000000000000" pitchFamily="2" charset="2"/>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anose="05000000000000000000" pitchFamily="2" charset="2"/>
                        <a:buNone/>
                      </a:pPr>
                      <a:endParaRPr kumimoji="0" lang="zh-CN" altLang="zh-CN" sz="3000" b="0" i="0" u="none" strike="noStrike" cap="none" normalizeH="0" baseline="0">
                        <a:ln>
                          <a:noFill/>
                        </a:ln>
                        <a:solidFill>
                          <a:srgbClr val="800080"/>
                        </a:solidFill>
                        <a:effectLst/>
                        <a:latin typeface="Times New Roman" panose="02020603050405020304" pitchFamily="18"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000">
                          <a:solidFill>
                            <a:schemeClr val="tx1"/>
                          </a:solidFill>
                          <a:latin typeface="Arial" panose="020B0604020202020204" pitchFamily="34" charset="0"/>
                        </a:defRPr>
                      </a:lvl3pPr>
                      <a:lvl4pPr>
                        <a:spcBef>
                          <a:spcPct val="20000"/>
                        </a:spcBef>
                        <a:buClr>
                          <a:schemeClr val="accent1"/>
                        </a:buClr>
                        <a:buFont typeface="Wingdings" panose="05000000000000000000" pitchFamily="2" charset="2"/>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10000"/>
                        </a:spcBef>
                        <a:spcAft>
                          <a:spcPct val="0"/>
                        </a:spcAft>
                        <a:buClr>
                          <a:schemeClr val="accent1"/>
                        </a:buClr>
                        <a:buSzTx/>
                        <a:buFont typeface="Wingdings" panose="05000000000000000000" pitchFamily="2" charset="2"/>
                        <a:buNone/>
                      </a:pPr>
                      <a:r>
                        <a:rPr kumimoji="0" lang="zh-CN" altLang="zh-CN" sz="3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A. he was ill.</a:t>
                      </a:r>
                    </a:p>
                    <a:p>
                      <a:pPr marL="0" marR="0" lvl="0" indent="0" algn="l" defTabSz="914400" rtl="0" eaLnBrk="1" fontAlgn="base" latinLnBrk="0" hangingPunct="1">
                        <a:lnSpc>
                          <a:spcPct val="100000"/>
                        </a:lnSpc>
                        <a:spcBef>
                          <a:spcPct val="10000"/>
                        </a:spcBef>
                        <a:spcAft>
                          <a:spcPct val="0"/>
                        </a:spcAft>
                        <a:buClr>
                          <a:schemeClr val="accent1"/>
                        </a:buClr>
                        <a:buSzTx/>
                        <a:buFont typeface="Wingdings" panose="05000000000000000000" pitchFamily="2" charset="2"/>
                        <a:buNone/>
                      </a:pPr>
                      <a:endParaRPr kumimoji="0" lang="zh-CN" altLang="zh-CN" sz="3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1" fontAlgn="base" latinLnBrk="0" hangingPunct="1">
                        <a:lnSpc>
                          <a:spcPct val="100000"/>
                        </a:lnSpc>
                        <a:spcBef>
                          <a:spcPct val="10000"/>
                        </a:spcBef>
                        <a:spcAft>
                          <a:spcPct val="0"/>
                        </a:spcAft>
                        <a:buClr>
                          <a:schemeClr val="accent1"/>
                        </a:buClr>
                        <a:buSzTx/>
                        <a:buFont typeface="Wingdings" panose="05000000000000000000" pitchFamily="2" charset="2"/>
                        <a:buNone/>
                      </a:pPr>
                      <a:r>
                        <a:rPr kumimoji="0" lang="zh-CN" altLang="zh-CN" sz="3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B. she goes shopping.</a:t>
                      </a:r>
                    </a:p>
                    <a:p>
                      <a:pPr marL="0" marR="0" lvl="0" indent="0" algn="l" defTabSz="914400" rtl="0" eaLnBrk="1" fontAlgn="base" latinLnBrk="0" hangingPunct="1">
                        <a:lnSpc>
                          <a:spcPct val="100000"/>
                        </a:lnSpc>
                        <a:spcBef>
                          <a:spcPct val="10000"/>
                        </a:spcBef>
                        <a:spcAft>
                          <a:spcPct val="0"/>
                        </a:spcAft>
                        <a:buClr>
                          <a:schemeClr val="accent1"/>
                        </a:buClr>
                        <a:buSzTx/>
                        <a:buFont typeface="Wingdings" panose="05000000000000000000" pitchFamily="2" charset="2"/>
                        <a:buNone/>
                      </a:pPr>
                      <a:r>
                        <a:rPr kumimoji="0" lang="zh-CN" altLang="zh-CN" sz="3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C. she visits her friends.</a:t>
                      </a:r>
                    </a:p>
                    <a:p>
                      <a:pPr marL="0" marR="0" lvl="0" indent="0" algn="l" defTabSz="914400" rtl="0" eaLnBrk="1" fontAlgn="base" latinLnBrk="0" hangingPunct="1">
                        <a:lnSpc>
                          <a:spcPct val="100000"/>
                        </a:lnSpc>
                        <a:spcBef>
                          <a:spcPct val="10000"/>
                        </a:spcBef>
                        <a:spcAft>
                          <a:spcPct val="0"/>
                        </a:spcAft>
                        <a:buClr>
                          <a:schemeClr val="accent1"/>
                        </a:buClr>
                        <a:buSzTx/>
                        <a:buFont typeface="Wingdings" panose="05000000000000000000" pitchFamily="2" charset="2"/>
                        <a:buNone/>
                      </a:pPr>
                      <a:r>
                        <a:rPr kumimoji="0" lang="zh-CN" altLang="zh-CN" sz="3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D. he watches TV.</a:t>
                      </a:r>
                    </a:p>
                    <a:p>
                      <a:pPr marL="0" marR="0" lvl="0" indent="0" algn="l" defTabSz="914400" rtl="0" eaLnBrk="1" fontAlgn="base" latinLnBrk="0" hangingPunct="1">
                        <a:lnSpc>
                          <a:spcPct val="100000"/>
                        </a:lnSpc>
                        <a:spcBef>
                          <a:spcPct val="10000"/>
                        </a:spcBef>
                        <a:spcAft>
                          <a:spcPct val="0"/>
                        </a:spcAft>
                        <a:buClr>
                          <a:schemeClr val="accent1"/>
                        </a:buClr>
                        <a:buSzTx/>
                        <a:buFont typeface="Wingdings" panose="05000000000000000000" pitchFamily="2" charset="2"/>
                        <a:buNone/>
                      </a:pPr>
                      <a:endParaRPr kumimoji="0" lang="zh-CN" altLang="zh-CN" sz="3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1DB73">
                        <a:alpha val="50000"/>
                      </a:srgbClr>
                    </a:solidFill>
                  </a:tcPr>
                </a:tc>
                <a:extLst>
                  <a:ext uri="{0D108BD9-81ED-4DB2-BD59-A6C34878D82A}">
                    <a16:rowId xmlns:a16="http://schemas.microsoft.com/office/drawing/2014/main" val="10001"/>
                  </a:ext>
                </a:extLst>
              </a:tr>
            </a:tbl>
          </a:graphicData>
        </a:graphic>
      </p:graphicFrame>
      <p:sp>
        <p:nvSpPr>
          <p:cNvPr id="25615" name="Line 17">
            <a:extLst>
              <a:ext uri="{FF2B5EF4-FFF2-40B4-BE49-F238E27FC236}">
                <a16:creationId xmlns:a16="http://schemas.microsoft.com/office/drawing/2014/main" id="{C441E9B2-6A54-49FA-BD81-F76DF62EDD97}"/>
              </a:ext>
            </a:extLst>
          </p:cNvPr>
          <p:cNvSpPr>
            <a:spLocks noChangeShapeType="1"/>
          </p:cNvSpPr>
          <p:nvPr/>
        </p:nvSpPr>
        <p:spPr bwMode="auto">
          <a:xfrm>
            <a:off x="3492500" y="4924425"/>
            <a:ext cx="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6162" name="Line 18">
            <a:extLst>
              <a:ext uri="{FF2B5EF4-FFF2-40B4-BE49-F238E27FC236}">
                <a16:creationId xmlns:a16="http://schemas.microsoft.com/office/drawing/2014/main" id="{3425E122-A10B-4674-8EF6-135A61D8914B}"/>
              </a:ext>
            </a:extLst>
          </p:cNvPr>
          <p:cNvSpPr>
            <a:spLocks noChangeShapeType="1"/>
          </p:cNvSpPr>
          <p:nvPr/>
        </p:nvSpPr>
        <p:spPr bwMode="auto">
          <a:xfrm>
            <a:off x="3810000" y="3197225"/>
            <a:ext cx="1296988" cy="1371600"/>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6163" name="Line 19">
            <a:extLst>
              <a:ext uri="{FF2B5EF4-FFF2-40B4-BE49-F238E27FC236}">
                <a16:creationId xmlns:a16="http://schemas.microsoft.com/office/drawing/2014/main" id="{037BD800-38AE-4B2A-B590-6AF98255C705}"/>
              </a:ext>
            </a:extLst>
          </p:cNvPr>
          <p:cNvSpPr>
            <a:spLocks noChangeShapeType="1"/>
          </p:cNvSpPr>
          <p:nvPr/>
        </p:nvSpPr>
        <p:spPr bwMode="auto">
          <a:xfrm flipV="1">
            <a:off x="3201988" y="3197225"/>
            <a:ext cx="1981200" cy="1524000"/>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6164" name="Line 20">
            <a:extLst>
              <a:ext uri="{FF2B5EF4-FFF2-40B4-BE49-F238E27FC236}">
                <a16:creationId xmlns:a16="http://schemas.microsoft.com/office/drawing/2014/main" id="{EE068C6F-4DBE-4601-970F-CC8A5BDC2E8B}"/>
              </a:ext>
            </a:extLst>
          </p:cNvPr>
          <p:cNvSpPr>
            <a:spLocks noChangeShapeType="1"/>
          </p:cNvSpPr>
          <p:nvPr/>
        </p:nvSpPr>
        <p:spPr bwMode="auto">
          <a:xfrm flipV="1">
            <a:off x="3506788" y="4111625"/>
            <a:ext cx="1600200" cy="1143000"/>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6165" name="Line 21">
            <a:extLst>
              <a:ext uri="{FF2B5EF4-FFF2-40B4-BE49-F238E27FC236}">
                <a16:creationId xmlns:a16="http://schemas.microsoft.com/office/drawing/2014/main" id="{94723AF4-F846-4B9D-B08E-9016E8673A11}"/>
              </a:ext>
            </a:extLst>
          </p:cNvPr>
          <p:cNvSpPr>
            <a:spLocks noChangeShapeType="1"/>
          </p:cNvSpPr>
          <p:nvPr/>
        </p:nvSpPr>
        <p:spPr bwMode="auto">
          <a:xfrm>
            <a:off x="3657600" y="4264025"/>
            <a:ext cx="1373188" cy="762000"/>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6166" name="Text Box 22">
            <a:extLst>
              <a:ext uri="{FF2B5EF4-FFF2-40B4-BE49-F238E27FC236}">
                <a16:creationId xmlns:a16="http://schemas.microsoft.com/office/drawing/2014/main" id="{A02D863D-F07E-4EC7-964D-6234BB308058}"/>
              </a:ext>
            </a:extLst>
          </p:cNvPr>
          <p:cNvSpPr txBox="1">
            <a:spLocks noChangeArrowheads="1"/>
          </p:cNvSpPr>
          <p:nvPr/>
        </p:nvSpPr>
        <p:spPr bwMode="auto">
          <a:xfrm>
            <a:off x="3962400" y="3806825"/>
            <a:ext cx="1038225" cy="544513"/>
          </a:xfrm>
          <a:prstGeom prst="rect">
            <a:avLst/>
          </a:prstGeom>
          <a:solidFill>
            <a:srgbClr val="CC00FF">
              <a:alpha val="85097"/>
            </a:srgbClr>
          </a:solidFill>
          <a:ln w="25400">
            <a:solidFill>
              <a:srgbClr val="660066"/>
            </a:solidFill>
            <a:miter lim="800000"/>
            <a:headEnd/>
            <a:tailEnd/>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2800">
                <a:solidFill>
                  <a:srgbClr val="FFCCFF"/>
                </a:solidFill>
                <a:latin typeface="Comic Sans MS" panose="030F0702030302020204" pitchFamily="66" charset="0"/>
              </a:rPr>
              <a:t>when</a:t>
            </a:r>
          </a:p>
        </p:txBody>
      </p:sp>
      <p:sp>
        <p:nvSpPr>
          <p:cNvPr id="10" name="Text Box 16">
            <a:extLst>
              <a:ext uri="{FF2B5EF4-FFF2-40B4-BE49-F238E27FC236}">
                <a16:creationId xmlns:a16="http://schemas.microsoft.com/office/drawing/2014/main" id="{59987BD1-A3F4-4825-B900-5DE5B54EDC28}"/>
              </a:ext>
            </a:extLst>
          </p:cNvPr>
          <p:cNvSpPr txBox="1">
            <a:spLocks noChangeArrowheads="1"/>
          </p:cNvSpPr>
          <p:nvPr/>
        </p:nvSpPr>
        <p:spPr bwMode="auto">
          <a:xfrm>
            <a:off x="323850" y="676275"/>
            <a:ext cx="859155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i="1">
                <a:latin typeface="Times New Roman" panose="02020603050405020304" pitchFamily="18" charset="0"/>
              </a:rPr>
              <a:t>Match the clauses in column A with those in column B to make complete </a:t>
            </a:r>
            <a:r>
              <a:rPr lang="zh-CN" altLang="en-US" sz="2800" b="1" i="1">
                <a:latin typeface="Times New Roman" panose="02020603050405020304" pitchFamily="18" charset="0"/>
              </a:rPr>
              <a:t>sentences </a:t>
            </a:r>
            <a:r>
              <a:rPr lang="en-US" altLang="zh-CN" sz="2800" b="1" i="1">
                <a:latin typeface="Times New Roman" panose="02020603050405020304" pitchFamily="18" charset="0"/>
              </a:rPr>
              <a:t>with when. Then rewrite each sentence with the adverbial clause at the beginning.</a:t>
            </a:r>
            <a:endParaRPr lang="zh-CN" altLang="en-US" sz="2800" b="1" i="1">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6146"/>
                                        </p:tgtEl>
                                        <p:attrNameLst>
                                          <p:attrName>style.visibility</p:attrName>
                                        </p:attrNameLst>
                                      </p:cBhvr>
                                      <p:to>
                                        <p:strVal val="visible"/>
                                      </p:to>
                                    </p:set>
                                    <p:animEffect transition="in" filter="checkerboard(across)">
                                      <p:cBhvr>
                                        <p:cTn id="12" dur="500"/>
                                        <p:tgtEl>
                                          <p:spTgt spid="614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7" presetClass="entr" presetSubtype="0" fill="hold" grpId="0" nodeType="clickEffect">
                                  <p:stCondLst>
                                    <p:cond delay="0"/>
                                  </p:stCondLst>
                                  <p:iterate type="lt">
                                    <p:tmPct val="50000"/>
                                  </p:iterate>
                                  <p:childTnLst>
                                    <p:set>
                                      <p:cBhvr>
                                        <p:cTn id="16" dur="1" fill="hold">
                                          <p:stCondLst>
                                            <p:cond delay="0"/>
                                          </p:stCondLst>
                                        </p:cTn>
                                        <p:tgtEl>
                                          <p:spTgt spid="6166"/>
                                        </p:tgtEl>
                                        <p:attrNameLst>
                                          <p:attrName>style.visibility</p:attrName>
                                        </p:attrNameLst>
                                      </p:cBhvr>
                                      <p:to>
                                        <p:strVal val="visible"/>
                                      </p:to>
                                    </p:set>
                                    <p:anim calcmode="discrete" valueType="clr">
                                      <p:cBhvr override="childStyle">
                                        <p:cTn id="17" dur="80"/>
                                        <p:tgtEl>
                                          <p:spTgt spid="6166"/>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6166"/>
                                        </p:tgtEl>
                                        <p:attrNameLst>
                                          <p:attrName>fillcolor</p:attrName>
                                        </p:attrNameLst>
                                      </p:cBhvr>
                                      <p:tavLst>
                                        <p:tav tm="0">
                                          <p:val>
                                            <p:clrVal>
                                              <a:schemeClr val="accent2"/>
                                            </p:clrVal>
                                          </p:val>
                                        </p:tav>
                                        <p:tav tm="50000">
                                          <p:val>
                                            <p:clrVal>
                                              <a:schemeClr val="hlink"/>
                                            </p:clrVal>
                                          </p:val>
                                        </p:tav>
                                      </p:tavLst>
                                    </p:anim>
                                    <p:set>
                                      <p:cBhvr>
                                        <p:cTn id="19" dur="80"/>
                                        <p:tgtEl>
                                          <p:spTgt spid="6166"/>
                                        </p:tgtEl>
                                        <p:attrNameLst>
                                          <p:attrName>fill.type</p:attrName>
                                        </p:attrNameLst>
                                      </p:cBhvr>
                                      <p:to>
                                        <p:strVal val="solid"/>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1" fill="hold" nodeType="clickEffect">
                                  <p:stCondLst>
                                    <p:cond delay="0"/>
                                  </p:stCondLst>
                                  <p:childTnLst>
                                    <p:set>
                                      <p:cBhvr>
                                        <p:cTn id="23" dur="1" fill="hold">
                                          <p:stCondLst>
                                            <p:cond delay="0"/>
                                          </p:stCondLst>
                                        </p:cTn>
                                        <p:tgtEl>
                                          <p:spTgt spid="6162"/>
                                        </p:tgtEl>
                                        <p:attrNameLst>
                                          <p:attrName>style.visibility</p:attrName>
                                        </p:attrNameLst>
                                      </p:cBhvr>
                                      <p:to>
                                        <p:strVal val="visible"/>
                                      </p:to>
                                    </p:set>
                                    <p:animEffect transition="in" filter="wipe(up)">
                                      <p:cBhvr>
                                        <p:cTn id="24" dur="500"/>
                                        <p:tgtEl>
                                          <p:spTgt spid="6162"/>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1" fill="hold" nodeType="clickEffect">
                                  <p:stCondLst>
                                    <p:cond delay="0"/>
                                  </p:stCondLst>
                                  <p:childTnLst>
                                    <p:set>
                                      <p:cBhvr>
                                        <p:cTn id="28" dur="1" fill="hold">
                                          <p:stCondLst>
                                            <p:cond delay="0"/>
                                          </p:stCondLst>
                                        </p:cTn>
                                        <p:tgtEl>
                                          <p:spTgt spid="6165"/>
                                        </p:tgtEl>
                                        <p:attrNameLst>
                                          <p:attrName>style.visibility</p:attrName>
                                        </p:attrNameLst>
                                      </p:cBhvr>
                                      <p:to>
                                        <p:strVal val="visible"/>
                                      </p:to>
                                    </p:set>
                                    <p:animEffect transition="in" filter="wipe(up)">
                                      <p:cBhvr>
                                        <p:cTn id="29" dur="500"/>
                                        <p:tgtEl>
                                          <p:spTgt spid="6165"/>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4" fill="hold" nodeType="clickEffect">
                                  <p:stCondLst>
                                    <p:cond delay="0"/>
                                  </p:stCondLst>
                                  <p:childTnLst>
                                    <p:set>
                                      <p:cBhvr>
                                        <p:cTn id="33" dur="1" fill="hold">
                                          <p:stCondLst>
                                            <p:cond delay="0"/>
                                          </p:stCondLst>
                                        </p:cTn>
                                        <p:tgtEl>
                                          <p:spTgt spid="6163"/>
                                        </p:tgtEl>
                                        <p:attrNameLst>
                                          <p:attrName>style.visibility</p:attrName>
                                        </p:attrNameLst>
                                      </p:cBhvr>
                                      <p:to>
                                        <p:strVal val="visible"/>
                                      </p:to>
                                    </p:set>
                                    <p:animEffect transition="in" filter="wipe(down)">
                                      <p:cBhvr>
                                        <p:cTn id="34" dur="500"/>
                                        <p:tgtEl>
                                          <p:spTgt spid="6163"/>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2" presetClass="entr" presetSubtype="4" fill="hold" nodeType="clickEffect">
                                  <p:stCondLst>
                                    <p:cond delay="0"/>
                                  </p:stCondLst>
                                  <p:childTnLst>
                                    <p:set>
                                      <p:cBhvr>
                                        <p:cTn id="38" dur="1" fill="hold">
                                          <p:stCondLst>
                                            <p:cond delay="0"/>
                                          </p:stCondLst>
                                        </p:cTn>
                                        <p:tgtEl>
                                          <p:spTgt spid="6164"/>
                                        </p:tgtEl>
                                        <p:attrNameLst>
                                          <p:attrName>style.visibility</p:attrName>
                                        </p:attrNameLst>
                                      </p:cBhvr>
                                      <p:to>
                                        <p:strVal val="visible"/>
                                      </p:to>
                                    </p:set>
                                    <p:animEffect transition="in" filter="wipe(down)">
                                      <p:cBhvr>
                                        <p:cTn id="39" dur="500"/>
                                        <p:tgtEl>
                                          <p:spTgt spid="6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66" grpId="0" animBg="1"/>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3">
            <a:extLst>
              <a:ext uri="{FF2B5EF4-FFF2-40B4-BE49-F238E27FC236}">
                <a16:creationId xmlns:a16="http://schemas.microsoft.com/office/drawing/2014/main" id="{C03AC3D9-6585-4A99-8210-7B9D8FBB5697}"/>
              </a:ext>
            </a:extLst>
          </p:cNvPr>
          <p:cNvSpPr>
            <a:spLocks noGrp="1" noChangeArrowheads="1"/>
          </p:cNvSpPr>
          <p:nvPr>
            <p:ph idx="1"/>
          </p:nvPr>
        </p:nvSpPr>
        <p:spPr>
          <a:xfrm>
            <a:off x="304800" y="1103313"/>
            <a:ext cx="8382000" cy="4525962"/>
          </a:xfrm>
        </p:spPr>
        <p:txBody>
          <a:bodyPr/>
          <a:lstStyle/>
          <a:p>
            <a:pPr>
              <a:buFont typeface="Wingdings" panose="05000000000000000000" pitchFamily="2" charset="2"/>
              <a:buNone/>
            </a:pPr>
            <a:r>
              <a:rPr lang="zh-CN" altLang="en-US" sz="3600"/>
              <a:t>1 __________________________________</a:t>
            </a:r>
          </a:p>
          <a:p>
            <a:pPr>
              <a:buFont typeface="Wingdings" panose="05000000000000000000" pitchFamily="2" charset="2"/>
              <a:buNone/>
            </a:pPr>
            <a:r>
              <a:rPr lang="zh-CN" altLang="en-US" sz="3600"/>
              <a:t>   ______</a:t>
            </a:r>
            <a:r>
              <a:rPr lang="en-GB" altLang="en-US" sz="3600"/>
              <a:t>_________________________</a:t>
            </a:r>
            <a:r>
              <a:rPr lang="zh-CN" altLang="en-US" sz="3600"/>
              <a:t>___</a:t>
            </a:r>
          </a:p>
          <a:p>
            <a:pPr>
              <a:buFont typeface="Wingdings" panose="05000000000000000000" pitchFamily="2" charset="2"/>
              <a:buNone/>
            </a:pPr>
            <a:r>
              <a:rPr lang="zh-CN" altLang="en-US" sz="3600"/>
              <a:t>   __________________________________</a:t>
            </a:r>
          </a:p>
          <a:p>
            <a:pPr>
              <a:buFont typeface="Wingdings" panose="05000000000000000000" pitchFamily="2" charset="2"/>
              <a:buNone/>
            </a:pPr>
            <a:r>
              <a:rPr lang="zh-CN" altLang="en-US" sz="3600"/>
              <a:t>   __________________________________</a:t>
            </a:r>
          </a:p>
          <a:p>
            <a:pPr>
              <a:buFont typeface="Wingdings" panose="05000000000000000000" pitchFamily="2" charset="2"/>
              <a:buNone/>
            </a:pPr>
            <a:endParaRPr lang="zh-CN" altLang="en-US" sz="3600"/>
          </a:p>
          <a:p>
            <a:pPr>
              <a:buFont typeface="Wingdings" panose="05000000000000000000" pitchFamily="2" charset="2"/>
              <a:buNone/>
            </a:pPr>
            <a:r>
              <a:rPr lang="zh-CN" altLang="en-US" sz="3600"/>
              <a:t>2 __________________________________</a:t>
            </a:r>
          </a:p>
          <a:p>
            <a:pPr>
              <a:buFont typeface="Wingdings" panose="05000000000000000000" pitchFamily="2" charset="2"/>
              <a:buNone/>
            </a:pPr>
            <a:r>
              <a:rPr lang="zh-CN" altLang="en-US" sz="3600"/>
              <a:t>   __________________________________</a:t>
            </a:r>
          </a:p>
          <a:p>
            <a:pPr>
              <a:buFont typeface="Wingdings" panose="05000000000000000000" pitchFamily="2" charset="2"/>
              <a:buNone/>
            </a:pPr>
            <a:endParaRPr lang="zh-CN" altLang="en-US" sz="3600"/>
          </a:p>
        </p:txBody>
      </p:sp>
      <p:sp>
        <p:nvSpPr>
          <p:cNvPr id="7172" name="Text Box 4">
            <a:extLst>
              <a:ext uri="{FF2B5EF4-FFF2-40B4-BE49-F238E27FC236}">
                <a16:creationId xmlns:a16="http://schemas.microsoft.com/office/drawing/2014/main" id="{571258B8-1CFB-47F8-ABA7-AF7F72544429}"/>
              </a:ext>
            </a:extLst>
          </p:cNvPr>
          <p:cNvSpPr txBox="1">
            <a:spLocks noChangeArrowheads="1"/>
          </p:cNvSpPr>
          <p:nvPr/>
        </p:nvSpPr>
        <p:spPr bwMode="auto">
          <a:xfrm>
            <a:off x="609600" y="1052513"/>
            <a:ext cx="822960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spcBef>
                <a:spcPct val="20000"/>
              </a:spcBef>
            </a:pPr>
            <a:r>
              <a:rPr lang="zh-CN" altLang="zh-CN" sz="3600">
                <a:latin typeface="Times New Roman" panose="02020603050405020304" pitchFamily="18" charset="0"/>
              </a:rPr>
              <a:t>She always brings a present when she visits her friends.</a:t>
            </a:r>
          </a:p>
        </p:txBody>
      </p:sp>
      <p:sp>
        <p:nvSpPr>
          <p:cNvPr id="7173" name="Text Box 5">
            <a:extLst>
              <a:ext uri="{FF2B5EF4-FFF2-40B4-BE49-F238E27FC236}">
                <a16:creationId xmlns:a16="http://schemas.microsoft.com/office/drawing/2014/main" id="{979FD7B1-E4AE-4CFC-A1BE-7F8E46E46E3D}"/>
              </a:ext>
            </a:extLst>
          </p:cNvPr>
          <p:cNvSpPr txBox="1">
            <a:spLocks noChangeArrowheads="1"/>
          </p:cNvSpPr>
          <p:nvPr/>
        </p:nvSpPr>
        <p:spPr bwMode="auto">
          <a:xfrm>
            <a:off x="682625" y="2374900"/>
            <a:ext cx="7851775" cy="1420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spcBef>
                <a:spcPct val="20000"/>
              </a:spcBef>
            </a:pPr>
            <a:r>
              <a:rPr lang="zh-CN" altLang="zh-CN" sz="3600">
                <a:solidFill>
                  <a:srgbClr val="FF0000"/>
                </a:solidFill>
                <a:latin typeface="Times New Roman" panose="02020603050405020304" pitchFamily="18" charset="0"/>
              </a:rPr>
              <a:t>When she visits her friends, she always brings a present.</a:t>
            </a:r>
          </a:p>
        </p:txBody>
      </p:sp>
      <p:sp>
        <p:nvSpPr>
          <p:cNvPr id="7174" name="Text Box 6">
            <a:extLst>
              <a:ext uri="{FF2B5EF4-FFF2-40B4-BE49-F238E27FC236}">
                <a16:creationId xmlns:a16="http://schemas.microsoft.com/office/drawing/2014/main" id="{A687FD10-E7D4-4711-97F7-E38A2318F293}"/>
              </a:ext>
            </a:extLst>
          </p:cNvPr>
          <p:cNvSpPr txBox="1">
            <a:spLocks noChangeArrowheads="1"/>
          </p:cNvSpPr>
          <p:nvPr/>
        </p:nvSpPr>
        <p:spPr bwMode="auto">
          <a:xfrm>
            <a:off x="762000" y="4464050"/>
            <a:ext cx="77724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3600">
                <a:latin typeface="Times New Roman" panose="02020603050405020304" pitchFamily="18" charset="0"/>
              </a:rPr>
              <a:t>He sits on the floor when he watches TV.</a:t>
            </a:r>
          </a:p>
        </p:txBody>
      </p:sp>
      <p:sp>
        <p:nvSpPr>
          <p:cNvPr id="7175" name="Text Box 7">
            <a:extLst>
              <a:ext uri="{FF2B5EF4-FFF2-40B4-BE49-F238E27FC236}">
                <a16:creationId xmlns:a16="http://schemas.microsoft.com/office/drawing/2014/main" id="{C61C527B-2FD5-43F0-8421-A07AC5D1D6CC}"/>
              </a:ext>
            </a:extLst>
          </p:cNvPr>
          <p:cNvSpPr txBox="1">
            <a:spLocks noChangeArrowheads="1"/>
          </p:cNvSpPr>
          <p:nvPr/>
        </p:nvSpPr>
        <p:spPr bwMode="auto">
          <a:xfrm>
            <a:off x="784225" y="5022850"/>
            <a:ext cx="78628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3600">
                <a:solidFill>
                  <a:srgbClr val="FF0000"/>
                </a:solidFill>
                <a:latin typeface="Times New Roman" panose="02020603050405020304" pitchFamily="18" charset="0"/>
              </a:rPr>
              <a:t>When he watches TV, he sits on the floor.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7172"/>
                                        </p:tgtEl>
                                        <p:attrNameLst>
                                          <p:attrName>style.visibility</p:attrName>
                                        </p:attrNameLst>
                                      </p:cBhvr>
                                      <p:to>
                                        <p:strVal val="visible"/>
                                      </p:to>
                                    </p:set>
                                    <p:animEffect transition="in" filter="slide(fromBottom)">
                                      <p:cBhvr>
                                        <p:cTn id="7" dur="500"/>
                                        <p:tgtEl>
                                          <p:spTgt spid="717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7173"/>
                                        </p:tgtEl>
                                        <p:attrNameLst>
                                          <p:attrName>style.visibility</p:attrName>
                                        </p:attrNameLst>
                                      </p:cBhvr>
                                      <p:to>
                                        <p:strVal val="visible"/>
                                      </p:to>
                                    </p:set>
                                    <p:animEffect transition="in" filter="slide(fromBottom)">
                                      <p:cBhvr>
                                        <p:cTn id="12" dur="500"/>
                                        <p:tgtEl>
                                          <p:spTgt spid="717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7174"/>
                                        </p:tgtEl>
                                        <p:attrNameLst>
                                          <p:attrName>style.visibility</p:attrName>
                                        </p:attrNameLst>
                                      </p:cBhvr>
                                      <p:to>
                                        <p:strVal val="visible"/>
                                      </p:to>
                                    </p:set>
                                    <p:animEffect transition="in" filter="slide(fromBottom)">
                                      <p:cBhvr>
                                        <p:cTn id="17" dur="500"/>
                                        <p:tgtEl>
                                          <p:spTgt spid="717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7175"/>
                                        </p:tgtEl>
                                        <p:attrNameLst>
                                          <p:attrName>style.visibility</p:attrName>
                                        </p:attrNameLst>
                                      </p:cBhvr>
                                      <p:to>
                                        <p:strVal val="visible"/>
                                      </p:to>
                                    </p:set>
                                    <p:animEffect transition="in" filter="slide(fromBottom)">
                                      <p:cBhvr>
                                        <p:cTn id="22" dur="500"/>
                                        <p:tgtEl>
                                          <p:spTgt spid="7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P spid="7173" grpId="0"/>
      <p:bldP spid="7174" grpId="0"/>
      <p:bldP spid="717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a:extLst>
              <a:ext uri="{FF2B5EF4-FFF2-40B4-BE49-F238E27FC236}">
                <a16:creationId xmlns:a16="http://schemas.microsoft.com/office/drawing/2014/main" id="{E7D0BFDD-D529-40A7-9FBD-24836BE20CFF}"/>
              </a:ext>
            </a:extLst>
          </p:cNvPr>
          <p:cNvSpPr>
            <a:spLocks noGrp="1" noChangeArrowheads="1"/>
          </p:cNvSpPr>
          <p:nvPr>
            <p:ph idx="1"/>
          </p:nvPr>
        </p:nvSpPr>
        <p:spPr>
          <a:xfrm>
            <a:off x="304800" y="1219200"/>
            <a:ext cx="8382000" cy="4525963"/>
          </a:xfrm>
        </p:spPr>
        <p:txBody>
          <a:bodyPr/>
          <a:lstStyle/>
          <a:p>
            <a:pPr>
              <a:lnSpc>
                <a:spcPct val="125000"/>
              </a:lnSpc>
              <a:spcBef>
                <a:spcPct val="25000"/>
              </a:spcBef>
              <a:buFont typeface="Wingdings" panose="05000000000000000000" pitchFamily="2" charset="2"/>
              <a:buNone/>
            </a:pPr>
            <a:r>
              <a:rPr lang="en-US" altLang="zh-CN" sz="3600"/>
              <a:t>3 __________________________________</a:t>
            </a:r>
          </a:p>
          <a:p>
            <a:pPr>
              <a:lnSpc>
                <a:spcPct val="125000"/>
              </a:lnSpc>
              <a:spcBef>
                <a:spcPct val="25000"/>
              </a:spcBef>
              <a:buFont typeface="Wingdings" panose="05000000000000000000" pitchFamily="2" charset="2"/>
              <a:buNone/>
            </a:pPr>
            <a:r>
              <a:rPr lang="en-US" altLang="zh-CN" sz="3600"/>
              <a:t>   __________________________________</a:t>
            </a:r>
          </a:p>
          <a:p>
            <a:pPr>
              <a:lnSpc>
                <a:spcPct val="125000"/>
              </a:lnSpc>
              <a:spcBef>
                <a:spcPct val="25000"/>
              </a:spcBef>
              <a:buFont typeface="Wingdings 2" panose="05020102010507070707" pitchFamily="18" charset="2"/>
              <a:buChar char="•"/>
            </a:pPr>
            <a:endParaRPr lang="en-US" altLang="zh-CN" sz="3600"/>
          </a:p>
          <a:p>
            <a:pPr>
              <a:lnSpc>
                <a:spcPct val="125000"/>
              </a:lnSpc>
              <a:spcBef>
                <a:spcPct val="25000"/>
              </a:spcBef>
              <a:buFont typeface="Wingdings" panose="05000000000000000000" pitchFamily="2" charset="2"/>
              <a:buNone/>
            </a:pPr>
            <a:r>
              <a:rPr lang="en-US" altLang="zh-CN" sz="3600"/>
              <a:t>4 __________________________________</a:t>
            </a:r>
          </a:p>
          <a:p>
            <a:pPr>
              <a:lnSpc>
                <a:spcPct val="125000"/>
              </a:lnSpc>
              <a:spcBef>
                <a:spcPct val="25000"/>
              </a:spcBef>
              <a:buFont typeface="Wingdings" panose="05000000000000000000" pitchFamily="2" charset="2"/>
              <a:buNone/>
            </a:pPr>
            <a:r>
              <a:rPr lang="en-US" altLang="zh-CN" sz="3600"/>
              <a:t>   __________________________________</a:t>
            </a:r>
          </a:p>
          <a:p>
            <a:pPr>
              <a:lnSpc>
                <a:spcPct val="125000"/>
              </a:lnSpc>
              <a:spcBef>
                <a:spcPct val="25000"/>
              </a:spcBef>
              <a:buFont typeface="Wingdings" panose="05000000000000000000" pitchFamily="2" charset="2"/>
              <a:buNone/>
            </a:pPr>
            <a:endParaRPr lang="zh-CN" altLang="en-US" sz="3600"/>
          </a:p>
        </p:txBody>
      </p:sp>
      <p:sp>
        <p:nvSpPr>
          <p:cNvPr id="8195" name="Text Box 3">
            <a:extLst>
              <a:ext uri="{FF2B5EF4-FFF2-40B4-BE49-F238E27FC236}">
                <a16:creationId xmlns:a16="http://schemas.microsoft.com/office/drawing/2014/main" id="{CA7314BB-D4A1-484D-A981-C9C6E63AA468}"/>
              </a:ext>
            </a:extLst>
          </p:cNvPr>
          <p:cNvSpPr txBox="1">
            <a:spLocks noChangeArrowheads="1"/>
          </p:cNvSpPr>
          <p:nvPr/>
        </p:nvSpPr>
        <p:spPr bwMode="auto">
          <a:xfrm>
            <a:off x="676275" y="1341438"/>
            <a:ext cx="63912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3600">
                <a:latin typeface="Times New Roman" panose="02020603050405020304" pitchFamily="18" charset="0"/>
              </a:rPr>
              <a:t>He stayed in bed when he was ill.</a:t>
            </a:r>
          </a:p>
        </p:txBody>
      </p:sp>
      <p:sp>
        <p:nvSpPr>
          <p:cNvPr id="8196" name="Text Box 4">
            <a:extLst>
              <a:ext uri="{FF2B5EF4-FFF2-40B4-BE49-F238E27FC236}">
                <a16:creationId xmlns:a16="http://schemas.microsoft.com/office/drawing/2014/main" id="{B27383D1-1360-44C4-AD03-4C2AB3C3EE8D}"/>
              </a:ext>
            </a:extLst>
          </p:cNvPr>
          <p:cNvSpPr txBox="1">
            <a:spLocks noChangeArrowheads="1"/>
          </p:cNvSpPr>
          <p:nvPr/>
        </p:nvSpPr>
        <p:spPr bwMode="auto">
          <a:xfrm>
            <a:off x="635000" y="2060575"/>
            <a:ext cx="65071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3600">
                <a:solidFill>
                  <a:srgbClr val="FF0000"/>
                </a:solidFill>
                <a:latin typeface="Times New Roman" panose="02020603050405020304" pitchFamily="18" charset="0"/>
              </a:rPr>
              <a:t>When he was ill, he stayed in bed.</a:t>
            </a:r>
          </a:p>
        </p:txBody>
      </p:sp>
      <p:sp>
        <p:nvSpPr>
          <p:cNvPr id="8197" name="Text Box 5">
            <a:extLst>
              <a:ext uri="{FF2B5EF4-FFF2-40B4-BE49-F238E27FC236}">
                <a16:creationId xmlns:a16="http://schemas.microsoft.com/office/drawing/2014/main" id="{567B2FA4-A782-4402-870F-7616C38D8552}"/>
              </a:ext>
            </a:extLst>
          </p:cNvPr>
          <p:cNvSpPr txBox="1">
            <a:spLocks noChangeArrowheads="1"/>
          </p:cNvSpPr>
          <p:nvPr/>
        </p:nvSpPr>
        <p:spPr bwMode="auto">
          <a:xfrm>
            <a:off x="762000" y="3719513"/>
            <a:ext cx="82899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3600">
                <a:latin typeface="Times New Roman" panose="02020603050405020304" pitchFamily="18" charset="0"/>
              </a:rPr>
              <a:t>She takes a basket when she goes shopping.</a:t>
            </a:r>
          </a:p>
        </p:txBody>
      </p:sp>
      <p:sp>
        <p:nvSpPr>
          <p:cNvPr id="8198" name="Text Box 6">
            <a:extLst>
              <a:ext uri="{FF2B5EF4-FFF2-40B4-BE49-F238E27FC236}">
                <a16:creationId xmlns:a16="http://schemas.microsoft.com/office/drawing/2014/main" id="{D9B50ACD-1C6D-4D66-8AA0-F4673E930CA2}"/>
              </a:ext>
            </a:extLst>
          </p:cNvPr>
          <p:cNvSpPr txBox="1">
            <a:spLocks noChangeArrowheads="1"/>
          </p:cNvSpPr>
          <p:nvPr/>
        </p:nvSpPr>
        <p:spPr bwMode="auto">
          <a:xfrm>
            <a:off x="784225" y="4510088"/>
            <a:ext cx="843121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3600">
                <a:solidFill>
                  <a:srgbClr val="FF0000"/>
                </a:solidFill>
                <a:latin typeface="Times New Roman" panose="02020603050405020304" pitchFamily="18" charset="0"/>
              </a:rPr>
              <a:t>When she goes shopping, she takes a basket.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slide(fromBottom)">
                                      <p:cBhvr>
                                        <p:cTn id="7" dur="500"/>
                                        <p:tgtEl>
                                          <p:spTgt spid="819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8196"/>
                                        </p:tgtEl>
                                        <p:attrNameLst>
                                          <p:attrName>style.visibility</p:attrName>
                                        </p:attrNameLst>
                                      </p:cBhvr>
                                      <p:to>
                                        <p:strVal val="visible"/>
                                      </p:to>
                                    </p:set>
                                    <p:animEffect transition="in" filter="slide(fromBottom)">
                                      <p:cBhvr>
                                        <p:cTn id="12" dur="500"/>
                                        <p:tgtEl>
                                          <p:spTgt spid="819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8197"/>
                                        </p:tgtEl>
                                        <p:attrNameLst>
                                          <p:attrName>style.visibility</p:attrName>
                                        </p:attrNameLst>
                                      </p:cBhvr>
                                      <p:to>
                                        <p:strVal val="visible"/>
                                      </p:to>
                                    </p:set>
                                    <p:animEffect transition="in" filter="slide(fromBottom)">
                                      <p:cBhvr>
                                        <p:cTn id="17" dur="500"/>
                                        <p:tgtEl>
                                          <p:spTgt spid="819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8198"/>
                                        </p:tgtEl>
                                        <p:attrNameLst>
                                          <p:attrName>style.visibility</p:attrName>
                                        </p:attrNameLst>
                                      </p:cBhvr>
                                      <p:to>
                                        <p:strVal val="visible"/>
                                      </p:to>
                                    </p:set>
                                    <p:animEffect transition="in" filter="slide(fromBottom)">
                                      <p:cBhvr>
                                        <p:cTn id="22" dur="500"/>
                                        <p:tgtEl>
                                          <p:spTgt spid="81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8196" grpId="0"/>
      <p:bldP spid="8197" grpId="0"/>
      <p:bldP spid="819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流程图: 文档 6">
            <a:extLst>
              <a:ext uri="{FF2B5EF4-FFF2-40B4-BE49-F238E27FC236}">
                <a16:creationId xmlns:a16="http://schemas.microsoft.com/office/drawing/2014/main" id="{CB44E427-C468-4E5A-B364-37D0EEEB5032}"/>
              </a:ext>
            </a:extLst>
          </p:cNvPr>
          <p:cNvSpPr/>
          <p:nvPr/>
        </p:nvSpPr>
        <p:spPr>
          <a:xfrm flipH="1" flipV="1">
            <a:off x="142875" y="4643438"/>
            <a:ext cx="8882063" cy="2103437"/>
          </a:xfrm>
          <a:prstGeom prst="flowChartDocument">
            <a:avLst/>
          </a:prstGeom>
          <a:solidFill>
            <a:srgbClr val="FFFF99"/>
          </a:solidFill>
          <a:ln>
            <a:solidFill>
              <a:srgbClr val="FFFF99"/>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dirty="0">
              <a:solidFill>
                <a:srgbClr val="C2B16A"/>
              </a:solidFill>
            </a:endParaRPr>
          </a:p>
        </p:txBody>
      </p:sp>
      <p:pic>
        <p:nvPicPr>
          <p:cNvPr id="6" name="图片 5">
            <a:extLst>
              <a:ext uri="{FF2B5EF4-FFF2-40B4-BE49-F238E27FC236}">
                <a16:creationId xmlns:a16="http://schemas.microsoft.com/office/drawing/2014/main" id="{500175CC-9643-477A-8E60-B4B1222961E4}"/>
              </a:ext>
            </a:extLst>
          </p:cNvPr>
          <p:cNvPicPr>
            <a:picLocks noChangeAspect="1"/>
          </p:cNvPicPr>
          <p:nvPr/>
        </p:nvPicPr>
        <p:blipFill>
          <a:blip r:embed="rId2" cstate="print"/>
          <a:stretch>
            <a:fillRect/>
          </a:stretch>
        </p:blipFill>
        <p:spPr>
          <a:xfrm rot="21017103">
            <a:off x="4310149" y="3444276"/>
            <a:ext cx="3928631" cy="2619087"/>
          </a:xfrm>
          <a:prstGeom prst="rect">
            <a:avLst/>
          </a:prstGeom>
          <a:solidFill>
            <a:srgbClr val="FFFFFF">
              <a:shade val="85000"/>
            </a:srgbClr>
          </a:solidFill>
          <a:ln w="190500" cap="sq">
            <a:solidFill>
              <a:srgbClr val="FFFFFF"/>
            </a:solidFill>
            <a:miter lim="800000"/>
            <a:headEnd/>
            <a:tailEnd/>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28675" name="TextBox 3">
            <a:extLst>
              <a:ext uri="{FF2B5EF4-FFF2-40B4-BE49-F238E27FC236}">
                <a16:creationId xmlns:a16="http://schemas.microsoft.com/office/drawing/2014/main" id="{C29C95B3-0942-4C8E-8D7A-AC461404D57D}"/>
              </a:ext>
            </a:extLst>
          </p:cNvPr>
          <p:cNvSpPr txBox="1">
            <a:spLocks noChangeArrowheads="1"/>
          </p:cNvSpPr>
          <p:nvPr/>
        </p:nvSpPr>
        <p:spPr bwMode="auto">
          <a:xfrm>
            <a:off x="2936875" y="695325"/>
            <a:ext cx="27876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solidFill>
                  <a:srgbClr val="7030A0"/>
                </a:solidFill>
                <a:latin typeface="Times New Roman" panose="02020603050405020304" pitchFamily="18" charset="0"/>
              </a:rPr>
              <a:t>Grammar B</a:t>
            </a:r>
            <a:endParaRPr lang="zh-CN" altLang="en-US" sz="3600" b="1">
              <a:solidFill>
                <a:srgbClr val="7030A0"/>
              </a:solidFill>
              <a:latin typeface="Times New Roman" panose="02020603050405020304" pitchFamily="18" charset="0"/>
            </a:endParaRPr>
          </a:p>
        </p:txBody>
      </p:sp>
      <p:sp>
        <p:nvSpPr>
          <p:cNvPr id="5" name="TextBox 4">
            <a:extLst>
              <a:ext uri="{FF2B5EF4-FFF2-40B4-BE49-F238E27FC236}">
                <a16:creationId xmlns:a16="http://schemas.microsoft.com/office/drawing/2014/main" id="{92F34717-0711-4A28-A731-4D66BFA5E614}"/>
              </a:ext>
            </a:extLst>
          </p:cNvPr>
          <p:cNvSpPr txBox="1"/>
          <p:nvPr/>
        </p:nvSpPr>
        <p:spPr>
          <a:xfrm>
            <a:off x="214313" y="1785938"/>
            <a:ext cx="8643937" cy="1189037"/>
          </a:xfrm>
          <a:prstGeom prst="rect">
            <a:avLst/>
          </a:prstGeom>
          <a:noFill/>
        </p:spPr>
        <p:txBody>
          <a:bodyPr>
            <a:spAutoFit/>
          </a:bodyPr>
          <a:lstStyle/>
          <a:p>
            <a:pPr>
              <a:buFontTx/>
              <a:buNone/>
              <a:defRPr/>
            </a:pPr>
            <a:r>
              <a:rPr lang="en-US" altLang="zh-CN" sz="7200" b="1" i="1" dirty="0">
                <a:solidFill>
                  <a:srgbClr val="339966"/>
                </a:solidFill>
                <a:effectLst>
                  <a:outerShdw blurRad="38100" dist="38100" dir="2700000" algn="tl">
                    <a:srgbClr val="C0C0C0"/>
                  </a:outerShdw>
                </a:effectLst>
                <a:latin typeface="+mn-lt"/>
              </a:rPr>
              <a:t>used to/did not use to</a:t>
            </a:r>
            <a:endParaRPr lang="zh-CN" altLang="en-US" sz="7200" b="1" i="1" dirty="0">
              <a:solidFill>
                <a:srgbClr val="339966"/>
              </a:solidFill>
              <a:effectLst>
                <a:outerShdw blurRad="38100" dist="38100" dir="2700000" algn="tl">
                  <a:srgbClr val="C0C0C0"/>
                </a:outerShdw>
              </a:effectLst>
              <a:latin typeface="+mn-lt"/>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extBox 1">
            <a:extLst>
              <a:ext uri="{FF2B5EF4-FFF2-40B4-BE49-F238E27FC236}">
                <a16:creationId xmlns:a16="http://schemas.microsoft.com/office/drawing/2014/main" id="{2641DEC0-069F-448A-A7C6-3E5EDD41AE1B}"/>
              </a:ext>
            </a:extLst>
          </p:cNvPr>
          <p:cNvSpPr txBox="1">
            <a:spLocks noChangeArrowheads="1"/>
          </p:cNvSpPr>
          <p:nvPr/>
        </p:nvSpPr>
        <p:spPr bwMode="auto">
          <a:xfrm>
            <a:off x="2017713" y="777875"/>
            <a:ext cx="40846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solidFill>
                  <a:srgbClr val="0033CC"/>
                </a:solidFill>
                <a:latin typeface="Times New Roman" panose="02020603050405020304" pitchFamily="18" charset="0"/>
              </a:rPr>
              <a:t>Group presentation</a:t>
            </a:r>
            <a:endParaRPr lang="zh-CN" altLang="en-US" sz="3600" b="1">
              <a:solidFill>
                <a:srgbClr val="0033CC"/>
              </a:solidFill>
              <a:latin typeface="Times New Roman" panose="02020603050405020304" pitchFamily="18" charset="0"/>
            </a:endParaRPr>
          </a:p>
        </p:txBody>
      </p:sp>
      <p:sp>
        <p:nvSpPr>
          <p:cNvPr id="29698" name="TextBox 3">
            <a:extLst>
              <a:ext uri="{FF2B5EF4-FFF2-40B4-BE49-F238E27FC236}">
                <a16:creationId xmlns:a16="http://schemas.microsoft.com/office/drawing/2014/main" id="{B4F8BDD5-40B3-4205-B01B-B6F4EE961595}"/>
              </a:ext>
            </a:extLst>
          </p:cNvPr>
          <p:cNvSpPr txBox="1">
            <a:spLocks noChangeArrowheads="1"/>
          </p:cNvSpPr>
          <p:nvPr/>
        </p:nvSpPr>
        <p:spPr bwMode="auto">
          <a:xfrm>
            <a:off x="503238" y="1423988"/>
            <a:ext cx="8316912"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a:latin typeface="Times New Roman" panose="02020603050405020304" pitchFamily="18" charset="0"/>
              </a:rPr>
              <a:t>In groups of four, make sentences with “used to” and “did not use to”, and then present those sentences to the class.</a:t>
            </a:r>
            <a:endParaRPr lang="zh-CN" altLang="en-US" sz="3200">
              <a:latin typeface="Times New Roman" panose="02020603050405020304" pitchFamily="18" charset="0"/>
            </a:endParaRPr>
          </a:p>
        </p:txBody>
      </p:sp>
      <p:sp>
        <p:nvSpPr>
          <p:cNvPr id="29699" name="TextBox 4">
            <a:extLst>
              <a:ext uri="{FF2B5EF4-FFF2-40B4-BE49-F238E27FC236}">
                <a16:creationId xmlns:a16="http://schemas.microsoft.com/office/drawing/2014/main" id="{37F28AE1-2FB1-4F62-B83B-0FDD5D5B7B7C}"/>
              </a:ext>
            </a:extLst>
          </p:cNvPr>
          <p:cNvSpPr txBox="1">
            <a:spLocks noChangeArrowheads="1"/>
          </p:cNvSpPr>
          <p:nvPr/>
        </p:nvSpPr>
        <p:spPr bwMode="auto">
          <a:xfrm>
            <a:off x="611188" y="3106738"/>
            <a:ext cx="4786312"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3600" b="1">
                <a:solidFill>
                  <a:srgbClr val="FF0000"/>
                </a:solidFill>
                <a:latin typeface="Times New Roman" panose="02020603050405020304" pitchFamily="18" charset="0"/>
              </a:rPr>
              <a:t>used to/did not use to</a:t>
            </a:r>
          </a:p>
          <a:p>
            <a:pPr>
              <a:buFont typeface="Arial" panose="020B0604020202020204" pitchFamily="34" charset="0"/>
              <a:buChar char="•"/>
            </a:pPr>
            <a:r>
              <a:rPr lang="en-US" altLang="zh-CN" sz="3600" b="1">
                <a:latin typeface="Times New Roman" panose="02020603050405020304" pitchFamily="18" charset="0"/>
              </a:rPr>
              <a:t> Meaning?</a:t>
            </a:r>
          </a:p>
          <a:p>
            <a:pPr>
              <a:buFont typeface="Arial" panose="020B0604020202020204" pitchFamily="34" charset="0"/>
              <a:buChar char="•"/>
            </a:pPr>
            <a:r>
              <a:rPr lang="en-US" altLang="zh-CN" sz="3600" b="1">
                <a:latin typeface="Times New Roman" panose="02020603050405020304" pitchFamily="18" charset="0"/>
              </a:rPr>
              <a:t> Examples?</a:t>
            </a:r>
          </a:p>
          <a:p>
            <a:pPr>
              <a:buFont typeface="Arial" panose="020B0604020202020204" pitchFamily="34" charset="0"/>
              <a:buChar char="•"/>
            </a:pPr>
            <a:r>
              <a:rPr lang="en-US" altLang="zh-CN" sz="3600" b="1">
                <a:latin typeface="Times New Roman" panose="02020603050405020304" pitchFamily="18" charset="0"/>
              </a:rPr>
              <a:t> Pay attention to?</a:t>
            </a:r>
            <a:br>
              <a:rPr lang="en-US" altLang="zh-CN" sz="3600" b="1">
                <a:latin typeface="Times New Roman" panose="02020603050405020304" pitchFamily="18" charset="0"/>
              </a:rPr>
            </a:br>
            <a:r>
              <a:rPr lang="en-US" altLang="zh-CN" sz="3600" b="1">
                <a:latin typeface="Times New Roman" panose="02020603050405020304" pitchFamily="18" charset="0"/>
              </a:rPr>
              <a:t>…</a:t>
            </a:r>
            <a:endParaRPr lang="zh-CN" altLang="en-US" sz="3600" b="1">
              <a:latin typeface="Times New Roman" panose="02020603050405020304" pitchFamily="18" charset="0"/>
            </a:endParaRPr>
          </a:p>
        </p:txBody>
      </p:sp>
      <p:pic>
        <p:nvPicPr>
          <p:cNvPr id="29700" name="Picture 6">
            <a:extLst>
              <a:ext uri="{FF2B5EF4-FFF2-40B4-BE49-F238E27FC236}">
                <a16:creationId xmlns:a16="http://schemas.microsoft.com/office/drawing/2014/main" id="{96F28A9E-B835-455C-B511-7826FE08D4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4938" y="4000500"/>
            <a:ext cx="2732087"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a:extLst>
              <a:ext uri="{FF2B5EF4-FFF2-40B4-BE49-F238E27FC236}">
                <a16:creationId xmlns:a16="http://schemas.microsoft.com/office/drawing/2014/main" id="{1C287640-9D86-4F96-AA46-F52C02F1B6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6925" y="1431925"/>
            <a:ext cx="2276475" cy="268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Picture 3">
            <a:extLst>
              <a:ext uri="{FF2B5EF4-FFF2-40B4-BE49-F238E27FC236}">
                <a16:creationId xmlns:a16="http://schemas.microsoft.com/office/drawing/2014/main" id="{BF5EF75D-D881-41FD-969C-6E0F890C74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1431925"/>
            <a:ext cx="3810000" cy="268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Text Box 4">
            <a:extLst>
              <a:ext uri="{FF2B5EF4-FFF2-40B4-BE49-F238E27FC236}">
                <a16:creationId xmlns:a16="http://schemas.microsoft.com/office/drawing/2014/main" id="{7271C4A6-0056-466E-B46E-45E5D1B0422A}"/>
              </a:ext>
            </a:extLst>
          </p:cNvPr>
          <p:cNvSpPr txBox="1">
            <a:spLocks noChangeArrowheads="1"/>
          </p:cNvSpPr>
          <p:nvPr/>
        </p:nvSpPr>
        <p:spPr bwMode="auto">
          <a:xfrm>
            <a:off x="441325" y="4289425"/>
            <a:ext cx="184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zh-CN" sz="3200">
              <a:latin typeface="Times New Roman" panose="02020603050405020304" pitchFamily="18" charset="0"/>
            </a:endParaRPr>
          </a:p>
        </p:txBody>
      </p:sp>
      <p:sp>
        <p:nvSpPr>
          <p:cNvPr id="11269" name="Text Box 5">
            <a:extLst>
              <a:ext uri="{FF2B5EF4-FFF2-40B4-BE49-F238E27FC236}">
                <a16:creationId xmlns:a16="http://schemas.microsoft.com/office/drawing/2014/main" id="{659E3A96-73AC-4370-8E7F-C18AA6025E66}"/>
              </a:ext>
            </a:extLst>
          </p:cNvPr>
          <p:cNvSpPr txBox="1">
            <a:spLocks noChangeArrowheads="1"/>
          </p:cNvSpPr>
          <p:nvPr/>
        </p:nvSpPr>
        <p:spPr bwMode="auto">
          <a:xfrm>
            <a:off x="323850" y="4356100"/>
            <a:ext cx="85788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3200">
                <a:latin typeface="Times New Roman" panose="02020603050405020304" pitchFamily="18" charset="0"/>
              </a:rPr>
              <a:t>Yao Ming </a:t>
            </a:r>
            <a:r>
              <a:rPr lang="zh-CN" altLang="zh-CN" sz="3200">
                <a:solidFill>
                  <a:srgbClr val="FF0000"/>
                </a:solidFill>
                <a:latin typeface="Times New Roman" panose="02020603050405020304" pitchFamily="18" charset="0"/>
              </a:rPr>
              <a:t>used to</a:t>
            </a:r>
            <a:r>
              <a:rPr lang="zh-CN" altLang="zh-CN" sz="3200">
                <a:latin typeface="Times New Roman" panose="02020603050405020304" pitchFamily="18" charset="0"/>
              </a:rPr>
              <a:t> be short, but now he is very tall.</a:t>
            </a:r>
          </a:p>
        </p:txBody>
      </p:sp>
      <p:sp>
        <p:nvSpPr>
          <p:cNvPr id="11270" name="Text Box 6">
            <a:extLst>
              <a:ext uri="{FF2B5EF4-FFF2-40B4-BE49-F238E27FC236}">
                <a16:creationId xmlns:a16="http://schemas.microsoft.com/office/drawing/2014/main" id="{2A0F7808-F059-4913-9003-A0598D8FDCAE}"/>
              </a:ext>
            </a:extLst>
          </p:cNvPr>
          <p:cNvSpPr txBox="1">
            <a:spLocks noChangeArrowheads="1"/>
          </p:cNvSpPr>
          <p:nvPr/>
        </p:nvSpPr>
        <p:spPr bwMode="auto">
          <a:xfrm>
            <a:off x="395288" y="5194300"/>
            <a:ext cx="8002587"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a:latin typeface="Times New Roman" panose="02020603050405020304" pitchFamily="18" charset="0"/>
              </a:rPr>
              <a:t>He</a:t>
            </a:r>
            <a:r>
              <a:rPr lang="zh-CN" altLang="en-US" sz="3200">
                <a:solidFill>
                  <a:schemeClr val="accent2"/>
                </a:solidFill>
                <a:latin typeface="Times New Roman" panose="02020603050405020304" pitchFamily="18" charset="0"/>
              </a:rPr>
              <a:t> </a:t>
            </a:r>
            <a:r>
              <a:rPr lang="zh-CN" altLang="en-US" sz="3200">
                <a:solidFill>
                  <a:srgbClr val="FF0000"/>
                </a:solidFill>
                <a:latin typeface="Times New Roman" panose="02020603050405020304" pitchFamily="18" charset="0"/>
              </a:rPr>
              <a:t>didn</a:t>
            </a:r>
            <a:r>
              <a:rPr lang="en-US" altLang="zh-CN" sz="3200">
                <a:solidFill>
                  <a:srgbClr val="FF0000"/>
                </a:solidFill>
                <a:latin typeface="Times New Roman" panose="02020603050405020304" pitchFamily="18" charset="0"/>
              </a:rPr>
              <a:t>’</a:t>
            </a:r>
            <a:r>
              <a:rPr lang="zh-CN" altLang="en-US" sz="3200">
                <a:solidFill>
                  <a:srgbClr val="FF0000"/>
                </a:solidFill>
                <a:latin typeface="Times New Roman" panose="02020603050405020304" pitchFamily="18" charset="0"/>
              </a:rPr>
              <a:t>t use to</a:t>
            </a:r>
            <a:r>
              <a:rPr lang="zh-CN" altLang="en-US" sz="3200">
                <a:solidFill>
                  <a:schemeClr val="accent2"/>
                </a:solidFill>
                <a:latin typeface="Times New Roman" panose="02020603050405020304" pitchFamily="18" charset="0"/>
              </a:rPr>
              <a:t> </a:t>
            </a:r>
            <a:r>
              <a:rPr lang="zh-CN" altLang="en-US" sz="3200">
                <a:latin typeface="Times New Roman" panose="02020603050405020304" pitchFamily="18" charset="0"/>
              </a:rPr>
              <a:t>play basketball well, but now he is one of the most popular basketball players.</a:t>
            </a:r>
            <a:r>
              <a:rPr lang="zh-CN" altLang="en-US" sz="3200">
                <a:solidFill>
                  <a:srgbClr val="33CC33"/>
                </a:solidFill>
                <a:latin typeface="Times New Roman" panose="02020603050405020304" pitchFamily="18" charset="0"/>
              </a:rPr>
              <a:t> </a:t>
            </a:r>
            <a:endParaRPr lang="zh-CN" altLang="en-US" sz="3200">
              <a:latin typeface="Times New Roman" panose="02020603050405020304" pitchFamily="18" charset="0"/>
            </a:endParaRPr>
          </a:p>
        </p:txBody>
      </p:sp>
      <p:sp>
        <p:nvSpPr>
          <p:cNvPr id="30726" name="WordArt 7">
            <a:extLst>
              <a:ext uri="{FF2B5EF4-FFF2-40B4-BE49-F238E27FC236}">
                <a16:creationId xmlns:a16="http://schemas.microsoft.com/office/drawing/2014/main" id="{C7A62CB1-6C46-458F-8624-641B6002102E}"/>
              </a:ext>
            </a:extLst>
          </p:cNvPr>
          <p:cNvSpPr>
            <a:spLocks noChangeArrowheads="1" noChangeShapeType="1" noTextEdit="1"/>
          </p:cNvSpPr>
          <p:nvPr/>
        </p:nvSpPr>
        <p:spPr bwMode="auto">
          <a:xfrm>
            <a:off x="625475" y="771525"/>
            <a:ext cx="5105400" cy="533400"/>
          </a:xfrm>
          <a:prstGeom prst="rect">
            <a:avLst/>
          </a:prstGeom>
        </p:spPr>
        <p:txBody>
          <a:bodyPr wrap="none" fromWordArt="1">
            <a:prstTxWarp prst="textDeflate">
              <a:avLst>
                <a:gd name="adj" fmla="val 26227"/>
              </a:avLst>
            </a:prstTxWarp>
          </a:bodyPr>
          <a:lstStyle/>
          <a:p>
            <a:pPr algn="ctr"/>
            <a:r>
              <a:rPr lang="en-US" altLang="zh-CN" sz="3200" kern="10">
                <a:ln w="9525">
                  <a:solidFill>
                    <a:srgbClr val="000000"/>
                  </a:solidFill>
                  <a:round/>
                  <a:headEnd/>
                  <a:tailEnd/>
                </a:ln>
                <a:solidFill>
                  <a:srgbClr val="000000"/>
                </a:solidFill>
                <a:latin typeface="+mn-lt"/>
                <a:ea typeface="+mn-lt"/>
                <a:cs typeface="+mn-lt"/>
              </a:rPr>
              <a:t>used to/ did not use to</a:t>
            </a:r>
            <a:endParaRPr lang="zh-CN" altLang="en-US" sz="3200" kern="10">
              <a:ln w="9525">
                <a:solidFill>
                  <a:srgbClr val="000000"/>
                </a:solidFill>
                <a:round/>
                <a:headEnd/>
                <a:tailEnd/>
              </a:ln>
              <a:solidFill>
                <a:srgbClr val="000000"/>
              </a:solidFill>
              <a:latin typeface="+mn-lt"/>
              <a:ea typeface="+mn-lt"/>
              <a:cs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dissolve">
                                      <p:cBhvr>
                                        <p:cTn id="7" dur="500"/>
                                        <p:tgtEl>
                                          <p:spTgt spid="1126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11266"/>
                                        </p:tgtEl>
                                        <p:attrNameLst>
                                          <p:attrName>style.visibility</p:attrName>
                                        </p:attrNameLst>
                                      </p:cBhvr>
                                      <p:to>
                                        <p:strVal val="visible"/>
                                      </p:to>
                                    </p:set>
                                    <p:animEffect transition="in" filter="circle(in)">
                                      <p:cBhvr>
                                        <p:cTn id="12" dur="2000"/>
                                        <p:tgtEl>
                                          <p:spTgt spid="1126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269"/>
                                        </p:tgtEl>
                                        <p:attrNameLst>
                                          <p:attrName>style.visibility</p:attrName>
                                        </p:attrNameLst>
                                      </p:cBhvr>
                                      <p:to>
                                        <p:strVal val="visible"/>
                                      </p:to>
                                    </p:set>
                                    <p:animEffect transition="in" filter="blinds(horizontal)">
                                      <p:cBhvr>
                                        <p:cTn id="17" dur="500"/>
                                        <p:tgtEl>
                                          <p:spTgt spid="1126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1270"/>
                                        </p:tgtEl>
                                        <p:attrNameLst>
                                          <p:attrName>style.visibility</p:attrName>
                                        </p:attrNameLst>
                                      </p:cBhvr>
                                      <p:to>
                                        <p:strVal val="visible"/>
                                      </p:to>
                                    </p:set>
                                    <p:anim calcmode="lin" valueType="num">
                                      <p:cBhvr additive="base">
                                        <p:cTn id="22" dur="500" fill="hold"/>
                                        <p:tgtEl>
                                          <p:spTgt spid="11270"/>
                                        </p:tgtEl>
                                        <p:attrNameLst>
                                          <p:attrName>ppt_x</p:attrName>
                                        </p:attrNameLst>
                                      </p:cBhvr>
                                      <p:tavLst>
                                        <p:tav tm="0">
                                          <p:val>
                                            <p:strVal val="#ppt_x"/>
                                          </p:val>
                                        </p:tav>
                                        <p:tav tm="100000">
                                          <p:val>
                                            <p:strVal val="#ppt_x"/>
                                          </p:val>
                                        </p:tav>
                                      </p:tavLst>
                                    </p:anim>
                                    <p:anim calcmode="lin" valueType="num">
                                      <p:cBhvr additive="base">
                                        <p:cTn id="23" dur="500" fill="hold"/>
                                        <p:tgtEl>
                                          <p:spTgt spid="112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9" grpId="0"/>
      <p:bldP spid="1127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a:extLst>
              <a:ext uri="{FF2B5EF4-FFF2-40B4-BE49-F238E27FC236}">
                <a16:creationId xmlns:a16="http://schemas.microsoft.com/office/drawing/2014/main" id="{F089DA55-4CE6-4D77-A936-D373CD60AE3A}"/>
              </a:ext>
            </a:extLst>
          </p:cNvPr>
          <p:cNvSpPr>
            <a:spLocks noGrp="1" noChangeArrowheads="1"/>
          </p:cNvSpPr>
          <p:nvPr>
            <p:ph type="title"/>
          </p:nvPr>
        </p:nvSpPr>
        <p:spPr>
          <a:xfrm>
            <a:off x="457200" y="620713"/>
            <a:ext cx="8305800" cy="1066800"/>
          </a:xfrm>
        </p:spPr>
        <p:txBody>
          <a:bodyPr/>
          <a:lstStyle/>
          <a:p>
            <a:r>
              <a:rPr lang="en-GB" altLang="en-US" sz="2800" b="1" i="1">
                <a:solidFill>
                  <a:schemeClr val="tx1"/>
                </a:solidFill>
              </a:rPr>
              <a:t>We use </a:t>
            </a:r>
            <a:r>
              <a:rPr lang="en-GB" altLang="en-US" sz="2800" b="1" i="1">
                <a:solidFill>
                  <a:srgbClr val="FF0000"/>
                </a:solidFill>
              </a:rPr>
              <a:t>used to </a:t>
            </a:r>
            <a:r>
              <a:rPr lang="en-GB" altLang="en-US" sz="2800" b="1" i="1">
                <a:solidFill>
                  <a:schemeClr val="tx1"/>
                </a:solidFill>
              </a:rPr>
              <a:t>to talk about something we often did in the past. Its negative form is </a:t>
            </a:r>
            <a:r>
              <a:rPr lang="en-GB" altLang="en-US" sz="2800" b="1" i="1">
                <a:solidFill>
                  <a:srgbClr val="FF0000"/>
                </a:solidFill>
              </a:rPr>
              <a:t>did not use to/ didn’t use to</a:t>
            </a:r>
            <a:r>
              <a:rPr lang="en-GB" altLang="en-US" sz="2800" b="1" i="1">
                <a:solidFill>
                  <a:schemeClr val="tx1"/>
                </a:solidFill>
              </a:rPr>
              <a:t>.</a:t>
            </a:r>
            <a:endParaRPr lang="zh-CN" altLang="en-US" sz="2800" b="1" i="1">
              <a:solidFill>
                <a:schemeClr val="tx1"/>
              </a:solidFill>
            </a:endParaRPr>
          </a:p>
        </p:txBody>
      </p:sp>
      <p:sp>
        <p:nvSpPr>
          <p:cNvPr id="31746" name="Rectangle 3">
            <a:extLst>
              <a:ext uri="{FF2B5EF4-FFF2-40B4-BE49-F238E27FC236}">
                <a16:creationId xmlns:a16="http://schemas.microsoft.com/office/drawing/2014/main" id="{B0CE6719-7AC7-4529-9941-4AD3175EBA58}"/>
              </a:ext>
            </a:extLst>
          </p:cNvPr>
          <p:cNvSpPr>
            <a:spLocks noGrp="1" noChangeArrowheads="1"/>
          </p:cNvSpPr>
          <p:nvPr>
            <p:ph idx="1"/>
          </p:nvPr>
        </p:nvSpPr>
        <p:spPr>
          <a:xfrm>
            <a:off x="468313" y="1773238"/>
            <a:ext cx="8077200" cy="3416300"/>
          </a:xfrm>
        </p:spPr>
        <p:txBody>
          <a:bodyPr>
            <a:spAutoFit/>
          </a:bodyPr>
          <a:lstStyle/>
          <a:p>
            <a:pPr>
              <a:lnSpc>
                <a:spcPct val="125000"/>
              </a:lnSpc>
              <a:spcBef>
                <a:spcPct val="25000"/>
              </a:spcBef>
              <a:buFont typeface="Wingdings" panose="05000000000000000000" pitchFamily="2" charset="2"/>
              <a:buChar char="Ø"/>
            </a:pPr>
            <a:r>
              <a:rPr lang="en-GB" altLang="en-US" sz="3200"/>
              <a:t>I </a:t>
            </a:r>
            <a:r>
              <a:rPr lang="en-GB" altLang="en-US" sz="3200" b="1"/>
              <a:t>used to</a:t>
            </a:r>
            <a:r>
              <a:rPr lang="en-GB" altLang="en-US" sz="3200"/>
              <a:t> go outside with my mum on clear nights and look at the sky.</a:t>
            </a:r>
          </a:p>
          <a:p>
            <a:pPr>
              <a:lnSpc>
                <a:spcPct val="125000"/>
              </a:lnSpc>
              <a:spcBef>
                <a:spcPct val="25000"/>
              </a:spcBef>
              <a:buFont typeface="Wingdings" panose="05000000000000000000" pitchFamily="2" charset="2"/>
              <a:buChar char="Ø"/>
            </a:pPr>
            <a:r>
              <a:rPr lang="en-GB" altLang="en-US" sz="3200"/>
              <a:t>When </a:t>
            </a:r>
            <a:r>
              <a:rPr lang="en-GB" altLang="en-US" sz="3200" b="1"/>
              <a:t>did</a:t>
            </a:r>
            <a:r>
              <a:rPr lang="en-GB" altLang="en-US" sz="3200"/>
              <a:t> her dad </a:t>
            </a:r>
            <a:r>
              <a:rPr lang="en-GB" altLang="en-US" sz="3200" b="1"/>
              <a:t>use to</a:t>
            </a:r>
            <a:r>
              <a:rPr lang="en-GB" altLang="en-US" sz="3200"/>
              <a:t> take them for trips on his boat?</a:t>
            </a:r>
          </a:p>
          <a:p>
            <a:pPr>
              <a:lnSpc>
                <a:spcPct val="125000"/>
              </a:lnSpc>
              <a:spcBef>
                <a:spcPct val="25000"/>
              </a:spcBef>
              <a:buFont typeface="Wingdings" panose="05000000000000000000" pitchFamily="2" charset="2"/>
              <a:buChar char="Ø"/>
            </a:pPr>
            <a:r>
              <a:rPr lang="en-GB" altLang="en-US" sz="3200"/>
              <a:t>I </a:t>
            </a:r>
            <a:r>
              <a:rPr lang="en-GB" altLang="en-US" sz="3200" b="1"/>
              <a:t>didn’t use to</a:t>
            </a:r>
            <a:r>
              <a:rPr lang="en-GB" altLang="en-US" sz="3200"/>
              <a:t> have much money.</a:t>
            </a:r>
            <a:endParaRPr lang="zh-CN" altLang="en-US" sz="3200"/>
          </a:p>
        </p:txBody>
      </p:sp>
      <p:sp>
        <p:nvSpPr>
          <p:cNvPr id="4" name="TextBox 3">
            <a:extLst>
              <a:ext uri="{FF2B5EF4-FFF2-40B4-BE49-F238E27FC236}">
                <a16:creationId xmlns:a16="http://schemas.microsoft.com/office/drawing/2014/main" id="{B9FB719B-17A8-41A2-8490-7DB4B15A5670}"/>
              </a:ext>
            </a:extLst>
          </p:cNvPr>
          <p:cNvSpPr txBox="1">
            <a:spLocks noChangeArrowheads="1"/>
          </p:cNvSpPr>
          <p:nvPr/>
        </p:nvSpPr>
        <p:spPr bwMode="auto">
          <a:xfrm>
            <a:off x="755650" y="5232400"/>
            <a:ext cx="67691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GB" altLang="en-US" sz="3200" b="1" i="1">
                <a:solidFill>
                  <a:srgbClr val="FF0000"/>
                </a:solidFill>
                <a:latin typeface="Times New Roman" panose="02020603050405020304" pitchFamily="18" charset="0"/>
              </a:rPr>
              <a:t>used to</a:t>
            </a:r>
            <a:r>
              <a:rPr lang="zh-CN" altLang="en-US" sz="3200" b="1">
                <a:latin typeface="Times New Roman" panose="02020603050405020304" pitchFamily="18" charset="0"/>
              </a:rPr>
              <a:t>表示过去经常做某事，否定形式为</a:t>
            </a:r>
            <a:r>
              <a:rPr lang="en-GB" altLang="en-US" sz="3200" b="1" i="1">
                <a:solidFill>
                  <a:srgbClr val="FF0000"/>
                </a:solidFill>
                <a:latin typeface="Times New Roman" panose="02020603050405020304" pitchFamily="18" charset="0"/>
              </a:rPr>
              <a:t>did not use to/ didn’t use to</a:t>
            </a:r>
            <a:endParaRPr lang="zh-CN" altLang="en-US" sz="3200">
              <a:solidFill>
                <a:srgbClr val="0033CC"/>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3" descr="QQ截图20150109154350">
            <a:extLst>
              <a:ext uri="{FF2B5EF4-FFF2-40B4-BE49-F238E27FC236}">
                <a16:creationId xmlns:a16="http://schemas.microsoft.com/office/drawing/2014/main" id="{F75884C0-2FED-406D-88D8-B73247E24F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325" y="1066800"/>
            <a:ext cx="8782050" cy="25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6BC54089-0CC2-4A7F-A501-70DC8B9504A1}"/>
              </a:ext>
            </a:extLst>
          </p:cNvPr>
          <p:cNvSpPr txBox="1">
            <a:spLocks noChangeArrowheads="1"/>
          </p:cNvSpPr>
          <p:nvPr/>
        </p:nvSpPr>
        <p:spPr bwMode="auto">
          <a:xfrm>
            <a:off x="773113" y="4059238"/>
            <a:ext cx="6769100"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GB" altLang="en-US" sz="3200" b="1" i="1">
                <a:solidFill>
                  <a:srgbClr val="FF0000"/>
                </a:solidFill>
                <a:latin typeface="Times New Roman" panose="02020603050405020304" pitchFamily="18" charset="0"/>
              </a:rPr>
              <a:t>used to </a:t>
            </a:r>
            <a:r>
              <a:rPr lang="zh-CN" altLang="en-US" sz="3200" b="1">
                <a:latin typeface="Times New Roman" panose="02020603050405020304" pitchFamily="18" charset="0"/>
              </a:rPr>
              <a:t>是一个情态动词。其他的情态动词还有</a:t>
            </a:r>
            <a:r>
              <a:rPr lang="en-US" altLang="zh-CN" sz="3200" b="1" i="1">
                <a:solidFill>
                  <a:srgbClr val="FF0000"/>
                </a:solidFill>
                <a:latin typeface="Times New Roman" panose="02020603050405020304" pitchFamily="18" charset="0"/>
              </a:rPr>
              <a:t>can, may</a:t>
            </a:r>
            <a:r>
              <a:rPr lang="zh-CN" altLang="en-US" sz="3200" b="1">
                <a:latin typeface="Times New Roman" panose="02020603050405020304" pitchFamily="18" charset="0"/>
              </a:rPr>
              <a:t>和</a:t>
            </a:r>
            <a:r>
              <a:rPr lang="en-US" altLang="zh-CN" sz="3200" b="1" i="1">
                <a:solidFill>
                  <a:srgbClr val="FF0000"/>
                </a:solidFill>
                <a:latin typeface="Times New Roman" panose="02020603050405020304" pitchFamily="18" charset="0"/>
              </a:rPr>
              <a:t>must</a:t>
            </a:r>
            <a:r>
              <a:rPr lang="zh-CN" altLang="en-US" sz="3200" b="1" i="1">
                <a:solidFill>
                  <a:srgbClr val="FF0000"/>
                </a:solidFill>
                <a:latin typeface="Times New Roman" panose="02020603050405020304" pitchFamily="18" charset="0"/>
              </a:rPr>
              <a:t>。</a:t>
            </a:r>
            <a:endParaRPr lang="en-US" altLang="zh-CN" sz="3200" b="1" i="1">
              <a:solidFill>
                <a:srgbClr val="FF0000"/>
              </a:solidFill>
              <a:latin typeface="Times New Roman" panose="02020603050405020304" pitchFamily="18" charset="0"/>
            </a:endParaRPr>
          </a:p>
          <a:p>
            <a:r>
              <a:rPr lang="en-US" altLang="zh-CN" sz="3200" b="1" i="1">
                <a:solidFill>
                  <a:srgbClr val="FF0000"/>
                </a:solidFill>
                <a:latin typeface="Times New Roman" panose="02020603050405020304" pitchFamily="18" charset="0"/>
              </a:rPr>
              <a:t>used to do sth	</a:t>
            </a:r>
            <a:r>
              <a:rPr lang="zh-CN" altLang="en-US" sz="3200" b="1">
                <a:latin typeface="Times New Roman" panose="02020603050405020304" pitchFamily="18" charset="0"/>
              </a:rPr>
              <a:t>过去常常做某事</a:t>
            </a:r>
            <a:endParaRPr lang="en-US" altLang="zh-CN" sz="3200" b="1">
              <a:latin typeface="Times New Roman" panose="02020603050405020304" pitchFamily="18" charset="0"/>
            </a:endParaRPr>
          </a:p>
          <a:p>
            <a:r>
              <a:rPr lang="en-US" altLang="zh-CN" sz="3200" b="1" i="1">
                <a:solidFill>
                  <a:srgbClr val="FF0000"/>
                </a:solidFill>
                <a:latin typeface="Times New Roman" panose="02020603050405020304" pitchFamily="18" charset="0"/>
              </a:rPr>
              <a:t>use			</a:t>
            </a:r>
            <a:r>
              <a:rPr lang="zh-CN" altLang="en-US" sz="3200" b="1">
                <a:latin typeface="Times New Roman" panose="02020603050405020304" pitchFamily="18" charset="0"/>
              </a:rPr>
              <a:t>使用</a:t>
            </a:r>
            <a:endParaRPr lang="zh-CN" altLang="en-US" sz="320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2" descr="QQ截图20150109154400">
            <a:extLst>
              <a:ext uri="{FF2B5EF4-FFF2-40B4-BE49-F238E27FC236}">
                <a16:creationId xmlns:a16="http://schemas.microsoft.com/office/drawing/2014/main" id="{86CBE26C-7A31-4574-A78B-9821341A64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238" y="1185863"/>
            <a:ext cx="8513762"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Oval 4">
            <a:extLst>
              <a:ext uri="{FF2B5EF4-FFF2-40B4-BE49-F238E27FC236}">
                <a16:creationId xmlns:a16="http://schemas.microsoft.com/office/drawing/2014/main" id="{E411535A-64BC-41E7-872F-5D2CA64089C1}"/>
              </a:ext>
            </a:extLst>
          </p:cNvPr>
          <p:cNvSpPr>
            <a:spLocks noChangeArrowheads="1"/>
          </p:cNvSpPr>
          <p:nvPr/>
        </p:nvSpPr>
        <p:spPr bwMode="auto">
          <a:xfrm>
            <a:off x="4038600" y="1871663"/>
            <a:ext cx="1676400" cy="381000"/>
          </a:xfrm>
          <a:prstGeom prst="ellipse">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5" name="TextBox 4">
            <a:extLst>
              <a:ext uri="{FF2B5EF4-FFF2-40B4-BE49-F238E27FC236}">
                <a16:creationId xmlns:a16="http://schemas.microsoft.com/office/drawing/2014/main" id="{872E1443-2652-49AD-822F-3C6D492540EC}"/>
              </a:ext>
            </a:extLst>
          </p:cNvPr>
          <p:cNvSpPr txBox="1">
            <a:spLocks noChangeArrowheads="1"/>
          </p:cNvSpPr>
          <p:nvPr/>
        </p:nvSpPr>
        <p:spPr bwMode="auto">
          <a:xfrm>
            <a:off x="1331913" y="4005263"/>
            <a:ext cx="56165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GB" altLang="en-US" sz="3200" b="1" i="1">
                <a:solidFill>
                  <a:srgbClr val="FF0000"/>
                </a:solidFill>
                <a:latin typeface="Times New Roman" panose="02020603050405020304" pitchFamily="18" charset="0"/>
              </a:rPr>
              <a:t>used to</a:t>
            </a:r>
            <a:r>
              <a:rPr lang="zh-CN" altLang="en-US" sz="3200" b="1">
                <a:latin typeface="Times New Roman" panose="02020603050405020304" pitchFamily="18" charset="0"/>
              </a:rPr>
              <a:t>后面使用动词的原形。</a:t>
            </a:r>
            <a:endParaRPr lang="zh-CN" altLang="en-US" sz="320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3316"/>
                                        </p:tgtEl>
                                        <p:attrNameLst>
                                          <p:attrName>style.visibility</p:attrName>
                                        </p:attrNameLst>
                                      </p:cBhvr>
                                      <p:to>
                                        <p:strVal val="visible"/>
                                      </p:to>
                                    </p:set>
                                    <p:animEffect transition="in" filter="wedge">
                                      <p:cBhvr>
                                        <p:cTn id="7" dur="2000"/>
                                        <p:tgtEl>
                                          <p:spTgt spid="1331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animBg="1"/>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extBox 1">
            <a:extLst>
              <a:ext uri="{FF2B5EF4-FFF2-40B4-BE49-F238E27FC236}">
                <a16:creationId xmlns:a16="http://schemas.microsoft.com/office/drawing/2014/main" id="{61EAFF4D-006A-4A17-A90A-38FC6E12E4C7}"/>
              </a:ext>
            </a:extLst>
          </p:cNvPr>
          <p:cNvSpPr txBox="1">
            <a:spLocks noChangeArrowheads="1"/>
          </p:cNvSpPr>
          <p:nvPr/>
        </p:nvSpPr>
        <p:spPr bwMode="auto">
          <a:xfrm>
            <a:off x="539750" y="1052736"/>
            <a:ext cx="7848600" cy="5359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a:latin typeface="Times New Roman" panose="02020603050405020304" pitchFamily="18" charset="0"/>
              </a:rPr>
              <a:t>used to do </a:t>
            </a:r>
            <a:r>
              <a:rPr lang="en-US" altLang="zh-CN" sz="3200" b="1" dirty="0" err="1">
                <a:latin typeface="Times New Roman" panose="02020603050405020304" pitchFamily="18" charset="0"/>
              </a:rPr>
              <a:t>sth</a:t>
            </a:r>
            <a:r>
              <a:rPr lang="en-US" altLang="zh-CN" sz="3200" b="1" dirty="0">
                <a:latin typeface="Times New Roman" panose="02020603050405020304" pitchFamily="18" charset="0"/>
              </a:rPr>
              <a:t> 		</a:t>
            </a:r>
            <a:r>
              <a:rPr lang="zh-CN" altLang="en-US" sz="3200" b="1" dirty="0">
                <a:latin typeface="Times New Roman" panose="02020603050405020304" pitchFamily="18" charset="0"/>
              </a:rPr>
              <a:t>过去常常做某事</a:t>
            </a:r>
            <a:endParaRPr lang="zh-CN" altLang="en-US" sz="3200" dirty="0">
              <a:latin typeface="Times New Roman" panose="02020603050405020304" pitchFamily="18" charset="0"/>
            </a:endParaRPr>
          </a:p>
          <a:p>
            <a:pPr>
              <a:lnSpc>
                <a:spcPct val="120000"/>
              </a:lnSpc>
            </a:pPr>
            <a:r>
              <a:rPr lang="zh-CN" altLang="en-US" sz="3200" dirty="0">
                <a:latin typeface="Times New Roman" panose="02020603050405020304" pitchFamily="18" charset="0"/>
              </a:rPr>
              <a:t>表示过去经常发生的动作或存在的状态，而现在此动作已不再发生或此状态已不存在。</a:t>
            </a:r>
          </a:p>
          <a:p>
            <a:pPr>
              <a:lnSpc>
                <a:spcPct val="120000"/>
              </a:lnSpc>
            </a:pPr>
            <a:r>
              <a:rPr lang="zh-CN" altLang="en-US" sz="3200" dirty="0">
                <a:latin typeface="Times New Roman" panose="02020603050405020304" pitchFamily="18" charset="0"/>
              </a:rPr>
              <a:t>这个结构含有今昔对比之意。</a:t>
            </a:r>
            <a:endParaRPr lang="en-US" altLang="zh-CN" sz="3200" dirty="0">
              <a:latin typeface="Times New Roman" panose="02020603050405020304" pitchFamily="18" charset="0"/>
            </a:endParaRPr>
          </a:p>
          <a:p>
            <a:pPr>
              <a:lnSpc>
                <a:spcPct val="120000"/>
              </a:lnSpc>
            </a:pPr>
            <a:r>
              <a:rPr lang="zh-CN" altLang="en-US" sz="3200" dirty="0">
                <a:latin typeface="Times New Roman" panose="02020603050405020304" pitchFamily="18" charset="0"/>
              </a:rPr>
              <a:t>其否定式为：</a:t>
            </a:r>
          </a:p>
          <a:p>
            <a:pPr>
              <a:lnSpc>
                <a:spcPct val="120000"/>
              </a:lnSpc>
            </a:pPr>
            <a:r>
              <a:rPr lang="en-US" altLang="zh-CN" sz="3200" dirty="0">
                <a:solidFill>
                  <a:srgbClr val="FF0000"/>
                </a:solidFill>
                <a:latin typeface="Times New Roman" panose="02020603050405020304" pitchFamily="18" charset="0"/>
              </a:rPr>
              <a:t>did not / didn’t use to do </a:t>
            </a:r>
            <a:r>
              <a:rPr lang="en-US" altLang="zh-CN" sz="3200" dirty="0" err="1">
                <a:solidFill>
                  <a:srgbClr val="FF0000"/>
                </a:solidFill>
                <a:latin typeface="Times New Roman" panose="02020603050405020304" pitchFamily="18" charset="0"/>
              </a:rPr>
              <a:t>sth</a:t>
            </a:r>
            <a:endParaRPr lang="en-US" altLang="zh-CN" sz="3200" dirty="0">
              <a:solidFill>
                <a:srgbClr val="FF0000"/>
              </a:solidFill>
              <a:latin typeface="Times New Roman" panose="02020603050405020304" pitchFamily="18" charset="0"/>
            </a:endParaRPr>
          </a:p>
          <a:p>
            <a:pPr>
              <a:lnSpc>
                <a:spcPct val="120000"/>
              </a:lnSpc>
            </a:pPr>
            <a:r>
              <a:rPr lang="zh-CN" altLang="en-US" sz="3200" dirty="0">
                <a:latin typeface="Times New Roman" panose="02020603050405020304" pitchFamily="18" charset="0"/>
              </a:rPr>
              <a:t>其疑问式为：</a:t>
            </a:r>
          </a:p>
          <a:p>
            <a:pPr>
              <a:lnSpc>
                <a:spcPct val="120000"/>
              </a:lnSpc>
            </a:pPr>
            <a:r>
              <a:rPr lang="en-US" altLang="zh-CN" sz="3200" dirty="0">
                <a:solidFill>
                  <a:srgbClr val="FF0000"/>
                </a:solidFill>
                <a:latin typeface="Times New Roman" panose="02020603050405020304" pitchFamily="18" charset="0"/>
              </a:rPr>
              <a:t>did ... use to do </a:t>
            </a:r>
            <a:r>
              <a:rPr lang="en-US" altLang="zh-CN" sz="3200" dirty="0" err="1">
                <a:solidFill>
                  <a:srgbClr val="FF0000"/>
                </a:solidFill>
                <a:latin typeface="Times New Roman" panose="02020603050405020304" pitchFamily="18" charset="0"/>
              </a:rPr>
              <a:t>sth</a:t>
            </a:r>
            <a:endParaRPr lang="zh-CN" altLang="en-US" sz="3200" dirty="0">
              <a:solidFill>
                <a:srgbClr val="FF0000"/>
              </a:solidFill>
              <a:latin typeface="Times New Roman" panose="02020603050405020304" pitchFamily="18" charset="0"/>
            </a:endParaRPr>
          </a:p>
        </p:txBody>
      </p:sp>
      <p:sp>
        <p:nvSpPr>
          <p:cNvPr id="34818" name="TextBox 2">
            <a:extLst>
              <a:ext uri="{FF2B5EF4-FFF2-40B4-BE49-F238E27FC236}">
                <a16:creationId xmlns:a16="http://schemas.microsoft.com/office/drawing/2014/main" id="{FC309818-B51F-4EFC-847B-2D71DEE0BD6D}"/>
              </a:ext>
            </a:extLst>
          </p:cNvPr>
          <p:cNvSpPr txBox="1">
            <a:spLocks noChangeArrowheads="1"/>
          </p:cNvSpPr>
          <p:nvPr/>
        </p:nvSpPr>
        <p:spPr bwMode="auto">
          <a:xfrm>
            <a:off x="2124075" y="549275"/>
            <a:ext cx="38877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b="1">
                <a:solidFill>
                  <a:srgbClr val="0033CC"/>
                </a:solidFill>
                <a:latin typeface="Times New Roman" panose="02020603050405020304" pitchFamily="18" charset="0"/>
              </a:rPr>
              <a:t>时间状语从句的用法</a:t>
            </a:r>
          </a:p>
        </p:txBody>
      </p:sp>
      <p:pic>
        <p:nvPicPr>
          <p:cNvPr id="34819" name="图片 4">
            <a:extLst>
              <a:ext uri="{FF2B5EF4-FFF2-40B4-BE49-F238E27FC236}">
                <a16:creationId xmlns:a16="http://schemas.microsoft.com/office/drawing/2014/main" id="{CC0EFDD3-8160-4517-AC5F-FD6094B858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1950" y="3849688"/>
            <a:ext cx="204470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4817">
                                            <p:txEl>
                                              <p:pRg st="4" end="4"/>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481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B0F98B8-CF7A-4C80-89DB-2D094899D3B3}"/>
              </a:ext>
            </a:extLst>
          </p:cNvPr>
          <p:cNvSpPr txBox="1">
            <a:spLocks noChangeArrowheads="1"/>
          </p:cNvSpPr>
          <p:nvPr/>
        </p:nvSpPr>
        <p:spPr bwMode="auto">
          <a:xfrm>
            <a:off x="684213" y="1030288"/>
            <a:ext cx="7848600" cy="4172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sz="3200" dirty="0">
                <a:latin typeface="Times New Roman" panose="02020603050405020304" pitchFamily="18" charset="0"/>
              </a:rPr>
              <a:t>如：</a:t>
            </a:r>
            <a:endParaRPr lang="zh-CN" altLang="en-US" sz="3200" dirty="0">
              <a:solidFill>
                <a:srgbClr val="FF0000"/>
              </a:solidFill>
              <a:latin typeface="Times New Roman" panose="02020603050405020304" pitchFamily="18" charset="0"/>
            </a:endParaRPr>
          </a:p>
          <a:p>
            <a:pPr>
              <a:lnSpc>
                <a:spcPct val="120000"/>
              </a:lnSpc>
            </a:pPr>
            <a:r>
              <a:rPr lang="en-US" altLang="zh-CN" sz="3200" dirty="0">
                <a:solidFill>
                  <a:srgbClr val="FF0000"/>
                </a:solidFill>
                <a:latin typeface="Times New Roman" panose="02020603050405020304" pitchFamily="18" charset="0"/>
              </a:rPr>
              <a:t>I used to swim in this river when I was young. </a:t>
            </a:r>
          </a:p>
          <a:p>
            <a:pPr>
              <a:lnSpc>
                <a:spcPct val="120000"/>
              </a:lnSpc>
            </a:pPr>
            <a:r>
              <a:rPr lang="zh-CN" altLang="en-US" sz="3200" dirty="0">
                <a:latin typeface="Times New Roman" panose="02020603050405020304" pitchFamily="18" charset="0"/>
              </a:rPr>
              <a:t>我小时候常常在这条河里游泳。</a:t>
            </a:r>
          </a:p>
          <a:p>
            <a:pPr>
              <a:lnSpc>
                <a:spcPct val="120000"/>
              </a:lnSpc>
            </a:pPr>
            <a:r>
              <a:rPr lang="en-US" altLang="zh-CN" sz="3200" dirty="0">
                <a:solidFill>
                  <a:srgbClr val="FF0000"/>
                </a:solidFill>
                <a:latin typeface="Times New Roman" panose="02020603050405020304" pitchFamily="18" charset="0"/>
              </a:rPr>
              <a:t>They didn’t use to be good friends.</a:t>
            </a:r>
          </a:p>
          <a:p>
            <a:pPr>
              <a:lnSpc>
                <a:spcPct val="120000"/>
              </a:lnSpc>
            </a:pPr>
            <a:r>
              <a:rPr lang="zh-CN" altLang="en-US" sz="3200" dirty="0">
                <a:latin typeface="Times New Roman" panose="02020603050405020304" pitchFamily="18" charset="0"/>
              </a:rPr>
              <a:t>他们以前不是好朋友。</a:t>
            </a:r>
          </a:p>
          <a:p>
            <a:pPr>
              <a:lnSpc>
                <a:spcPct val="120000"/>
              </a:lnSpc>
            </a:pPr>
            <a:r>
              <a:rPr lang="en-US" altLang="zh-CN" sz="3200" dirty="0">
                <a:solidFill>
                  <a:srgbClr val="FF0000"/>
                </a:solidFill>
                <a:latin typeface="Times New Roman" panose="02020603050405020304" pitchFamily="18" charset="0"/>
              </a:rPr>
              <a:t>What did you use to do?</a:t>
            </a:r>
          </a:p>
          <a:p>
            <a:pPr>
              <a:lnSpc>
                <a:spcPct val="120000"/>
              </a:lnSpc>
            </a:pPr>
            <a:r>
              <a:rPr lang="zh-CN" altLang="en-US" sz="3200" dirty="0">
                <a:latin typeface="Times New Roman" panose="02020603050405020304" pitchFamily="18" charset="0"/>
              </a:rPr>
              <a:t>你过去常常做什么？</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38" name="Group 2">
            <a:extLst>
              <a:ext uri="{FF2B5EF4-FFF2-40B4-BE49-F238E27FC236}">
                <a16:creationId xmlns:a16="http://schemas.microsoft.com/office/drawing/2014/main" id="{476A909E-DCC8-4F31-AF5A-6E2DFA325DCA}"/>
              </a:ext>
            </a:extLst>
          </p:cNvPr>
          <p:cNvGraphicFramePr>
            <a:graphicFrameLocks noGrp="1"/>
          </p:cNvGraphicFramePr>
          <p:nvPr>
            <p:ph idx="4294967295"/>
          </p:nvPr>
        </p:nvGraphicFramePr>
        <p:xfrm>
          <a:off x="3003550" y="682625"/>
          <a:ext cx="5607050" cy="3341688"/>
        </p:xfrm>
        <a:graphic>
          <a:graphicData uri="http://schemas.openxmlformats.org/drawingml/2006/table">
            <a:tbl>
              <a:tblPr/>
              <a:tblGrid>
                <a:gridCol w="2460625">
                  <a:extLst>
                    <a:ext uri="{9D8B030D-6E8A-4147-A177-3AD203B41FA5}">
                      <a16:colId xmlns:a16="http://schemas.microsoft.com/office/drawing/2014/main" val="20000"/>
                    </a:ext>
                  </a:extLst>
                </a:gridCol>
                <a:gridCol w="3146425">
                  <a:extLst>
                    <a:ext uri="{9D8B030D-6E8A-4147-A177-3AD203B41FA5}">
                      <a16:colId xmlns:a16="http://schemas.microsoft.com/office/drawing/2014/main" val="20001"/>
                    </a:ext>
                  </a:extLst>
                </a:gridCol>
              </a:tblGrid>
              <a:tr h="551815">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000">
                          <a:solidFill>
                            <a:schemeClr val="tx1"/>
                          </a:solidFill>
                          <a:latin typeface="Arial" panose="020B0604020202020204" pitchFamily="34" charset="0"/>
                        </a:defRPr>
                      </a:lvl3pPr>
                      <a:lvl4pPr>
                        <a:spcBef>
                          <a:spcPct val="20000"/>
                        </a:spcBef>
                        <a:buClr>
                          <a:schemeClr val="accent1"/>
                        </a:buClr>
                        <a:buFont typeface="Wingdings" panose="05000000000000000000" pitchFamily="2" charset="2"/>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
                          <a:schemeClr val="accent1"/>
                        </a:buClr>
                        <a:buSzTx/>
                        <a:buFont typeface="Wingdings" panose="05000000000000000000" pitchFamily="2" charset="2"/>
                        <a:buNone/>
                      </a:pPr>
                      <a:r>
                        <a:rPr kumimoji="0" lang="zh-CN" altLang="zh-CN" sz="2800" b="1" i="0" u="none" strike="noStrike" cap="none" normalizeH="0" baseline="0">
                          <a:ln>
                            <a:noFill/>
                          </a:ln>
                          <a:solidFill>
                            <a:srgbClr val="CC0000"/>
                          </a:solidFill>
                          <a:effectLst/>
                          <a:latin typeface="Times New Roman" panose="02020603050405020304" pitchFamily="18" charset="0"/>
                          <a:ea typeface="宋体" panose="02010600030101010101" pitchFamily="2" charset="-122"/>
                        </a:rPr>
                        <a:t>Past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BE0E3"/>
                    </a:solidFill>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000">
                          <a:solidFill>
                            <a:schemeClr val="tx1"/>
                          </a:solidFill>
                          <a:latin typeface="Arial" panose="020B0604020202020204" pitchFamily="34" charset="0"/>
                        </a:defRPr>
                      </a:lvl3pPr>
                      <a:lvl4pPr>
                        <a:spcBef>
                          <a:spcPct val="20000"/>
                        </a:spcBef>
                        <a:buClr>
                          <a:schemeClr val="accent1"/>
                        </a:buClr>
                        <a:buFont typeface="Wingdings" panose="05000000000000000000" pitchFamily="2" charset="2"/>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
                          <a:schemeClr val="accent1"/>
                        </a:buClr>
                        <a:buSzTx/>
                        <a:buFont typeface="Wingdings" panose="05000000000000000000" pitchFamily="2" charset="2"/>
                        <a:buNone/>
                      </a:pPr>
                      <a:r>
                        <a:rPr kumimoji="0" lang="zh-CN" altLang="zh-CN" sz="2800" b="1" i="0" u="none" strike="noStrike" cap="none" normalizeH="0" baseline="0">
                          <a:ln>
                            <a:noFill/>
                          </a:ln>
                          <a:solidFill>
                            <a:srgbClr val="CC0000"/>
                          </a:solidFill>
                          <a:effectLst/>
                          <a:latin typeface="Times New Roman" panose="02020603050405020304" pitchFamily="18" charset="0"/>
                          <a:ea typeface="宋体" panose="02010600030101010101" pitchFamily="2" charset="-122"/>
                        </a:rPr>
                        <a:t>Now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BE0E3"/>
                    </a:solidFill>
                  </a:tcPr>
                </a:tc>
                <a:extLst>
                  <a:ext uri="{0D108BD9-81ED-4DB2-BD59-A6C34878D82A}">
                    <a16:rowId xmlns:a16="http://schemas.microsoft.com/office/drawing/2014/main" val="10000"/>
                  </a:ext>
                </a:extLst>
              </a:tr>
              <a:tr h="550863">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000">
                          <a:solidFill>
                            <a:schemeClr val="tx1"/>
                          </a:solidFill>
                          <a:latin typeface="Arial" panose="020B0604020202020204" pitchFamily="34" charset="0"/>
                        </a:defRPr>
                      </a:lvl3pPr>
                      <a:lvl4pPr>
                        <a:spcBef>
                          <a:spcPct val="20000"/>
                        </a:spcBef>
                        <a:buClr>
                          <a:schemeClr val="accent1"/>
                        </a:buClr>
                        <a:buFont typeface="Wingdings" panose="05000000000000000000" pitchFamily="2" charset="2"/>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
                          <a:schemeClr val="accent1"/>
                        </a:buClr>
                        <a:buSzTx/>
                        <a:buFont typeface="Wingdings" panose="05000000000000000000" pitchFamily="2" charset="2"/>
                        <a:buNone/>
                      </a:pPr>
                      <a:r>
                        <a:rPr kumimoji="0" lang="zh-CN"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Short hair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BE0E3"/>
                    </a:solidFill>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000">
                          <a:solidFill>
                            <a:schemeClr val="tx1"/>
                          </a:solidFill>
                          <a:latin typeface="Arial" panose="020B0604020202020204" pitchFamily="34" charset="0"/>
                        </a:defRPr>
                      </a:lvl3pPr>
                      <a:lvl4pPr>
                        <a:spcBef>
                          <a:spcPct val="20000"/>
                        </a:spcBef>
                        <a:buClr>
                          <a:schemeClr val="accent1"/>
                        </a:buClr>
                        <a:buFont typeface="Wingdings" panose="05000000000000000000" pitchFamily="2" charset="2"/>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
                          <a:schemeClr val="accent1"/>
                        </a:buClr>
                        <a:buSzTx/>
                        <a:buFont typeface="Wingdings" panose="05000000000000000000" pitchFamily="2" charset="2"/>
                        <a:buNone/>
                      </a:pPr>
                      <a:r>
                        <a:rPr kumimoji="0" lang="zh-CN"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Long hair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BE0E3"/>
                    </a:solidFill>
                  </a:tcPr>
                </a:tc>
                <a:extLst>
                  <a:ext uri="{0D108BD9-81ED-4DB2-BD59-A6C34878D82A}">
                    <a16:rowId xmlns:a16="http://schemas.microsoft.com/office/drawing/2014/main" val="10001"/>
                  </a:ext>
                </a:extLst>
              </a:tr>
              <a:tr h="565150">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000">
                          <a:solidFill>
                            <a:schemeClr val="tx1"/>
                          </a:solidFill>
                          <a:latin typeface="Arial" panose="020B0604020202020204" pitchFamily="34" charset="0"/>
                        </a:defRPr>
                      </a:lvl3pPr>
                      <a:lvl4pPr>
                        <a:spcBef>
                          <a:spcPct val="20000"/>
                        </a:spcBef>
                        <a:buClr>
                          <a:schemeClr val="accent1"/>
                        </a:buClr>
                        <a:buFont typeface="Wingdings" panose="05000000000000000000" pitchFamily="2" charset="2"/>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
                          <a:schemeClr val="accent1"/>
                        </a:buClr>
                        <a:buSzTx/>
                        <a:buFont typeface="Wingdings" panose="05000000000000000000" pitchFamily="2" charset="2"/>
                        <a:buNone/>
                      </a:pPr>
                      <a:r>
                        <a:rPr kumimoji="0" lang="zh-CN"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Short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BE0E3"/>
                    </a:solidFill>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000">
                          <a:solidFill>
                            <a:schemeClr val="tx1"/>
                          </a:solidFill>
                          <a:latin typeface="Arial" panose="020B0604020202020204" pitchFamily="34" charset="0"/>
                        </a:defRPr>
                      </a:lvl3pPr>
                      <a:lvl4pPr>
                        <a:spcBef>
                          <a:spcPct val="20000"/>
                        </a:spcBef>
                        <a:buClr>
                          <a:schemeClr val="accent1"/>
                        </a:buClr>
                        <a:buFont typeface="Wingdings" panose="05000000000000000000" pitchFamily="2" charset="2"/>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
                          <a:schemeClr val="accent1"/>
                        </a:buClr>
                        <a:buSzTx/>
                        <a:buFont typeface="Wingdings" panose="05000000000000000000" pitchFamily="2" charset="2"/>
                        <a:buNone/>
                      </a:pPr>
                      <a:r>
                        <a:rPr kumimoji="0" lang="zh-CN"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Tall</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BE0E3"/>
                    </a:solidFill>
                  </a:tcPr>
                </a:tc>
                <a:extLst>
                  <a:ext uri="{0D108BD9-81ED-4DB2-BD59-A6C34878D82A}">
                    <a16:rowId xmlns:a16="http://schemas.microsoft.com/office/drawing/2014/main" val="10002"/>
                  </a:ext>
                </a:extLst>
              </a:tr>
              <a:tr h="542925">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000">
                          <a:solidFill>
                            <a:schemeClr val="tx1"/>
                          </a:solidFill>
                          <a:latin typeface="Arial" panose="020B0604020202020204" pitchFamily="34" charset="0"/>
                        </a:defRPr>
                      </a:lvl3pPr>
                      <a:lvl4pPr>
                        <a:spcBef>
                          <a:spcPct val="20000"/>
                        </a:spcBef>
                        <a:buClr>
                          <a:schemeClr val="accent1"/>
                        </a:buClr>
                        <a:buFont typeface="Wingdings" panose="05000000000000000000" pitchFamily="2" charset="2"/>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
                          <a:schemeClr val="accent1"/>
                        </a:buClr>
                        <a:buSzTx/>
                        <a:buFont typeface="Wingdings" panose="05000000000000000000" pitchFamily="2" charset="2"/>
                        <a:buNone/>
                      </a:pPr>
                      <a:r>
                        <a:rPr kumimoji="0" lang="zh-CN" altLang="zh-CN" sz="2800" b="0" i="0" u="none" strike="noStrike" cap="none" normalizeH="0" baseline="0">
                          <a:ln>
                            <a:noFill/>
                          </a:ln>
                          <a:solidFill>
                            <a:schemeClr val="tx1"/>
                          </a:solidFill>
                          <a:effectLst/>
                          <a:latin typeface="Arial" panose="020B0604020202020204" pitchFamily="34" charset="0"/>
                          <a:ea typeface="宋体" panose="02010600030101010101" pitchFamily="2" charset="-122"/>
                        </a:rPr>
                        <a:t> </a:t>
                      </a:r>
                      <a:r>
                        <a:rPr kumimoji="0" lang="zh-CN"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Careless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BE0E3"/>
                    </a:solidFill>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000">
                          <a:solidFill>
                            <a:schemeClr val="tx1"/>
                          </a:solidFill>
                          <a:latin typeface="Arial" panose="020B0604020202020204" pitchFamily="34" charset="0"/>
                        </a:defRPr>
                      </a:lvl3pPr>
                      <a:lvl4pPr>
                        <a:spcBef>
                          <a:spcPct val="20000"/>
                        </a:spcBef>
                        <a:buClr>
                          <a:schemeClr val="accent1"/>
                        </a:buClr>
                        <a:buFont typeface="Wingdings" panose="05000000000000000000" pitchFamily="2" charset="2"/>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
                          <a:schemeClr val="accent1"/>
                        </a:buClr>
                        <a:buSzTx/>
                        <a:buFont typeface="Wingdings" panose="05000000000000000000" pitchFamily="2" charset="2"/>
                        <a:buNone/>
                      </a:pPr>
                      <a:r>
                        <a:rPr kumimoji="0" lang="zh-CN"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Careful</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BE0E3"/>
                    </a:solidFill>
                  </a:tcPr>
                </a:tc>
                <a:extLst>
                  <a:ext uri="{0D108BD9-81ED-4DB2-BD59-A6C34878D82A}">
                    <a16:rowId xmlns:a16="http://schemas.microsoft.com/office/drawing/2014/main" val="10003"/>
                  </a:ext>
                </a:extLst>
              </a:tr>
              <a:tr h="612775">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000">
                          <a:solidFill>
                            <a:schemeClr val="tx1"/>
                          </a:solidFill>
                          <a:latin typeface="Arial" panose="020B0604020202020204" pitchFamily="34" charset="0"/>
                        </a:defRPr>
                      </a:lvl3pPr>
                      <a:lvl4pPr>
                        <a:spcBef>
                          <a:spcPct val="20000"/>
                        </a:spcBef>
                        <a:buClr>
                          <a:schemeClr val="accent1"/>
                        </a:buClr>
                        <a:buFont typeface="Wingdings" panose="05000000000000000000" pitchFamily="2" charset="2"/>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
                          <a:schemeClr val="accent1"/>
                        </a:buClr>
                        <a:buSzTx/>
                        <a:buFont typeface="Wingdings" panose="05000000000000000000" pitchFamily="2" charset="2"/>
                        <a:buNone/>
                      </a:pPr>
                      <a:r>
                        <a:rPr kumimoji="0" lang="zh-CN"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 Like running</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BE0E3"/>
                    </a:solidFill>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000">
                          <a:solidFill>
                            <a:schemeClr val="tx1"/>
                          </a:solidFill>
                          <a:latin typeface="Arial" panose="020B0604020202020204" pitchFamily="34" charset="0"/>
                        </a:defRPr>
                      </a:lvl3pPr>
                      <a:lvl4pPr>
                        <a:spcBef>
                          <a:spcPct val="20000"/>
                        </a:spcBef>
                        <a:buClr>
                          <a:schemeClr val="accent1"/>
                        </a:buClr>
                        <a:buFont typeface="Wingdings" panose="05000000000000000000" pitchFamily="2" charset="2"/>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
                          <a:schemeClr val="accent1"/>
                        </a:buClr>
                        <a:buSzTx/>
                        <a:buFont typeface="Wingdings" panose="05000000000000000000" pitchFamily="2" charset="2"/>
                        <a:buNone/>
                      </a:pPr>
                      <a:r>
                        <a:rPr kumimoji="0" lang="zh-CN"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Like swimming</a:t>
                      </a:r>
                      <a:endParaRPr kumimoji="0" lang="zh-CN" altLang="zh-CN" sz="2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BE0E3"/>
                    </a:solidFill>
                  </a:tcPr>
                </a:tc>
                <a:extLst>
                  <a:ext uri="{0D108BD9-81ED-4DB2-BD59-A6C34878D82A}">
                    <a16:rowId xmlns:a16="http://schemas.microsoft.com/office/drawing/2014/main" val="10004"/>
                  </a:ext>
                </a:extLst>
              </a:tr>
              <a:tr h="517525">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000">
                          <a:solidFill>
                            <a:schemeClr val="tx1"/>
                          </a:solidFill>
                          <a:latin typeface="Arial" panose="020B0604020202020204" pitchFamily="34" charset="0"/>
                        </a:defRPr>
                      </a:lvl3pPr>
                      <a:lvl4pPr>
                        <a:spcBef>
                          <a:spcPct val="20000"/>
                        </a:spcBef>
                        <a:buClr>
                          <a:schemeClr val="accent1"/>
                        </a:buClr>
                        <a:buFont typeface="Wingdings" panose="05000000000000000000" pitchFamily="2" charset="2"/>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
                          <a:schemeClr val="accent1"/>
                        </a:buClr>
                        <a:buSzTx/>
                        <a:buFont typeface="Wingdings" panose="05000000000000000000" pitchFamily="2" charset="2"/>
                        <a:buNone/>
                      </a:pPr>
                      <a:r>
                        <a:rPr kumimoji="0" lang="zh-CN"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Sad</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BE0E3"/>
                    </a:solidFill>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000">
                          <a:solidFill>
                            <a:schemeClr val="tx1"/>
                          </a:solidFill>
                          <a:latin typeface="Arial" panose="020B0604020202020204" pitchFamily="34" charset="0"/>
                        </a:defRPr>
                      </a:lvl3pPr>
                      <a:lvl4pPr>
                        <a:spcBef>
                          <a:spcPct val="20000"/>
                        </a:spcBef>
                        <a:buClr>
                          <a:schemeClr val="accent1"/>
                        </a:buClr>
                        <a:buFont typeface="Wingdings" panose="05000000000000000000" pitchFamily="2" charset="2"/>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
                          <a:schemeClr val="accent1"/>
                        </a:buClr>
                        <a:buSzTx/>
                        <a:buFont typeface="Wingdings" panose="05000000000000000000" pitchFamily="2" charset="2"/>
                        <a:buNone/>
                      </a:pPr>
                      <a:r>
                        <a:rPr kumimoji="0" lang="zh-CN" altLang="zh-CN" sz="28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Happy</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BE0E3"/>
                    </a:solidFill>
                  </a:tcPr>
                </a:tc>
                <a:extLst>
                  <a:ext uri="{0D108BD9-81ED-4DB2-BD59-A6C34878D82A}">
                    <a16:rowId xmlns:a16="http://schemas.microsoft.com/office/drawing/2014/main" val="10005"/>
                  </a:ext>
                </a:extLst>
              </a:tr>
            </a:tbl>
          </a:graphicData>
        </a:graphic>
      </p:graphicFrame>
      <p:sp>
        <p:nvSpPr>
          <p:cNvPr id="14361" name="Text Box 25">
            <a:extLst>
              <a:ext uri="{FF2B5EF4-FFF2-40B4-BE49-F238E27FC236}">
                <a16:creationId xmlns:a16="http://schemas.microsoft.com/office/drawing/2014/main" id="{53E4F1ED-416D-46DA-BE50-99AEB1865FEB}"/>
              </a:ext>
            </a:extLst>
          </p:cNvPr>
          <p:cNvSpPr txBox="1">
            <a:spLocks noChangeArrowheads="1"/>
          </p:cNvSpPr>
          <p:nvPr/>
        </p:nvSpPr>
        <p:spPr bwMode="auto">
          <a:xfrm>
            <a:off x="381000" y="4024313"/>
            <a:ext cx="8458200"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000">
                <a:solidFill>
                  <a:srgbClr val="FF0000"/>
                </a:solidFill>
                <a:latin typeface="Times New Roman" panose="02020603050405020304" pitchFamily="18" charset="0"/>
              </a:rPr>
              <a:t>A: Did you use to have short hair?</a:t>
            </a:r>
            <a:endParaRPr lang="zh-CN" altLang="en-US" sz="3000">
              <a:solidFill>
                <a:srgbClr val="FF0066"/>
              </a:solidFill>
              <a:latin typeface="Times New Roman" panose="02020603050405020304" pitchFamily="18" charset="0"/>
            </a:endParaRPr>
          </a:p>
          <a:p>
            <a:r>
              <a:rPr lang="zh-CN" altLang="en-US" sz="3000">
                <a:latin typeface="Times New Roman" panose="02020603050405020304" pitchFamily="18" charset="0"/>
              </a:rPr>
              <a:t>B: Yes. I used to have short hair. But now I have long </a:t>
            </a:r>
          </a:p>
          <a:p>
            <a:r>
              <a:rPr lang="zh-CN" altLang="en-US" sz="3000">
                <a:latin typeface="Times New Roman" panose="02020603050405020304" pitchFamily="18" charset="0"/>
              </a:rPr>
              <a:t>     hair.</a:t>
            </a:r>
          </a:p>
          <a:p>
            <a:r>
              <a:rPr lang="zh-CN" altLang="en-US" sz="3000">
                <a:solidFill>
                  <a:srgbClr val="FF0000"/>
                </a:solidFill>
                <a:latin typeface="Times New Roman" panose="02020603050405020304" pitchFamily="18" charset="0"/>
              </a:rPr>
              <a:t>A: Did you use to be tall?</a:t>
            </a:r>
            <a:r>
              <a:rPr lang="zh-CN" altLang="en-US" sz="3000">
                <a:latin typeface="Times New Roman" panose="02020603050405020304" pitchFamily="18" charset="0"/>
              </a:rPr>
              <a:t> </a:t>
            </a:r>
          </a:p>
          <a:p>
            <a:r>
              <a:rPr lang="zh-CN" altLang="en-US" sz="3000">
                <a:latin typeface="Times New Roman" panose="02020603050405020304" pitchFamily="18" charset="0"/>
              </a:rPr>
              <a:t>B: No. I didn’t use to be tall. But now I’m tall.</a:t>
            </a:r>
          </a:p>
        </p:txBody>
      </p:sp>
      <p:sp>
        <p:nvSpPr>
          <p:cNvPr id="36889" name="WordArt 26">
            <a:extLst>
              <a:ext uri="{FF2B5EF4-FFF2-40B4-BE49-F238E27FC236}">
                <a16:creationId xmlns:a16="http://schemas.microsoft.com/office/drawing/2014/main" id="{AD89B039-3B4B-4C89-91D1-D03606912D9A}"/>
              </a:ext>
            </a:extLst>
          </p:cNvPr>
          <p:cNvSpPr>
            <a:spLocks noChangeArrowheads="1" noChangeShapeType="1" noTextEdit="1"/>
          </p:cNvSpPr>
          <p:nvPr/>
        </p:nvSpPr>
        <p:spPr bwMode="auto">
          <a:xfrm>
            <a:off x="449263" y="1466850"/>
            <a:ext cx="2133600" cy="914400"/>
          </a:xfrm>
          <a:prstGeom prst="rect">
            <a:avLst/>
          </a:prstGeom>
          <a:extLst>
            <a:ext uri="{91240B29-F687-4F45-9708-019B960494DF}">
              <a14:hiddenLine xmlns:a14="http://schemas.microsoft.com/office/drawing/2010/main" w="9525">
                <a:noFill/>
                <a:round/>
                <a:headEnd/>
                <a:tailEnd/>
              </a14:hiddenLine>
            </a:ext>
          </a:extLst>
        </p:spPr>
        <p:txBody>
          <a:bodyPr wrap="none" fromWordArt="1">
            <a:prstTxWarp prst="textCascadeUp">
              <a:avLst>
                <a:gd name="adj" fmla="val 44444"/>
              </a:avLst>
            </a:prstTxWarp>
            <a:scene3d>
              <a:camera prst="legacyPerspectiveFront">
                <a:rot lat="20519999" lon="1080000" rev="0"/>
              </a:camera>
              <a:lightRig rig="legacyFlat3" dir="r"/>
            </a:scene3d>
            <a:sp3d extrusionH="430200" prstMaterial="legacyMatte">
              <a:extrusionClr>
                <a:srgbClr val="FF6600"/>
              </a:extrusionClr>
              <a:contourClr>
                <a:srgbClr val="CC99FF"/>
              </a:contourClr>
            </a:sp3d>
          </a:bodyPr>
          <a:lstStyle/>
          <a:p>
            <a:pPr algn="ctr"/>
            <a:r>
              <a:rPr lang="en-US" altLang="zh-CN" sz="4400" spc="-440" normalizeH="1">
                <a:solidFill>
                  <a:srgbClr val="CC99FF">
                    <a:alpha val="96999"/>
                  </a:srgbClr>
                </a:solidFill>
                <a:latin typeface="宋体" panose="02010600030101010101" pitchFamily="2" charset="-122"/>
              </a:rPr>
              <a:t>pair work</a:t>
            </a:r>
            <a:endParaRPr lang="zh-CN" altLang="en-US" sz="4400" spc="-440" normalizeH="1">
              <a:solidFill>
                <a:srgbClr val="CC99FF">
                  <a:alpha val="96999"/>
                </a:srgbClr>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wipe(down)">
                                      <p:cBhvr>
                                        <p:cTn id="7" dur="500"/>
                                        <p:tgtEl>
                                          <p:spTgt spid="143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4361"/>
                                        </p:tgtEl>
                                        <p:attrNameLst>
                                          <p:attrName>style.visibility</p:attrName>
                                        </p:attrNameLst>
                                      </p:cBhvr>
                                      <p:to>
                                        <p:strVal val="visible"/>
                                      </p:to>
                                    </p:set>
                                    <p:animEffect transition="in" filter="circle(in)">
                                      <p:cBhvr>
                                        <p:cTn id="12" dur="2000"/>
                                        <p:tgtEl>
                                          <p:spTgt spid="143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6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extBox 2">
            <a:extLst>
              <a:ext uri="{FF2B5EF4-FFF2-40B4-BE49-F238E27FC236}">
                <a16:creationId xmlns:a16="http://schemas.microsoft.com/office/drawing/2014/main" id="{1A80D3E2-E01E-4BE6-ACB8-A909CF7EDC2C}"/>
              </a:ext>
            </a:extLst>
          </p:cNvPr>
          <p:cNvSpPr txBox="1">
            <a:spLocks noChangeArrowheads="1"/>
          </p:cNvSpPr>
          <p:nvPr/>
        </p:nvSpPr>
        <p:spPr bwMode="auto">
          <a:xfrm>
            <a:off x="395288" y="1196975"/>
            <a:ext cx="8208962" cy="501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b="1">
                <a:latin typeface="Times New Roman" panose="02020603050405020304" pitchFamily="18" charset="0"/>
              </a:rPr>
              <a:t>一、根据题目要求，完成下列句子。</a:t>
            </a:r>
            <a:endParaRPr lang="zh-CN" altLang="en-US" sz="3200">
              <a:latin typeface="Times New Roman" panose="02020603050405020304" pitchFamily="18" charset="0"/>
            </a:endParaRPr>
          </a:p>
          <a:p>
            <a:r>
              <a:rPr lang="en-US" altLang="zh-CN" sz="3200">
                <a:latin typeface="Times New Roman" panose="02020603050405020304" pitchFamily="18" charset="0"/>
              </a:rPr>
              <a:t>1. Rose used to watch TV a lot.</a:t>
            </a:r>
          </a:p>
          <a:p>
            <a:r>
              <a:rPr lang="en-US" altLang="zh-CN" sz="3200">
                <a:latin typeface="Times New Roman" panose="02020603050405020304" pitchFamily="18" charset="0"/>
              </a:rPr>
              <a:t>(</a:t>
            </a:r>
            <a:r>
              <a:rPr lang="zh-CN" altLang="en-US" sz="3200">
                <a:latin typeface="Times New Roman" panose="02020603050405020304" pitchFamily="18" charset="0"/>
              </a:rPr>
              <a:t>改为一般疑问句</a:t>
            </a:r>
            <a:r>
              <a:rPr lang="en-US" altLang="zh-CN" sz="3200">
                <a:latin typeface="Times New Roman" panose="02020603050405020304" pitchFamily="18" charset="0"/>
              </a:rPr>
              <a:t>)</a:t>
            </a:r>
          </a:p>
          <a:p>
            <a:r>
              <a:rPr lang="en-US" altLang="zh-CN" sz="3200">
                <a:latin typeface="Times New Roman" panose="02020603050405020304" pitchFamily="18" charset="0"/>
              </a:rPr>
              <a:t>_____ Rose _____ _____ watch TV a lot?</a:t>
            </a:r>
          </a:p>
          <a:p>
            <a:endParaRPr lang="en-US" altLang="zh-CN" sz="3200">
              <a:latin typeface="Times New Roman" panose="02020603050405020304" pitchFamily="18" charset="0"/>
            </a:endParaRPr>
          </a:p>
          <a:p>
            <a:r>
              <a:rPr lang="en-US" altLang="zh-CN" sz="3200">
                <a:latin typeface="Times New Roman" panose="02020603050405020304" pitchFamily="18" charset="0"/>
              </a:rPr>
              <a:t>2. Peter used to draw pictures. (</a:t>
            </a:r>
            <a:r>
              <a:rPr lang="zh-CN" altLang="en-US" sz="3200">
                <a:latin typeface="Times New Roman" panose="02020603050405020304" pitchFamily="18" charset="0"/>
              </a:rPr>
              <a:t>改为否定句</a:t>
            </a:r>
            <a:r>
              <a:rPr lang="en-US" altLang="zh-CN" sz="3200">
                <a:latin typeface="Times New Roman" panose="02020603050405020304" pitchFamily="18" charset="0"/>
              </a:rPr>
              <a:t>)</a:t>
            </a:r>
          </a:p>
          <a:p>
            <a:r>
              <a:rPr lang="en-US" altLang="zh-CN" sz="3200">
                <a:latin typeface="Times New Roman" panose="02020603050405020304" pitchFamily="18" charset="0"/>
              </a:rPr>
              <a:t>Peter _____ _____ _____ draw pictures.</a:t>
            </a:r>
          </a:p>
          <a:p>
            <a:endParaRPr lang="en-US" altLang="zh-CN" sz="3200">
              <a:latin typeface="Times New Roman" panose="02020603050405020304" pitchFamily="18" charset="0"/>
            </a:endParaRPr>
          </a:p>
          <a:p>
            <a:r>
              <a:rPr lang="en-US" altLang="zh-CN" sz="3200">
                <a:latin typeface="Times New Roman" panose="02020603050405020304" pitchFamily="18" charset="0"/>
              </a:rPr>
              <a:t>3. Eric used to be very fat. (</a:t>
            </a:r>
            <a:r>
              <a:rPr lang="zh-CN" altLang="en-US" sz="3200">
                <a:latin typeface="Times New Roman" panose="02020603050405020304" pitchFamily="18" charset="0"/>
              </a:rPr>
              <a:t>就划线部分提问</a:t>
            </a:r>
            <a:r>
              <a:rPr lang="en-US" altLang="zh-CN" sz="3200">
                <a:latin typeface="Times New Roman" panose="02020603050405020304" pitchFamily="18" charset="0"/>
              </a:rPr>
              <a:t>)</a:t>
            </a:r>
          </a:p>
          <a:p>
            <a:r>
              <a:rPr lang="en-US" altLang="zh-CN" sz="3200">
                <a:latin typeface="Times New Roman" panose="02020603050405020304" pitchFamily="18" charset="0"/>
              </a:rPr>
              <a:t>What _____ Eric _____ _____ be like?</a:t>
            </a:r>
          </a:p>
        </p:txBody>
      </p:sp>
      <p:sp>
        <p:nvSpPr>
          <p:cNvPr id="37890" name="TextBox 1">
            <a:extLst>
              <a:ext uri="{FF2B5EF4-FFF2-40B4-BE49-F238E27FC236}">
                <a16:creationId xmlns:a16="http://schemas.microsoft.com/office/drawing/2014/main" id="{5B8BD7A0-0855-4AF6-9CCB-86F1B98F02EE}"/>
              </a:ext>
            </a:extLst>
          </p:cNvPr>
          <p:cNvSpPr txBox="1">
            <a:spLocks noChangeArrowheads="1"/>
          </p:cNvSpPr>
          <p:nvPr/>
        </p:nvSpPr>
        <p:spPr bwMode="auto">
          <a:xfrm>
            <a:off x="3059113" y="333375"/>
            <a:ext cx="21605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0033CC"/>
                </a:solidFill>
                <a:latin typeface="Comic Sans MS" panose="030F0702030302020204" pitchFamily="66" charset="0"/>
              </a:rPr>
              <a:t>Practice</a:t>
            </a:r>
            <a:endParaRPr lang="zh-CN" altLang="en-US" sz="3600">
              <a:solidFill>
                <a:srgbClr val="0033CC"/>
              </a:solidFill>
              <a:latin typeface="Comic Sans MS" panose="030F0702030302020204" pitchFamily="66" charset="0"/>
            </a:endParaRPr>
          </a:p>
        </p:txBody>
      </p:sp>
      <p:sp>
        <p:nvSpPr>
          <p:cNvPr id="4" name="TextBox 3">
            <a:extLst>
              <a:ext uri="{FF2B5EF4-FFF2-40B4-BE49-F238E27FC236}">
                <a16:creationId xmlns:a16="http://schemas.microsoft.com/office/drawing/2014/main" id="{0971664C-8F48-4E41-A1DF-EEC4D6DC2F76}"/>
              </a:ext>
            </a:extLst>
          </p:cNvPr>
          <p:cNvSpPr txBox="1">
            <a:spLocks noChangeArrowheads="1"/>
          </p:cNvSpPr>
          <p:nvPr/>
        </p:nvSpPr>
        <p:spPr bwMode="auto">
          <a:xfrm>
            <a:off x="573088" y="2628900"/>
            <a:ext cx="4070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a:solidFill>
                  <a:srgbClr val="FF0000"/>
                </a:solidFill>
                <a:latin typeface="Times New Roman" panose="02020603050405020304" pitchFamily="18" charset="0"/>
              </a:rPr>
              <a:t>Did                use    to</a:t>
            </a:r>
            <a:endParaRPr lang="zh-CN" altLang="en-US" sz="3200">
              <a:solidFill>
                <a:srgbClr val="FF0000"/>
              </a:solidFill>
              <a:latin typeface="Times New Roman" panose="02020603050405020304" pitchFamily="18" charset="0"/>
            </a:endParaRPr>
          </a:p>
        </p:txBody>
      </p:sp>
      <p:sp>
        <p:nvSpPr>
          <p:cNvPr id="5" name="TextBox 4">
            <a:extLst>
              <a:ext uri="{FF2B5EF4-FFF2-40B4-BE49-F238E27FC236}">
                <a16:creationId xmlns:a16="http://schemas.microsoft.com/office/drawing/2014/main" id="{8B685DD5-51A6-4581-A30C-623277DD3C58}"/>
              </a:ext>
            </a:extLst>
          </p:cNvPr>
          <p:cNvSpPr txBox="1">
            <a:spLocks noChangeArrowheads="1"/>
          </p:cNvSpPr>
          <p:nvPr/>
        </p:nvSpPr>
        <p:spPr bwMode="auto">
          <a:xfrm>
            <a:off x="1397000" y="4105275"/>
            <a:ext cx="3136900"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a:solidFill>
                  <a:srgbClr val="FF0000"/>
                </a:solidFill>
                <a:latin typeface="Times New Roman" panose="02020603050405020304" pitchFamily="18" charset="0"/>
              </a:rPr>
              <a:t>didn’t   use      to</a:t>
            </a:r>
            <a:endParaRPr lang="zh-CN" altLang="en-US" sz="3200">
              <a:solidFill>
                <a:srgbClr val="FF0000"/>
              </a:solidFill>
              <a:latin typeface="Times New Roman" panose="02020603050405020304" pitchFamily="18" charset="0"/>
            </a:endParaRPr>
          </a:p>
        </p:txBody>
      </p:sp>
      <p:sp>
        <p:nvSpPr>
          <p:cNvPr id="6" name="TextBox 5">
            <a:extLst>
              <a:ext uri="{FF2B5EF4-FFF2-40B4-BE49-F238E27FC236}">
                <a16:creationId xmlns:a16="http://schemas.microsoft.com/office/drawing/2014/main" id="{924412CD-EFB0-466F-BA62-E57E337F383A}"/>
              </a:ext>
            </a:extLst>
          </p:cNvPr>
          <p:cNvSpPr txBox="1">
            <a:spLocks noChangeArrowheads="1"/>
          </p:cNvSpPr>
          <p:nvPr/>
        </p:nvSpPr>
        <p:spPr bwMode="auto">
          <a:xfrm>
            <a:off x="1508125" y="5580063"/>
            <a:ext cx="40719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a:solidFill>
                  <a:srgbClr val="FF0000"/>
                </a:solidFill>
                <a:latin typeface="Times New Roman" panose="02020603050405020304" pitchFamily="18" charset="0"/>
              </a:rPr>
              <a:t>did               use      to</a:t>
            </a:r>
            <a:endParaRPr lang="zh-CN" altLang="en-US" sz="320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extBox 2">
            <a:extLst>
              <a:ext uri="{FF2B5EF4-FFF2-40B4-BE49-F238E27FC236}">
                <a16:creationId xmlns:a16="http://schemas.microsoft.com/office/drawing/2014/main" id="{802D25E6-944B-4147-8A5A-42B5C749BE17}"/>
              </a:ext>
            </a:extLst>
          </p:cNvPr>
          <p:cNvSpPr txBox="1">
            <a:spLocks noChangeArrowheads="1"/>
          </p:cNvSpPr>
          <p:nvPr/>
        </p:nvSpPr>
        <p:spPr bwMode="auto">
          <a:xfrm>
            <a:off x="611560" y="1235075"/>
            <a:ext cx="8064128" cy="3586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sz="3200" b="1" dirty="0">
                <a:latin typeface="Times New Roman" panose="02020603050405020304" pitchFamily="18" charset="0"/>
              </a:rPr>
              <a:t>二、根据中文意思完成句子。</a:t>
            </a:r>
            <a:endParaRPr lang="zh-CN" altLang="en-US" sz="3200" dirty="0">
              <a:latin typeface="Times New Roman" panose="02020603050405020304" pitchFamily="18" charset="0"/>
            </a:endParaRPr>
          </a:p>
          <a:p>
            <a:pPr>
              <a:lnSpc>
                <a:spcPct val="120000"/>
              </a:lnSpc>
            </a:pPr>
            <a:r>
              <a:rPr lang="en-US" altLang="zh-CN" sz="3200" dirty="0">
                <a:latin typeface="Times New Roman" panose="02020603050405020304" pitchFamily="18" charset="0"/>
              </a:rPr>
              <a:t>1. </a:t>
            </a:r>
            <a:r>
              <a:rPr lang="zh-CN" altLang="en-US" sz="3200" dirty="0">
                <a:latin typeface="Times New Roman" panose="02020603050405020304" pitchFamily="18" charset="0"/>
              </a:rPr>
              <a:t>他过去不常喝咖啡。</a:t>
            </a:r>
          </a:p>
          <a:p>
            <a:pPr>
              <a:lnSpc>
                <a:spcPct val="120000"/>
              </a:lnSpc>
            </a:pPr>
            <a:r>
              <a:rPr lang="en-US" altLang="zh-CN" sz="3200" dirty="0">
                <a:latin typeface="Times New Roman" panose="02020603050405020304" pitchFamily="18" charset="0"/>
              </a:rPr>
              <a:t>He _____ _____ _____ _____ coffee.</a:t>
            </a:r>
          </a:p>
          <a:p>
            <a:pPr>
              <a:lnSpc>
                <a:spcPct val="120000"/>
              </a:lnSpc>
            </a:pPr>
            <a:endParaRPr lang="en-US" altLang="zh-CN" sz="3200" dirty="0">
              <a:latin typeface="Times New Roman" panose="02020603050405020304" pitchFamily="18" charset="0"/>
            </a:endParaRPr>
          </a:p>
          <a:p>
            <a:pPr>
              <a:lnSpc>
                <a:spcPct val="120000"/>
              </a:lnSpc>
            </a:pPr>
            <a:r>
              <a:rPr lang="en-US" altLang="zh-CN" sz="3200" dirty="0">
                <a:latin typeface="Times New Roman" panose="02020603050405020304" pitchFamily="18" charset="0"/>
              </a:rPr>
              <a:t>2. </a:t>
            </a:r>
            <a:r>
              <a:rPr lang="zh-CN" altLang="en-US" sz="3200" dirty="0">
                <a:latin typeface="Times New Roman" panose="02020603050405020304" pitchFamily="18" charset="0"/>
              </a:rPr>
              <a:t>我爸爸过去常常吸烟。</a:t>
            </a:r>
          </a:p>
          <a:p>
            <a:pPr>
              <a:lnSpc>
                <a:spcPct val="120000"/>
              </a:lnSpc>
            </a:pPr>
            <a:r>
              <a:rPr lang="en-US" altLang="zh-CN" sz="3200" dirty="0">
                <a:latin typeface="Times New Roman" panose="02020603050405020304" pitchFamily="18" charset="0"/>
              </a:rPr>
              <a:t>My father _____ _____ ______.</a:t>
            </a:r>
          </a:p>
        </p:txBody>
      </p:sp>
      <p:sp>
        <p:nvSpPr>
          <p:cNvPr id="4" name="TextBox 3">
            <a:extLst>
              <a:ext uri="{FF2B5EF4-FFF2-40B4-BE49-F238E27FC236}">
                <a16:creationId xmlns:a16="http://schemas.microsoft.com/office/drawing/2014/main" id="{6200F3C4-B042-4A3D-B70D-9F89278FCEE0}"/>
              </a:ext>
            </a:extLst>
          </p:cNvPr>
          <p:cNvSpPr txBox="1">
            <a:spLocks noChangeArrowheads="1"/>
          </p:cNvSpPr>
          <p:nvPr/>
        </p:nvSpPr>
        <p:spPr bwMode="auto">
          <a:xfrm>
            <a:off x="1259632" y="2348880"/>
            <a:ext cx="4568825" cy="58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dirty="0">
                <a:solidFill>
                  <a:srgbClr val="FF0000"/>
                </a:solidFill>
                <a:latin typeface="Times New Roman" panose="02020603050405020304" pitchFamily="18" charset="0"/>
              </a:rPr>
              <a:t>didn’t    use     to      drink</a:t>
            </a:r>
            <a:endParaRPr lang="zh-CN" altLang="en-US" sz="3200" dirty="0">
              <a:solidFill>
                <a:srgbClr val="FF0000"/>
              </a:solidFill>
              <a:latin typeface="Times New Roman" panose="02020603050405020304" pitchFamily="18" charset="0"/>
            </a:endParaRPr>
          </a:p>
        </p:txBody>
      </p:sp>
      <p:sp>
        <p:nvSpPr>
          <p:cNvPr id="5" name="TextBox 4">
            <a:extLst>
              <a:ext uri="{FF2B5EF4-FFF2-40B4-BE49-F238E27FC236}">
                <a16:creationId xmlns:a16="http://schemas.microsoft.com/office/drawing/2014/main" id="{0C6DE2F5-8D18-44B9-B632-AA8B3C5294F8}"/>
              </a:ext>
            </a:extLst>
          </p:cNvPr>
          <p:cNvSpPr txBox="1">
            <a:spLocks noChangeArrowheads="1"/>
          </p:cNvSpPr>
          <p:nvPr/>
        </p:nvSpPr>
        <p:spPr bwMode="auto">
          <a:xfrm>
            <a:off x="2411760" y="4045297"/>
            <a:ext cx="37068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dirty="0">
                <a:solidFill>
                  <a:srgbClr val="FF0000"/>
                </a:solidFill>
                <a:latin typeface="Times New Roman" panose="02020603050405020304" pitchFamily="18" charset="0"/>
              </a:rPr>
              <a:t>used     to     smoke</a:t>
            </a:r>
            <a:endParaRPr lang="zh-CN" altLang="en-US" sz="3200"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a:extLst>
              <a:ext uri="{FF2B5EF4-FFF2-40B4-BE49-F238E27FC236}">
                <a16:creationId xmlns:a16="http://schemas.microsoft.com/office/drawing/2014/main" id="{AEEDFDDB-174C-43FA-81FE-1D0EBC3E515E}"/>
              </a:ext>
            </a:extLst>
          </p:cNvPr>
          <p:cNvSpPr txBox="1">
            <a:spLocks noChangeArrowheads="1"/>
          </p:cNvSpPr>
          <p:nvPr/>
        </p:nvSpPr>
        <p:spPr bwMode="auto">
          <a:xfrm>
            <a:off x="244475" y="4868863"/>
            <a:ext cx="8942388"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spcBef>
                <a:spcPct val="30000"/>
              </a:spcBef>
            </a:pPr>
            <a:r>
              <a:rPr lang="zh-CN" altLang="zh-CN" sz="3200">
                <a:solidFill>
                  <a:srgbClr val="FF0000"/>
                </a:solidFill>
                <a:latin typeface="Times New Roman" panose="02020603050405020304" pitchFamily="18" charset="0"/>
              </a:rPr>
              <a:t>Mike used to go to Dongfeng Road Primary School.</a:t>
            </a:r>
          </a:p>
        </p:txBody>
      </p:sp>
      <p:sp>
        <p:nvSpPr>
          <p:cNvPr id="15363" name="Text Box 3">
            <a:extLst>
              <a:ext uri="{FF2B5EF4-FFF2-40B4-BE49-F238E27FC236}">
                <a16:creationId xmlns:a16="http://schemas.microsoft.com/office/drawing/2014/main" id="{181C1A5C-1201-4C4A-AE90-CC325C930168}"/>
              </a:ext>
            </a:extLst>
          </p:cNvPr>
          <p:cNvSpPr txBox="1">
            <a:spLocks noChangeArrowheads="1"/>
          </p:cNvSpPr>
          <p:nvPr/>
        </p:nvSpPr>
        <p:spPr bwMode="auto">
          <a:xfrm>
            <a:off x="244475" y="5672138"/>
            <a:ext cx="82296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3200">
                <a:solidFill>
                  <a:srgbClr val="FF0000"/>
                </a:solidFill>
                <a:latin typeface="Times New Roman" panose="02020603050405020304" pitchFamily="18" charset="0"/>
              </a:rPr>
              <a:t>Now he goes to No.5 Junior High School.</a:t>
            </a:r>
          </a:p>
        </p:txBody>
      </p:sp>
      <p:sp>
        <p:nvSpPr>
          <p:cNvPr id="39939" name="Text Box 4">
            <a:extLst>
              <a:ext uri="{FF2B5EF4-FFF2-40B4-BE49-F238E27FC236}">
                <a16:creationId xmlns:a16="http://schemas.microsoft.com/office/drawing/2014/main" id="{8A895D5B-8FFE-4930-B490-6090FCB318AA}"/>
              </a:ext>
            </a:extLst>
          </p:cNvPr>
          <p:cNvSpPr txBox="1">
            <a:spLocks noChangeArrowheads="1"/>
          </p:cNvSpPr>
          <p:nvPr/>
        </p:nvSpPr>
        <p:spPr bwMode="auto">
          <a:xfrm>
            <a:off x="533400" y="1052513"/>
            <a:ext cx="8229600"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GB" altLang="en-US" sz="2800" b="1" i="1">
                <a:latin typeface="Times New Roman" panose="02020603050405020304" pitchFamily="18" charset="0"/>
              </a:rPr>
              <a:t>Look at the pictures of Mike at primary school and Mike now. What did he use to do and what does he do now? Use the example below to help you.</a:t>
            </a:r>
            <a:endParaRPr lang="zh-CN" altLang="en-US" sz="2800" b="1" i="1">
              <a:latin typeface="Times New Roman" panose="02020603050405020304" pitchFamily="18" charset="0"/>
            </a:endParaRPr>
          </a:p>
        </p:txBody>
      </p:sp>
      <p:pic>
        <p:nvPicPr>
          <p:cNvPr id="39940" name="Picture 5" descr="QQ截图20130131133512">
            <a:extLst>
              <a:ext uri="{FF2B5EF4-FFF2-40B4-BE49-F238E27FC236}">
                <a16:creationId xmlns:a16="http://schemas.microsoft.com/office/drawing/2014/main" id="{7DC380A8-91B0-4ACB-8D23-C6B85CDD2F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625" y="2430463"/>
            <a:ext cx="7953375"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1" name="TextBox 5">
            <a:extLst>
              <a:ext uri="{FF2B5EF4-FFF2-40B4-BE49-F238E27FC236}">
                <a16:creationId xmlns:a16="http://schemas.microsoft.com/office/drawing/2014/main" id="{8C1A6F06-3494-4178-A410-D6C4D9AFF81A}"/>
              </a:ext>
            </a:extLst>
          </p:cNvPr>
          <p:cNvSpPr txBox="1">
            <a:spLocks noChangeArrowheads="1"/>
          </p:cNvSpPr>
          <p:nvPr/>
        </p:nvSpPr>
        <p:spPr bwMode="auto">
          <a:xfrm>
            <a:off x="2071688" y="357188"/>
            <a:ext cx="40132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solidFill>
                  <a:srgbClr val="7030A0"/>
                </a:solidFill>
                <a:latin typeface="Times New Roman" panose="02020603050405020304" pitchFamily="18" charset="0"/>
              </a:rPr>
              <a:t>Grammar exercise</a:t>
            </a:r>
            <a:endParaRPr lang="zh-CN" altLang="en-US" sz="3600" b="1">
              <a:solidFill>
                <a:srgbClr val="7030A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slide(fromBottom)">
                                      <p:cBhvr>
                                        <p:cTn id="7" dur="500"/>
                                        <p:tgtEl>
                                          <p:spTgt spid="1536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5363"/>
                                        </p:tgtEl>
                                        <p:attrNameLst>
                                          <p:attrName>style.visibility</p:attrName>
                                        </p:attrNameLst>
                                      </p:cBhvr>
                                      <p:to>
                                        <p:strVal val="visible"/>
                                      </p:to>
                                    </p:set>
                                    <p:animEffect transition="in" filter="slide(fromBottom)">
                                      <p:cBhvr>
                                        <p:cTn id="12" dur="500"/>
                                        <p:tgtEl>
                                          <p:spTgt spid="15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536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a:extLst>
              <a:ext uri="{FF2B5EF4-FFF2-40B4-BE49-F238E27FC236}">
                <a16:creationId xmlns:a16="http://schemas.microsoft.com/office/drawing/2014/main" id="{743AC29C-48D7-4233-B972-ACBC320EE961}"/>
              </a:ext>
            </a:extLst>
          </p:cNvPr>
          <p:cNvSpPr txBox="1">
            <a:spLocks noChangeArrowheads="1"/>
          </p:cNvSpPr>
          <p:nvPr/>
        </p:nvSpPr>
        <p:spPr bwMode="auto">
          <a:xfrm>
            <a:off x="914400" y="4129088"/>
            <a:ext cx="8229600" cy="741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spcBef>
                <a:spcPct val="30000"/>
              </a:spcBef>
            </a:pPr>
            <a:r>
              <a:rPr lang="zh-CN" altLang="zh-CN" sz="3600">
                <a:solidFill>
                  <a:srgbClr val="FF0000"/>
                </a:solidFill>
                <a:latin typeface="Times New Roman" panose="02020603050405020304" pitchFamily="18" charset="0"/>
              </a:rPr>
              <a:t>Mike used to go to bed at 9 p.m.</a:t>
            </a:r>
          </a:p>
        </p:txBody>
      </p:sp>
      <p:sp>
        <p:nvSpPr>
          <p:cNvPr id="16387" name="Text Box 3">
            <a:extLst>
              <a:ext uri="{FF2B5EF4-FFF2-40B4-BE49-F238E27FC236}">
                <a16:creationId xmlns:a16="http://schemas.microsoft.com/office/drawing/2014/main" id="{DE268099-1643-451D-92DC-B65A0A3E2300}"/>
              </a:ext>
            </a:extLst>
          </p:cNvPr>
          <p:cNvSpPr txBox="1">
            <a:spLocks noChangeArrowheads="1"/>
          </p:cNvSpPr>
          <p:nvPr/>
        </p:nvSpPr>
        <p:spPr bwMode="auto">
          <a:xfrm>
            <a:off x="900113" y="4967288"/>
            <a:ext cx="7620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3600">
                <a:solidFill>
                  <a:srgbClr val="FF0000"/>
                </a:solidFill>
                <a:latin typeface="Times New Roman" panose="02020603050405020304" pitchFamily="18" charset="0"/>
              </a:rPr>
              <a:t>Now he goes to bed at 10 p.m.</a:t>
            </a:r>
          </a:p>
        </p:txBody>
      </p:sp>
      <p:pic>
        <p:nvPicPr>
          <p:cNvPr id="40963" name="Picture 4" descr="QQ截图20130131133552">
            <a:extLst>
              <a:ext uri="{FF2B5EF4-FFF2-40B4-BE49-F238E27FC236}">
                <a16:creationId xmlns:a16="http://schemas.microsoft.com/office/drawing/2014/main" id="{16872506-DC15-4BCC-91E9-2D993C3AB6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375" y="1143000"/>
            <a:ext cx="8353425" cy="2490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slide(fromBottom)">
                                      <p:cBhvr>
                                        <p:cTn id="7" dur="500"/>
                                        <p:tgtEl>
                                          <p:spTgt spid="1638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6387"/>
                                        </p:tgtEl>
                                        <p:attrNameLst>
                                          <p:attrName>style.visibility</p:attrName>
                                        </p:attrNameLst>
                                      </p:cBhvr>
                                      <p:to>
                                        <p:strVal val="visible"/>
                                      </p:to>
                                    </p:set>
                                    <p:animEffect transition="in" filter="slide(fromBottom)">
                                      <p:cBhvr>
                                        <p:cTn id="12" dur="500"/>
                                        <p:tgtEl>
                                          <p:spTgt spid="16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638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a:extLst>
              <a:ext uri="{FF2B5EF4-FFF2-40B4-BE49-F238E27FC236}">
                <a16:creationId xmlns:a16="http://schemas.microsoft.com/office/drawing/2014/main" id="{642A42DC-D3FD-4792-89CE-6B4A4719F2D2}"/>
              </a:ext>
            </a:extLst>
          </p:cNvPr>
          <p:cNvSpPr txBox="1">
            <a:spLocks noChangeArrowheads="1"/>
          </p:cNvSpPr>
          <p:nvPr/>
        </p:nvSpPr>
        <p:spPr bwMode="auto">
          <a:xfrm>
            <a:off x="304800" y="4129088"/>
            <a:ext cx="8839200" cy="81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spcBef>
                <a:spcPct val="30000"/>
              </a:spcBef>
            </a:pPr>
            <a:r>
              <a:rPr lang="zh-CN" altLang="zh-CN" sz="3600">
                <a:solidFill>
                  <a:srgbClr val="FF0000"/>
                </a:solidFill>
                <a:latin typeface="Times New Roman" panose="02020603050405020304" pitchFamily="18" charset="0"/>
              </a:rPr>
              <a:t>Mike didn</a:t>
            </a:r>
            <a:r>
              <a:rPr lang="en-US" altLang="zh-CN" sz="3600">
                <a:solidFill>
                  <a:srgbClr val="FF0000"/>
                </a:solidFill>
                <a:latin typeface="Times New Roman" panose="02020603050405020304" pitchFamily="18" charset="0"/>
              </a:rPr>
              <a:t>'</a:t>
            </a:r>
            <a:r>
              <a:rPr lang="zh-CN" altLang="zh-CN" sz="3600">
                <a:solidFill>
                  <a:srgbClr val="FF0000"/>
                </a:solidFill>
                <a:latin typeface="Times New Roman" panose="02020603050405020304" pitchFamily="18" charset="0"/>
              </a:rPr>
              <a:t>t use to enjoy swimming.</a:t>
            </a:r>
          </a:p>
        </p:txBody>
      </p:sp>
      <p:sp>
        <p:nvSpPr>
          <p:cNvPr id="17411" name="Text Box 3">
            <a:extLst>
              <a:ext uri="{FF2B5EF4-FFF2-40B4-BE49-F238E27FC236}">
                <a16:creationId xmlns:a16="http://schemas.microsoft.com/office/drawing/2014/main" id="{8CB939A6-CF1F-4FE0-9084-682E6398E10D}"/>
              </a:ext>
            </a:extLst>
          </p:cNvPr>
          <p:cNvSpPr txBox="1">
            <a:spLocks noChangeArrowheads="1"/>
          </p:cNvSpPr>
          <p:nvPr/>
        </p:nvSpPr>
        <p:spPr bwMode="auto">
          <a:xfrm>
            <a:off x="304800" y="4967288"/>
            <a:ext cx="82296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3600">
                <a:solidFill>
                  <a:srgbClr val="FF0000"/>
                </a:solidFill>
                <a:latin typeface="Times New Roman" panose="02020603050405020304" pitchFamily="18" charset="0"/>
              </a:rPr>
              <a:t>Now he goes swimming every week.</a:t>
            </a:r>
          </a:p>
        </p:txBody>
      </p:sp>
      <p:pic>
        <p:nvPicPr>
          <p:cNvPr id="41987" name="Picture 4" descr="QQ截图20130131133600">
            <a:extLst>
              <a:ext uri="{FF2B5EF4-FFF2-40B4-BE49-F238E27FC236}">
                <a16:creationId xmlns:a16="http://schemas.microsoft.com/office/drawing/2014/main" id="{B4676F36-6740-4FAA-B1A6-B6AD52812F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409700"/>
            <a:ext cx="8686800" cy="227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slide(fromBottom)">
                                      <p:cBhvr>
                                        <p:cTn id="7" dur="500"/>
                                        <p:tgtEl>
                                          <p:spTgt spid="174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7411"/>
                                        </p:tgtEl>
                                        <p:attrNameLst>
                                          <p:attrName>style.visibility</p:attrName>
                                        </p:attrNameLst>
                                      </p:cBhvr>
                                      <p:to>
                                        <p:strVal val="visible"/>
                                      </p:to>
                                    </p:set>
                                    <p:animEffect transition="in" filter="slide(fromBottom)">
                                      <p:cBhvr>
                                        <p:cTn id="12" dur="500"/>
                                        <p:tgtEl>
                                          <p:spTgt spid="17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P spid="1741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a:extLst>
              <a:ext uri="{FF2B5EF4-FFF2-40B4-BE49-F238E27FC236}">
                <a16:creationId xmlns:a16="http://schemas.microsoft.com/office/drawing/2014/main" id="{4C63A9DB-8548-4A80-B9F4-8CFD27973673}"/>
              </a:ext>
            </a:extLst>
          </p:cNvPr>
          <p:cNvSpPr txBox="1">
            <a:spLocks noChangeArrowheads="1"/>
          </p:cNvSpPr>
          <p:nvPr/>
        </p:nvSpPr>
        <p:spPr bwMode="auto">
          <a:xfrm>
            <a:off x="304800" y="4129088"/>
            <a:ext cx="8839200" cy="741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spcBef>
                <a:spcPct val="30000"/>
              </a:spcBef>
            </a:pPr>
            <a:r>
              <a:rPr lang="zh-CN" altLang="zh-CN" sz="3600">
                <a:solidFill>
                  <a:srgbClr val="FF0000"/>
                </a:solidFill>
                <a:latin typeface="Times New Roman" panose="02020603050405020304" pitchFamily="18" charset="0"/>
              </a:rPr>
              <a:t>Mike used to be shy.</a:t>
            </a:r>
          </a:p>
        </p:txBody>
      </p:sp>
      <p:sp>
        <p:nvSpPr>
          <p:cNvPr id="18435" name="Text Box 3">
            <a:extLst>
              <a:ext uri="{FF2B5EF4-FFF2-40B4-BE49-F238E27FC236}">
                <a16:creationId xmlns:a16="http://schemas.microsoft.com/office/drawing/2014/main" id="{12765EF3-DB7D-40AA-BA08-3E708B91EFBE}"/>
              </a:ext>
            </a:extLst>
          </p:cNvPr>
          <p:cNvSpPr txBox="1">
            <a:spLocks noChangeArrowheads="1"/>
          </p:cNvSpPr>
          <p:nvPr/>
        </p:nvSpPr>
        <p:spPr bwMode="auto">
          <a:xfrm>
            <a:off x="304800" y="4967288"/>
            <a:ext cx="82296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3600">
                <a:solidFill>
                  <a:srgbClr val="FF0000"/>
                </a:solidFill>
                <a:latin typeface="Times New Roman" panose="02020603050405020304" pitchFamily="18" charset="0"/>
              </a:rPr>
              <a:t>Now he enjoys talking to people.</a:t>
            </a:r>
          </a:p>
        </p:txBody>
      </p:sp>
      <p:pic>
        <p:nvPicPr>
          <p:cNvPr id="43011" name="Picture 4" descr="QQ截图20130131133607">
            <a:extLst>
              <a:ext uri="{FF2B5EF4-FFF2-40B4-BE49-F238E27FC236}">
                <a16:creationId xmlns:a16="http://schemas.microsoft.com/office/drawing/2014/main" id="{77F9CD6D-31A7-4FFD-9A2C-E82975297A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371600"/>
            <a:ext cx="8305800" cy="233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slide(fromBottom)">
                                      <p:cBhvr>
                                        <p:cTn id="7" dur="500"/>
                                        <p:tgtEl>
                                          <p:spTgt spid="184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8435"/>
                                        </p:tgtEl>
                                        <p:attrNameLst>
                                          <p:attrName>style.visibility</p:attrName>
                                        </p:attrNameLst>
                                      </p:cBhvr>
                                      <p:to>
                                        <p:strVal val="visible"/>
                                      </p:to>
                                    </p:set>
                                    <p:animEffect transition="in" filter="slide(fromBottom)">
                                      <p:cBhvr>
                                        <p:cTn id="12" dur="5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1843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extBox 4">
            <a:extLst>
              <a:ext uri="{FF2B5EF4-FFF2-40B4-BE49-F238E27FC236}">
                <a16:creationId xmlns:a16="http://schemas.microsoft.com/office/drawing/2014/main" id="{40F016AC-01FE-4E97-ADBE-FDD73A5A300A}"/>
              </a:ext>
            </a:extLst>
          </p:cNvPr>
          <p:cNvSpPr txBox="1">
            <a:spLocks noChangeArrowheads="1"/>
          </p:cNvSpPr>
          <p:nvPr/>
        </p:nvSpPr>
        <p:spPr bwMode="auto">
          <a:xfrm>
            <a:off x="755650" y="2636838"/>
            <a:ext cx="77041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14350" indent="-51435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200">
                <a:latin typeface="Times New Roman" panose="02020603050405020304" pitchFamily="18" charset="0"/>
              </a:rPr>
              <a:t>Let’s learn the new words and expressions.</a:t>
            </a:r>
            <a:endParaRPr lang="zh-CN" altLang="en-US" sz="3200">
              <a:latin typeface="Times New Roman" panose="02020603050405020304" pitchFamily="18" charset="0"/>
            </a:endParaRPr>
          </a:p>
        </p:txBody>
      </p:sp>
      <p:pic>
        <p:nvPicPr>
          <p:cNvPr id="44034" name="图片 5" descr="学习.jpg">
            <a:extLst>
              <a:ext uri="{FF2B5EF4-FFF2-40B4-BE49-F238E27FC236}">
                <a16:creationId xmlns:a16="http://schemas.microsoft.com/office/drawing/2014/main" id="{10A348AF-E580-4F6E-BBC9-393B7832DB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0550" y="3141663"/>
            <a:ext cx="4799013" cy="359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a:extLst>
              <a:ext uri="{FF2B5EF4-FFF2-40B4-BE49-F238E27FC236}">
                <a16:creationId xmlns:a16="http://schemas.microsoft.com/office/drawing/2014/main" id="{4A0B6BBE-BEE3-4920-B77D-D1AEAFADE3EB}"/>
              </a:ext>
            </a:extLst>
          </p:cNvPr>
          <p:cNvSpPr>
            <a:spLocks noGrp="1" noChangeArrowheads="1"/>
          </p:cNvSpPr>
          <p:nvPr>
            <p:ph idx="1"/>
          </p:nvPr>
        </p:nvSpPr>
        <p:spPr>
          <a:xfrm>
            <a:off x="609600" y="1419225"/>
            <a:ext cx="8024813" cy="2862263"/>
          </a:xfrm>
        </p:spPr>
        <p:txBody>
          <a:bodyPr>
            <a:spAutoFit/>
          </a:bodyPr>
          <a:lstStyle/>
          <a:p>
            <a:pPr marL="0" indent="0">
              <a:lnSpc>
                <a:spcPct val="110000"/>
              </a:lnSpc>
              <a:spcBef>
                <a:spcPct val="10000"/>
              </a:spcBef>
              <a:buFont typeface="Wingdings 2" panose="05020102010507070707" pitchFamily="18" charset="2"/>
              <a:buNone/>
            </a:pPr>
            <a:r>
              <a:rPr lang="en-US" altLang="zh-CN" sz="3600"/>
              <a:t>1. by the way		</a:t>
            </a:r>
            <a:r>
              <a:rPr lang="zh-CN" altLang="en-US" sz="3600"/>
              <a:t>顺便说一句</a:t>
            </a:r>
          </a:p>
          <a:p>
            <a:pPr marL="0" indent="0">
              <a:lnSpc>
                <a:spcPct val="110000"/>
              </a:lnSpc>
              <a:spcBef>
                <a:spcPct val="10000"/>
              </a:spcBef>
              <a:buFont typeface="Wingdings 2" panose="05020102010507070707" pitchFamily="18" charset="2"/>
              <a:buNone/>
            </a:pPr>
            <a:endParaRPr lang="zh-CN" altLang="en-US" sz="3600"/>
          </a:p>
          <a:p>
            <a:pPr marL="0" indent="0">
              <a:lnSpc>
                <a:spcPct val="115000"/>
              </a:lnSpc>
              <a:buFont typeface="Wingdings 2" panose="05020102010507070707" pitchFamily="18" charset="2"/>
              <a:buNone/>
            </a:pPr>
            <a:r>
              <a:rPr lang="zh-CN" altLang="en-US" sz="3600"/>
              <a:t>顺便说一句，我是你的头号粉丝。</a:t>
            </a:r>
            <a:endParaRPr lang="en-US" altLang="zh-CN" sz="3600"/>
          </a:p>
          <a:p>
            <a:pPr marL="0" indent="0">
              <a:lnSpc>
                <a:spcPct val="115000"/>
              </a:lnSpc>
              <a:buFont typeface="Wingdings 2" panose="05020102010507070707" pitchFamily="18" charset="2"/>
              <a:buNone/>
            </a:pPr>
            <a:r>
              <a:rPr lang="en-US" altLang="zh-CN" sz="3600">
                <a:solidFill>
                  <a:srgbClr val="FF0000"/>
                </a:solidFill>
              </a:rPr>
              <a:t>By the way, I'm your number-one fan.</a:t>
            </a:r>
            <a:r>
              <a:rPr lang="en-US" altLang="zh-CN" sz="3600"/>
              <a:t>       </a:t>
            </a:r>
            <a:endParaRPr lang="zh-CN" altLang="en-US" sz="3600"/>
          </a:p>
        </p:txBody>
      </p:sp>
      <p:sp>
        <p:nvSpPr>
          <p:cNvPr id="45058" name="Rectangle 2">
            <a:extLst>
              <a:ext uri="{FF2B5EF4-FFF2-40B4-BE49-F238E27FC236}">
                <a16:creationId xmlns:a16="http://schemas.microsoft.com/office/drawing/2014/main" id="{C7D4173A-4D76-475B-9331-D0BBEC9596FB}"/>
              </a:ext>
            </a:extLst>
          </p:cNvPr>
          <p:cNvSpPr txBox="1">
            <a:spLocks noChangeArrowheads="1"/>
          </p:cNvSpPr>
          <p:nvPr/>
        </p:nvSpPr>
        <p:spPr bwMode="auto">
          <a:xfrm>
            <a:off x="2339975" y="476250"/>
            <a:ext cx="4032250" cy="65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0000FF"/>
                </a:solidFill>
                <a:latin typeface="Comic Sans MS" panose="030F0702030302020204" pitchFamily="66" charset="0"/>
              </a:rPr>
              <a:t>Notes</a:t>
            </a:r>
            <a:r>
              <a:rPr lang="en-US" altLang="zh-CN" sz="3400">
                <a:latin typeface="Times New Roman" panose="02020603050405020304" pitchFamily="18" charset="0"/>
              </a:rPr>
              <a:t> P109-111</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9459">
                                            <p:txEl>
                                              <p:pRg st="3" end="3"/>
                                            </p:txEl>
                                          </p:spTgt>
                                        </p:tgtEl>
                                        <p:attrNameLst>
                                          <p:attrName>style.visibility</p:attrName>
                                        </p:attrNameLst>
                                      </p:cBhvr>
                                      <p:to>
                                        <p:strVal val="visible"/>
                                      </p:to>
                                    </p:set>
                                    <p:anim calcmode="lin" valueType="num">
                                      <p:cBhvr additive="base">
                                        <p:cTn id="7" dur="500" fill="hold"/>
                                        <p:tgtEl>
                                          <p:spTgt spid="19459">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45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a:extLst>
              <a:ext uri="{FF2B5EF4-FFF2-40B4-BE49-F238E27FC236}">
                <a16:creationId xmlns:a16="http://schemas.microsoft.com/office/drawing/2014/main" id="{B6AC426A-58A3-4A8B-B310-C07FBCC74560}"/>
              </a:ext>
            </a:extLst>
          </p:cNvPr>
          <p:cNvSpPr>
            <a:spLocks noGrp="1" noChangeArrowheads="1"/>
          </p:cNvSpPr>
          <p:nvPr>
            <p:ph idx="1"/>
          </p:nvPr>
        </p:nvSpPr>
        <p:spPr>
          <a:xfrm>
            <a:off x="609600" y="1419225"/>
            <a:ext cx="8024813" cy="2862263"/>
          </a:xfrm>
        </p:spPr>
        <p:txBody>
          <a:bodyPr>
            <a:spAutoFit/>
          </a:bodyPr>
          <a:lstStyle/>
          <a:p>
            <a:pPr marL="0" indent="0">
              <a:lnSpc>
                <a:spcPct val="110000"/>
              </a:lnSpc>
              <a:spcBef>
                <a:spcPct val="10000"/>
              </a:spcBef>
              <a:buFont typeface="Wingdings 2" panose="05020102010507070707" pitchFamily="18" charset="2"/>
              <a:buNone/>
            </a:pPr>
            <a:r>
              <a:rPr lang="en-US" altLang="zh-CN" sz="3600"/>
              <a:t>2. make good progress	</a:t>
            </a:r>
            <a:r>
              <a:rPr lang="zh-CN" altLang="en-US" sz="3600"/>
              <a:t>取得大的进步</a:t>
            </a:r>
            <a:endParaRPr lang="en-US" altLang="zh-CN" sz="3600"/>
          </a:p>
          <a:p>
            <a:pPr marL="0" indent="0">
              <a:lnSpc>
                <a:spcPct val="110000"/>
              </a:lnSpc>
              <a:spcBef>
                <a:spcPct val="10000"/>
              </a:spcBef>
              <a:buFont typeface="Wingdings 2" panose="05020102010507070707" pitchFamily="18" charset="2"/>
              <a:buNone/>
            </a:pPr>
            <a:endParaRPr lang="zh-CN" altLang="en-US" sz="3600"/>
          </a:p>
          <a:p>
            <a:pPr marL="0" indent="0">
              <a:lnSpc>
                <a:spcPct val="115000"/>
              </a:lnSpc>
              <a:buFont typeface="Wingdings 2" panose="05020102010507070707" pitchFamily="18" charset="2"/>
              <a:buNone/>
            </a:pPr>
            <a:r>
              <a:rPr lang="zh-CN" altLang="en-US" sz="3600"/>
              <a:t>我很高兴取得了很大的进步。</a:t>
            </a:r>
            <a:endParaRPr lang="en-US" altLang="zh-CN" sz="3600"/>
          </a:p>
          <a:p>
            <a:pPr marL="0" indent="0">
              <a:lnSpc>
                <a:spcPct val="115000"/>
              </a:lnSpc>
              <a:buFont typeface="Wingdings 2" panose="05020102010507070707" pitchFamily="18" charset="2"/>
              <a:buNone/>
            </a:pPr>
            <a:r>
              <a:rPr lang="en-US" altLang="zh-CN" sz="3600">
                <a:solidFill>
                  <a:srgbClr val="FF0000"/>
                </a:solidFill>
              </a:rPr>
              <a:t>I’m glad I’m making good progress.</a:t>
            </a:r>
            <a:r>
              <a:rPr lang="en-US" altLang="zh-CN" sz="3600"/>
              <a:t>       </a:t>
            </a:r>
            <a:endParaRPr lang="zh-CN" altLang="en-US" sz="3600"/>
          </a:p>
        </p:txBody>
      </p:sp>
      <p:sp>
        <p:nvSpPr>
          <p:cNvPr id="46082" name="Rectangle 2">
            <a:extLst>
              <a:ext uri="{FF2B5EF4-FFF2-40B4-BE49-F238E27FC236}">
                <a16:creationId xmlns:a16="http://schemas.microsoft.com/office/drawing/2014/main" id="{97FB9CBA-8F61-42AD-BF87-1FAFC8AA4F00}"/>
              </a:ext>
            </a:extLst>
          </p:cNvPr>
          <p:cNvSpPr txBox="1">
            <a:spLocks noChangeArrowheads="1"/>
          </p:cNvSpPr>
          <p:nvPr/>
        </p:nvSpPr>
        <p:spPr bwMode="auto">
          <a:xfrm>
            <a:off x="2339975" y="476250"/>
            <a:ext cx="4032250" cy="65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0000FF"/>
                </a:solidFill>
                <a:latin typeface="Comic Sans MS" panose="030F0702030302020204" pitchFamily="66" charset="0"/>
              </a:rPr>
              <a:t>Notes</a:t>
            </a:r>
            <a:r>
              <a:rPr lang="en-US" altLang="zh-CN" sz="3400">
                <a:latin typeface="Times New Roman" panose="02020603050405020304" pitchFamily="18" charset="0"/>
              </a:rPr>
              <a:t> P109-111</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9459">
                                            <p:txEl>
                                              <p:pRg st="3" end="3"/>
                                            </p:txEl>
                                          </p:spTgt>
                                        </p:tgtEl>
                                        <p:attrNameLst>
                                          <p:attrName>style.visibility</p:attrName>
                                        </p:attrNameLst>
                                      </p:cBhvr>
                                      <p:to>
                                        <p:strVal val="visible"/>
                                      </p:to>
                                    </p:set>
                                    <p:anim calcmode="lin" valueType="num">
                                      <p:cBhvr additive="base">
                                        <p:cTn id="7" dur="500" fill="hold"/>
                                        <p:tgtEl>
                                          <p:spTgt spid="19459">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45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11448718-03BD-4F2F-AE20-930143A334D9}"/>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47106" name="TextBox 4">
            <a:extLst>
              <a:ext uri="{FF2B5EF4-FFF2-40B4-BE49-F238E27FC236}">
                <a16:creationId xmlns:a16="http://schemas.microsoft.com/office/drawing/2014/main" id="{DB5EE751-DBE2-428F-89D6-2E0FE4707F6B}"/>
              </a:ext>
            </a:extLst>
          </p:cNvPr>
          <p:cNvSpPr txBox="1">
            <a:spLocks noChangeArrowheads="1"/>
          </p:cNvSpPr>
          <p:nvPr/>
        </p:nvSpPr>
        <p:spPr bwMode="auto">
          <a:xfrm>
            <a:off x="2124075" y="3414713"/>
            <a:ext cx="51498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600" b="1">
                <a:latin typeface="Comic Sans MS" panose="030F0702030302020204" pitchFamily="66" charset="0"/>
                <a:ea typeface="微软雅黑" panose="020B0503020204020204" pitchFamily="34" charset="-122"/>
              </a:rPr>
              <a:t>Part IV Post-Learning</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extBox 1">
            <a:extLst>
              <a:ext uri="{FF2B5EF4-FFF2-40B4-BE49-F238E27FC236}">
                <a16:creationId xmlns:a16="http://schemas.microsoft.com/office/drawing/2014/main" id="{E101EA1B-78D1-48BE-B550-F9241F4E8688}"/>
              </a:ext>
            </a:extLst>
          </p:cNvPr>
          <p:cNvSpPr txBox="1">
            <a:spLocks noChangeArrowheads="1"/>
          </p:cNvSpPr>
          <p:nvPr/>
        </p:nvSpPr>
        <p:spPr bwMode="auto">
          <a:xfrm>
            <a:off x="2000250" y="357188"/>
            <a:ext cx="70723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solidFill>
                  <a:srgbClr val="0033CC"/>
                </a:solidFill>
                <a:latin typeface="Times New Roman" panose="02020603050405020304" pitchFamily="18" charset="0"/>
              </a:rPr>
              <a:t>The beginning of your hobby</a:t>
            </a:r>
            <a:endParaRPr lang="zh-CN" altLang="en-US" sz="3600" b="1">
              <a:solidFill>
                <a:srgbClr val="0033CC"/>
              </a:solidFill>
              <a:latin typeface="Times New Roman" panose="02020603050405020304" pitchFamily="18" charset="0"/>
            </a:endParaRPr>
          </a:p>
        </p:txBody>
      </p:sp>
      <p:sp>
        <p:nvSpPr>
          <p:cNvPr id="48130" name="TextBox 2">
            <a:extLst>
              <a:ext uri="{FF2B5EF4-FFF2-40B4-BE49-F238E27FC236}">
                <a16:creationId xmlns:a16="http://schemas.microsoft.com/office/drawing/2014/main" id="{73A4E7D9-9E9F-45E7-A62A-3B1F8E69CA0E}"/>
              </a:ext>
            </a:extLst>
          </p:cNvPr>
          <p:cNvSpPr txBox="1">
            <a:spLocks noChangeArrowheads="1"/>
          </p:cNvSpPr>
          <p:nvPr/>
        </p:nvSpPr>
        <p:spPr bwMode="auto">
          <a:xfrm>
            <a:off x="323850" y="1143000"/>
            <a:ext cx="8135938"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a:latin typeface="Times New Roman" panose="02020603050405020304" pitchFamily="18" charset="0"/>
              </a:rPr>
              <a:t>Talk about the beginning of your hobby with an adverbial clause of time. You can start it like this:</a:t>
            </a:r>
            <a:endParaRPr lang="zh-CN" altLang="en-US" sz="3200">
              <a:latin typeface="Times New Roman" panose="02020603050405020304" pitchFamily="18" charset="0"/>
            </a:endParaRPr>
          </a:p>
        </p:txBody>
      </p:sp>
      <p:sp>
        <p:nvSpPr>
          <p:cNvPr id="4" name="矩形 3">
            <a:extLst>
              <a:ext uri="{FF2B5EF4-FFF2-40B4-BE49-F238E27FC236}">
                <a16:creationId xmlns:a16="http://schemas.microsoft.com/office/drawing/2014/main" id="{02BE0EED-5FCB-4A42-9DA5-FDA7BC03D7A4}"/>
              </a:ext>
            </a:extLst>
          </p:cNvPr>
          <p:cNvSpPr/>
          <p:nvPr/>
        </p:nvSpPr>
        <p:spPr>
          <a:xfrm>
            <a:off x="0" y="2071688"/>
            <a:ext cx="9144000" cy="1876425"/>
          </a:xfrm>
          <a:prstGeom prst="rect">
            <a:avLst/>
          </a:prstGeom>
        </p:spPr>
        <p:txBody>
          <a:bodyPr>
            <a:spAutoFit/>
          </a:bodyPr>
          <a:lstStyle/>
          <a:p>
            <a:pPr>
              <a:buFontTx/>
              <a:buNone/>
              <a:defRPr/>
            </a:pPr>
            <a:r>
              <a:rPr lang="en-US" sz="4400" b="1" dirty="0">
                <a:solidFill>
                  <a:schemeClr val="accent4">
                    <a:lumMod val="50000"/>
                  </a:schemeClr>
                </a:solidFill>
                <a:latin typeface="+mn-lt"/>
                <a:cs typeface="Times New Roman" panose="02020603050405020304" pitchFamily="18" charset="0"/>
              </a:rPr>
              <a:t>  </a:t>
            </a:r>
            <a:r>
              <a:rPr lang="en-US" sz="3600" b="1" dirty="0">
                <a:solidFill>
                  <a:schemeClr val="accent4">
                    <a:lumMod val="50000"/>
                  </a:schemeClr>
                </a:solidFill>
                <a:latin typeface="+mn-lt"/>
                <a:cs typeface="Times New Roman" panose="02020603050405020304" pitchFamily="18" charset="0"/>
              </a:rPr>
              <a:t>When I …… </a:t>
            </a:r>
            <a:br>
              <a:rPr lang="en-US" sz="3600" b="1" dirty="0">
                <a:solidFill>
                  <a:schemeClr val="accent4">
                    <a:lumMod val="50000"/>
                  </a:schemeClr>
                </a:solidFill>
                <a:latin typeface="+mn-lt"/>
                <a:cs typeface="Times New Roman" panose="02020603050405020304" pitchFamily="18" charset="0"/>
              </a:rPr>
            </a:br>
            <a:r>
              <a:rPr lang="en-US" sz="3600" b="1" dirty="0">
                <a:solidFill>
                  <a:schemeClr val="accent4">
                    <a:lumMod val="50000"/>
                  </a:schemeClr>
                </a:solidFill>
                <a:latin typeface="+mn-lt"/>
                <a:cs typeface="Times New Roman" panose="02020603050405020304" pitchFamily="18" charset="0"/>
              </a:rPr>
              <a:t>  That was the beginning of my hobby.</a:t>
            </a:r>
            <a:br>
              <a:rPr lang="en-US" sz="3600" b="1" dirty="0">
                <a:solidFill>
                  <a:schemeClr val="accent4">
                    <a:lumMod val="50000"/>
                  </a:schemeClr>
                </a:solidFill>
                <a:latin typeface="+mn-lt"/>
                <a:cs typeface="Times New Roman" panose="02020603050405020304" pitchFamily="18" charset="0"/>
              </a:rPr>
            </a:br>
            <a:endParaRPr lang="zh-CN" altLang="en-US" sz="3600" b="1" dirty="0">
              <a:solidFill>
                <a:schemeClr val="accent4">
                  <a:lumMod val="50000"/>
                </a:schemeClr>
              </a:solidFill>
              <a:latin typeface="+mn-lt"/>
              <a:cs typeface="Times New Roman" panose="02020603050405020304" pitchFamily="18" charset="0"/>
            </a:endParaRPr>
          </a:p>
        </p:txBody>
      </p:sp>
      <p:sp>
        <p:nvSpPr>
          <p:cNvPr id="5" name="矩形 4">
            <a:extLst>
              <a:ext uri="{FF2B5EF4-FFF2-40B4-BE49-F238E27FC236}">
                <a16:creationId xmlns:a16="http://schemas.microsoft.com/office/drawing/2014/main" id="{AE164D72-F29B-4A5D-B379-ACA62E4104C7}"/>
              </a:ext>
            </a:extLst>
          </p:cNvPr>
          <p:cNvSpPr/>
          <p:nvPr/>
        </p:nvSpPr>
        <p:spPr>
          <a:xfrm>
            <a:off x="180975" y="4076700"/>
            <a:ext cx="8423275" cy="2062163"/>
          </a:xfrm>
          <a:prstGeom prst="rect">
            <a:avLst/>
          </a:prstGeom>
        </p:spPr>
        <p:txBody>
          <a:bodyPr>
            <a:spAutoFit/>
          </a:bodyPr>
          <a:lstStyle/>
          <a:p>
            <a:pPr>
              <a:buFontTx/>
              <a:buNone/>
              <a:defRPr/>
            </a:pPr>
            <a:r>
              <a:rPr lang="en-US" sz="3200" b="1" dirty="0">
                <a:solidFill>
                  <a:srgbClr val="FF0000"/>
                </a:solidFill>
                <a:latin typeface="+mn-lt"/>
                <a:cs typeface="Times New Roman" panose="02020603050405020304" pitchFamily="18" charset="0"/>
              </a:rPr>
              <a:t>For example:</a:t>
            </a:r>
            <a:br>
              <a:rPr lang="en-US" sz="3200" b="1" dirty="0">
                <a:solidFill>
                  <a:srgbClr val="FF0000"/>
                </a:solidFill>
                <a:latin typeface="+mn-lt"/>
                <a:cs typeface="Times New Roman" panose="02020603050405020304" pitchFamily="18" charset="0"/>
              </a:rPr>
            </a:br>
            <a:r>
              <a:rPr lang="en-US" sz="3200" b="1" dirty="0">
                <a:solidFill>
                  <a:srgbClr val="FF0000"/>
                </a:solidFill>
                <a:latin typeface="+mn-lt"/>
                <a:cs typeface="Times New Roman" panose="02020603050405020304" pitchFamily="18" charset="0"/>
              </a:rPr>
              <a:t>When I got my first singing prize, I decided to become a better singer.</a:t>
            </a:r>
            <a:br>
              <a:rPr lang="en-US" sz="3200" b="1" dirty="0">
                <a:solidFill>
                  <a:srgbClr val="FF0000"/>
                </a:solidFill>
                <a:latin typeface="+mn-lt"/>
                <a:cs typeface="Times New Roman" panose="02020603050405020304" pitchFamily="18" charset="0"/>
              </a:rPr>
            </a:br>
            <a:r>
              <a:rPr lang="en-US" sz="3200" b="1" dirty="0">
                <a:solidFill>
                  <a:srgbClr val="FF0000"/>
                </a:solidFill>
                <a:latin typeface="+mn-lt"/>
                <a:cs typeface="Times New Roman" panose="02020603050405020304" pitchFamily="18" charset="0"/>
              </a:rPr>
              <a:t>That was the beginning of my hobby.</a:t>
            </a:r>
            <a:endParaRPr lang="zh-CN" altLang="en-US" sz="3200" b="1" dirty="0">
              <a:solidFill>
                <a:srgbClr val="FF0000"/>
              </a:solidFill>
              <a:latin typeface="+mn-lt"/>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8CB2DB27-FC88-44A3-8D35-727E216F530D}"/>
              </a:ext>
            </a:extLst>
          </p:cNvPr>
          <p:cNvSpPr/>
          <p:nvPr/>
        </p:nvSpPr>
        <p:spPr>
          <a:xfrm rot="10800000">
            <a:off x="1457550" y="3284984"/>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49154" name="TextBox 4">
            <a:extLst>
              <a:ext uri="{FF2B5EF4-FFF2-40B4-BE49-F238E27FC236}">
                <a16:creationId xmlns:a16="http://schemas.microsoft.com/office/drawing/2014/main" id="{48B8864B-E3B0-47A6-8E19-269760181214}"/>
              </a:ext>
            </a:extLst>
          </p:cNvPr>
          <p:cNvSpPr txBox="1">
            <a:spLocks noChangeArrowheads="1"/>
          </p:cNvSpPr>
          <p:nvPr/>
        </p:nvSpPr>
        <p:spPr bwMode="auto">
          <a:xfrm>
            <a:off x="2627313" y="3414713"/>
            <a:ext cx="35194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600" b="1">
                <a:latin typeface="Comic Sans MS" panose="030F0702030302020204" pitchFamily="66" charset="0"/>
                <a:ea typeface="微软雅黑" panose="020B0503020204020204" pitchFamily="34" charset="-122"/>
              </a:rPr>
              <a:t>Part V  Review</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a:extLst>
              <a:ext uri="{FF2B5EF4-FFF2-40B4-BE49-F238E27FC236}">
                <a16:creationId xmlns:a16="http://schemas.microsoft.com/office/drawing/2014/main" id="{A092B11B-50B3-4E56-BFF8-5B79C85023C4}"/>
              </a:ext>
            </a:extLst>
          </p:cNvPr>
          <p:cNvSpPr>
            <a:spLocks noGrp="1" noChangeArrowheads="1"/>
          </p:cNvSpPr>
          <p:nvPr>
            <p:ph idx="1"/>
          </p:nvPr>
        </p:nvSpPr>
        <p:spPr>
          <a:xfrm>
            <a:off x="381000" y="838200"/>
            <a:ext cx="8153400" cy="5287963"/>
          </a:xfrm>
        </p:spPr>
        <p:txBody>
          <a:bodyPr/>
          <a:lstStyle/>
          <a:p>
            <a:pPr>
              <a:buFont typeface="Wingdings" panose="05000000000000000000" pitchFamily="2" charset="2"/>
              <a:buNone/>
            </a:pPr>
            <a:r>
              <a:rPr lang="zh-CN" altLang="en-US" sz="2800" b="1"/>
              <a:t>一、选择最佳答案填空。</a:t>
            </a:r>
            <a:endParaRPr lang="zh-CN" altLang="en-US" sz="2800"/>
          </a:p>
          <a:p>
            <a:pPr>
              <a:buFont typeface="Wingdings" panose="05000000000000000000" pitchFamily="2" charset="2"/>
              <a:buNone/>
            </a:pPr>
            <a:r>
              <a:rPr lang="en-US" altLang="zh-CN" sz="2800"/>
              <a:t>(    )1. I was doing my homework alone in the </a:t>
            </a:r>
          </a:p>
          <a:p>
            <a:pPr>
              <a:buFont typeface="Wingdings" panose="05000000000000000000" pitchFamily="2" charset="2"/>
              <a:buNone/>
            </a:pPr>
            <a:r>
              <a:rPr lang="en-US" altLang="zh-CN" sz="2800"/>
              <a:t>          classroom ____ I heard the song.</a:t>
            </a:r>
          </a:p>
          <a:p>
            <a:pPr>
              <a:buFont typeface="Wingdings" panose="05000000000000000000" pitchFamily="2" charset="2"/>
              <a:buNone/>
            </a:pPr>
            <a:r>
              <a:rPr lang="en-US" altLang="zh-CN" sz="2800"/>
              <a:t>		A. because 		B. when</a:t>
            </a:r>
          </a:p>
          <a:p>
            <a:pPr>
              <a:buFont typeface="Wingdings" panose="05000000000000000000" pitchFamily="2" charset="2"/>
              <a:buNone/>
            </a:pPr>
            <a:r>
              <a:rPr lang="en-US" altLang="zh-CN" sz="2800"/>
              <a:t>		C. though 		D. after</a:t>
            </a:r>
          </a:p>
          <a:p>
            <a:pPr>
              <a:buFont typeface="Wingdings" panose="05000000000000000000" pitchFamily="2" charset="2"/>
              <a:buNone/>
            </a:pPr>
            <a:r>
              <a:rPr lang="en-US" altLang="zh-CN" sz="2800"/>
              <a:t>(    )2. He was at the table ____ someone knocked at </a:t>
            </a:r>
          </a:p>
          <a:p>
            <a:pPr>
              <a:buFont typeface="Wingdings" panose="05000000000000000000" pitchFamily="2" charset="2"/>
              <a:buNone/>
            </a:pPr>
            <a:r>
              <a:rPr lang="en-US" altLang="zh-CN" sz="2800"/>
              <a:t>          the door.</a:t>
            </a:r>
          </a:p>
          <a:p>
            <a:pPr>
              <a:buFont typeface="Wingdings" panose="05000000000000000000" pitchFamily="2" charset="2"/>
              <a:buNone/>
            </a:pPr>
            <a:r>
              <a:rPr lang="en-US" altLang="zh-CN" sz="2800"/>
              <a:t>		A. why 	B. where     	C. when      	D. what</a:t>
            </a:r>
          </a:p>
          <a:p>
            <a:pPr>
              <a:buFont typeface="Wingdings" panose="05000000000000000000" pitchFamily="2" charset="2"/>
              <a:buNone/>
            </a:pPr>
            <a:r>
              <a:rPr lang="en-US" altLang="zh-CN" sz="2800"/>
              <a:t>(    )3. ____ I was a child, I wanted to be a doctor.</a:t>
            </a:r>
          </a:p>
          <a:p>
            <a:pPr>
              <a:buFont typeface="Wingdings" panose="05000000000000000000" pitchFamily="2" charset="2"/>
              <a:buNone/>
            </a:pPr>
            <a:r>
              <a:rPr lang="en-US" altLang="zh-CN" sz="2800"/>
              <a:t>		A. When 		B. After</a:t>
            </a:r>
          </a:p>
          <a:p>
            <a:pPr>
              <a:buFont typeface="Wingdings" panose="05000000000000000000" pitchFamily="2" charset="2"/>
              <a:buNone/>
            </a:pPr>
            <a:r>
              <a:rPr lang="en-US" altLang="zh-CN" sz="2800"/>
              <a:t>		C. Until 		D. Before</a:t>
            </a:r>
          </a:p>
        </p:txBody>
      </p:sp>
      <p:sp>
        <p:nvSpPr>
          <p:cNvPr id="19459" name="Rectangle 3">
            <a:extLst>
              <a:ext uri="{FF2B5EF4-FFF2-40B4-BE49-F238E27FC236}">
                <a16:creationId xmlns:a16="http://schemas.microsoft.com/office/drawing/2014/main" id="{ECB1B18F-B0E8-4633-9C5B-8A1CC6F438F8}"/>
              </a:ext>
            </a:extLst>
          </p:cNvPr>
          <p:cNvSpPr>
            <a:spLocks noChangeArrowheads="1"/>
          </p:cNvSpPr>
          <p:nvPr/>
        </p:nvSpPr>
        <p:spPr bwMode="auto">
          <a:xfrm>
            <a:off x="609600" y="1425575"/>
            <a:ext cx="4238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2800">
                <a:solidFill>
                  <a:srgbClr val="FF0000"/>
                </a:solidFill>
                <a:latin typeface="Times New Roman" panose="02020603050405020304" pitchFamily="18" charset="0"/>
              </a:rPr>
              <a:t>B</a:t>
            </a:r>
          </a:p>
        </p:txBody>
      </p:sp>
      <p:sp>
        <p:nvSpPr>
          <p:cNvPr id="19460" name="Rectangle 4">
            <a:extLst>
              <a:ext uri="{FF2B5EF4-FFF2-40B4-BE49-F238E27FC236}">
                <a16:creationId xmlns:a16="http://schemas.microsoft.com/office/drawing/2014/main" id="{EF0E9014-BCED-43D5-978B-CEE3ACD8D708}"/>
              </a:ext>
            </a:extLst>
          </p:cNvPr>
          <p:cNvSpPr>
            <a:spLocks noChangeArrowheads="1"/>
          </p:cNvSpPr>
          <p:nvPr/>
        </p:nvSpPr>
        <p:spPr bwMode="auto">
          <a:xfrm>
            <a:off x="609600" y="3473450"/>
            <a:ext cx="4238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2800">
                <a:solidFill>
                  <a:srgbClr val="FF0000"/>
                </a:solidFill>
                <a:latin typeface="Times New Roman" panose="02020603050405020304" pitchFamily="18" charset="0"/>
              </a:rPr>
              <a:t>C</a:t>
            </a:r>
          </a:p>
        </p:txBody>
      </p:sp>
      <p:sp>
        <p:nvSpPr>
          <p:cNvPr id="19461" name="Rectangle 5">
            <a:extLst>
              <a:ext uri="{FF2B5EF4-FFF2-40B4-BE49-F238E27FC236}">
                <a16:creationId xmlns:a16="http://schemas.microsoft.com/office/drawing/2014/main" id="{5BC1A3DC-943D-455D-B26E-BC785EE8CE3D}"/>
              </a:ext>
            </a:extLst>
          </p:cNvPr>
          <p:cNvSpPr>
            <a:spLocks noChangeArrowheads="1"/>
          </p:cNvSpPr>
          <p:nvPr/>
        </p:nvSpPr>
        <p:spPr bwMode="auto">
          <a:xfrm>
            <a:off x="609600" y="4921250"/>
            <a:ext cx="444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2800">
                <a:solidFill>
                  <a:srgbClr val="FF0000"/>
                </a:solidFill>
                <a:latin typeface="Times New Roman" panose="02020603050405020304" pitchFamily="18" charset="0"/>
              </a:rPr>
              <a:t>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459"/>
                                        </p:tgtEl>
                                        <p:attrNameLst>
                                          <p:attrName>style.visibility</p:attrName>
                                        </p:attrNameLst>
                                      </p:cBhvr>
                                      <p:to>
                                        <p:strVal val="visible"/>
                                      </p:to>
                                    </p:set>
                                    <p:anim calcmode="lin" valueType="num">
                                      <p:cBhvr additive="base">
                                        <p:cTn id="7" dur="500" fill="hold"/>
                                        <p:tgtEl>
                                          <p:spTgt spid="19459"/>
                                        </p:tgtEl>
                                        <p:attrNameLst>
                                          <p:attrName>ppt_x</p:attrName>
                                        </p:attrNameLst>
                                      </p:cBhvr>
                                      <p:tavLst>
                                        <p:tav tm="0">
                                          <p:val>
                                            <p:strVal val="#ppt_x"/>
                                          </p:val>
                                        </p:tav>
                                        <p:tav tm="100000">
                                          <p:val>
                                            <p:strVal val="#ppt_x"/>
                                          </p:val>
                                        </p:tav>
                                      </p:tavLst>
                                    </p:anim>
                                    <p:anim calcmode="lin" valueType="num">
                                      <p:cBhvr additive="base">
                                        <p:cTn id="8" dur="500" fill="hold"/>
                                        <p:tgtEl>
                                          <p:spTgt spid="1945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460"/>
                                        </p:tgtEl>
                                        <p:attrNameLst>
                                          <p:attrName>style.visibility</p:attrName>
                                        </p:attrNameLst>
                                      </p:cBhvr>
                                      <p:to>
                                        <p:strVal val="visible"/>
                                      </p:to>
                                    </p:set>
                                    <p:anim calcmode="lin" valueType="num">
                                      <p:cBhvr additive="base">
                                        <p:cTn id="13" dur="500" fill="hold"/>
                                        <p:tgtEl>
                                          <p:spTgt spid="19460"/>
                                        </p:tgtEl>
                                        <p:attrNameLst>
                                          <p:attrName>ppt_x</p:attrName>
                                        </p:attrNameLst>
                                      </p:cBhvr>
                                      <p:tavLst>
                                        <p:tav tm="0">
                                          <p:val>
                                            <p:strVal val="#ppt_x"/>
                                          </p:val>
                                        </p:tav>
                                        <p:tav tm="100000">
                                          <p:val>
                                            <p:strVal val="#ppt_x"/>
                                          </p:val>
                                        </p:tav>
                                      </p:tavLst>
                                    </p:anim>
                                    <p:anim calcmode="lin" valueType="num">
                                      <p:cBhvr additive="base">
                                        <p:cTn id="14" dur="500" fill="hold"/>
                                        <p:tgtEl>
                                          <p:spTgt spid="19460"/>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461"/>
                                        </p:tgtEl>
                                        <p:attrNameLst>
                                          <p:attrName>style.visibility</p:attrName>
                                        </p:attrNameLst>
                                      </p:cBhvr>
                                      <p:to>
                                        <p:strVal val="visible"/>
                                      </p:to>
                                    </p:set>
                                    <p:anim calcmode="lin" valueType="num">
                                      <p:cBhvr additive="base">
                                        <p:cTn id="19" dur="500" fill="hold"/>
                                        <p:tgtEl>
                                          <p:spTgt spid="19461"/>
                                        </p:tgtEl>
                                        <p:attrNameLst>
                                          <p:attrName>ppt_x</p:attrName>
                                        </p:attrNameLst>
                                      </p:cBhvr>
                                      <p:tavLst>
                                        <p:tav tm="0">
                                          <p:val>
                                            <p:strVal val="#ppt_x"/>
                                          </p:val>
                                        </p:tav>
                                        <p:tav tm="100000">
                                          <p:val>
                                            <p:strVal val="#ppt_x"/>
                                          </p:val>
                                        </p:tav>
                                      </p:tavLst>
                                    </p:anim>
                                    <p:anim calcmode="lin" valueType="num">
                                      <p:cBhvr additive="base">
                                        <p:cTn id="20" dur="500" fill="hold"/>
                                        <p:tgtEl>
                                          <p:spTgt spid="194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P spid="19460" grpId="0"/>
      <p:bldP spid="1946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a:extLst>
              <a:ext uri="{FF2B5EF4-FFF2-40B4-BE49-F238E27FC236}">
                <a16:creationId xmlns:a16="http://schemas.microsoft.com/office/drawing/2014/main" id="{D60EA66E-3CF9-4268-9A7A-9EAD5745C08B}"/>
              </a:ext>
            </a:extLst>
          </p:cNvPr>
          <p:cNvSpPr>
            <a:spLocks noGrp="1" noChangeArrowheads="1"/>
          </p:cNvSpPr>
          <p:nvPr>
            <p:ph idx="1"/>
          </p:nvPr>
        </p:nvSpPr>
        <p:spPr>
          <a:xfrm>
            <a:off x="457200" y="914400"/>
            <a:ext cx="8229600" cy="5211763"/>
          </a:xfrm>
        </p:spPr>
        <p:txBody>
          <a:bodyPr/>
          <a:lstStyle/>
          <a:p>
            <a:pPr>
              <a:lnSpc>
                <a:spcPct val="105000"/>
              </a:lnSpc>
              <a:buFont typeface="Wingdings" panose="05000000000000000000" pitchFamily="2" charset="2"/>
              <a:buNone/>
            </a:pPr>
            <a:r>
              <a:rPr lang="en-US" altLang="zh-CN" sz="2800"/>
              <a:t>(    )4. Tom ____ into the house when no one was </a:t>
            </a:r>
          </a:p>
          <a:p>
            <a:pPr>
              <a:lnSpc>
                <a:spcPct val="105000"/>
              </a:lnSpc>
              <a:buFont typeface="Wingdings" panose="05000000000000000000" pitchFamily="2" charset="2"/>
              <a:buNone/>
            </a:pPr>
            <a:r>
              <a:rPr lang="en-US" altLang="zh-CN" sz="2800"/>
              <a:t>          looking.</a:t>
            </a:r>
          </a:p>
          <a:p>
            <a:pPr>
              <a:lnSpc>
                <a:spcPct val="105000"/>
              </a:lnSpc>
              <a:buFont typeface="Wingdings" panose="05000000000000000000" pitchFamily="2" charset="2"/>
              <a:buNone/>
            </a:pPr>
            <a:r>
              <a:rPr lang="en-US" altLang="zh-CN" sz="2800"/>
              <a:t>		A. slipped 			B. was slipping</a:t>
            </a:r>
          </a:p>
          <a:p>
            <a:pPr>
              <a:lnSpc>
                <a:spcPct val="105000"/>
              </a:lnSpc>
              <a:buFont typeface="Wingdings" panose="05000000000000000000" pitchFamily="2" charset="2"/>
              <a:buNone/>
            </a:pPr>
            <a:r>
              <a:rPr lang="en-US" altLang="zh-CN" sz="2800"/>
              <a:t>		C. slip 			D. slips</a:t>
            </a:r>
          </a:p>
          <a:p>
            <a:pPr>
              <a:lnSpc>
                <a:spcPct val="105000"/>
              </a:lnSpc>
              <a:buFont typeface="Wingdings" panose="05000000000000000000" pitchFamily="2" charset="2"/>
              <a:buNone/>
            </a:pPr>
            <a:r>
              <a:rPr lang="en-US" altLang="zh-CN" sz="2800"/>
              <a:t>(    )5. I ____ him the book when he ____ back.</a:t>
            </a:r>
          </a:p>
          <a:p>
            <a:pPr>
              <a:lnSpc>
                <a:spcPct val="105000"/>
              </a:lnSpc>
              <a:buFont typeface="Wingdings" panose="05000000000000000000" pitchFamily="2" charset="2"/>
              <a:buNone/>
            </a:pPr>
            <a:r>
              <a:rPr lang="en-US" altLang="zh-CN" sz="2800"/>
              <a:t> 		A. will give, will come</a:t>
            </a:r>
          </a:p>
          <a:p>
            <a:pPr>
              <a:lnSpc>
                <a:spcPct val="105000"/>
              </a:lnSpc>
              <a:buFont typeface="Wingdings" panose="05000000000000000000" pitchFamily="2" charset="2"/>
              <a:buNone/>
            </a:pPr>
            <a:r>
              <a:rPr lang="en-US" altLang="zh-CN" sz="2800"/>
              <a:t>		B. give, comes</a:t>
            </a:r>
          </a:p>
          <a:p>
            <a:pPr>
              <a:lnSpc>
                <a:spcPct val="105000"/>
              </a:lnSpc>
              <a:buFont typeface="Wingdings" panose="05000000000000000000" pitchFamily="2" charset="2"/>
              <a:buNone/>
            </a:pPr>
            <a:r>
              <a:rPr lang="en-US" altLang="zh-CN" sz="2800"/>
              <a:t>		C. will give, comes</a:t>
            </a:r>
          </a:p>
          <a:p>
            <a:pPr>
              <a:lnSpc>
                <a:spcPct val="105000"/>
              </a:lnSpc>
              <a:buFont typeface="Wingdings" panose="05000000000000000000" pitchFamily="2" charset="2"/>
              <a:buNone/>
            </a:pPr>
            <a:r>
              <a:rPr lang="en-US" altLang="zh-CN" sz="2800"/>
              <a:t>		D. give, will come</a:t>
            </a:r>
          </a:p>
        </p:txBody>
      </p:sp>
      <p:sp>
        <p:nvSpPr>
          <p:cNvPr id="20483" name="Rectangle 3">
            <a:extLst>
              <a:ext uri="{FF2B5EF4-FFF2-40B4-BE49-F238E27FC236}">
                <a16:creationId xmlns:a16="http://schemas.microsoft.com/office/drawing/2014/main" id="{7D718014-879D-4F9B-82A1-30BA5E96F3F6}"/>
              </a:ext>
            </a:extLst>
          </p:cNvPr>
          <p:cNvSpPr>
            <a:spLocks noChangeArrowheads="1"/>
          </p:cNvSpPr>
          <p:nvPr/>
        </p:nvSpPr>
        <p:spPr bwMode="auto">
          <a:xfrm>
            <a:off x="609600" y="3048000"/>
            <a:ext cx="4238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2800">
                <a:solidFill>
                  <a:srgbClr val="FF0000"/>
                </a:solidFill>
                <a:latin typeface="Times New Roman" panose="02020603050405020304" pitchFamily="18" charset="0"/>
              </a:rPr>
              <a:t>C</a:t>
            </a:r>
          </a:p>
        </p:txBody>
      </p:sp>
      <p:sp>
        <p:nvSpPr>
          <p:cNvPr id="20484" name="Rectangle 4">
            <a:extLst>
              <a:ext uri="{FF2B5EF4-FFF2-40B4-BE49-F238E27FC236}">
                <a16:creationId xmlns:a16="http://schemas.microsoft.com/office/drawing/2014/main" id="{D4C1629E-A4E0-4ABC-8E8B-EA750BEF16BF}"/>
              </a:ext>
            </a:extLst>
          </p:cNvPr>
          <p:cNvSpPr>
            <a:spLocks noChangeArrowheads="1"/>
          </p:cNvSpPr>
          <p:nvPr/>
        </p:nvSpPr>
        <p:spPr bwMode="auto">
          <a:xfrm>
            <a:off x="609600" y="914400"/>
            <a:ext cx="444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2800">
                <a:solidFill>
                  <a:srgbClr val="FF0000"/>
                </a:solidFill>
                <a:latin typeface="Times New Roman" panose="02020603050405020304" pitchFamily="18" charset="0"/>
              </a:rPr>
              <a:t>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484"/>
                                        </p:tgtEl>
                                        <p:attrNameLst>
                                          <p:attrName>style.visibility</p:attrName>
                                        </p:attrNameLst>
                                      </p:cBhvr>
                                      <p:to>
                                        <p:strVal val="visible"/>
                                      </p:to>
                                    </p:set>
                                    <p:anim calcmode="lin" valueType="num">
                                      <p:cBhvr additive="base">
                                        <p:cTn id="7" dur="500" fill="hold"/>
                                        <p:tgtEl>
                                          <p:spTgt spid="20484"/>
                                        </p:tgtEl>
                                        <p:attrNameLst>
                                          <p:attrName>ppt_x</p:attrName>
                                        </p:attrNameLst>
                                      </p:cBhvr>
                                      <p:tavLst>
                                        <p:tav tm="0">
                                          <p:val>
                                            <p:strVal val="#ppt_x"/>
                                          </p:val>
                                        </p:tav>
                                        <p:tav tm="100000">
                                          <p:val>
                                            <p:strVal val="#ppt_x"/>
                                          </p:val>
                                        </p:tav>
                                      </p:tavLst>
                                    </p:anim>
                                    <p:anim calcmode="lin" valueType="num">
                                      <p:cBhvr additive="base">
                                        <p:cTn id="8" dur="500" fill="hold"/>
                                        <p:tgtEl>
                                          <p:spTgt spid="2048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483"/>
                                        </p:tgtEl>
                                        <p:attrNameLst>
                                          <p:attrName>style.visibility</p:attrName>
                                        </p:attrNameLst>
                                      </p:cBhvr>
                                      <p:to>
                                        <p:strVal val="visible"/>
                                      </p:to>
                                    </p:set>
                                    <p:anim calcmode="lin" valueType="num">
                                      <p:cBhvr additive="base">
                                        <p:cTn id="13" dur="500" fill="hold"/>
                                        <p:tgtEl>
                                          <p:spTgt spid="20483"/>
                                        </p:tgtEl>
                                        <p:attrNameLst>
                                          <p:attrName>ppt_x</p:attrName>
                                        </p:attrNameLst>
                                      </p:cBhvr>
                                      <p:tavLst>
                                        <p:tav tm="0">
                                          <p:val>
                                            <p:strVal val="#ppt_x"/>
                                          </p:val>
                                        </p:tav>
                                        <p:tav tm="100000">
                                          <p:val>
                                            <p:strVal val="#ppt_x"/>
                                          </p:val>
                                        </p:tav>
                                      </p:tavLst>
                                    </p:anim>
                                    <p:anim calcmode="lin" valueType="num">
                                      <p:cBhvr additive="base">
                                        <p:cTn id="14" dur="500" fill="hold"/>
                                        <p:tgtEl>
                                          <p:spTgt spid="204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P spid="2048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AFFDD439-0356-4095-A52B-712CC57D125B}"/>
              </a:ext>
            </a:extLst>
          </p:cNvPr>
          <p:cNvSpPr>
            <a:spLocks noGrp="1" noChangeArrowheads="1"/>
          </p:cNvSpPr>
          <p:nvPr>
            <p:ph idx="1"/>
          </p:nvPr>
        </p:nvSpPr>
        <p:spPr>
          <a:xfrm>
            <a:off x="533400" y="609600"/>
            <a:ext cx="8153400" cy="5867400"/>
          </a:xfrm>
        </p:spPr>
        <p:txBody>
          <a:bodyPr/>
          <a:lstStyle/>
          <a:p>
            <a:pPr marL="609600" indent="-609600">
              <a:lnSpc>
                <a:spcPct val="105000"/>
              </a:lnSpc>
              <a:spcBef>
                <a:spcPct val="10000"/>
              </a:spcBef>
              <a:buFont typeface="Wingdings" panose="05000000000000000000" pitchFamily="2" charset="2"/>
              <a:buNone/>
            </a:pPr>
            <a:r>
              <a:rPr lang="zh-CN" altLang="en-US" sz="2800" b="1"/>
              <a:t>二、连词成句。</a:t>
            </a:r>
            <a:endParaRPr lang="zh-CN" altLang="en-US" sz="2800"/>
          </a:p>
          <a:p>
            <a:pPr marL="609600" indent="-609600">
              <a:lnSpc>
                <a:spcPct val="105000"/>
              </a:lnSpc>
              <a:spcBef>
                <a:spcPct val="10000"/>
              </a:spcBef>
              <a:buFont typeface="Wingdings" panose="05000000000000000000" pitchFamily="2" charset="2"/>
              <a:buNone/>
            </a:pPr>
            <a:r>
              <a:rPr lang="en-US" altLang="zh-CN" sz="2800"/>
              <a:t>1. get up, when, you, wake me up, please</a:t>
            </a:r>
          </a:p>
          <a:p>
            <a:pPr marL="609600" indent="-609600">
              <a:lnSpc>
                <a:spcPct val="105000"/>
              </a:lnSpc>
              <a:spcBef>
                <a:spcPct val="10000"/>
              </a:spcBef>
              <a:buFont typeface="Wingdings" panose="05000000000000000000" pitchFamily="2" charset="2"/>
              <a:buNone/>
            </a:pPr>
            <a:r>
              <a:rPr lang="en-US" altLang="zh-CN" sz="2800"/>
              <a:t>    </a:t>
            </a:r>
            <a:r>
              <a:rPr lang="en-US" altLang="zh-CN" sz="2800">
                <a:solidFill>
                  <a:srgbClr val="FF0000"/>
                </a:solidFill>
              </a:rPr>
              <a:t>When you get up, please wake me up.</a:t>
            </a:r>
          </a:p>
          <a:p>
            <a:pPr marL="609600" indent="-609600">
              <a:lnSpc>
                <a:spcPct val="105000"/>
              </a:lnSpc>
              <a:spcBef>
                <a:spcPct val="10000"/>
              </a:spcBef>
              <a:buFont typeface="Wingdings" panose="05000000000000000000" pitchFamily="2" charset="2"/>
              <a:buNone/>
            </a:pPr>
            <a:r>
              <a:rPr lang="en-US" altLang="zh-CN" sz="2800"/>
              <a:t>2. she, was ill, she, when, stayed, at home</a:t>
            </a:r>
          </a:p>
          <a:p>
            <a:pPr marL="609600" indent="-609600">
              <a:lnSpc>
                <a:spcPct val="105000"/>
              </a:lnSpc>
              <a:spcBef>
                <a:spcPct val="10000"/>
              </a:spcBef>
              <a:buFont typeface="Wingdings" panose="05000000000000000000" pitchFamily="2" charset="2"/>
              <a:buNone/>
            </a:pPr>
            <a:r>
              <a:rPr lang="en-US" altLang="zh-CN" sz="2800"/>
              <a:t>    </a:t>
            </a:r>
            <a:r>
              <a:rPr lang="en-US" altLang="zh-CN" sz="2800">
                <a:solidFill>
                  <a:srgbClr val="FF0000"/>
                </a:solidFill>
              </a:rPr>
              <a:t>She stayed at home when she was ill.</a:t>
            </a:r>
          </a:p>
          <a:p>
            <a:pPr marL="609600" indent="-609600">
              <a:lnSpc>
                <a:spcPct val="105000"/>
              </a:lnSpc>
              <a:spcBef>
                <a:spcPct val="10000"/>
              </a:spcBef>
              <a:buFont typeface="Wingdings" panose="05000000000000000000" pitchFamily="2" charset="2"/>
              <a:buNone/>
            </a:pPr>
            <a:r>
              <a:rPr lang="en-US" altLang="zh-CN" sz="2800"/>
              <a:t>3. when, grows up, he, wants, he, to be a doctor</a:t>
            </a:r>
          </a:p>
          <a:p>
            <a:pPr marL="609600" indent="-609600">
              <a:lnSpc>
                <a:spcPct val="105000"/>
              </a:lnSpc>
              <a:spcBef>
                <a:spcPct val="10000"/>
              </a:spcBef>
              <a:buFont typeface="Wingdings" panose="05000000000000000000" pitchFamily="2" charset="2"/>
              <a:buNone/>
            </a:pPr>
            <a:r>
              <a:rPr lang="en-US" altLang="zh-CN" sz="2800">
                <a:solidFill>
                  <a:srgbClr val="FF0000"/>
                </a:solidFill>
              </a:rPr>
              <a:t>    He wants to be a doctor when he grows up.</a:t>
            </a:r>
          </a:p>
          <a:p>
            <a:pPr marL="609600" indent="-609600">
              <a:lnSpc>
                <a:spcPct val="105000"/>
              </a:lnSpc>
              <a:spcBef>
                <a:spcPct val="10000"/>
              </a:spcBef>
              <a:buFont typeface="Wingdings" panose="05000000000000000000" pitchFamily="2" charset="2"/>
              <a:buNone/>
            </a:pPr>
            <a:r>
              <a:rPr lang="en-US" altLang="zh-CN" sz="2800"/>
              <a:t>4. I, used to, when, I, be, thin, was young</a:t>
            </a:r>
          </a:p>
          <a:p>
            <a:pPr marL="609600" indent="-609600">
              <a:lnSpc>
                <a:spcPct val="105000"/>
              </a:lnSpc>
              <a:spcBef>
                <a:spcPct val="10000"/>
              </a:spcBef>
              <a:buFont typeface="Wingdings" panose="05000000000000000000" pitchFamily="2" charset="2"/>
              <a:buNone/>
            </a:pPr>
            <a:r>
              <a:rPr lang="en-US" altLang="zh-CN" sz="2800">
                <a:solidFill>
                  <a:srgbClr val="FF0000"/>
                </a:solidFill>
              </a:rPr>
              <a:t>    When I was young, I used to be thin.</a:t>
            </a:r>
          </a:p>
          <a:p>
            <a:pPr marL="609600" indent="-609600">
              <a:lnSpc>
                <a:spcPct val="105000"/>
              </a:lnSpc>
              <a:spcBef>
                <a:spcPct val="10000"/>
              </a:spcBef>
              <a:buFont typeface="Wingdings" panose="05000000000000000000" pitchFamily="2" charset="2"/>
              <a:buNone/>
            </a:pPr>
            <a:r>
              <a:rPr lang="en-US" altLang="zh-CN" sz="2800"/>
              <a:t>5. he, swim, used to, in the river, when, was a child, he</a:t>
            </a:r>
          </a:p>
          <a:p>
            <a:pPr marL="609600" indent="-609600">
              <a:lnSpc>
                <a:spcPct val="105000"/>
              </a:lnSpc>
              <a:spcBef>
                <a:spcPct val="10000"/>
              </a:spcBef>
              <a:buFont typeface="Wingdings" panose="05000000000000000000" pitchFamily="2" charset="2"/>
              <a:buNone/>
            </a:pPr>
            <a:r>
              <a:rPr lang="en-US" altLang="zh-CN" sz="2800"/>
              <a:t>    </a:t>
            </a:r>
            <a:r>
              <a:rPr lang="en-US" altLang="zh-CN" sz="2800">
                <a:solidFill>
                  <a:srgbClr val="FF0000"/>
                </a:solidFill>
              </a:rPr>
              <a:t>He used to swim in the river when he was a child.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2530">
                                            <p:txEl>
                                              <p:pRg st="2" end="2"/>
                                            </p:txEl>
                                          </p:spTgt>
                                        </p:tgtEl>
                                        <p:attrNameLst>
                                          <p:attrName>style.visibility</p:attrName>
                                        </p:attrNameLst>
                                      </p:cBhvr>
                                      <p:to>
                                        <p:strVal val="visible"/>
                                      </p:to>
                                    </p:set>
                                    <p:anim calcmode="lin" valueType="num">
                                      <p:cBhvr additive="base">
                                        <p:cTn id="7" dur="500" fill="hold"/>
                                        <p:tgtEl>
                                          <p:spTgt spid="22530">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53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2530">
                                            <p:txEl>
                                              <p:pRg st="4" end="4"/>
                                            </p:txEl>
                                          </p:spTgt>
                                        </p:tgtEl>
                                        <p:attrNameLst>
                                          <p:attrName>style.visibility</p:attrName>
                                        </p:attrNameLst>
                                      </p:cBhvr>
                                      <p:to>
                                        <p:strVal val="visible"/>
                                      </p:to>
                                    </p:set>
                                    <p:anim calcmode="lin" valueType="num">
                                      <p:cBhvr additive="base">
                                        <p:cTn id="13" dur="500" fill="hold"/>
                                        <p:tgtEl>
                                          <p:spTgt spid="22530">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53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2530">
                                            <p:txEl>
                                              <p:pRg st="6" end="6"/>
                                            </p:txEl>
                                          </p:spTgt>
                                        </p:tgtEl>
                                        <p:attrNameLst>
                                          <p:attrName>style.visibility</p:attrName>
                                        </p:attrNameLst>
                                      </p:cBhvr>
                                      <p:to>
                                        <p:strVal val="visible"/>
                                      </p:to>
                                    </p:set>
                                    <p:anim calcmode="lin" valueType="num">
                                      <p:cBhvr additive="base">
                                        <p:cTn id="19" dur="500" fill="hold"/>
                                        <p:tgtEl>
                                          <p:spTgt spid="22530">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253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2530">
                                            <p:txEl>
                                              <p:pRg st="8" end="8"/>
                                            </p:txEl>
                                          </p:spTgt>
                                        </p:tgtEl>
                                        <p:attrNameLst>
                                          <p:attrName>style.visibility</p:attrName>
                                        </p:attrNameLst>
                                      </p:cBhvr>
                                      <p:to>
                                        <p:strVal val="visible"/>
                                      </p:to>
                                    </p:set>
                                    <p:anim calcmode="lin" valueType="num">
                                      <p:cBhvr additive="base">
                                        <p:cTn id="25" dur="500" fill="hold"/>
                                        <p:tgtEl>
                                          <p:spTgt spid="22530">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2530">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22530">
                                            <p:txEl>
                                              <p:pRg st="10" end="10"/>
                                            </p:txEl>
                                          </p:spTgt>
                                        </p:tgtEl>
                                        <p:attrNameLst>
                                          <p:attrName>style.visibility</p:attrName>
                                        </p:attrNameLst>
                                      </p:cBhvr>
                                      <p:to>
                                        <p:strVal val="visible"/>
                                      </p:to>
                                    </p:set>
                                    <p:anim calcmode="lin" valueType="num">
                                      <p:cBhvr additive="base">
                                        <p:cTn id="31" dur="500" fill="hold"/>
                                        <p:tgtEl>
                                          <p:spTgt spid="22530">
                                            <p:txEl>
                                              <p:pRg st="10" end="1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2530">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7DE5BBDF-CF62-4B72-9909-B796F59A5CC5}"/>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53250" name="TextBox 4">
            <a:extLst>
              <a:ext uri="{FF2B5EF4-FFF2-40B4-BE49-F238E27FC236}">
                <a16:creationId xmlns:a16="http://schemas.microsoft.com/office/drawing/2014/main" id="{8D3154B3-135F-439B-8407-07BD61E0A20A}"/>
              </a:ext>
            </a:extLst>
          </p:cNvPr>
          <p:cNvSpPr txBox="1">
            <a:spLocks noChangeArrowheads="1"/>
          </p:cNvSpPr>
          <p:nvPr/>
        </p:nvSpPr>
        <p:spPr bwMode="auto">
          <a:xfrm>
            <a:off x="3040063" y="3414713"/>
            <a:ext cx="25669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600" b="1">
                <a:latin typeface="Comic Sans MS" panose="030F0702030302020204" pitchFamily="66" charset="0"/>
                <a:ea typeface="微软雅黑" panose="020B0503020204020204" pitchFamily="34" charset="-122"/>
              </a:rPr>
              <a:t>Thank you!</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theme/theme1.xml><?xml version="1.0" encoding="utf-8"?>
<a:theme xmlns:a="http://schemas.openxmlformats.org/drawingml/2006/main" name="u7模板">
  <a:themeElements>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fontScheme name="自定义 5">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1927</Words>
  <Application>Microsoft Office PowerPoint</Application>
  <PresentationFormat>全屏显示(4:3)</PresentationFormat>
  <Paragraphs>301</Paragraphs>
  <Slides>48</Slides>
  <Notes>0</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48</vt:i4>
      </vt:variant>
    </vt:vector>
  </HeadingPairs>
  <TitlesOfParts>
    <vt:vector size="65" baseType="lpstr">
      <vt:lpstr>Arial</vt:lpstr>
      <vt:lpstr>宋体</vt:lpstr>
      <vt:lpstr>Wingdings</vt:lpstr>
      <vt:lpstr>Times New Roman</vt:lpstr>
      <vt:lpstr>Wingdings 2</vt:lpstr>
      <vt:lpstr>Calibri</vt:lpstr>
      <vt:lpstr>Comic Sans MS</vt:lpstr>
      <vt:lpstr>微软雅黑</vt:lpstr>
      <vt:lpstr>Bodoni MT Black</vt:lpstr>
      <vt:lpstr>Bodoni MT Black</vt:lpstr>
      <vt:lpstr>+mn-lt</vt:lpstr>
      <vt:lpstr>Arial Unicode MS</vt:lpstr>
      <vt:lpstr>Wingdings</vt:lpstr>
      <vt:lpstr>Lucida Sans Unicode</vt:lpstr>
      <vt:lpstr>Courier New</vt:lpstr>
      <vt:lpstr>Segoe Print</vt:lpstr>
      <vt:lpstr>u7模板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We use used to to talk about something we often did in the past. Its negative form is did not use to/ didn’t use to.</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Ma Jie</cp:lastModifiedBy>
  <cp:revision>18</cp:revision>
  <dcterms:created xsi:type="dcterms:W3CDTF">2016-12-31T16:31:31Z</dcterms:created>
  <dcterms:modified xsi:type="dcterms:W3CDTF">2019-01-12T07:42:34Z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2052-10.1.0.7468</vt:lpwstr>
  </property>
</Properties>
</file>