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3"/>
    <p:sldId id="257" r:id="rId4"/>
    <p:sldId id="262" r:id="rId5"/>
    <p:sldId id="258" r:id="rId6"/>
    <p:sldId id="260" r:id="rId7"/>
    <p:sldId id="261" r:id="rId8"/>
  </p:sldIdLst>
  <p:sldSz cx="12192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2" autoAdjust="0"/>
    <p:restoredTop sz="94660"/>
  </p:normalViewPr>
  <p:slideViewPr>
    <p:cSldViewPr snapToGrid="0">
      <p:cViewPr varScale="1">
        <p:scale>
          <a:sx n="90" d="100"/>
          <a:sy n="90" d="100"/>
        </p:scale>
        <p:origin x="90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145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4EC56-8E46-498C-9F82-A1E67B0017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E617E-3889-48F8-A988-C1F6B731C0C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l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>
              <a:buNone/>
              <a:defRPr lang="zh-CN" altLang="en-US" b="0" smtClean="0"/>
            </a:lvl1pPr>
          </a:lstStyle>
          <a:p>
            <a:pPr marL="0" lvl="0" indent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51DC-CD24-4E20-AC43-84D4817493CE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D1A5-9DB9-47CE-AB47-B90B00FE3C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18836-6699-441E-9BAB-C61FC75AFD51}" type="datetime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0BF0B-87F8-415C-BAC5-F65F41346B0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3.xml"/><Relationship Id="rId3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.xml"/><Relationship Id="rId3" Type="http://schemas.openxmlformats.org/officeDocument/2006/relationships/image" Target="../media/image3.png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9.xml"/><Relationship Id="rId3" Type="http://schemas.openxmlformats.org/officeDocument/2006/relationships/image" Target="../media/image4.png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1.xml"/><Relationship Id="rId2" Type="http://schemas.openxmlformats.org/officeDocument/2006/relationships/image" Target="../media/image5.png"/><Relationship Id="rId1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3.xml"/><Relationship Id="rId2" Type="http://schemas.openxmlformats.org/officeDocument/2006/relationships/image" Target="../media/image6.png"/><Relationship Id="rId1" Type="http://schemas.openxmlformats.org/officeDocument/2006/relationships/tags" Target="../tags/tag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请在此处添加标题</a:t>
            </a:r>
            <a:endParaRPr lang="zh-CN" altLang="en-US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请在此处添加副标题</a:t>
            </a:r>
            <a:endParaRPr lang="zh-CN" altLang="en-US" dirty="0"/>
          </a:p>
        </p:txBody>
      </p:sp>
      <p:pic>
        <p:nvPicPr>
          <p:cNvPr id="7" name="图片 6" descr="2018-11-19 22:06:32.494000"/>
          <p:cNvPicPr>
            <a:picLocks noChangeAspect="1"/>
          </p:cNvPicPr>
          <p:nvPr/>
        </p:nvPicPr>
        <p:blipFill>
          <a:blip r:embed="rId3"/>
          <a:srcRect t="2273" r="275" b="14463"/>
          <a:stretch>
            <a:fillRect/>
          </a:stretch>
        </p:blipFill>
        <p:spPr>
          <a:xfrm>
            <a:off x="-240665" y="-98425"/>
            <a:ext cx="12673330" cy="70548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005830" y="2672080"/>
            <a:ext cx="6705600" cy="1188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zh-CN" altLang="en-US" sz="2000" u="none">
                <a:solidFill>
                  <a:schemeClr val="tx1">
                    <a:lumMod val="75000"/>
                    <a:lumOff val="25000"/>
                  </a:schemeClr>
                </a:solidFill>
                <a:latin typeface="Bodoni Ornaments" charset="0"/>
                <a:ea typeface="Bodoni Ornaments" charset="0"/>
              </a:rPr>
              <a:t>𝙍𝙐𝙇𝙀𝘽𝙍𝙀𝘼𝙆𝙀𝙍</a:t>
            </a:r>
            <a:endParaRPr lang="zh-CN" altLang="en-US" sz="2000" u="none">
              <a:solidFill>
                <a:schemeClr val="tx1">
                  <a:lumMod val="75000"/>
                  <a:lumOff val="25000"/>
                </a:schemeClr>
              </a:solidFill>
              <a:latin typeface="Bodoni Ornaments" charset="0"/>
              <a:ea typeface="Bodoni Ornaments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91275" y="4069080"/>
            <a:ext cx="6705600" cy="1188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en-US" altLang="zh-CN" sz="1600" b="1">
                <a:solidFill>
                  <a:schemeClr val="tx1">
                    <a:lumMod val="75000"/>
                    <a:lumOff val="25000"/>
                  </a:schemeClr>
                </a:solidFill>
              </a:rPr>
              <a:t>𝙉𝙄𝙉𝙀𝙋𝙍𝙀𝘾𝙀𝙉𝙏</a:t>
            </a:r>
            <a:endParaRPr lang="en-US" altLang="zh-CN" sz="1600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214235" y="1960245"/>
            <a:ext cx="6705600" cy="7118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zh-CN" altLang="en-US" sz="44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创  新  者</a:t>
            </a:r>
            <a:endParaRPr lang="zh-CN" altLang="en-US" sz="4400" b="1" i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608695" y="4993640"/>
            <a:ext cx="7432040" cy="15519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en-US" altLang="zh-CN" sz="2800" i="1">
                <a:solidFill>
                  <a:schemeClr val="tx1">
                    <a:lumMod val="75000"/>
                    <a:lumOff val="25000"/>
                  </a:schemeClr>
                </a:solidFill>
                <a:latin typeface="Avenir Next" charset="0"/>
                <a:ea typeface="Avenir Next" charset="0"/>
              </a:rPr>
              <a:t>by  HR</a:t>
            </a:r>
            <a:endParaRPr lang="en-US" altLang="zh-CN" sz="2800" i="1">
              <a:solidFill>
                <a:schemeClr val="tx1">
                  <a:lumMod val="75000"/>
                  <a:lumOff val="25000"/>
                </a:schemeClr>
              </a:solidFill>
              <a:latin typeface="Avenir Next" charset="0"/>
              <a:ea typeface="Avenir Next" charset="0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请在此处添加标题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请在此处添加副标题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pic>
        <p:nvPicPr>
          <p:cNvPr id="2" name="图片 1" descr="2018-11-19 23:03:31.678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" y="0"/>
            <a:ext cx="12181205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743835" y="1403350"/>
            <a:ext cx="4493260" cy="30784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en-US" altLang="zh-CN" sz="2800">
                <a:solidFill>
                  <a:schemeClr val="tx1">
                    <a:lumMod val="75000"/>
                    <a:lumOff val="25000"/>
                  </a:schemeClr>
                </a:solidFill>
                <a:latin typeface="宋体" charset="-122"/>
                <a:ea typeface="宋体" charset="-122"/>
                <a:cs typeface="宋体" charset="-122"/>
              </a:rPr>
              <a:t>NINEPERCENT是由爱奇艺</a:t>
            </a:r>
            <a:r>
              <a: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宋体" charset="-122"/>
                <a:ea typeface="宋体" charset="-122"/>
                <a:cs typeface="宋体" charset="-122"/>
              </a:rPr>
              <a:t>《偶像练习生》推出的偶像组合，由蔡徐坤，陈立农，范丞丞，Justin（黄明昊），林彦俊，朱正廷，王子异，小鬼（王琳凯），尤长靖九位少年组成。</a:t>
            </a:r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  <a:latin typeface="宋体" charset="-122"/>
              <a:ea typeface="宋体" charset="-122"/>
              <a:cs typeface="宋体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-45720" y="-133350"/>
            <a:ext cx="9144000" cy="1264285"/>
          </a:xfrm>
        </p:spPr>
        <p:txBody>
          <a:bodyPr/>
          <a:lstStyle/>
          <a:p>
            <a:pPr algn="ctr" fontAlgn="auto"/>
            <a:r>
              <a:rPr lang="en-US" altLang="zh-CN" sz="28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!!!</a:t>
            </a:r>
            <a:r>
              <a:rPr lang="zh-CN" altLang="en-US" sz="28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重点介绍一下</a:t>
            </a:r>
            <a:r>
              <a:rPr lang="zh-CN" altLang="en-US" smtClean="0">
                <a:solidFill>
                  <a:schemeClr val="tx1"/>
                </a:solidFill>
              </a:rPr>
              <a:t> </a:t>
            </a:r>
            <a: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蔡徐坤</a:t>
            </a:r>
            <a:endParaRPr lang="zh-CN" altLang="en-US" sz="48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101850" y="1130935"/>
            <a:ext cx="4848225" cy="6049010"/>
          </a:xfrm>
        </p:spPr>
        <p:txBody>
          <a:bodyPr>
            <a:noAutofit/>
          </a:bodyPr>
          <a:lstStyle/>
          <a:p>
            <a:pPr algn="l" fontAlgn="auto"/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2018年1月，参加爱奇艺打造的中国首档偶像男团竞演养成类真人秀《偶像练习生》，并于4月6日获得最高票数，以NINE PERCENT九人男团C位出道并担任队长。</a:t>
            </a:r>
            <a:endParaRPr lang="zh-CN" altLang="en-US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8月2日，蔡徐坤发行个人首张EP《1》，该张专辑融合了Future R&amp;B/Urban R&amp;B等多种不同风格的元素。</a:t>
            </a: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包含《Pull up》</a:t>
            </a:r>
            <a:endParaRPr lang="zh-CN" altLang="en-US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《You can be my girlfriend》</a:t>
            </a:r>
            <a:endParaRPr lang="zh-CN" altLang="en-US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《It’s you》三首单曲</a:t>
            </a:r>
            <a:endParaRPr lang="zh-CN" altLang="en-US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endParaRPr lang="zh-CN" altLang="en-US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endParaRPr lang="zh-CN" altLang="en-US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 fontAlgn="auto"/>
            <a:r>
              <a:rPr lang="zh-CN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（都是免费的 快去听！</a:t>
            </a:r>
            <a:endParaRPr lang="zh-CN" altLang="en-US" sz="20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图片 1" descr="2018-11-20 00:12:24.976000"/>
          <p:cNvPicPr>
            <a:picLocks noChangeAspect="1"/>
          </p:cNvPicPr>
          <p:nvPr/>
        </p:nvPicPr>
        <p:blipFill>
          <a:blip r:embed="rId3"/>
          <a:srcRect l="1393" t="325" r="2461" b="8871"/>
          <a:stretch>
            <a:fillRect/>
          </a:stretch>
        </p:blipFill>
        <p:spPr>
          <a:xfrm>
            <a:off x="6971030" y="2708910"/>
            <a:ext cx="2974340" cy="280924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746885" y="834390"/>
            <a:ext cx="8698230" cy="1578610"/>
          </a:xfrm>
        </p:spPr>
        <p:txBody>
          <a:bodyPr>
            <a:normAutofit/>
          </a:bodyPr>
          <a:lstStyle/>
          <a:p>
            <a:pPr algn="ctr" fontAlgn="auto"/>
            <a:r>
              <a:rPr lang="zh-CN" altLang="en-US" sz="2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《TO THE NINES》</a:t>
            </a:r>
            <a:br>
              <a:rPr lang="zh-CN" altLang="en-US" sz="2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zh-CN" altLang="en-US" sz="20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zh-CN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NINE PER</a:t>
            </a:r>
            <a:r>
              <a:rPr lang="zh-CN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CENT的首张专辑，于2018</a:t>
            </a:r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zh-CN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11</a:t>
            </a:r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zh-CN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20发行。</a:t>
            </a:r>
            <a:endParaRPr lang="zh-CN" altLang="en-US" sz="20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图片 2" descr="2018-11-19 23:24:16.7130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2870" y="2413000"/>
            <a:ext cx="6905625" cy="388810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317750" y="550545"/>
            <a:ext cx="4898390" cy="4055745"/>
          </a:xfrm>
        </p:spPr>
        <p:txBody>
          <a:bodyPr>
            <a:normAutofit/>
          </a:bodyPr>
          <a:lstStyle/>
          <a:p>
            <a:pPr algn="l" fontAlgn="auto"/>
            <a:r>
              <a:rPr lang="zh-CN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《TO THE NINES》这张专辑是NINEPERCENT送给在他们年少青春的追梦花路上，持续携手奋斗、一路惺惺相惜的彼此和粉丝的礼物。专辑里的7首歌讲了9位少年 “闯过成长与梦想设下的层层关卡</a:t>
            </a:r>
            <a:r>
              <a:rPr lang="en-US" altLang="zh-CN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  <a:r>
              <a:rPr lang="zh-CN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的7个故事，用多变的曲风呈现了他们一路走来历经的探索与收获、勇敢与挑战、思考与沉淀、坚持与期许等，充满态度又不失温度地诠释了一段“梦想与成长”的青春奇妙之旅。</a:t>
            </a:r>
            <a:endParaRPr lang="zh-CN" altLang="en-US" sz="24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17750" y="4853940"/>
            <a:ext cx="6705600" cy="1188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</a:rPr>
              <a:t>（虽然不是很好听 但是人长的帅就够了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</a:rPr>
              <a:t>!!!</a:t>
            </a:r>
            <a:endParaRPr lang="en-US" altLang="zh-CN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图片 2" descr="2018-11-20 00:15:51.8490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6140" y="4398645"/>
            <a:ext cx="1748155" cy="164401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77925"/>
            <a:ext cx="9144000" cy="3576955"/>
          </a:xfrm>
        </p:spPr>
        <p:txBody>
          <a:bodyPr>
            <a:normAutofit/>
          </a:bodyPr>
          <a:lstStyle/>
          <a:p>
            <a:pPr algn="ctr" fontAlgn="auto"/>
            <a: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接下来</a:t>
            </a:r>
            <a:b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请欣赏帅哥们唱歌跳舞</a:t>
            </a:r>
            <a:b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zh-CN" altLang="en-US" sz="48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OVER</a:t>
            </a:r>
            <a:endParaRPr lang="zh-CN" altLang="en-US" sz="48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2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3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256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4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5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6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7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8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9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0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1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2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3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4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5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/>
  <PresentationFormat>宽屏</PresentationFormat>
  <Paragraphs>2</Paragraphs>
  <Slides>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Wingdings</vt:lpstr>
      <vt:lpstr>Bodoni Ornaments</vt:lpstr>
      <vt:lpstr>Avenir Next</vt:lpstr>
      <vt:lpstr>Calibri Light</vt:lpstr>
      <vt:lpstr>Calibri</vt:lpstr>
      <vt:lpstr>Office 主题</vt:lpstr>
      <vt:lpstr>请在此处添加标题</vt:lpstr>
      <vt:lpstr>请在此处添加标题</vt:lpstr>
      <vt:lpstr>!!!重点介绍一下 蔡徐坤</vt:lpstr>
      <vt:lpstr>《TO THE NINES》  NINE PERCENT的首张专辑，于2018.11.20发行。</vt:lpstr>
      <vt:lpstr>《TO THE NINES》这张专辑是NINEPERCENT送给在他们年少青春的追梦花路上，持续携手奋斗、一路惺惺相惜的彼此和粉丝的礼物。专辑里的7首歌讲了9位少年 “闯过成长与梦想设下的层层关卡”的7个故事，用多变的曲风呈现了他们一路走来历经的探索与收获、勇敢与挑战、思考与沉淀、坚持与期许等，充满态度又不失温度地诠释了一段“梦想与成长”的青春奇妙之旅。</vt:lpstr>
      <vt:lpstr>接下来 请欣赏帅哥们唱歌跳舞   OVER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Roxanne</dc:creator>
  <cp:lastModifiedBy>叭叭六</cp:lastModifiedBy>
  <cp:revision>493</cp:revision>
  <dcterms:created xsi:type="dcterms:W3CDTF">1900-01-01T00:00:00Z</dcterms:created>
  <dcterms:modified xsi:type="dcterms:W3CDTF">1900-01-01T00:00:00Z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2052-9.1.2</vt:lpwstr>
  </property>
</Properties>
</file>