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jpeg" ContentType="image/jpeg"/>
  <Default Extension="JPG" ContentType="image/.jpg"/>
  <Default Extension="png" ContentType="image/pn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3"/>
    <p:sldMasterId id="2147483672" r:id="rId4"/>
    <p:sldMasterId id="2147483684" r:id="rId5"/>
    <p:sldMasterId id="2147483696" r:id="rId6"/>
    <p:sldMasterId id="2147483708" r:id="rId7"/>
    <p:sldMasterId id="2147483720" r:id="rId8"/>
    <p:sldMasterId id="2147483732" r:id="rId9"/>
  </p:sldMasterIdLst>
  <p:notesMasterIdLst>
    <p:notesMasterId r:id="rId31"/>
  </p:notesMasterIdLst>
  <p:sldIdLst>
    <p:sldId id="800" r:id="rId10"/>
    <p:sldId id="801" r:id="rId11"/>
    <p:sldId id="802" r:id="rId12"/>
    <p:sldId id="824" r:id="rId13"/>
    <p:sldId id="804" r:id="rId14"/>
    <p:sldId id="805" r:id="rId15"/>
    <p:sldId id="806" r:id="rId16"/>
    <p:sldId id="807" r:id="rId17"/>
    <p:sldId id="808" r:id="rId18"/>
    <p:sldId id="809" r:id="rId19"/>
    <p:sldId id="810" r:id="rId20"/>
    <p:sldId id="811" r:id="rId21"/>
    <p:sldId id="812" r:id="rId22"/>
    <p:sldId id="813" r:id="rId23"/>
    <p:sldId id="814" r:id="rId24"/>
    <p:sldId id="815" r:id="rId25"/>
    <p:sldId id="816" r:id="rId26"/>
    <p:sldId id="817" r:id="rId27"/>
    <p:sldId id="821" r:id="rId28"/>
    <p:sldId id="822" r:id="rId29"/>
    <p:sldId id="823" r:id="rId30"/>
  </p:sldIdLst>
  <p:sldSz cx="9144000" cy="6858000" type="screen4x3"/>
  <p:notesSz cx="6858000" cy="9144000"/>
  <p:embeddedFontLst>
    <p:embeddedFont>
      <p:font typeface="华文细黑" panose="02010600040101010101" pitchFamily="2" charset="-122"/>
      <p:regular r:id="rId35"/>
    </p:embeddedFont>
    <p:embeddedFont>
      <p:font typeface="黑体" panose="02010609060101010101" pitchFamily="49" charset="-122"/>
      <p:regular r:id="rId36"/>
    </p:embeddedFont>
    <p:embeddedFont>
      <p:font typeface="华文新魏" panose="02010800040101010101" pitchFamily="2" charset="-122"/>
      <p:regular r:id="rId37"/>
    </p:embeddedFont>
    <p:embeddedFont>
      <p:font typeface="华文行楷" panose="02010800040101010101" pitchFamily="2" charset="-122"/>
      <p:regular r:id="rId38"/>
    </p:embeddedFont>
    <p:embeddedFont>
      <p:font typeface="华文中宋" panose="02010600040101010101" pitchFamily="2" charset="-122"/>
      <p:regular r:id="rId39"/>
    </p:embeddedFont>
    <p:embeddedFont>
      <p:font typeface="楷体_GB2312" panose="02010609030101010101" pitchFamily="49" charset="-122"/>
      <p:regular r:id="rId40"/>
    </p:embeddedFont>
    <p:embeddedFont>
      <p:font typeface="Comic Sans MS" panose="030F0702030302020204" pitchFamily="66" charset="0"/>
      <p:regular r:id="rId41"/>
      <p:bold r:id="rId42"/>
      <p:italic r:id="rId43"/>
      <p:boldItalic r:id="rId44"/>
    </p:embeddedFont>
  </p:embeddedFontLst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sz="2400" b="1" i="0" u="none" kern="1200" baseline="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FFFF00"/>
    <a:srgbClr val="FF0000"/>
    <a:srgbClr val="0066CC"/>
    <a:srgbClr val="5400A8"/>
    <a:srgbClr val="FFCCFF"/>
    <a:srgbClr val="FFCC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67" d="100"/>
          <a:sy n="67" d="100"/>
        </p:scale>
        <p:origin x="-804" y="-96"/>
      </p:cViewPr>
      <p:guideLst>
        <p:guide orient="horz" pos="3805"/>
        <p:guide orient="horz" pos="234"/>
        <p:guide orient="horz" pos="4110"/>
        <p:guide orient="horz" pos="119"/>
        <p:guide pos="5554"/>
        <p:guide pos="2827"/>
        <p:guide pos="29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8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4" Type="http://schemas.openxmlformats.org/officeDocument/2006/relationships/font" Target="fonts/font10.fntdata"/><Relationship Id="rId43" Type="http://schemas.openxmlformats.org/officeDocument/2006/relationships/font" Target="fonts/font9.fntdata"/><Relationship Id="rId42" Type="http://schemas.openxmlformats.org/officeDocument/2006/relationships/font" Target="fonts/font8.fntdata"/><Relationship Id="rId41" Type="http://schemas.openxmlformats.org/officeDocument/2006/relationships/font" Target="fonts/font7.fntdata"/><Relationship Id="rId40" Type="http://schemas.openxmlformats.org/officeDocument/2006/relationships/font" Target="fonts/font6.fntdata"/><Relationship Id="rId4" Type="http://schemas.openxmlformats.org/officeDocument/2006/relationships/slideMaster" Target="slideMasters/slideMaster3.xml"/><Relationship Id="rId39" Type="http://schemas.openxmlformats.org/officeDocument/2006/relationships/font" Target="fonts/font5.fntdata"/><Relationship Id="rId38" Type="http://schemas.openxmlformats.org/officeDocument/2006/relationships/font" Target="fonts/font4.fntdata"/><Relationship Id="rId37" Type="http://schemas.openxmlformats.org/officeDocument/2006/relationships/font" Target="fonts/font3.fntdata"/><Relationship Id="rId36" Type="http://schemas.openxmlformats.org/officeDocument/2006/relationships/font" Target="fonts/font2.fntdata"/><Relationship Id="rId35" Type="http://schemas.openxmlformats.org/officeDocument/2006/relationships/font" Target="fonts/font1.fntdata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notesMaster" Target="notesMasters/notesMaster1.xml"/><Relationship Id="rId30" Type="http://schemas.openxmlformats.org/officeDocument/2006/relationships/slide" Target="slides/slide21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0.xml"/><Relationship Id="rId28" Type="http://schemas.openxmlformats.org/officeDocument/2006/relationships/slide" Target="slides/slide19.xml"/><Relationship Id="rId27" Type="http://schemas.openxmlformats.org/officeDocument/2006/relationships/slide" Target="slides/slide18.xml"/><Relationship Id="rId26" Type="http://schemas.openxmlformats.org/officeDocument/2006/relationships/slide" Target="slides/slide17.xml"/><Relationship Id="rId25" Type="http://schemas.openxmlformats.org/officeDocument/2006/relationships/slide" Target="slides/slide16.xml"/><Relationship Id="rId24" Type="http://schemas.openxmlformats.org/officeDocument/2006/relationships/slide" Target="slides/slide15.xml"/><Relationship Id="rId23" Type="http://schemas.openxmlformats.org/officeDocument/2006/relationships/slide" Target="slides/slide14.xml"/><Relationship Id="rId22" Type="http://schemas.openxmlformats.org/officeDocument/2006/relationships/slide" Target="slides/slide13.xml"/><Relationship Id="rId21" Type="http://schemas.openxmlformats.org/officeDocument/2006/relationships/slide" Target="slides/slide12.xml"/><Relationship Id="rId20" Type="http://schemas.openxmlformats.org/officeDocument/2006/relationships/slide" Target="slides/slide11.xml"/><Relationship Id="rId2" Type="http://schemas.openxmlformats.org/officeDocument/2006/relationships/theme" Target="theme/theme1.xml"/><Relationship Id="rId19" Type="http://schemas.openxmlformats.org/officeDocument/2006/relationships/slide" Target="slides/slide10.xml"/><Relationship Id="rId18" Type="http://schemas.openxmlformats.org/officeDocument/2006/relationships/slide" Target="slides/slide9.xml"/><Relationship Id="rId17" Type="http://schemas.openxmlformats.org/officeDocument/2006/relationships/slide" Target="slides/slide8.xml"/><Relationship Id="rId16" Type="http://schemas.openxmlformats.org/officeDocument/2006/relationships/slide" Target="slides/slide7.xml"/><Relationship Id="rId15" Type="http://schemas.openxmlformats.org/officeDocument/2006/relationships/slide" Target="slides/slide6.xml"/><Relationship Id="rId14" Type="http://schemas.openxmlformats.org/officeDocument/2006/relationships/slide" Target="slides/slide5.xml"/><Relationship Id="rId13" Type="http://schemas.openxmlformats.org/officeDocument/2006/relationships/slide" Target="slides/slide4.xml"/><Relationship Id="rId12" Type="http://schemas.openxmlformats.org/officeDocument/2006/relationships/slide" Target="slides/slide3.xml"/><Relationship Id="rId11" Type="http://schemas.openxmlformats.org/officeDocument/2006/relationships/slide" Target="slides/slide2.xml"/><Relationship Id="rId10" Type="http://schemas.openxmlformats.org/officeDocument/2006/relationships/slide" Target="slides/slide1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218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z="1200" b="0" noProof="1">
                <a:solidFill>
                  <a:schemeClr val="tx1"/>
                </a:solidFill>
                <a:ea typeface="华文行楷" panose="0201080004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行楷" panose="02010800040101010101" pitchFamily="2" charset="-122"/>
              <a:cs typeface="+mn-cs"/>
            </a:endParaRPr>
          </a:p>
        </p:txBody>
      </p:sp>
      <p:sp>
        <p:nvSpPr>
          <p:cNvPr id="9219" name="Rectangle 3"/>
          <p:cNvSpPr>
            <a:spLocks noGrp="1"/>
          </p:cNvSpPr>
          <p:nvPr>
            <p:ph type="dt" idx="1"/>
          </p:nvPr>
        </p:nvSpPr>
        <p:spPr>
          <a:xfrm>
            <a:off x="3883025" y="0"/>
            <a:ext cx="2973388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 eaLnBrk="1" hangingPunct="1">
              <a:buFont typeface="Arial" panose="020B0604020202020204" pitchFamily="34" charset="0"/>
              <a:buNone/>
              <a:defRPr sz="1200" b="0" noProof="1">
                <a:solidFill>
                  <a:schemeClr val="tx1"/>
                </a:solidFill>
                <a:ea typeface="华文行楷" panose="0201080004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行楷" panose="02010800040101010101" pitchFamily="2" charset="-122"/>
              <a:cs typeface="+mn-cs"/>
            </a:endParaRPr>
          </a:p>
        </p:txBody>
      </p:sp>
      <p:sp>
        <p:nvSpPr>
          <p:cNvPr id="30724" name="Rectangle 4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222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0213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eaLnBrk="1" hangingPunct="1">
              <a:buFont typeface="Arial" panose="020B0604020202020204" pitchFamily="34" charset="0"/>
              <a:buNone/>
              <a:defRPr sz="1200" b="0" noProof="1">
                <a:solidFill>
                  <a:schemeClr val="tx1"/>
                </a:solidFill>
                <a:ea typeface="华文行楷" panose="0201080004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行楷" panose="02010800040101010101" pitchFamily="2" charset="-122"/>
              <a:cs typeface="+mn-cs"/>
            </a:endParaRPr>
          </a:p>
        </p:txBody>
      </p:sp>
      <p:sp>
        <p:nvSpPr>
          <p:cNvPr id="9223" name="Rectangle 7"/>
          <p:cNvSpPr>
            <a:spLocks noGrp="1"/>
          </p:cNvSpPr>
          <p:nvPr>
            <p:ph type="sldNum" sz="quarter" idx="5"/>
          </p:nvPr>
        </p:nvSpPr>
        <p:spPr>
          <a:xfrm>
            <a:off x="3883025" y="8685213"/>
            <a:ext cx="2973388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" altLang="zh-CN" sz="1200" b="0" dirty="0">
                <a:solidFill>
                  <a:schemeClr val="tx1"/>
                </a:solidFill>
                <a:ea typeface="华文行楷" panose="02010800040101010101" pitchFamily="2" charset="-122"/>
              </a:rPr>
            </a:fld>
            <a:endParaRPr lang="" altLang="zh-CN" sz="1200" b="0" dirty="0">
              <a:solidFill>
                <a:schemeClr val="tx1"/>
              </a:solidFill>
              <a:ea typeface="华文行楷" panose="0201080004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宋体" panose="02010600030101010101" pitchFamily="2" charset="-122"/>
        <a:ea typeface="Arial" panose="020B0604020202020204" pitchFamily="34" charset="0"/>
        <a:cs typeface="Arial" panose="020B0604020202020204" pitchFamily="34" charset="0"/>
      </a:defRPr>
    </a:lvl1pPr>
    <a:lvl2pPr marL="457200" lvl="1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宋体" panose="02010600030101010101" pitchFamily="2" charset="-122"/>
        <a:ea typeface="Arial" panose="020B0604020202020204" pitchFamily="34" charset="0"/>
        <a:cs typeface="Arial" panose="020B0604020202020204" pitchFamily="34" charset="0"/>
      </a:defRPr>
    </a:lvl2pPr>
    <a:lvl3pPr marL="914400" lvl="2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宋体" panose="02010600030101010101" pitchFamily="2" charset="-122"/>
        <a:ea typeface="Arial" panose="020B0604020202020204" pitchFamily="34" charset="0"/>
        <a:cs typeface="Arial" panose="020B0604020202020204" pitchFamily="34" charset="0"/>
      </a:defRPr>
    </a:lvl3pPr>
    <a:lvl4pPr marL="1371600" lvl="3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宋体" panose="02010600030101010101" pitchFamily="2" charset="-122"/>
        <a:ea typeface="Arial" panose="020B0604020202020204" pitchFamily="34" charset="0"/>
        <a:cs typeface="Arial" panose="020B0604020202020204" pitchFamily="34" charset="0"/>
      </a:defRPr>
    </a:lvl4pPr>
    <a:lvl5pPr marL="1828800" lvl="4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宋体" panose="02010600030101010101" pitchFamily="2" charset="-122"/>
        <a:ea typeface="Arial" panose="020B0604020202020204" pitchFamily="34" charset="0"/>
        <a:cs typeface="Arial" panose="020B0604020202020204" pitchFamily="34" charset="0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宋体" panose="02010600030101010101" pitchFamily="2" charset="-122"/>
        <a:ea typeface="Arial" panose="020B0604020202020204" pitchFamily="34" charset="0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宋体" panose="02010600030101010101" pitchFamily="2" charset="-122"/>
        <a:ea typeface="Arial" panose="020B0604020202020204" pitchFamily="34" charset="0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宋体" panose="02010600030101010101" pitchFamily="2" charset="-122"/>
        <a:ea typeface="Arial" panose="020B0604020202020204" pitchFamily="34" charset="0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宋体" panose="02010600030101010101" pitchFamily="2" charset="-122"/>
        <a:ea typeface="Arial" panose="020B0604020202020204" pitchFamily="34" charset="0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1268413"/>
            <a:ext cx="4021614" cy="504031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074" y="1268413"/>
            <a:ext cx="4021614" cy="504031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3844" y="377825"/>
            <a:ext cx="2051844" cy="593090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377825"/>
            <a:ext cx="6036584" cy="593090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1268413"/>
            <a:ext cx="4021614" cy="504031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074" y="1268413"/>
            <a:ext cx="4021614" cy="504031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3844" y="377825"/>
            <a:ext cx="2051844" cy="593090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377825"/>
            <a:ext cx="6036584" cy="593090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1268413"/>
            <a:ext cx="4021614" cy="504031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074" y="1268413"/>
            <a:ext cx="4021614" cy="504031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3844" y="377825"/>
            <a:ext cx="2051844" cy="593090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377825"/>
            <a:ext cx="6036584" cy="593090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1268413"/>
            <a:ext cx="4021614" cy="504031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074" y="1268413"/>
            <a:ext cx="4021614" cy="504031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3844" y="377825"/>
            <a:ext cx="2051844" cy="593090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377825"/>
            <a:ext cx="6036584" cy="593090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1268413"/>
            <a:ext cx="4021614" cy="504031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074" y="1268413"/>
            <a:ext cx="4021614" cy="504031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3844" y="377825"/>
            <a:ext cx="2051844" cy="593090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377825"/>
            <a:ext cx="6036584" cy="593090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1268413"/>
            <a:ext cx="4021614" cy="504031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074" y="1268413"/>
            <a:ext cx="4021614" cy="5040312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3844" y="377825"/>
            <a:ext cx="2051844" cy="593090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377825"/>
            <a:ext cx="6036584" cy="593090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3.png"/><Relationship Id="rId13" Type="http://schemas.openxmlformats.org/officeDocument/2006/relationships/image" Target="../media/image2.pn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4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3" Type="http://schemas.openxmlformats.org/officeDocument/2006/relationships/theme" Target="../theme/theme3.xml"/><Relationship Id="rId12" Type="http://schemas.openxmlformats.org/officeDocument/2006/relationships/image" Target="../media/image5.jpe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3" Type="http://schemas.openxmlformats.org/officeDocument/2006/relationships/theme" Target="../theme/theme4.xml"/><Relationship Id="rId12" Type="http://schemas.openxmlformats.org/officeDocument/2006/relationships/image" Target="../media/image6.jpeg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6.xml"/><Relationship Id="rId15" Type="http://schemas.openxmlformats.org/officeDocument/2006/relationships/theme" Target="../theme/theme5.xml"/><Relationship Id="rId14" Type="http://schemas.openxmlformats.org/officeDocument/2006/relationships/image" Target="../media/image3.png"/><Relationship Id="rId13" Type="http://schemas.openxmlformats.org/officeDocument/2006/relationships/image" Target="../media/image2.pn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4.xml"/><Relationship Id="rId1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4.xml"/><Relationship Id="rId8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1.xml"/><Relationship Id="rId5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9.xml"/><Relationship Id="rId3" Type="http://schemas.openxmlformats.org/officeDocument/2006/relationships/slideLayout" Target="../slideLayouts/slideLayout58.xml"/><Relationship Id="rId2" Type="http://schemas.openxmlformats.org/officeDocument/2006/relationships/slideLayout" Target="../slideLayouts/slideLayout57.xml"/><Relationship Id="rId15" Type="http://schemas.openxmlformats.org/officeDocument/2006/relationships/theme" Target="../theme/theme6.xml"/><Relationship Id="rId14" Type="http://schemas.openxmlformats.org/officeDocument/2006/relationships/image" Target="../media/image3.png"/><Relationship Id="rId13" Type="http://schemas.openxmlformats.org/officeDocument/2006/relationships/image" Target="../media/image2.pn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5.xml"/><Relationship Id="rId1" Type="http://schemas.openxmlformats.org/officeDocument/2006/relationships/slideLayout" Target="../slideLayouts/slideLayout56.xml"/></Relationships>
</file>

<file path=ppt/slideMasters/_rels/slideMaster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5.xml"/><Relationship Id="rId8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2.xml"/><Relationship Id="rId5" Type="http://schemas.openxmlformats.org/officeDocument/2006/relationships/slideLayout" Target="../slideLayouts/slideLayout71.xml"/><Relationship Id="rId4" Type="http://schemas.openxmlformats.org/officeDocument/2006/relationships/slideLayout" Target="../slideLayouts/slideLayout70.xml"/><Relationship Id="rId3" Type="http://schemas.openxmlformats.org/officeDocument/2006/relationships/slideLayout" Target="../slideLayouts/slideLayout69.xml"/><Relationship Id="rId2" Type="http://schemas.openxmlformats.org/officeDocument/2006/relationships/slideLayout" Target="../slideLayouts/slideLayout68.xml"/><Relationship Id="rId15" Type="http://schemas.openxmlformats.org/officeDocument/2006/relationships/theme" Target="../theme/theme7.xml"/><Relationship Id="rId14" Type="http://schemas.openxmlformats.org/officeDocument/2006/relationships/image" Target="../media/image3.png"/><Relationship Id="rId13" Type="http://schemas.openxmlformats.org/officeDocument/2006/relationships/image" Target="../media/image2.pn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76.xml"/><Relationship Id="rId1" Type="http://schemas.openxmlformats.org/officeDocument/2006/relationships/slideLayout" Target="../slideLayouts/slideLayout67.xml"/></Relationships>
</file>

<file path=ppt/slideMasters/_rels/slideMaster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86.xml"/><Relationship Id="rId8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3.xml"/><Relationship Id="rId5" Type="http://schemas.openxmlformats.org/officeDocument/2006/relationships/slideLayout" Target="../slideLayouts/slideLayout82.xml"/><Relationship Id="rId4" Type="http://schemas.openxmlformats.org/officeDocument/2006/relationships/slideLayout" Target="../slideLayouts/slideLayout81.xml"/><Relationship Id="rId3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9.xml"/><Relationship Id="rId13" Type="http://schemas.openxmlformats.org/officeDocument/2006/relationships/theme" Target="../theme/theme8.xml"/><Relationship Id="rId12" Type="http://schemas.openxmlformats.org/officeDocument/2006/relationships/image" Target="../media/image7.jpeg"/><Relationship Id="rId11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87.xml"/><Relationship Id="rId1" Type="http://schemas.openxmlformats.org/officeDocument/2006/relationships/slideLayout" Target="../slideLayouts/slideLayout7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78" descr="bg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28575" y="0"/>
            <a:ext cx="9172575" cy="6884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圆角矩形 14"/>
          <p:cNvSpPr>
            <a:spLocks noChangeArrowheads="1"/>
          </p:cNvSpPr>
          <p:nvPr/>
        </p:nvSpPr>
        <p:spPr bwMode="auto">
          <a:xfrm>
            <a:off x="468313" y="260350"/>
            <a:ext cx="8207375" cy="715963"/>
          </a:xfrm>
          <a:prstGeom prst="roundRect">
            <a:avLst>
              <a:gd name="adj" fmla="val 9106"/>
            </a:avLst>
          </a:prstGeom>
          <a:blipFill dpi="0" rotWithShape="0">
            <a:blip r:embed="rId1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1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行楷" panose="02010800040101010101" pitchFamily="2" charset="-122"/>
              <a:cs typeface="+mn-cs"/>
            </a:endParaRPr>
          </a:p>
        </p:txBody>
      </p:sp>
      <p:grpSp>
        <p:nvGrpSpPr>
          <p:cNvPr id="1028" name="圆角矩形 1"/>
          <p:cNvGrpSpPr/>
          <p:nvPr/>
        </p:nvGrpSpPr>
        <p:grpSpPr>
          <a:xfrm>
            <a:off x="457200" y="249238"/>
            <a:ext cx="8229600" cy="738187"/>
            <a:chOff x="0" y="0"/>
            <a:chExt cx="5184" cy="465"/>
          </a:xfrm>
        </p:grpSpPr>
        <p:pic>
          <p:nvPicPr>
            <p:cNvPr id="1041" name="圆角矩形 1"/>
            <p:cNvPicPr/>
            <p:nvPr/>
          </p:nvPicPr>
          <p:blipFill>
            <a:blip r:embed="rId14"/>
            <a:stretch>
              <a:fillRect/>
            </a:stretch>
          </p:blipFill>
          <p:spPr>
            <a:xfrm>
              <a:off x="0" y="0"/>
              <a:ext cx="5184" cy="46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" name="Text Box 6"/>
            <p:cNvSpPr txBox="1">
              <a:spLocks noChangeArrowheads="1"/>
            </p:cNvSpPr>
            <p:nvPr/>
          </p:nvSpPr>
          <p:spPr bwMode="auto">
            <a:xfrm>
              <a:off x="19" y="19"/>
              <a:ext cx="5146" cy="4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</p:grpSp>
      <p:grpSp>
        <p:nvGrpSpPr>
          <p:cNvPr id="1029" name="组合 3"/>
          <p:cNvGrpSpPr/>
          <p:nvPr/>
        </p:nvGrpSpPr>
        <p:grpSpPr>
          <a:xfrm>
            <a:off x="539750" y="338138"/>
            <a:ext cx="144463" cy="576262"/>
            <a:chOff x="0" y="0"/>
            <a:chExt cx="144016" cy="576064"/>
          </a:xfrm>
        </p:grpSpPr>
        <p:sp>
          <p:nvSpPr>
            <p:cNvPr id="3" name="椭圆 2"/>
            <p:cNvSpPr>
              <a:spLocks noChangeArrowheads="1"/>
            </p:cNvSpPr>
            <p:nvPr/>
          </p:nvSpPr>
          <p:spPr bwMode="auto">
            <a:xfrm>
              <a:off x="0" y="0"/>
              <a:ext cx="144016" cy="144412"/>
            </a:xfrm>
            <a:prstGeom prst="ellipse">
              <a:avLst/>
            </a:prstGeom>
            <a:gradFill rotWithShape="0">
              <a:gsLst>
                <a:gs pos="0">
                  <a:srgbClr val="7F7F7F"/>
                </a:gs>
                <a:gs pos="72000">
                  <a:srgbClr val="E1E1E1"/>
                </a:gs>
                <a:gs pos="100000">
                  <a:srgbClr val="F0F0F0"/>
                </a:gs>
              </a:gsLst>
              <a:lin ang="5400000"/>
            </a:gradFill>
            <a:ln w="9525">
              <a:solidFill>
                <a:srgbClr val="A6A6A6"/>
              </a:solidFill>
              <a:round/>
            </a:ln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1033" name="椭圆 8"/>
            <p:cNvSpPr>
              <a:spLocks noChangeArrowheads="1"/>
            </p:cNvSpPr>
            <p:nvPr/>
          </p:nvSpPr>
          <p:spPr bwMode="auto">
            <a:xfrm>
              <a:off x="0" y="431652"/>
              <a:ext cx="144016" cy="144412"/>
            </a:xfrm>
            <a:prstGeom prst="ellipse">
              <a:avLst/>
            </a:prstGeom>
            <a:gradFill rotWithShape="0">
              <a:gsLst>
                <a:gs pos="0">
                  <a:srgbClr val="7F7F7F"/>
                </a:gs>
                <a:gs pos="72000">
                  <a:srgbClr val="E1E1E1"/>
                </a:gs>
                <a:gs pos="100000">
                  <a:srgbClr val="F0F0F0"/>
                </a:gs>
              </a:gsLst>
              <a:lin ang="5400000"/>
            </a:gradFill>
            <a:ln w="9525">
              <a:solidFill>
                <a:srgbClr val="A6A6A6"/>
              </a:solidFill>
              <a:round/>
            </a:ln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1034" name="十字形 4"/>
            <p:cNvSpPr>
              <a:spLocks noChangeArrowheads="1"/>
            </p:cNvSpPr>
            <p:nvPr/>
          </p:nvSpPr>
          <p:spPr bwMode="auto">
            <a:xfrm rot="1611760">
              <a:off x="22156" y="22217"/>
              <a:ext cx="99704" cy="99978"/>
            </a:xfrm>
            <a:prstGeom prst="plus">
              <a:avLst>
                <a:gd name="adj" fmla="val 39019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1035" name="十字形 11"/>
            <p:cNvSpPr>
              <a:spLocks noChangeArrowheads="1"/>
            </p:cNvSpPr>
            <p:nvPr/>
          </p:nvSpPr>
          <p:spPr bwMode="auto">
            <a:xfrm rot="1611760">
              <a:off x="22156" y="453869"/>
              <a:ext cx="99704" cy="99978"/>
            </a:xfrm>
            <a:prstGeom prst="plus">
              <a:avLst>
                <a:gd name="adj" fmla="val 39019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</p:grpSp>
      <p:grpSp>
        <p:nvGrpSpPr>
          <p:cNvPr id="1030" name="组合 5"/>
          <p:cNvGrpSpPr/>
          <p:nvPr/>
        </p:nvGrpSpPr>
        <p:grpSpPr>
          <a:xfrm>
            <a:off x="8459788" y="338138"/>
            <a:ext cx="144462" cy="576262"/>
            <a:chOff x="0" y="0"/>
            <a:chExt cx="144016" cy="576064"/>
          </a:xfrm>
        </p:grpSpPr>
        <p:sp>
          <p:nvSpPr>
            <p:cNvPr id="1037" name="椭圆 9"/>
            <p:cNvSpPr>
              <a:spLocks noChangeArrowheads="1"/>
            </p:cNvSpPr>
            <p:nvPr/>
          </p:nvSpPr>
          <p:spPr bwMode="auto">
            <a:xfrm>
              <a:off x="0" y="0"/>
              <a:ext cx="144016" cy="144412"/>
            </a:xfrm>
            <a:prstGeom prst="ellipse">
              <a:avLst/>
            </a:prstGeom>
            <a:gradFill rotWithShape="0">
              <a:gsLst>
                <a:gs pos="0">
                  <a:srgbClr val="7F7F7F"/>
                </a:gs>
                <a:gs pos="72000">
                  <a:srgbClr val="E1E1E1"/>
                </a:gs>
                <a:gs pos="100000">
                  <a:srgbClr val="F0F0F0"/>
                </a:gs>
              </a:gsLst>
              <a:lin ang="5400000"/>
            </a:gradFill>
            <a:ln w="9525">
              <a:solidFill>
                <a:srgbClr val="A6A6A6"/>
              </a:solidFill>
              <a:round/>
            </a:ln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1038" name="椭圆 10"/>
            <p:cNvSpPr>
              <a:spLocks noChangeArrowheads="1"/>
            </p:cNvSpPr>
            <p:nvPr/>
          </p:nvSpPr>
          <p:spPr bwMode="auto">
            <a:xfrm>
              <a:off x="0" y="431652"/>
              <a:ext cx="144016" cy="144412"/>
            </a:xfrm>
            <a:prstGeom prst="ellipse">
              <a:avLst/>
            </a:prstGeom>
            <a:gradFill rotWithShape="0">
              <a:gsLst>
                <a:gs pos="0">
                  <a:srgbClr val="7F7F7F"/>
                </a:gs>
                <a:gs pos="72000">
                  <a:srgbClr val="E1E1E1"/>
                </a:gs>
                <a:gs pos="100000">
                  <a:srgbClr val="F0F0F0"/>
                </a:gs>
              </a:gsLst>
              <a:lin ang="5400000"/>
            </a:gradFill>
            <a:ln w="9525">
              <a:solidFill>
                <a:srgbClr val="A6A6A6"/>
              </a:solidFill>
              <a:round/>
            </a:ln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1039" name="十字形 12"/>
            <p:cNvSpPr>
              <a:spLocks noChangeArrowheads="1"/>
            </p:cNvSpPr>
            <p:nvPr/>
          </p:nvSpPr>
          <p:spPr bwMode="auto">
            <a:xfrm rot="1611760">
              <a:off x="22156" y="22217"/>
              <a:ext cx="99703" cy="99978"/>
            </a:xfrm>
            <a:prstGeom prst="plus">
              <a:avLst>
                <a:gd name="adj" fmla="val 39019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1040" name="十字形 13"/>
            <p:cNvSpPr>
              <a:spLocks noChangeArrowheads="1"/>
            </p:cNvSpPr>
            <p:nvPr/>
          </p:nvSpPr>
          <p:spPr bwMode="auto">
            <a:xfrm rot="1611760">
              <a:off x="22156" y="453869"/>
              <a:ext cx="99703" cy="99978"/>
            </a:xfrm>
            <a:prstGeom prst="plus">
              <a:avLst>
                <a:gd name="adj" fmla="val 39019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</p:grpSp>
      <p:sp>
        <p:nvSpPr>
          <p:cNvPr id="1031" name="Rectangle 31"/>
          <p:cNvSpPr>
            <a:spLocks noGrp="1"/>
          </p:cNvSpPr>
          <p:nvPr>
            <p:ph type="body"/>
          </p:nvPr>
        </p:nvSpPr>
        <p:spPr>
          <a:xfrm>
            <a:off x="468313" y="1268413"/>
            <a:ext cx="8207375" cy="504031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</p:txBody>
      </p:sp>
      <p:sp>
        <p:nvSpPr>
          <p:cNvPr id="1032" name="Rectangle 27"/>
          <p:cNvSpPr>
            <a:spLocks noGrp="1"/>
          </p:cNvSpPr>
          <p:nvPr>
            <p:ph type="title"/>
          </p:nvPr>
        </p:nvSpPr>
        <p:spPr>
          <a:xfrm>
            <a:off x="827088" y="377825"/>
            <a:ext cx="7489825" cy="5746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2"/>
        </a:buClr>
        <a:buFont typeface="Arial" panose="020B0604020202020204" pitchFamily="34" charset="0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n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5pPr>
      <a:lvl6pPr marL="2514600" lvl="5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6pPr>
      <a:lvl7pPr marL="2971800" lvl="6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7pPr>
      <a:lvl8pPr marL="3429000" lvl="7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8pPr>
      <a:lvl9pPr marL="3886200" lvl="8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1" u="sng" kern="1200" baseline="0">
          <a:solidFill>
            <a:srgbClr val="FFFF00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050" name="Picture 12" descr="bg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28575" y="0"/>
            <a:ext cx="9172575" cy="6884988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黑体" panose="02010609060101010101" pitchFamily="49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黑体" panose="02010609060101010101" pitchFamily="49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黑体" panose="02010609060101010101" pitchFamily="49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黑体" panose="02010609060101010101" pitchFamily="49" charset="-122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黑体" panose="02010609060101010101" pitchFamily="49" charset="-122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黑体" panose="02010609060101010101" pitchFamily="49" charset="-122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黑体" panose="02010609060101010101" pitchFamily="49" charset="-122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黑体" panose="02010609060101010101" pitchFamily="49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n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n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2"/>
        </a:buClr>
        <a:buFont typeface="Arial" panose="020B0604020202020204" pitchFamily="34" charset="0"/>
        <a:buChar char="n"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n"/>
        <a:defRPr sz="14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1" u="sng" kern="1200" baseline="0">
          <a:solidFill>
            <a:srgbClr val="FFFF00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3074" name="Picture 101" descr="bg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28575" y="-19050"/>
            <a:ext cx="9172575" cy="6877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5" name="Rectangle 31"/>
          <p:cNvSpPr>
            <a:spLocks noGrp="1"/>
          </p:cNvSpPr>
          <p:nvPr>
            <p:ph type="body"/>
          </p:nvPr>
        </p:nvSpPr>
        <p:spPr>
          <a:xfrm>
            <a:off x="468313" y="1268413"/>
            <a:ext cx="8207375" cy="504031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</p:txBody>
      </p:sp>
      <p:sp>
        <p:nvSpPr>
          <p:cNvPr id="3076" name="Rectangle 27"/>
          <p:cNvSpPr>
            <a:spLocks noGrp="1"/>
          </p:cNvSpPr>
          <p:nvPr>
            <p:ph type="title"/>
          </p:nvPr>
        </p:nvSpPr>
        <p:spPr>
          <a:xfrm>
            <a:off x="827088" y="377825"/>
            <a:ext cx="7489825" cy="5746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2"/>
        </a:buClr>
        <a:buFont typeface="Arial" panose="020B0604020202020204" pitchFamily="34" charset="0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n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5pPr>
      <a:lvl6pPr marL="2514600" lvl="5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6pPr>
      <a:lvl7pPr marL="2971800" lvl="6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7pPr>
      <a:lvl8pPr marL="3429000" lvl="7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8pPr>
      <a:lvl9pPr marL="3886200" lvl="8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1" u="sng" kern="1200" baseline="0">
          <a:solidFill>
            <a:srgbClr val="FFFF00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4098" name="图片 16"/>
          <p:cNvPicPr>
            <a:picLocks noChangeAspect="1"/>
          </p:cNvPicPr>
          <p:nvPr/>
        </p:nvPicPr>
        <p:blipFill>
          <a:blip r:embed="rId12"/>
          <a:srcRect l="8228" r="822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9" name="Rectangle 31"/>
          <p:cNvSpPr>
            <a:spLocks noGrp="1"/>
          </p:cNvSpPr>
          <p:nvPr>
            <p:ph type="body"/>
          </p:nvPr>
        </p:nvSpPr>
        <p:spPr>
          <a:xfrm>
            <a:off x="468313" y="1268413"/>
            <a:ext cx="8207375" cy="504031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</p:txBody>
      </p:sp>
      <p:sp>
        <p:nvSpPr>
          <p:cNvPr id="4100" name="Rectangle 27"/>
          <p:cNvSpPr>
            <a:spLocks noGrp="1"/>
          </p:cNvSpPr>
          <p:nvPr>
            <p:ph type="title"/>
          </p:nvPr>
        </p:nvSpPr>
        <p:spPr>
          <a:xfrm>
            <a:off x="827088" y="377825"/>
            <a:ext cx="7489825" cy="5746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2"/>
        </a:buClr>
        <a:buFont typeface="Arial" panose="020B0604020202020204" pitchFamily="34" charset="0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n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5pPr>
      <a:lvl6pPr marL="2514600" lvl="5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6pPr>
      <a:lvl7pPr marL="2971800" lvl="6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7pPr>
      <a:lvl8pPr marL="3429000" lvl="7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8pPr>
      <a:lvl9pPr marL="3886200" lvl="8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1" u="sng" kern="1200" baseline="0">
          <a:solidFill>
            <a:srgbClr val="FFFF00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5122" name="Picture 78" descr="bg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28575" y="0"/>
            <a:ext cx="9172575" cy="6884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3" name="圆角矩形 14"/>
          <p:cNvSpPr>
            <a:spLocks noChangeArrowheads="1"/>
          </p:cNvSpPr>
          <p:nvPr/>
        </p:nvSpPr>
        <p:spPr bwMode="auto">
          <a:xfrm>
            <a:off x="468313" y="260350"/>
            <a:ext cx="8207375" cy="715963"/>
          </a:xfrm>
          <a:prstGeom prst="roundRect">
            <a:avLst>
              <a:gd name="adj" fmla="val 9106"/>
            </a:avLst>
          </a:prstGeom>
          <a:blipFill dpi="0" rotWithShape="0">
            <a:blip r:embed="rId1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1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行楷" panose="02010800040101010101" pitchFamily="2" charset="-122"/>
              <a:cs typeface="+mn-cs"/>
            </a:endParaRPr>
          </a:p>
        </p:txBody>
      </p:sp>
      <p:grpSp>
        <p:nvGrpSpPr>
          <p:cNvPr id="5124" name="圆角矩形 1"/>
          <p:cNvGrpSpPr/>
          <p:nvPr/>
        </p:nvGrpSpPr>
        <p:grpSpPr>
          <a:xfrm>
            <a:off x="457200" y="249238"/>
            <a:ext cx="8229600" cy="738187"/>
            <a:chOff x="0" y="0"/>
            <a:chExt cx="5184" cy="465"/>
          </a:xfrm>
        </p:grpSpPr>
        <p:pic>
          <p:nvPicPr>
            <p:cNvPr id="5140" name="圆角矩形 1"/>
            <p:cNvPicPr/>
            <p:nvPr/>
          </p:nvPicPr>
          <p:blipFill>
            <a:blip r:embed="rId14"/>
            <a:stretch>
              <a:fillRect/>
            </a:stretch>
          </p:blipFill>
          <p:spPr>
            <a:xfrm>
              <a:off x="0" y="0"/>
              <a:ext cx="5184" cy="46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" name="Text Box 6"/>
            <p:cNvSpPr txBox="1">
              <a:spLocks noChangeArrowheads="1"/>
            </p:cNvSpPr>
            <p:nvPr/>
          </p:nvSpPr>
          <p:spPr bwMode="auto">
            <a:xfrm>
              <a:off x="19" y="19"/>
              <a:ext cx="5146" cy="4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</p:grpSp>
      <p:grpSp>
        <p:nvGrpSpPr>
          <p:cNvPr id="5125" name="组合 3"/>
          <p:cNvGrpSpPr/>
          <p:nvPr/>
        </p:nvGrpSpPr>
        <p:grpSpPr>
          <a:xfrm>
            <a:off x="539750" y="338138"/>
            <a:ext cx="144463" cy="576262"/>
            <a:chOff x="0" y="0"/>
            <a:chExt cx="144016" cy="576064"/>
          </a:xfrm>
        </p:grpSpPr>
        <p:sp>
          <p:nvSpPr>
            <p:cNvPr id="4" name="椭圆 2"/>
            <p:cNvSpPr>
              <a:spLocks noChangeArrowheads="1"/>
            </p:cNvSpPr>
            <p:nvPr/>
          </p:nvSpPr>
          <p:spPr bwMode="auto">
            <a:xfrm>
              <a:off x="0" y="0"/>
              <a:ext cx="144016" cy="144412"/>
            </a:xfrm>
            <a:prstGeom prst="ellipse">
              <a:avLst/>
            </a:prstGeom>
            <a:gradFill rotWithShape="0">
              <a:gsLst>
                <a:gs pos="0">
                  <a:srgbClr val="7F7F7F"/>
                </a:gs>
                <a:gs pos="72000">
                  <a:srgbClr val="E1E1E1"/>
                </a:gs>
                <a:gs pos="100000">
                  <a:srgbClr val="F0F0F0"/>
                </a:gs>
              </a:gsLst>
              <a:lin ang="5400000"/>
            </a:gradFill>
            <a:ln w="9525">
              <a:solidFill>
                <a:srgbClr val="A6A6A6"/>
              </a:solidFill>
              <a:round/>
            </a:ln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5129" name="椭圆 8"/>
            <p:cNvSpPr>
              <a:spLocks noChangeArrowheads="1"/>
            </p:cNvSpPr>
            <p:nvPr/>
          </p:nvSpPr>
          <p:spPr bwMode="auto">
            <a:xfrm>
              <a:off x="0" y="431652"/>
              <a:ext cx="144016" cy="144412"/>
            </a:xfrm>
            <a:prstGeom prst="ellipse">
              <a:avLst/>
            </a:prstGeom>
            <a:gradFill rotWithShape="0">
              <a:gsLst>
                <a:gs pos="0">
                  <a:srgbClr val="7F7F7F"/>
                </a:gs>
                <a:gs pos="72000">
                  <a:srgbClr val="E1E1E1"/>
                </a:gs>
                <a:gs pos="100000">
                  <a:srgbClr val="F0F0F0"/>
                </a:gs>
              </a:gsLst>
              <a:lin ang="5400000"/>
            </a:gradFill>
            <a:ln w="9525">
              <a:solidFill>
                <a:srgbClr val="A6A6A6"/>
              </a:solidFill>
              <a:round/>
            </a:ln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5130" name="十字形 4"/>
            <p:cNvSpPr>
              <a:spLocks noChangeArrowheads="1"/>
            </p:cNvSpPr>
            <p:nvPr/>
          </p:nvSpPr>
          <p:spPr bwMode="auto">
            <a:xfrm rot="1611760">
              <a:off x="22156" y="22217"/>
              <a:ext cx="99704" cy="99978"/>
            </a:xfrm>
            <a:prstGeom prst="plus">
              <a:avLst>
                <a:gd name="adj" fmla="val 39019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5131" name="十字形 11"/>
            <p:cNvSpPr>
              <a:spLocks noChangeArrowheads="1"/>
            </p:cNvSpPr>
            <p:nvPr/>
          </p:nvSpPr>
          <p:spPr bwMode="auto">
            <a:xfrm rot="1611760">
              <a:off x="22156" y="453869"/>
              <a:ext cx="99704" cy="99978"/>
            </a:xfrm>
            <a:prstGeom prst="plus">
              <a:avLst>
                <a:gd name="adj" fmla="val 39019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</p:grpSp>
      <p:grpSp>
        <p:nvGrpSpPr>
          <p:cNvPr id="5126" name="组合 5"/>
          <p:cNvGrpSpPr/>
          <p:nvPr/>
        </p:nvGrpSpPr>
        <p:grpSpPr>
          <a:xfrm>
            <a:off x="8459788" y="338138"/>
            <a:ext cx="144462" cy="576262"/>
            <a:chOff x="0" y="0"/>
            <a:chExt cx="144016" cy="576064"/>
          </a:xfrm>
        </p:grpSpPr>
        <p:sp>
          <p:nvSpPr>
            <p:cNvPr id="5133" name="椭圆 9"/>
            <p:cNvSpPr>
              <a:spLocks noChangeArrowheads="1"/>
            </p:cNvSpPr>
            <p:nvPr/>
          </p:nvSpPr>
          <p:spPr bwMode="auto">
            <a:xfrm>
              <a:off x="0" y="0"/>
              <a:ext cx="144016" cy="144412"/>
            </a:xfrm>
            <a:prstGeom prst="ellipse">
              <a:avLst/>
            </a:prstGeom>
            <a:gradFill rotWithShape="0">
              <a:gsLst>
                <a:gs pos="0">
                  <a:srgbClr val="7F7F7F"/>
                </a:gs>
                <a:gs pos="72000">
                  <a:srgbClr val="E1E1E1"/>
                </a:gs>
                <a:gs pos="100000">
                  <a:srgbClr val="F0F0F0"/>
                </a:gs>
              </a:gsLst>
              <a:lin ang="5400000"/>
            </a:gradFill>
            <a:ln w="9525">
              <a:solidFill>
                <a:srgbClr val="A6A6A6"/>
              </a:solidFill>
              <a:round/>
            </a:ln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5134" name="椭圆 10"/>
            <p:cNvSpPr>
              <a:spLocks noChangeArrowheads="1"/>
            </p:cNvSpPr>
            <p:nvPr/>
          </p:nvSpPr>
          <p:spPr bwMode="auto">
            <a:xfrm>
              <a:off x="0" y="431652"/>
              <a:ext cx="144016" cy="144412"/>
            </a:xfrm>
            <a:prstGeom prst="ellipse">
              <a:avLst/>
            </a:prstGeom>
            <a:gradFill rotWithShape="0">
              <a:gsLst>
                <a:gs pos="0">
                  <a:srgbClr val="7F7F7F"/>
                </a:gs>
                <a:gs pos="72000">
                  <a:srgbClr val="E1E1E1"/>
                </a:gs>
                <a:gs pos="100000">
                  <a:srgbClr val="F0F0F0"/>
                </a:gs>
              </a:gsLst>
              <a:lin ang="5400000"/>
            </a:gradFill>
            <a:ln w="9525">
              <a:solidFill>
                <a:srgbClr val="A6A6A6"/>
              </a:solidFill>
              <a:round/>
            </a:ln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5135" name="十字形 12"/>
            <p:cNvSpPr>
              <a:spLocks noChangeArrowheads="1"/>
            </p:cNvSpPr>
            <p:nvPr/>
          </p:nvSpPr>
          <p:spPr bwMode="auto">
            <a:xfrm rot="1611760">
              <a:off x="22156" y="22217"/>
              <a:ext cx="99703" cy="99978"/>
            </a:xfrm>
            <a:prstGeom prst="plus">
              <a:avLst>
                <a:gd name="adj" fmla="val 39019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5136" name="十字形 13"/>
            <p:cNvSpPr>
              <a:spLocks noChangeArrowheads="1"/>
            </p:cNvSpPr>
            <p:nvPr/>
          </p:nvSpPr>
          <p:spPr bwMode="auto">
            <a:xfrm rot="1611760">
              <a:off x="22156" y="453869"/>
              <a:ext cx="99703" cy="99978"/>
            </a:xfrm>
            <a:prstGeom prst="plus">
              <a:avLst>
                <a:gd name="adj" fmla="val 39019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</p:grpSp>
      <p:sp>
        <p:nvSpPr>
          <p:cNvPr id="5127" name="Rectangle 31"/>
          <p:cNvSpPr>
            <a:spLocks noGrp="1"/>
          </p:cNvSpPr>
          <p:nvPr>
            <p:ph type="body"/>
          </p:nvPr>
        </p:nvSpPr>
        <p:spPr>
          <a:xfrm>
            <a:off x="468313" y="1268413"/>
            <a:ext cx="8207375" cy="504031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</p:txBody>
      </p:sp>
      <p:sp>
        <p:nvSpPr>
          <p:cNvPr id="5128" name="Rectangle 27"/>
          <p:cNvSpPr>
            <a:spLocks noGrp="1"/>
          </p:cNvSpPr>
          <p:nvPr>
            <p:ph type="title"/>
          </p:nvPr>
        </p:nvSpPr>
        <p:spPr>
          <a:xfrm>
            <a:off x="827088" y="377825"/>
            <a:ext cx="7489825" cy="5746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5139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z="1800" noProof="1">
                <a:solidFill>
                  <a:schemeClr val="tx1"/>
                </a:solidFill>
                <a:ea typeface="华文新魏" panose="0201080004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2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z="1800" noProof="1">
                <a:solidFill>
                  <a:schemeClr val="tx1"/>
                </a:solidFill>
                <a:ea typeface="华文新魏" panose="0201080004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5141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800">
                <a:solidFill>
                  <a:schemeClr val="tx1"/>
                </a:solidFill>
                <a:ea typeface="华文新魏" panose="02010800040101010101" pitchFamily="2" charset="-122"/>
              </a:defRPr>
            </a:lvl1pPr>
          </a:lstStyle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2"/>
        </a:buClr>
        <a:buFont typeface="Arial" panose="020B0604020202020204" pitchFamily="34" charset="0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n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5pPr>
      <a:lvl6pPr marL="2514600" lvl="5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6pPr>
      <a:lvl7pPr marL="2971800" lvl="6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7pPr>
      <a:lvl8pPr marL="3429000" lvl="7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8pPr>
      <a:lvl9pPr marL="3886200" lvl="8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1" u="sng" kern="1200" baseline="0">
          <a:solidFill>
            <a:srgbClr val="FFFF00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6146" name="Picture 78" descr="bg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28575" y="0"/>
            <a:ext cx="9172575" cy="6884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7" name="圆角矩形 14"/>
          <p:cNvSpPr>
            <a:spLocks noChangeArrowheads="1"/>
          </p:cNvSpPr>
          <p:nvPr/>
        </p:nvSpPr>
        <p:spPr bwMode="auto">
          <a:xfrm>
            <a:off x="468313" y="260350"/>
            <a:ext cx="8207375" cy="715963"/>
          </a:xfrm>
          <a:prstGeom prst="roundRect">
            <a:avLst>
              <a:gd name="adj" fmla="val 9106"/>
            </a:avLst>
          </a:prstGeom>
          <a:blipFill dpi="0" rotWithShape="0">
            <a:blip r:embed="rId1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1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行楷" panose="02010800040101010101" pitchFamily="2" charset="-122"/>
              <a:cs typeface="+mn-cs"/>
            </a:endParaRPr>
          </a:p>
        </p:txBody>
      </p:sp>
      <p:grpSp>
        <p:nvGrpSpPr>
          <p:cNvPr id="6148" name="圆角矩形 1"/>
          <p:cNvGrpSpPr/>
          <p:nvPr/>
        </p:nvGrpSpPr>
        <p:grpSpPr>
          <a:xfrm>
            <a:off x="457200" y="249238"/>
            <a:ext cx="8229600" cy="738187"/>
            <a:chOff x="0" y="0"/>
            <a:chExt cx="5184" cy="465"/>
          </a:xfrm>
        </p:grpSpPr>
        <p:pic>
          <p:nvPicPr>
            <p:cNvPr id="6164" name="圆角矩形 1"/>
            <p:cNvPicPr/>
            <p:nvPr/>
          </p:nvPicPr>
          <p:blipFill>
            <a:blip r:embed="rId14"/>
            <a:stretch>
              <a:fillRect/>
            </a:stretch>
          </p:blipFill>
          <p:spPr>
            <a:xfrm>
              <a:off x="0" y="0"/>
              <a:ext cx="5184" cy="46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" name="Text Box 6"/>
            <p:cNvSpPr txBox="1">
              <a:spLocks noChangeArrowheads="1"/>
            </p:cNvSpPr>
            <p:nvPr/>
          </p:nvSpPr>
          <p:spPr bwMode="auto">
            <a:xfrm>
              <a:off x="19" y="19"/>
              <a:ext cx="5146" cy="4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</p:grpSp>
      <p:grpSp>
        <p:nvGrpSpPr>
          <p:cNvPr id="6149" name="组合 3"/>
          <p:cNvGrpSpPr/>
          <p:nvPr/>
        </p:nvGrpSpPr>
        <p:grpSpPr>
          <a:xfrm>
            <a:off x="539750" y="338138"/>
            <a:ext cx="144463" cy="576262"/>
            <a:chOff x="0" y="0"/>
            <a:chExt cx="144016" cy="576064"/>
          </a:xfrm>
        </p:grpSpPr>
        <p:sp>
          <p:nvSpPr>
            <p:cNvPr id="4" name="椭圆 2"/>
            <p:cNvSpPr>
              <a:spLocks noChangeArrowheads="1"/>
            </p:cNvSpPr>
            <p:nvPr/>
          </p:nvSpPr>
          <p:spPr bwMode="auto">
            <a:xfrm>
              <a:off x="0" y="0"/>
              <a:ext cx="144016" cy="144412"/>
            </a:xfrm>
            <a:prstGeom prst="ellipse">
              <a:avLst/>
            </a:prstGeom>
            <a:gradFill rotWithShape="0">
              <a:gsLst>
                <a:gs pos="0">
                  <a:srgbClr val="7F7F7F"/>
                </a:gs>
                <a:gs pos="72000">
                  <a:srgbClr val="E1E1E1"/>
                </a:gs>
                <a:gs pos="100000">
                  <a:srgbClr val="F0F0F0"/>
                </a:gs>
              </a:gsLst>
              <a:lin ang="5400000"/>
            </a:gradFill>
            <a:ln w="9525">
              <a:solidFill>
                <a:srgbClr val="A6A6A6"/>
              </a:solidFill>
              <a:round/>
            </a:ln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6153" name="椭圆 8"/>
            <p:cNvSpPr>
              <a:spLocks noChangeArrowheads="1"/>
            </p:cNvSpPr>
            <p:nvPr/>
          </p:nvSpPr>
          <p:spPr bwMode="auto">
            <a:xfrm>
              <a:off x="0" y="431652"/>
              <a:ext cx="144016" cy="144412"/>
            </a:xfrm>
            <a:prstGeom prst="ellipse">
              <a:avLst/>
            </a:prstGeom>
            <a:gradFill rotWithShape="0">
              <a:gsLst>
                <a:gs pos="0">
                  <a:srgbClr val="7F7F7F"/>
                </a:gs>
                <a:gs pos="72000">
                  <a:srgbClr val="E1E1E1"/>
                </a:gs>
                <a:gs pos="100000">
                  <a:srgbClr val="F0F0F0"/>
                </a:gs>
              </a:gsLst>
              <a:lin ang="5400000"/>
            </a:gradFill>
            <a:ln w="9525">
              <a:solidFill>
                <a:srgbClr val="A6A6A6"/>
              </a:solidFill>
              <a:round/>
            </a:ln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6154" name="十字形 4"/>
            <p:cNvSpPr>
              <a:spLocks noChangeArrowheads="1"/>
            </p:cNvSpPr>
            <p:nvPr/>
          </p:nvSpPr>
          <p:spPr bwMode="auto">
            <a:xfrm rot="1611760">
              <a:off x="22156" y="22217"/>
              <a:ext cx="99704" cy="99978"/>
            </a:xfrm>
            <a:prstGeom prst="plus">
              <a:avLst>
                <a:gd name="adj" fmla="val 39019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6155" name="十字形 11"/>
            <p:cNvSpPr>
              <a:spLocks noChangeArrowheads="1"/>
            </p:cNvSpPr>
            <p:nvPr/>
          </p:nvSpPr>
          <p:spPr bwMode="auto">
            <a:xfrm rot="1611760">
              <a:off x="22156" y="453869"/>
              <a:ext cx="99704" cy="99978"/>
            </a:xfrm>
            <a:prstGeom prst="plus">
              <a:avLst>
                <a:gd name="adj" fmla="val 39019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</p:grpSp>
      <p:grpSp>
        <p:nvGrpSpPr>
          <p:cNvPr id="6150" name="组合 5"/>
          <p:cNvGrpSpPr/>
          <p:nvPr/>
        </p:nvGrpSpPr>
        <p:grpSpPr>
          <a:xfrm>
            <a:off x="8459788" y="338138"/>
            <a:ext cx="144462" cy="576262"/>
            <a:chOff x="0" y="0"/>
            <a:chExt cx="144016" cy="576064"/>
          </a:xfrm>
        </p:grpSpPr>
        <p:sp>
          <p:nvSpPr>
            <p:cNvPr id="6157" name="椭圆 9"/>
            <p:cNvSpPr>
              <a:spLocks noChangeArrowheads="1"/>
            </p:cNvSpPr>
            <p:nvPr/>
          </p:nvSpPr>
          <p:spPr bwMode="auto">
            <a:xfrm>
              <a:off x="0" y="0"/>
              <a:ext cx="144016" cy="144412"/>
            </a:xfrm>
            <a:prstGeom prst="ellipse">
              <a:avLst/>
            </a:prstGeom>
            <a:gradFill rotWithShape="0">
              <a:gsLst>
                <a:gs pos="0">
                  <a:srgbClr val="7F7F7F"/>
                </a:gs>
                <a:gs pos="72000">
                  <a:srgbClr val="E1E1E1"/>
                </a:gs>
                <a:gs pos="100000">
                  <a:srgbClr val="F0F0F0"/>
                </a:gs>
              </a:gsLst>
              <a:lin ang="5400000"/>
            </a:gradFill>
            <a:ln w="9525">
              <a:solidFill>
                <a:srgbClr val="A6A6A6"/>
              </a:solidFill>
              <a:round/>
            </a:ln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6158" name="椭圆 10"/>
            <p:cNvSpPr>
              <a:spLocks noChangeArrowheads="1"/>
            </p:cNvSpPr>
            <p:nvPr/>
          </p:nvSpPr>
          <p:spPr bwMode="auto">
            <a:xfrm>
              <a:off x="0" y="431652"/>
              <a:ext cx="144016" cy="144412"/>
            </a:xfrm>
            <a:prstGeom prst="ellipse">
              <a:avLst/>
            </a:prstGeom>
            <a:gradFill rotWithShape="0">
              <a:gsLst>
                <a:gs pos="0">
                  <a:srgbClr val="7F7F7F"/>
                </a:gs>
                <a:gs pos="72000">
                  <a:srgbClr val="E1E1E1"/>
                </a:gs>
                <a:gs pos="100000">
                  <a:srgbClr val="F0F0F0"/>
                </a:gs>
              </a:gsLst>
              <a:lin ang="5400000"/>
            </a:gradFill>
            <a:ln w="9525">
              <a:solidFill>
                <a:srgbClr val="A6A6A6"/>
              </a:solidFill>
              <a:round/>
            </a:ln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6159" name="十字形 12"/>
            <p:cNvSpPr>
              <a:spLocks noChangeArrowheads="1"/>
            </p:cNvSpPr>
            <p:nvPr/>
          </p:nvSpPr>
          <p:spPr bwMode="auto">
            <a:xfrm rot="1611760">
              <a:off x="22156" y="22217"/>
              <a:ext cx="99703" cy="99978"/>
            </a:xfrm>
            <a:prstGeom prst="plus">
              <a:avLst>
                <a:gd name="adj" fmla="val 39019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6160" name="十字形 13"/>
            <p:cNvSpPr>
              <a:spLocks noChangeArrowheads="1"/>
            </p:cNvSpPr>
            <p:nvPr/>
          </p:nvSpPr>
          <p:spPr bwMode="auto">
            <a:xfrm rot="1611760">
              <a:off x="22156" y="453869"/>
              <a:ext cx="99703" cy="99978"/>
            </a:xfrm>
            <a:prstGeom prst="plus">
              <a:avLst>
                <a:gd name="adj" fmla="val 39019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</p:grpSp>
      <p:sp>
        <p:nvSpPr>
          <p:cNvPr id="6151" name="Rectangle 31"/>
          <p:cNvSpPr>
            <a:spLocks noGrp="1"/>
          </p:cNvSpPr>
          <p:nvPr>
            <p:ph type="body"/>
          </p:nvPr>
        </p:nvSpPr>
        <p:spPr>
          <a:xfrm>
            <a:off x="468313" y="1268413"/>
            <a:ext cx="8207375" cy="504031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</p:txBody>
      </p:sp>
      <p:sp>
        <p:nvSpPr>
          <p:cNvPr id="6152" name="Rectangle 27"/>
          <p:cNvSpPr>
            <a:spLocks noGrp="1"/>
          </p:cNvSpPr>
          <p:nvPr>
            <p:ph type="title"/>
          </p:nvPr>
        </p:nvSpPr>
        <p:spPr>
          <a:xfrm>
            <a:off x="827088" y="377825"/>
            <a:ext cx="7489825" cy="5746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6163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z="1800" noProof="1">
                <a:solidFill>
                  <a:schemeClr val="tx1"/>
                </a:solidFill>
                <a:ea typeface="华文新魏" panose="0201080004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2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z="1800" noProof="1">
                <a:solidFill>
                  <a:schemeClr val="tx1"/>
                </a:solidFill>
                <a:ea typeface="华文新魏" panose="0201080004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165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 sz="1800">
                <a:solidFill>
                  <a:schemeClr val="tx1"/>
                </a:solidFill>
                <a:ea typeface="华文新魏" panose="02010800040101010101" pitchFamily="2" charset="-122"/>
              </a:defRPr>
            </a:lvl1pPr>
          </a:lstStyle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2"/>
        </a:buClr>
        <a:buFont typeface="Arial" panose="020B0604020202020204" pitchFamily="34" charset="0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n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5pPr>
      <a:lvl6pPr marL="2514600" lvl="5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6pPr>
      <a:lvl7pPr marL="2971800" lvl="6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7pPr>
      <a:lvl8pPr marL="3429000" lvl="7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8pPr>
      <a:lvl9pPr marL="3886200" lvl="8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1" u="sng" kern="1200" baseline="0">
          <a:solidFill>
            <a:srgbClr val="FFFF00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7170" name="Picture 78" descr="bg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31750" y="0"/>
            <a:ext cx="9175750" cy="6884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圆角矩形 14"/>
          <p:cNvSpPr>
            <a:spLocks noChangeArrowheads="1"/>
          </p:cNvSpPr>
          <p:nvPr/>
        </p:nvSpPr>
        <p:spPr bwMode="auto">
          <a:xfrm>
            <a:off x="468313" y="260350"/>
            <a:ext cx="8207375" cy="715963"/>
          </a:xfrm>
          <a:prstGeom prst="roundRect">
            <a:avLst>
              <a:gd name="adj" fmla="val 9106"/>
            </a:avLst>
          </a:prstGeom>
          <a:blipFill dpi="0" rotWithShape="0">
            <a:blip r:embed="rId1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>
            <a:lvl1pPr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 b="1"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宋体" panose="02010600030101010101" pitchFamily="2" charset="-122"/>
              <a:ea typeface="华文行楷" panose="02010800040101010101" pitchFamily="2" charset="-122"/>
              <a:cs typeface="+mn-cs"/>
            </a:endParaRPr>
          </a:p>
        </p:txBody>
      </p:sp>
      <p:grpSp>
        <p:nvGrpSpPr>
          <p:cNvPr id="7172" name="圆角矩形 1"/>
          <p:cNvGrpSpPr/>
          <p:nvPr/>
        </p:nvGrpSpPr>
        <p:grpSpPr>
          <a:xfrm>
            <a:off x="457200" y="249238"/>
            <a:ext cx="8229600" cy="738187"/>
            <a:chOff x="0" y="0"/>
            <a:chExt cx="5184" cy="465"/>
          </a:xfrm>
        </p:grpSpPr>
        <p:pic>
          <p:nvPicPr>
            <p:cNvPr id="7185" name="圆角矩形 1"/>
            <p:cNvPicPr/>
            <p:nvPr/>
          </p:nvPicPr>
          <p:blipFill>
            <a:blip r:embed="rId14"/>
            <a:stretch>
              <a:fillRect/>
            </a:stretch>
          </p:blipFill>
          <p:spPr>
            <a:xfrm>
              <a:off x="0" y="0"/>
              <a:ext cx="5184" cy="46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" name="Text Box 6"/>
            <p:cNvSpPr txBox="1">
              <a:spLocks noChangeArrowheads="1"/>
            </p:cNvSpPr>
            <p:nvPr/>
          </p:nvSpPr>
          <p:spPr bwMode="auto">
            <a:xfrm>
              <a:off x="19" y="19"/>
              <a:ext cx="5146" cy="4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</p:grpSp>
      <p:grpSp>
        <p:nvGrpSpPr>
          <p:cNvPr id="7173" name="组合 3"/>
          <p:cNvGrpSpPr/>
          <p:nvPr/>
        </p:nvGrpSpPr>
        <p:grpSpPr>
          <a:xfrm>
            <a:off x="539750" y="338138"/>
            <a:ext cx="144463" cy="576262"/>
            <a:chOff x="0" y="0"/>
            <a:chExt cx="144016" cy="576064"/>
          </a:xfrm>
        </p:grpSpPr>
        <p:sp>
          <p:nvSpPr>
            <p:cNvPr id="3" name="椭圆 2"/>
            <p:cNvSpPr>
              <a:spLocks noChangeArrowheads="1"/>
            </p:cNvSpPr>
            <p:nvPr/>
          </p:nvSpPr>
          <p:spPr bwMode="auto">
            <a:xfrm>
              <a:off x="0" y="0"/>
              <a:ext cx="144016" cy="144412"/>
            </a:xfrm>
            <a:prstGeom prst="ellipse">
              <a:avLst/>
            </a:prstGeom>
            <a:gradFill rotWithShape="0">
              <a:gsLst>
                <a:gs pos="0">
                  <a:srgbClr val="7F7F7F"/>
                </a:gs>
                <a:gs pos="72000">
                  <a:srgbClr val="E1E1E1"/>
                </a:gs>
                <a:gs pos="100000">
                  <a:srgbClr val="F0F0F0"/>
                </a:gs>
              </a:gsLst>
              <a:lin ang="5400000"/>
            </a:gradFill>
            <a:ln w="9525">
              <a:solidFill>
                <a:srgbClr val="A6A6A6"/>
              </a:solidFill>
              <a:round/>
            </a:ln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7177" name="椭圆 8"/>
            <p:cNvSpPr>
              <a:spLocks noChangeArrowheads="1"/>
            </p:cNvSpPr>
            <p:nvPr/>
          </p:nvSpPr>
          <p:spPr bwMode="auto">
            <a:xfrm>
              <a:off x="0" y="431652"/>
              <a:ext cx="144016" cy="144412"/>
            </a:xfrm>
            <a:prstGeom prst="ellipse">
              <a:avLst/>
            </a:prstGeom>
            <a:gradFill rotWithShape="0">
              <a:gsLst>
                <a:gs pos="0">
                  <a:srgbClr val="7F7F7F"/>
                </a:gs>
                <a:gs pos="72000">
                  <a:srgbClr val="E1E1E1"/>
                </a:gs>
                <a:gs pos="100000">
                  <a:srgbClr val="F0F0F0"/>
                </a:gs>
              </a:gsLst>
              <a:lin ang="5400000"/>
            </a:gradFill>
            <a:ln w="9525">
              <a:solidFill>
                <a:srgbClr val="A6A6A6"/>
              </a:solidFill>
              <a:round/>
            </a:ln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7178" name="十字形 4"/>
            <p:cNvSpPr>
              <a:spLocks noChangeArrowheads="1"/>
            </p:cNvSpPr>
            <p:nvPr/>
          </p:nvSpPr>
          <p:spPr bwMode="auto">
            <a:xfrm rot="1611760">
              <a:off x="22156" y="22217"/>
              <a:ext cx="99704" cy="99978"/>
            </a:xfrm>
            <a:prstGeom prst="plus">
              <a:avLst>
                <a:gd name="adj" fmla="val 39019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7179" name="十字形 11"/>
            <p:cNvSpPr>
              <a:spLocks noChangeArrowheads="1"/>
            </p:cNvSpPr>
            <p:nvPr/>
          </p:nvSpPr>
          <p:spPr bwMode="auto">
            <a:xfrm rot="1611760">
              <a:off x="22156" y="453869"/>
              <a:ext cx="99704" cy="99978"/>
            </a:xfrm>
            <a:prstGeom prst="plus">
              <a:avLst>
                <a:gd name="adj" fmla="val 39019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</p:grpSp>
      <p:grpSp>
        <p:nvGrpSpPr>
          <p:cNvPr id="7174" name="组合 5"/>
          <p:cNvGrpSpPr/>
          <p:nvPr/>
        </p:nvGrpSpPr>
        <p:grpSpPr>
          <a:xfrm>
            <a:off x="8459788" y="338138"/>
            <a:ext cx="144462" cy="576262"/>
            <a:chOff x="0" y="0"/>
            <a:chExt cx="144016" cy="576064"/>
          </a:xfrm>
        </p:grpSpPr>
        <p:sp>
          <p:nvSpPr>
            <p:cNvPr id="7181" name="椭圆 9"/>
            <p:cNvSpPr>
              <a:spLocks noChangeArrowheads="1"/>
            </p:cNvSpPr>
            <p:nvPr/>
          </p:nvSpPr>
          <p:spPr bwMode="auto">
            <a:xfrm>
              <a:off x="0" y="0"/>
              <a:ext cx="144016" cy="144412"/>
            </a:xfrm>
            <a:prstGeom prst="ellipse">
              <a:avLst/>
            </a:prstGeom>
            <a:gradFill rotWithShape="0">
              <a:gsLst>
                <a:gs pos="0">
                  <a:srgbClr val="7F7F7F"/>
                </a:gs>
                <a:gs pos="72000">
                  <a:srgbClr val="E1E1E1"/>
                </a:gs>
                <a:gs pos="100000">
                  <a:srgbClr val="F0F0F0"/>
                </a:gs>
              </a:gsLst>
              <a:lin ang="5400000"/>
            </a:gradFill>
            <a:ln w="9525">
              <a:solidFill>
                <a:srgbClr val="A6A6A6"/>
              </a:solidFill>
              <a:round/>
            </a:ln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7182" name="椭圆 10"/>
            <p:cNvSpPr>
              <a:spLocks noChangeArrowheads="1"/>
            </p:cNvSpPr>
            <p:nvPr/>
          </p:nvSpPr>
          <p:spPr bwMode="auto">
            <a:xfrm>
              <a:off x="0" y="431652"/>
              <a:ext cx="144016" cy="144412"/>
            </a:xfrm>
            <a:prstGeom prst="ellipse">
              <a:avLst/>
            </a:prstGeom>
            <a:gradFill rotWithShape="0">
              <a:gsLst>
                <a:gs pos="0">
                  <a:srgbClr val="7F7F7F"/>
                </a:gs>
                <a:gs pos="72000">
                  <a:srgbClr val="E1E1E1"/>
                </a:gs>
                <a:gs pos="100000">
                  <a:srgbClr val="F0F0F0"/>
                </a:gs>
              </a:gsLst>
              <a:lin ang="5400000"/>
            </a:gradFill>
            <a:ln w="9525">
              <a:solidFill>
                <a:srgbClr val="A6A6A6"/>
              </a:solidFill>
              <a:round/>
            </a:ln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7183" name="十字形 12"/>
            <p:cNvSpPr>
              <a:spLocks noChangeArrowheads="1"/>
            </p:cNvSpPr>
            <p:nvPr/>
          </p:nvSpPr>
          <p:spPr bwMode="auto">
            <a:xfrm rot="1611760">
              <a:off x="22156" y="22217"/>
              <a:ext cx="99703" cy="99978"/>
            </a:xfrm>
            <a:prstGeom prst="plus">
              <a:avLst>
                <a:gd name="adj" fmla="val 39019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  <p:sp>
          <p:nvSpPr>
            <p:cNvPr id="7184" name="十字形 13"/>
            <p:cNvSpPr>
              <a:spLocks noChangeArrowheads="1"/>
            </p:cNvSpPr>
            <p:nvPr/>
          </p:nvSpPr>
          <p:spPr bwMode="auto">
            <a:xfrm rot="1611760">
              <a:off x="22156" y="453869"/>
              <a:ext cx="99703" cy="99978"/>
            </a:xfrm>
            <a:prstGeom prst="plus">
              <a:avLst>
                <a:gd name="adj" fmla="val 39019"/>
              </a:avLst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1pPr>
              <a:lvl2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2pPr>
              <a:lvl3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3pPr>
              <a:lvl4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4pPr>
              <a:lvl5pPr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 b="1"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华文行楷" panose="02010800040101010101" pitchFamily="2" charset="-122"/>
                <a:cs typeface="+mn-cs"/>
              </a:endParaRPr>
            </a:p>
          </p:txBody>
        </p:sp>
      </p:grpSp>
      <p:sp>
        <p:nvSpPr>
          <p:cNvPr id="7175" name="Rectangle 31"/>
          <p:cNvSpPr>
            <a:spLocks noGrp="1"/>
          </p:cNvSpPr>
          <p:nvPr>
            <p:ph type="body"/>
          </p:nvPr>
        </p:nvSpPr>
        <p:spPr>
          <a:xfrm>
            <a:off x="468313" y="1268413"/>
            <a:ext cx="8207375" cy="504031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</p:txBody>
      </p:sp>
      <p:sp>
        <p:nvSpPr>
          <p:cNvPr id="7176" name="Rectangle 27"/>
          <p:cNvSpPr>
            <a:spLocks noGrp="1"/>
          </p:cNvSpPr>
          <p:nvPr>
            <p:ph type="title"/>
          </p:nvPr>
        </p:nvSpPr>
        <p:spPr>
          <a:xfrm>
            <a:off x="827088" y="377825"/>
            <a:ext cx="7489825" cy="5746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华文细黑" panose="02010600040101010101" pitchFamily="2" charset="-122"/>
          <a:ea typeface="华文细黑" panose="02010600040101010101" pitchFamily="2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accent2"/>
        </a:buClr>
        <a:buFont typeface="Arial" panose="020B0604020202020204" pitchFamily="34" charset="0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n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5pPr>
      <a:lvl6pPr marL="2514600" lvl="5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6pPr>
      <a:lvl7pPr marL="2971800" lvl="6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7pPr>
      <a:lvl8pPr marL="3429000" lvl="7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8pPr>
      <a:lvl9pPr marL="3886200" lvl="8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Font typeface="Arial" panose="020B0604020202020204" pitchFamily="34" charset="0"/>
        <a:buChar char="»"/>
        <a:defRPr sz="2000" b="0" i="0" u="none" kern="1200" baseline="0">
          <a:solidFill>
            <a:schemeClr val="tx1"/>
          </a:solidFill>
          <a:latin typeface="黑体" panose="02010609060101010101" pitchFamily="49" charset="-122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1" u="sng" kern="1200" baseline="0">
          <a:solidFill>
            <a:srgbClr val="FFFF00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8194" name="Picture 2" descr="PPT内页二"/>
          <p:cNvPicPr>
            <a:picLocks noChangeAspect="1"/>
          </p:cNvPicPr>
          <p:nvPr/>
        </p:nvPicPr>
        <p:blipFill>
          <a:blip r:embed="rId12"/>
          <a:srcRect r="456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5" name="Rectang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196" name="Rectangle 4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8197" name="Rectangle 5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eaLnBrk="1" hangingPunct="1">
              <a:buFont typeface="Arial" panose="020B0604020202020204" pitchFamily="34" charset="0"/>
              <a:buNone/>
              <a:defRPr sz="1400" b="0" i="0" noProof="1">
                <a:solidFill>
                  <a:schemeClr val="tx1"/>
                </a:solidFill>
                <a:ea typeface="华文新魏" panose="0201080004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8198" name="Rectangle 6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 eaLnBrk="1" hangingPunct="1">
              <a:buFont typeface="Arial" panose="020B0604020202020204" pitchFamily="34" charset="0"/>
              <a:buNone/>
              <a:defRPr sz="1400" b="0" i="0" noProof="1">
                <a:solidFill>
                  <a:schemeClr val="tx1"/>
                </a:solidFill>
                <a:ea typeface="华文新魏" panose="0201080004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x-none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8199" name="Rectangle 7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b="0">
                <a:solidFill>
                  <a:schemeClr val="tx1"/>
                </a:solidFill>
                <a:ea typeface="华文新魏" panose="02010800040101010101" pitchFamily="2" charset="-122"/>
              </a:defRPr>
            </a:lvl1pPr>
          </a:lstStyle>
          <a:p>
            <a:pPr lvl="0" eaLnBrk="1" hangingPunct="1"/>
            <a:fld id="{9A0DB2DC-4C9A-4742-B13C-FB6460FD3503}" type="slidenum">
              <a:rPr lang="" altLang="en-US" dirty="0">
                <a:latin typeface="宋体" panose="02010600030101010101" pitchFamily="2" charset="-122"/>
              </a:rPr>
            </a:fld>
            <a:endParaRPr lang="" altLang="en-US" dirty="0">
              <a:latin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宋体" panose="02010600030101010101" pitchFamily="2" charset="-122"/>
          <a:ea typeface="华文新魏" panose="0201080004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宋体" panose="02010600030101010101" pitchFamily="2" charset="-122"/>
          <a:ea typeface="华文新魏" panose="0201080004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宋体" panose="02010600030101010101" pitchFamily="2" charset="-122"/>
          <a:ea typeface="华文新魏" panose="0201080004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宋体" panose="02010600030101010101" pitchFamily="2" charset="-122"/>
          <a:ea typeface="华文新魏" panose="0201080004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宋体" panose="02010600030101010101" pitchFamily="2" charset="-122"/>
          <a:ea typeface="华文新魏" panose="0201080004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宋体" panose="02010600030101010101" pitchFamily="2" charset="-122"/>
          <a:ea typeface="华文新魏" panose="0201080004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宋体" panose="02010600030101010101" pitchFamily="2" charset="-122"/>
          <a:ea typeface="华文新魏" panose="0201080004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宋体" panose="02010600030101010101" pitchFamily="2" charset="-122"/>
          <a:ea typeface="华文新魏" panose="0201080004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1" u="sng" kern="1200" baseline="0">
          <a:solidFill>
            <a:srgbClr val="FFFF00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rgbClr val="FFFF00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4.xml"/><Relationship Id="rId1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9.xml"/><Relationship Id="rId3" Type="http://schemas.openxmlformats.org/officeDocument/2006/relationships/slide" Target="slide13.xml"/><Relationship Id="rId2" Type="http://schemas.openxmlformats.org/officeDocument/2006/relationships/slide" Target="slide7.xml"/><Relationship Id="rId1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4.xml"/><Relationship Id="rId2" Type="http://schemas.openxmlformats.org/officeDocument/2006/relationships/image" Target="../media/image9.wmf"/><Relationship Id="rId1" Type="http://schemas.openxmlformats.org/officeDocument/2006/relationships/slide" Target="slid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9.xml"/><Relationship Id="rId2" Type="http://schemas.openxmlformats.org/officeDocument/2006/relationships/image" Target="D:/&#29289;&#29702;&#25945;&#23398;/2017-2018&#19979;&#23398;&#26399;/3-3/http:/zhenyuan.sdedu.net/Resource/GZ/GZWL/JAJC/G2/ja000005ZW1_0004_1.gif" TargetMode="Externa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9.xml"/><Relationship Id="rId2" Type="http://schemas.openxmlformats.org/officeDocument/2006/relationships/image" Target="../media/image11.wmf"/><Relationship Id="rId1" Type="http://schemas.openxmlformats.org/officeDocument/2006/relationships/oleObject" Target="../embeddings/oleObject1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4.xml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4.xml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9.xml"/><Relationship Id="rId4" Type="http://schemas.openxmlformats.org/officeDocument/2006/relationships/image" Target="../media/image9.wmf"/><Relationship Id="rId3" Type="http://schemas.openxmlformats.org/officeDocument/2006/relationships/slide" Target="slide4.xml"/><Relationship Id="rId2" Type="http://schemas.openxmlformats.org/officeDocument/2006/relationships/image" Target="D:/&#29289;&#29702;&#25945;&#23398;/2017-2018&#19979;&#23398;&#26399;/http:/zhenyuan.sdedu.net/Resource/GZ/GZWL/JAJC/G2/ja000005ZW1_0004_2.gif" TargetMode="External"/><Relationship Id="rId1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79.xml"/><Relationship Id="rId3" Type="http://schemas.openxmlformats.org/officeDocument/2006/relationships/image" Target="../media/image15.png"/><Relationship Id="rId2" Type="http://schemas.openxmlformats.org/officeDocument/2006/relationships/image" Target="../media/image14.emf"/><Relationship Id="rId1" Type="http://schemas.openxmlformats.org/officeDocument/2006/relationships/oleObject" Target="../embeddings/oleObject2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9218" name="WordArt 6"/>
          <p:cNvPicPr/>
          <p:nvPr/>
        </p:nvPicPr>
        <p:blipFill>
          <a:blip r:embed="rId1"/>
          <a:stretch>
            <a:fillRect/>
          </a:stretch>
        </p:blipFill>
        <p:spPr>
          <a:xfrm>
            <a:off x="755650" y="2205038"/>
            <a:ext cx="7332663" cy="18764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242" name="文本框 36865"/>
          <p:cNvSpPr txBox="1"/>
          <p:nvPr/>
        </p:nvSpPr>
        <p:spPr>
          <a:xfrm>
            <a:off x="584200" y="733425"/>
            <a:ext cx="26114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回顾复习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3" name="文本框 36866"/>
          <p:cNvSpPr txBox="1"/>
          <p:nvPr/>
        </p:nvSpPr>
        <p:spPr>
          <a:xfrm>
            <a:off x="179388" y="2276475"/>
            <a:ext cx="54768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1.分子动理论的内容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68" name="文本框 36867"/>
          <p:cNvSpPr txBox="1"/>
          <p:nvPr/>
        </p:nvSpPr>
        <p:spPr>
          <a:xfrm>
            <a:off x="468313" y="3286125"/>
            <a:ext cx="7345362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物体有大量分子组成</a:t>
            </a:r>
            <a:endParaRPr lang="zh-CN" altLang="en-US" b="1" dirty="0">
              <a:solidFill>
                <a:schemeClr val="accent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分子在做永不停息的无规则热运动</a:t>
            </a:r>
            <a:endParaRPr lang="zh-CN" altLang="en-US" b="1" dirty="0">
              <a:solidFill>
                <a:schemeClr val="accent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分子间同时存在着引力和斥力</a:t>
            </a:r>
            <a:endParaRPr lang="zh-CN" altLang="en-US" b="1" dirty="0">
              <a:solidFill>
                <a:schemeClr val="accent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bldLvl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1266" name="未知"/>
          <p:cNvSpPr/>
          <p:nvPr/>
        </p:nvSpPr>
        <p:spPr>
          <a:xfrm>
            <a:off x="1116013" y="765175"/>
            <a:ext cx="2932112" cy="152241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2236" h="1325">
                <a:moveTo>
                  <a:pt x="0" y="0"/>
                </a:moveTo>
                <a:cubicBezTo>
                  <a:pt x="50" y="121"/>
                  <a:pt x="199" y="544"/>
                  <a:pt x="302" y="736"/>
                </a:cubicBezTo>
                <a:cubicBezTo>
                  <a:pt x="405" y="928"/>
                  <a:pt x="439" y="1061"/>
                  <a:pt x="621" y="1151"/>
                </a:cubicBezTo>
                <a:cubicBezTo>
                  <a:pt x="803" y="1241"/>
                  <a:pt x="1124" y="1249"/>
                  <a:pt x="1393" y="1278"/>
                </a:cubicBezTo>
                <a:cubicBezTo>
                  <a:pt x="1662" y="1307"/>
                  <a:pt x="2096" y="1318"/>
                  <a:pt x="2236" y="1325"/>
                </a:cubicBezTo>
              </a:path>
            </a:pathLst>
          </a:custGeom>
          <a:noFill/>
          <a:ln w="38100" cap="flat" cmpd="sng">
            <a:solidFill>
              <a:srgbClr val="9900CC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67" name="未知"/>
          <p:cNvSpPr/>
          <p:nvPr/>
        </p:nvSpPr>
        <p:spPr>
          <a:xfrm>
            <a:off x="938213" y="2751138"/>
            <a:ext cx="3074987" cy="1316037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pathLst>
              <a:path w="2126" h="972">
                <a:moveTo>
                  <a:pt x="0" y="972"/>
                </a:moveTo>
                <a:cubicBezTo>
                  <a:pt x="53" y="904"/>
                  <a:pt x="197" y="678"/>
                  <a:pt x="315" y="564"/>
                </a:cubicBezTo>
                <a:cubicBezTo>
                  <a:pt x="433" y="450"/>
                  <a:pt x="537" y="370"/>
                  <a:pt x="711" y="288"/>
                </a:cubicBezTo>
                <a:cubicBezTo>
                  <a:pt x="885" y="206"/>
                  <a:pt x="1123" y="120"/>
                  <a:pt x="1359" y="72"/>
                </a:cubicBezTo>
                <a:cubicBezTo>
                  <a:pt x="1595" y="24"/>
                  <a:pt x="1966" y="15"/>
                  <a:pt x="2126" y="0"/>
                </a:cubicBezTo>
              </a:path>
            </a:pathLst>
          </a:custGeom>
          <a:noFill/>
          <a:ln w="38100" cap="flat" cmpd="sng">
            <a:solidFill>
              <a:srgbClr val="9966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68" name="未知"/>
          <p:cNvSpPr/>
          <p:nvPr/>
        </p:nvSpPr>
        <p:spPr>
          <a:xfrm>
            <a:off x="971550" y="981075"/>
            <a:ext cx="3068638" cy="20383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2264" h="1370">
                <a:moveTo>
                  <a:pt x="0" y="0"/>
                </a:moveTo>
                <a:cubicBezTo>
                  <a:pt x="41" y="145"/>
                  <a:pt x="175" y="674"/>
                  <a:pt x="233" y="870"/>
                </a:cubicBezTo>
                <a:cubicBezTo>
                  <a:pt x="291" y="1066"/>
                  <a:pt x="308" y="1101"/>
                  <a:pt x="348" y="1176"/>
                </a:cubicBezTo>
                <a:cubicBezTo>
                  <a:pt x="388" y="1251"/>
                  <a:pt x="428" y="1289"/>
                  <a:pt x="473" y="1319"/>
                </a:cubicBezTo>
                <a:cubicBezTo>
                  <a:pt x="518" y="1349"/>
                  <a:pt x="539" y="1370"/>
                  <a:pt x="617" y="1355"/>
                </a:cubicBezTo>
                <a:cubicBezTo>
                  <a:pt x="695" y="1340"/>
                  <a:pt x="845" y="1266"/>
                  <a:pt x="941" y="1229"/>
                </a:cubicBezTo>
                <a:cubicBezTo>
                  <a:pt x="1037" y="1192"/>
                  <a:pt x="1102" y="1154"/>
                  <a:pt x="1193" y="1130"/>
                </a:cubicBezTo>
                <a:cubicBezTo>
                  <a:pt x="1284" y="1106"/>
                  <a:pt x="1402" y="1095"/>
                  <a:pt x="1490" y="1085"/>
                </a:cubicBezTo>
                <a:cubicBezTo>
                  <a:pt x="1578" y="1075"/>
                  <a:pt x="1595" y="1072"/>
                  <a:pt x="1724" y="1067"/>
                </a:cubicBezTo>
                <a:cubicBezTo>
                  <a:pt x="1853" y="1062"/>
                  <a:pt x="2152" y="1060"/>
                  <a:pt x="2264" y="1058"/>
                </a:cubicBezTo>
              </a:path>
            </a:pathLst>
          </a:custGeom>
          <a:noFill/>
          <a:ln w="57150" cap="flat" cmpd="sng">
            <a:solidFill>
              <a:srgbClr val="FF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69" name="直接连接符 37892"/>
          <p:cNvSpPr/>
          <p:nvPr/>
        </p:nvSpPr>
        <p:spPr>
          <a:xfrm>
            <a:off x="395288" y="2420938"/>
            <a:ext cx="4460875" cy="0"/>
          </a:xfrm>
          <a:prstGeom prst="line">
            <a:avLst/>
          </a:prstGeom>
          <a:ln w="38100" cap="flat" cmpd="sng">
            <a:solidFill>
              <a:srgbClr val="000066"/>
            </a:solidFill>
            <a:prstDash val="solid"/>
            <a:headEnd type="none" w="med" len="med"/>
            <a:tailEnd type="stealth" w="med" len="med"/>
          </a:ln>
        </p:spPr>
      </p:sp>
      <p:sp>
        <p:nvSpPr>
          <p:cNvPr id="11270" name="直接连接符 37893"/>
          <p:cNvSpPr/>
          <p:nvPr/>
        </p:nvSpPr>
        <p:spPr>
          <a:xfrm flipV="1">
            <a:off x="817563" y="692150"/>
            <a:ext cx="11112" cy="3560763"/>
          </a:xfrm>
          <a:prstGeom prst="line">
            <a:avLst/>
          </a:prstGeom>
          <a:ln w="38100" cap="flat" cmpd="sng">
            <a:solidFill>
              <a:srgbClr val="000066"/>
            </a:solidFill>
            <a:prstDash val="solid"/>
            <a:headEnd type="none" w="med" len="med"/>
            <a:tailEnd type="stealth" w="med" len="med"/>
          </a:ln>
        </p:spPr>
      </p:sp>
      <p:sp>
        <p:nvSpPr>
          <p:cNvPr id="11271" name="直接连接符 37894"/>
          <p:cNvSpPr/>
          <p:nvPr/>
        </p:nvSpPr>
        <p:spPr>
          <a:xfrm flipH="1">
            <a:off x="1360488" y="1181100"/>
            <a:ext cx="1587" cy="1230313"/>
          </a:xfrm>
          <a:prstGeom prst="line">
            <a:avLst/>
          </a:prstGeom>
          <a:ln w="38100" cap="flat" cmpd="sng">
            <a:solidFill>
              <a:srgbClr val="0000CC"/>
            </a:solidFill>
            <a:prstDash val="dash"/>
            <a:headEnd type="triangle" w="med" len="med"/>
            <a:tailEnd type="none" w="med" len="med"/>
          </a:ln>
        </p:spPr>
      </p:sp>
      <p:sp>
        <p:nvSpPr>
          <p:cNvPr id="37896" name="文本框 37895"/>
          <p:cNvSpPr txBox="1"/>
          <p:nvPr/>
        </p:nvSpPr>
        <p:spPr>
          <a:xfrm>
            <a:off x="2082800" y="1612900"/>
            <a:ext cx="723900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x-none" sz="2800" kern="120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F</a:t>
            </a:r>
            <a:r>
              <a:rPr kumimoji="0" lang="zh-CN" altLang="en-US" sz="2800" kern="1200" cap="none" spc="0" normalizeH="0" baseline="-2500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斥</a:t>
            </a:r>
            <a:endParaRPr kumimoji="0" lang="zh-CN" altLang="en-US" sz="2800" kern="1200" cap="none" spc="0" normalizeH="0" baseline="-2500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897" name="文本框 37896"/>
          <p:cNvSpPr txBox="1"/>
          <p:nvPr/>
        </p:nvSpPr>
        <p:spPr>
          <a:xfrm>
            <a:off x="1662113" y="3270250"/>
            <a:ext cx="7207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x-none" sz="2800" kern="120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F</a:t>
            </a:r>
            <a:r>
              <a:rPr kumimoji="0" lang="zh-CN" altLang="en-US" sz="2800" kern="1200" cap="none" spc="0" normalizeH="0" baseline="-2500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引</a:t>
            </a:r>
            <a:endParaRPr kumimoji="0" lang="zh-CN" altLang="en-US" sz="2800" kern="1200" cap="none" spc="0" normalizeH="0" baseline="-2500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898" name="文本框 37897"/>
          <p:cNvSpPr txBox="1"/>
          <p:nvPr/>
        </p:nvSpPr>
        <p:spPr>
          <a:xfrm>
            <a:off x="1360488" y="1981200"/>
            <a:ext cx="722313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x-none" sz="2800" b="0" kern="120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r</a:t>
            </a:r>
            <a:r>
              <a:rPr kumimoji="0" lang="en-US" altLang="x-none" sz="2800" b="0" kern="1200" cap="none" spc="0" normalizeH="0" baseline="-2500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0</a:t>
            </a:r>
            <a:endParaRPr kumimoji="0" lang="en-US" altLang="x-none" sz="2800" b="0" kern="1200" cap="none" spc="0" normalizeH="0" baseline="-2500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899" name="文本框 37898"/>
          <p:cNvSpPr txBox="1"/>
          <p:nvPr/>
        </p:nvSpPr>
        <p:spPr>
          <a:xfrm>
            <a:off x="517525" y="2347913"/>
            <a:ext cx="720725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x-none" sz="2800" kern="120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0</a:t>
            </a:r>
            <a:endParaRPr kumimoji="0" lang="en-US" altLang="x-none" sz="2800" kern="1200" cap="none" spc="0" normalizeH="0" baseline="-2500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7900" name="文本框 37899"/>
          <p:cNvSpPr txBox="1"/>
          <p:nvPr/>
        </p:nvSpPr>
        <p:spPr>
          <a:xfrm>
            <a:off x="4916488" y="2103438"/>
            <a:ext cx="722313" cy="581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x-none" sz="3200" b="0" kern="120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r</a:t>
            </a:r>
            <a:endParaRPr kumimoji="0" lang="en-US" altLang="x-none" sz="3200" b="0" kern="120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277" name="直接连接符 37900"/>
          <p:cNvSpPr/>
          <p:nvPr/>
        </p:nvSpPr>
        <p:spPr>
          <a:xfrm>
            <a:off x="1360488" y="2347913"/>
            <a:ext cx="1587" cy="1228725"/>
          </a:xfrm>
          <a:prstGeom prst="line">
            <a:avLst/>
          </a:prstGeom>
          <a:ln w="38100" cap="flat" cmpd="sng">
            <a:solidFill>
              <a:srgbClr val="0000CC"/>
            </a:solidFill>
            <a:prstDash val="dash"/>
            <a:headEnd type="none" w="med" len="med"/>
            <a:tailEnd type="triangle" w="med" len="med"/>
          </a:ln>
        </p:spPr>
      </p:sp>
      <p:sp>
        <p:nvSpPr>
          <p:cNvPr id="11278" name="椭圆 37901"/>
          <p:cNvSpPr/>
          <p:nvPr/>
        </p:nvSpPr>
        <p:spPr>
          <a:xfrm>
            <a:off x="1298575" y="2349500"/>
            <a:ext cx="120650" cy="123825"/>
          </a:xfrm>
          <a:prstGeom prst="ellipse">
            <a:avLst/>
          </a:prstGeom>
          <a:solidFill>
            <a:srgbClr val="008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b="1" dirty="0">
              <a:solidFill>
                <a:srgbClr val="FFFF00"/>
              </a:solidFill>
              <a:ea typeface="宋体" panose="02010600030101010101" pitchFamily="2" charset="-122"/>
            </a:endParaRPr>
          </a:p>
        </p:txBody>
      </p:sp>
      <p:sp>
        <p:nvSpPr>
          <p:cNvPr id="11279" name="直接连接符 37902"/>
          <p:cNvSpPr/>
          <p:nvPr/>
        </p:nvSpPr>
        <p:spPr>
          <a:xfrm>
            <a:off x="1044575" y="836613"/>
            <a:ext cx="15875" cy="1574800"/>
          </a:xfrm>
          <a:prstGeom prst="line">
            <a:avLst/>
          </a:prstGeom>
          <a:ln w="38100" cap="flat" cmpd="sng">
            <a:solidFill>
              <a:srgbClr val="0000CC"/>
            </a:solidFill>
            <a:prstDash val="dash"/>
            <a:headEnd type="triangle" w="med" len="med"/>
            <a:tailEnd type="none" w="med" len="med"/>
          </a:ln>
        </p:spPr>
      </p:sp>
      <p:sp>
        <p:nvSpPr>
          <p:cNvPr id="11280" name="未知"/>
          <p:cNvSpPr/>
          <p:nvPr/>
        </p:nvSpPr>
        <p:spPr>
          <a:xfrm>
            <a:off x="998538" y="2347913"/>
            <a:ext cx="60325" cy="1595437"/>
          </a:xfrm>
          <a:custGeom>
            <a:avLst/>
            <a:gdLst/>
            <a:ahLst/>
            <a:cxnLst>
              <a:cxn ang="0">
                <a:pos x="2147483647" y="0"/>
              </a:cxn>
              <a:cxn ang="0">
                <a:pos x="0" y="2147483647"/>
              </a:cxn>
            </a:cxnLst>
            <a:pathLst>
              <a:path w="22" h="1149">
                <a:moveTo>
                  <a:pt x="22" y="0"/>
                </a:moveTo>
                <a:lnTo>
                  <a:pt x="0" y="1149"/>
                </a:lnTo>
              </a:path>
            </a:pathLst>
          </a:custGeom>
          <a:noFill/>
          <a:ln w="38100" cap="flat" cmpd="sng">
            <a:solidFill>
              <a:srgbClr val="0000CC">
                <a:alpha val="100000"/>
              </a:srgbClr>
            </a:solidFill>
            <a:prstDash val="dash"/>
            <a:round/>
            <a:headEnd type="none" w="med" len="med"/>
            <a:tailEnd type="triangl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81" name="椭圆 37904"/>
          <p:cNvSpPr/>
          <p:nvPr/>
        </p:nvSpPr>
        <p:spPr>
          <a:xfrm>
            <a:off x="996950" y="1244600"/>
            <a:ext cx="120650" cy="123825"/>
          </a:xfrm>
          <a:prstGeom prst="ellipse">
            <a:avLst/>
          </a:prstGeom>
          <a:solidFill>
            <a:srgbClr val="008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b="1" dirty="0">
              <a:solidFill>
                <a:srgbClr val="FFFF00"/>
              </a:solidFill>
              <a:ea typeface="宋体" panose="02010600030101010101" pitchFamily="2" charset="-122"/>
            </a:endParaRPr>
          </a:p>
        </p:txBody>
      </p:sp>
      <p:sp>
        <p:nvSpPr>
          <p:cNvPr id="11282" name="直接连接符 37905"/>
          <p:cNvSpPr/>
          <p:nvPr/>
        </p:nvSpPr>
        <p:spPr>
          <a:xfrm>
            <a:off x="2566988" y="2163763"/>
            <a:ext cx="0" cy="307975"/>
          </a:xfrm>
          <a:prstGeom prst="line">
            <a:avLst/>
          </a:prstGeom>
          <a:ln w="38100" cap="flat" cmpd="sng">
            <a:solidFill>
              <a:srgbClr val="0000CC"/>
            </a:solidFill>
            <a:prstDash val="dash"/>
            <a:headEnd type="triangle" w="med" len="med"/>
            <a:tailEnd type="none" w="med" len="med"/>
          </a:ln>
        </p:spPr>
      </p:sp>
      <p:sp>
        <p:nvSpPr>
          <p:cNvPr id="11283" name="直接连接符 37906"/>
          <p:cNvSpPr/>
          <p:nvPr/>
        </p:nvSpPr>
        <p:spPr>
          <a:xfrm>
            <a:off x="2566988" y="2287588"/>
            <a:ext cx="0" cy="674687"/>
          </a:xfrm>
          <a:prstGeom prst="line">
            <a:avLst/>
          </a:prstGeom>
          <a:ln w="38100" cap="flat" cmpd="sng">
            <a:solidFill>
              <a:srgbClr val="0000CC"/>
            </a:solidFill>
            <a:prstDash val="dash"/>
            <a:headEnd type="none" w="med" len="med"/>
            <a:tailEnd type="triangle" w="med" len="med"/>
          </a:ln>
        </p:spPr>
      </p:sp>
      <p:sp>
        <p:nvSpPr>
          <p:cNvPr id="11284" name="椭圆 37907"/>
          <p:cNvSpPr/>
          <p:nvPr/>
        </p:nvSpPr>
        <p:spPr>
          <a:xfrm>
            <a:off x="2484438" y="2420938"/>
            <a:ext cx="120650" cy="123825"/>
          </a:xfrm>
          <a:prstGeom prst="ellipse">
            <a:avLst/>
          </a:prstGeom>
          <a:solidFill>
            <a:srgbClr val="008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b="1" dirty="0">
              <a:solidFill>
                <a:srgbClr val="FFFF00"/>
              </a:solidFill>
              <a:ea typeface="宋体" panose="02010600030101010101" pitchFamily="2" charset="-122"/>
            </a:endParaRPr>
          </a:p>
        </p:txBody>
      </p:sp>
      <p:grpSp>
        <p:nvGrpSpPr>
          <p:cNvPr id="11285" name="组合 37908"/>
          <p:cNvGrpSpPr/>
          <p:nvPr/>
        </p:nvGrpSpPr>
        <p:grpSpPr>
          <a:xfrm>
            <a:off x="2144713" y="2840038"/>
            <a:ext cx="4549775" cy="1566862"/>
            <a:chOff x="0" y="0"/>
            <a:chExt cx="3424" cy="1158"/>
          </a:xfrm>
        </p:grpSpPr>
        <p:sp>
          <p:nvSpPr>
            <p:cNvPr id="37910" name="文本框 37909"/>
            <p:cNvSpPr txBox="1"/>
            <p:nvPr/>
          </p:nvSpPr>
          <p:spPr>
            <a:xfrm>
              <a:off x="271" y="678"/>
              <a:ext cx="3153" cy="480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x-none" sz="3600" kern="1200" cap="none" spc="0" normalizeH="0" baseline="0" noProof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rPr>
                <a:t>F</a:t>
              </a:r>
              <a:r>
                <a:rPr kumimoji="0" lang="zh-CN" altLang="en-US" sz="3600" kern="1200" cap="none" spc="0" normalizeH="0" baseline="-25000" noProof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rPr>
                <a:t>分</a:t>
              </a:r>
              <a:r>
                <a:rPr kumimoji="0" lang="zh-CN" altLang="en-US" sz="3600" kern="1200" cap="none" spc="0" normalizeH="0" baseline="0" noProof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rPr>
                <a:t>表示合力</a:t>
              </a:r>
              <a:r>
                <a:rPr kumimoji="0" lang="en-US" altLang="x-none" sz="3600" kern="1200" cap="none" spc="0" normalizeH="0" baseline="0" noProof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rPr>
                <a:t>,</a:t>
              </a:r>
              <a:r>
                <a:rPr kumimoji="0" lang="zh-CN" altLang="en-US" sz="3600" kern="1200" cap="none" spc="0" normalizeH="0" baseline="0" noProof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rPr>
                <a:t>即分子力</a:t>
              </a:r>
              <a:r>
                <a:rPr kumimoji="0" lang="en-US" altLang="x-none" sz="3600" kern="1200" cap="none" spc="0" normalizeH="0" baseline="0" noProof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rPr>
                <a:t>.</a:t>
              </a:r>
              <a:endParaRPr kumimoji="0" lang="en-US" altLang="x-none" sz="3600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306" name="直接连接符 37910"/>
            <p:cNvSpPr/>
            <p:nvPr/>
          </p:nvSpPr>
          <p:spPr>
            <a:xfrm flipH="1" flipV="1">
              <a:off x="0" y="0"/>
              <a:ext cx="788" cy="726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headEnd type="none" w="med" len="med"/>
              <a:tailEnd type="triangle" w="med" len="med"/>
            </a:ln>
          </p:spPr>
        </p:sp>
      </p:grpSp>
      <p:sp>
        <p:nvSpPr>
          <p:cNvPr id="11286" name="文本框 37911"/>
          <p:cNvSpPr txBox="1"/>
          <p:nvPr/>
        </p:nvSpPr>
        <p:spPr>
          <a:xfrm>
            <a:off x="395288" y="692150"/>
            <a:ext cx="309562" cy="581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F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cxnSp>
        <p:nvCxnSpPr>
          <p:cNvPr id="11287" name="直接箭头连接符 37912"/>
          <p:cNvCxnSpPr/>
          <p:nvPr/>
        </p:nvCxnSpPr>
        <p:spPr>
          <a:xfrm flipV="1">
            <a:off x="1476375" y="5734050"/>
            <a:ext cx="7272338" cy="142875"/>
          </a:xfrm>
          <a:prstGeom prst="straightConnector1">
            <a:avLst/>
          </a:prstGeom>
          <a:ln w="4445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cxnSp>
      <p:sp>
        <p:nvSpPr>
          <p:cNvPr id="11288" name="椭圆 37913"/>
          <p:cNvSpPr/>
          <p:nvPr/>
        </p:nvSpPr>
        <p:spPr>
          <a:xfrm>
            <a:off x="3060700" y="5805488"/>
            <a:ext cx="120650" cy="123825"/>
          </a:xfrm>
          <a:prstGeom prst="ellipse">
            <a:avLst/>
          </a:prstGeom>
          <a:solidFill>
            <a:srgbClr val="008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b="1" dirty="0">
              <a:solidFill>
                <a:srgbClr val="FFFF00"/>
              </a:solidFill>
              <a:ea typeface="宋体" panose="02010600030101010101" pitchFamily="2" charset="-122"/>
            </a:endParaRPr>
          </a:p>
        </p:txBody>
      </p:sp>
      <p:sp>
        <p:nvSpPr>
          <p:cNvPr id="11289" name="椭圆 37914"/>
          <p:cNvSpPr/>
          <p:nvPr/>
        </p:nvSpPr>
        <p:spPr>
          <a:xfrm>
            <a:off x="7235825" y="5661025"/>
            <a:ext cx="120650" cy="123825"/>
          </a:xfrm>
          <a:prstGeom prst="ellipse">
            <a:avLst/>
          </a:prstGeom>
          <a:solidFill>
            <a:srgbClr val="008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b="1" dirty="0">
              <a:solidFill>
                <a:srgbClr val="FFFF00"/>
              </a:solidFill>
              <a:ea typeface="宋体" panose="02010600030101010101" pitchFamily="2" charset="-122"/>
            </a:endParaRPr>
          </a:p>
        </p:txBody>
      </p:sp>
      <p:sp>
        <p:nvSpPr>
          <p:cNvPr id="37916" name="文本框 37915"/>
          <p:cNvSpPr txBox="1"/>
          <p:nvPr/>
        </p:nvSpPr>
        <p:spPr>
          <a:xfrm>
            <a:off x="1547813" y="5949950"/>
            <a:ext cx="1385887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斥力区</a:t>
            </a:r>
            <a:endParaRPr lang="zh-CN" altLang="en-US" sz="2800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17" name="文本框 37916"/>
          <p:cNvSpPr txBox="1"/>
          <p:nvPr/>
        </p:nvSpPr>
        <p:spPr>
          <a:xfrm>
            <a:off x="3635375" y="5949950"/>
            <a:ext cx="307340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引力区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18" name="文本框 37917"/>
          <p:cNvSpPr txBox="1"/>
          <p:nvPr/>
        </p:nvSpPr>
        <p:spPr>
          <a:xfrm>
            <a:off x="7380288" y="5949950"/>
            <a:ext cx="1322387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无力区</a:t>
            </a:r>
            <a:endParaRPr lang="zh-CN" altLang="en-US" sz="2800" b="1" dirty="0">
              <a:solidFill>
                <a:srgbClr val="CC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7919" name="组合 37918"/>
          <p:cNvGrpSpPr/>
          <p:nvPr/>
        </p:nvGrpSpPr>
        <p:grpSpPr>
          <a:xfrm>
            <a:off x="323850" y="4797425"/>
            <a:ext cx="8640763" cy="2670175"/>
            <a:chOff x="0" y="0"/>
            <a:chExt cx="13608" cy="4205"/>
          </a:xfrm>
        </p:grpSpPr>
        <p:sp>
          <p:nvSpPr>
            <p:cNvPr id="11295" name="双大括号 37919"/>
            <p:cNvSpPr/>
            <p:nvPr/>
          </p:nvSpPr>
          <p:spPr>
            <a:xfrm flipV="1">
              <a:off x="1702" y="906"/>
              <a:ext cx="2721" cy="794"/>
            </a:xfrm>
            <a:prstGeom prst="bracePair">
              <a:avLst>
                <a:gd name="adj" fmla="val 8333"/>
              </a:avLst>
            </a:prstGeom>
            <a:solidFill>
              <a:srgbClr val="FF99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en-US" sz="2400" b="1" dirty="0">
                <a:solidFill>
                  <a:srgbClr val="FFFF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7921" name="文本框 37920"/>
            <p:cNvSpPr txBox="1"/>
            <p:nvPr/>
          </p:nvSpPr>
          <p:spPr>
            <a:xfrm>
              <a:off x="4080" y="1588"/>
              <a:ext cx="1140" cy="9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x-none" sz="2800" b="0" kern="1200" cap="none" spc="0" normalizeH="0" baseline="0" noProof="1">
                  <a:solidFill>
                    <a:schemeClr val="tx1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rPr>
                <a:t>r</a:t>
              </a:r>
              <a:r>
                <a:rPr kumimoji="0" lang="en-US" altLang="x-none" sz="2800" b="0" kern="1200" cap="none" spc="0" normalizeH="0" baseline="-25000" noProof="1">
                  <a:solidFill>
                    <a:schemeClr val="tx1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rPr>
                <a:t>0</a:t>
              </a:r>
              <a:endParaRPr kumimoji="0" lang="en-US" altLang="x-none" sz="2800" b="0" kern="1200" cap="none" spc="0" normalizeH="0" baseline="-2500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7922" name="文本框 37921"/>
            <p:cNvSpPr txBox="1"/>
            <p:nvPr/>
          </p:nvSpPr>
          <p:spPr>
            <a:xfrm>
              <a:off x="1360" y="1248"/>
              <a:ext cx="1135" cy="81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x-none" sz="2800" kern="1200" cap="none" spc="0" normalizeH="0" baseline="0" noProof="1">
                  <a:solidFill>
                    <a:schemeClr val="tx1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0</a:t>
              </a:r>
              <a:endParaRPr kumimoji="0" lang="en-US" altLang="x-none" sz="2800" kern="1200" cap="none" spc="0" normalizeH="0" baseline="-2500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7923" name="文本框 37922"/>
            <p:cNvSpPr txBox="1"/>
            <p:nvPr/>
          </p:nvSpPr>
          <p:spPr>
            <a:xfrm rot="21480000">
              <a:off x="9863" y="1473"/>
              <a:ext cx="2255" cy="9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marR="0" defTabSz="914400">
                <a:spcBef>
                  <a:spcPct val="50000"/>
                </a:spcBef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b="0" kern="1200" cap="none" spc="0" normalizeH="0" baseline="0" noProof="1">
                  <a:solidFill>
                    <a:schemeClr val="tx1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rPr>
                <a:t>10r</a:t>
              </a:r>
              <a:r>
                <a:rPr kumimoji="0" lang="zh-CN" altLang="en-US" sz="2800" b="0" kern="1200" cap="none" spc="0" normalizeH="0" baseline="-25000" noProof="1">
                  <a:solidFill>
                    <a:schemeClr val="tx1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Comic Sans MS" panose="030F0702030302020204" pitchFamily="66" charset="0"/>
                  <a:ea typeface="宋体" panose="02010600030101010101" pitchFamily="2" charset="-122"/>
                  <a:cs typeface="+mn-cs"/>
                </a:rPr>
                <a:t>0</a:t>
              </a:r>
              <a:endParaRPr kumimoji="0" lang="zh-CN" altLang="en-US" sz="2800" b="0" kern="1200" cap="none" spc="0" normalizeH="0" baseline="-2500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299" name="双大括号 37923"/>
            <p:cNvSpPr/>
            <p:nvPr/>
          </p:nvSpPr>
          <p:spPr>
            <a:xfrm flipH="1" flipV="1">
              <a:off x="4306" y="905"/>
              <a:ext cx="6692" cy="681"/>
            </a:xfrm>
            <a:prstGeom prst="bracePair">
              <a:avLst>
                <a:gd name="adj" fmla="val 8333"/>
              </a:avLst>
            </a:prstGeom>
            <a:solidFill>
              <a:srgbClr val="FFFF00"/>
            </a:solid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en-US" sz="2400" b="1" dirty="0">
                <a:solidFill>
                  <a:srgbClr val="FFFF00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1300" name="文本框 37924"/>
            <p:cNvSpPr txBox="1"/>
            <p:nvPr/>
          </p:nvSpPr>
          <p:spPr>
            <a:xfrm>
              <a:off x="2041" y="794"/>
              <a:ext cx="2091" cy="104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r&lt;r</a:t>
              </a:r>
              <a:r>
                <a:rPr lang="zh-CN" altLang="en-US" baseline="-25000" dirty="0">
                  <a:latin typeface="Arial" panose="020B0604020202020204" pitchFamily="34" charset="0"/>
                  <a:ea typeface="宋体" panose="02010600030101010101" pitchFamily="2" charset="-122"/>
                </a:rPr>
                <a:t>0</a:t>
              </a:r>
              <a:endParaRPr lang="zh-CN" altLang="en-US" baseline="-25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301" name="文本框 37925"/>
            <p:cNvSpPr txBox="1"/>
            <p:nvPr/>
          </p:nvSpPr>
          <p:spPr>
            <a:xfrm>
              <a:off x="5556" y="681"/>
              <a:ext cx="5557" cy="104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r</a:t>
              </a:r>
              <a:r>
                <a:rPr lang="zh-CN" altLang="en-US" baseline="-25000" dirty="0">
                  <a:latin typeface="Arial" panose="020B0604020202020204" pitchFamily="34" charset="0"/>
                  <a:ea typeface="宋体" panose="02010600030101010101" pitchFamily="2" charset="-122"/>
                </a:rPr>
                <a:t>0</a:t>
              </a:r>
              <a:r>
                <a:rPr lang="zh-CN" altLang="en-US" dirty="0">
                  <a:latin typeface="Arial" panose="020B0604020202020204" pitchFamily="34" charset="0"/>
                  <a:ea typeface="宋体" panose="02010600030101010101" pitchFamily="2" charset="-122"/>
                </a:rPr>
                <a:t>&lt;r&lt;10r</a:t>
              </a:r>
              <a:r>
                <a:rPr lang="zh-CN" altLang="en-US" baseline="-25000" dirty="0">
                  <a:latin typeface="Arial" panose="020B0604020202020204" pitchFamily="34" charset="0"/>
                  <a:ea typeface="宋体" panose="02010600030101010101" pitchFamily="2" charset="-122"/>
                </a:rPr>
                <a:t>0</a:t>
              </a:r>
              <a:endParaRPr lang="zh-CN" altLang="en-US" baseline="-25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302" name="文本框 37926"/>
            <p:cNvSpPr txBox="1"/>
            <p:nvPr/>
          </p:nvSpPr>
          <p:spPr>
            <a:xfrm>
              <a:off x="10886" y="0"/>
              <a:ext cx="2287" cy="92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2800" b="1" dirty="0">
                  <a:latin typeface="Arial" panose="020B0604020202020204" pitchFamily="34" charset="0"/>
                  <a:ea typeface="宋体" panose="02010600030101010101" pitchFamily="2" charset="-122"/>
                </a:rPr>
                <a:t>r</a:t>
              </a:r>
              <a:r>
                <a:rPr lang="zh-CN" altLang="en-US" sz="2800" b="1" baseline="-25000" dirty="0">
                  <a:latin typeface="Arial" panose="020B0604020202020204" pitchFamily="34" charset="0"/>
                  <a:ea typeface="宋体" panose="02010600030101010101" pitchFamily="2" charset="-122"/>
                </a:rPr>
                <a:t>0</a:t>
              </a:r>
              <a:r>
                <a:rPr lang="zh-CN" altLang="en-US" sz="2800" b="1" dirty="0">
                  <a:latin typeface="Arial" panose="020B0604020202020204" pitchFamily="34" charset="0"/>
                  <a:ea typeface="宋体" panose="02010600030101010101" pitchFamily="2" charset="-122"/>
                </a:rPr>
                <a:t>&gt;10r</a:t>
              </a:r>
              <a:r>
                <a:rPr lang="zh-CN" altLang="en-US" sz="2800" b="1" baseline="-25000" dirty="0">
                  <a:latin typeface="Arial" panose="020B0604020202020204" pitchFamily="34" charset="0"/>
                  <a:ea typeface="宋体" panose="02010600030101010101" pitchFamily="2" charset="-122"/>
                </a:rPr>
                <a:t>0</a:t>
              </a:r>
              <a:endParaRPr lang="zh-CN" altLang="en-US" sz="2800" b="1" baseline="-250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303" name="文本框 37927"/>
            <p:cNvSpPr txBox="1"/>
            <p:nvPr/>
          </p:nvSpPr>
          <p:spPr>
            <a:xfrm>
              <a:off x="0" y="227"/>
              <a:ext cx="1152" cy="3978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3600" b="1" dirty="0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区域图</a:t>
              </a:r>
              <a:endParaRPr lang="zh-CN" altLang="en-US" sz="36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304" name="右箭头 37928"/>
            <p:cNvSpPr/>
            <p:nvPr/>
          </p:nvSpPr>
          <p:spPr>
            <a:xfrm>
              <a:off x="10886" y="794"/>
              <a:ext cx="2722" cy="907"/>
            </a:xfrm>
            <a:prstGeom prst="rightArrow">
              <a:avLst>
                <a:gd name="adj1" fmla="val 70194"/>
                <a:gd name="adj2" fmla="val 62828"/>
              </a:avLst>
            </a:prstGeom>
            <a:solidFill>
              <a:srgbClr val="FF66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en-US" sz="2400" b="1" dirty="0">
                <a:solidFill>
                  <a:srgbClr val="FFFF00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11294" name="文本框 37929"/>
          <p:cNvSpPr txBox="1"/>
          <p:nvPr/>
        </p:nvSpPr>
        <p:spPr>
          <a:xfrm>
            <a:off x="179388" y="44450"/>
            <a:ext cx="7604125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2.分子间作用力与分子间距离的变化规律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7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7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7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16" grpId="0" bldLvl="0"/>
      <p:bldP spid="37917" grpId="0" bldLvl="0"/>
      <p:bldP spid="37918" grpId="0" bldLvl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2290" name="TextBox 5"/>
          <p:cNvSpPr txBox="1"/>
          <p:nvPr/>
        </p:nvSpPr>
        <p:spPr>
          <a:xfrm>
            <a:off x="152400" y="68263"/>
            <a:ext cx="4818063" cy="6477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</a:rPr>
              <a:t>阅读课本，回答问题：</a:t>
            </a:r>
            <a:endParaRPr lang="zh-CN" altLang="en-US" sz="3600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7" name="Rectangle 3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152400" y="715963"/>
            <a:ext cx="85344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69925" indent="-32575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+mn-lt"/>
                <a:ea typeface="+mn-ea"/>
              </a:defRPr>
            </a:lvl2pPr>
            <a:lvl3pPr marL="1022350" indent="-35115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+mn-lt"/>
                <a:ea typeface="+mn-ea"/>
              </a:defRPr>
            </a:lvl3pPr>
            <a:lvl4pPr marL="1339850" indent="-31623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681480" indent="-33972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1386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5958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0530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5102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</a:t>
            </a: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、概念理解： 分子动能、分子平均动能</a:t>
            </a:r>
            <a:endParaRPr kumimoji="0" lang="en-US" altLang="zh-CN" sz="32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平均动能大小如何比较？</a:t>
            </a:r>
            <a:endParaRPr kumimoji="0" lang="en-US" altLang="zh-CN" sz="32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同一温度下，氢原子和氧原子</a:t>
            </a:r>
            <a:endParaRPr kumimoji="0" lang="en-US" altLang="zh-CN" sz="32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动能、平均动能、平均速率大小比较</a:t>
            </a:r>
            <a:endParaRPr kumimoji="0" lang="zh-CN" altLang="en-US" sz="32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Rectangle 3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119063" y="3213100"/>
            <a:ext cx="85344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69925" indent="-32575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+mn-lt"/>
                <a:ea typeface="+mn-ea"/>
              </a:defRPr>
            </a:lvl2pPr>
            <a:lvl3pPr marL="1022350" indent="-35115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+mn-lt"/>
                <a:ea typeface="+mn-ea"/>
              </a:defRPr>
            </a:lvl3pPr>
            <a:lvl4pPr marL="1339850" indent="-31623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681480" indent="-33972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1386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5958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0530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5102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、概念理解： 分子势能</a:t>
            </a:r>
            <a:endParaRPr kumimoji="0" lang="en-US" altLang="zh-CN" sz="32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</a:t>
            </a: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分子势能与分子间距关系</a:t>
            </a:r>
            <a:endParaRPr kumimoji="0" lang="en-US" altLang="zh-CN" sz="32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</a:t>
            </a:r>
            <a:endParaRPr kumimoji="0" lang="zh-CN" altLang="en-US" sz="32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Rectangle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07963" y="4581525"/>
            <a:ext cx="85344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3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69925" indent="-32575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sz="2600">
                <a:solidFill>
                  <a:schemeClr val="tx1"/>
                </a:solidFill>
                <a:latin typeface="+mn-lt"/>
                <a:ea typeface="+mn-ea"/>
              </a:defRPr>
            </a:lvl2pPr>
            <a:lvl3pPr marL="1022350" indent="-35115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sz="2200">
                <a:solidFill>
                  <a:schemeClr val="tx1"/>
                </a:solidFill>
                <a:latin typeface="+mn-lt"/>
                <a:ea typeface="+mn-ea"/>
              </a:defRPr>
            </a:lvl3pPr>
            <a:lvl4pPr marL="1339850" indent="-31623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681480" indent="-33972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1386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5958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0530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510280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ea"/>
                <a:ea typeface="+mn-ea"/>
                <a:cs typeface="+mn-cs"/>
              </a:rPr>
              <a:t>3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ea"/>
                <a:ea typeface="+mn-ea"/>
                <a:cs typeface="+mn-cs"/>
              </a:rPr>
              <a:t>、内能</a:t>
            </a:r>
            <a:endParaRPr kumimoji="0" lang="en-US" altLang="zh-CN" sz="32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ea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ea"/>
                <a:ea typeface="+mn-ea"/>
                <a:cs typeface="+mn-cs"/>
              </a:rPr>
              <a:t>   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ea"/>
                <a:ea typeface="+mn-ea"/>
                <a:cs typeface="+mn-cs"/>
              </a:rPr>
              <a:t>内能微观影响因素、宏观影响因素</a:t>
            </a:r>
            <a:endParaRPr kumimoji="0" lang="en-US" altLang="zh-CN" sz="32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ea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None/>
              <a:defRPr/>
            </a:pP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ea"/>
                <a:ea typeface="+mn-ea"/>
                <a:cs typeface="+mn-cs"/>
              </a:rPr>
              <a:t>   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ea"/>
                <a:ea typeface="+mn-ea"/>
                <a:cs typeface="+mn-cs"/>
              </a:rPr>
              <a:t>内能与机械能区别</a:t>
            </a:r>
            <a:endParaRPr kumimoji="0" lang="en-US" altLang="zh-CN" sz="32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ea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2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charRg st="20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33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charRg st="33" end="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49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charRg st="49" end="7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13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charRg st="13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29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charRg st="29" end="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5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charRg st="5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24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">
                                            <p:txEl>
                                              <p:charRg st="24" end="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1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3314" name="文本框 39938"/>
          <p:cNvSpPr txBox="1"/>
          <p:nvPr/>
        </p:nvSpPr>
        <p:spPr>
          <a:xfrm>
            <a:off x="323850" y="547688"/>
            <a:ext cx="8891588" cy="58372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一、分子动能</a:t>
            </a:r>
            <a:endParaRPr lang="zh-CN" altLang="en-US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en-US" b="1" dirty="0">
                <a:latin typeface="Times New Roman" panose="02020603050405020304" pitchFamily="18" charset="0"/>
                <a:ea typeface="黑体" panose="02010609060101010101" pitchFamily="49" charset="-122"/>
              </a:rPr>
              <a:t>定义：</a:t>
            </a: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分子由于永不停息地做			而具有的能．E</a:t>
            </a:r>
            <a:r>
              <a:rPr lang="zh-CN" altLang="en-US" b="1" baseline="-25000" dirty="0">
                <a:latin typeface="Times New Roman" panose="02020603050405020304" pitchFamily="18" charset="0"/>
                <a:ea typeface="宋体" panose="02010600030101010101" pitchFamily="2" charset="-122"/>
              </a:rPr>
              <a:t>K=------------------</a:t>
            </a:r>
            <a:endParaRPr lang="zh-CN" altLang="en-US" b="1" baseline="-25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en-US" b="1" dirty="0">
                <a:latin typeface="Times New Roman" panose="02020603050405020304" pitchFamily="18" charset="0"/>
                <a:ea typeface="黑体" panose="02010609060101010101" pitchFamily="49" charset="-122"/>
              </a:rPr>
              <a:t>分子平均动能：</a:t>
            </a: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所有分子运动动能的	</a:t>
            </a:r>
            <a:endParaRPr lang="en-US" altLang="zh-CN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E</a:t>
            </a:r>
            <a:r>
              <a:rPr lang="zh-CN" altLang="en-US" b="1" baseline="-25000" dirty="0">
                <a:latin typeface="Times New Roman" panose="02020603050405020304" pitchFamily="18" charset="0"/>
                <a:ea typeface="宋体" panose="02010600030101010101" pitchFamily="2" charset="-122"/>
              </a:rPr>
              <a:t>K</a:t>
            </a: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	=                                                                             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b="1" baseline="-250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b="1" baseline="-25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b="1" baseline="-25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b="1" baseline="-25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en-US" b="1" dirty="0">
                <a:latin typeface="Times New Roman" panose="02020603050405020304" pitchFamily="18" charset="0"/>
                <a:ea typeface="黑体" panose="02010609060101010101" pitchFamily="49" charset="-122"/>
              </a:rPr>
              <a:t>温度的微观意义：</a:t>
            </a: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温度是分子热运动的		       的标志．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0" name="文本框 39939"/>
          <p:cNvSpPr txBox="1"/>
          <p:nvPr/>
        </p:nvSpPr>
        <p:spPr>
          <a:xfrm>
            <a:off x="6297613" y="1177925"/>
            <a:ext cx="2519362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无规则热运动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9941" name="文本框 39940"/>
          <p:cNvSpPr txBox="1"/>
          <p:nvPr/>
        </p:nvSpPr>
        <p:spPr>
          <a:xfrm>
            <a:off x="3092450" y="1462088"/>
            <a:ext cx="1725613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1/2mv</a:t>
            </a:r>
            <a:r>
              <a:rPr lang="zh-CN" altLang="en-US" b="1" baseline="300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zh-CN" altLang="en-US" b="1" baseline="300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942" name="矩形 39941"/>
          <p:cNvSpPr/>
          <p:nvPr/>
        </p:nvSpPr>
        <p:spPr>
          <a:xfrm>
            <a:off x="7561263" y="2520950"/>
            <a:ext cx="1255712" cy="6683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35000"/>
              </a:lnSpc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平均值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39943" name="组合 39942"/>
          <p:cNvGrpSpPr/>
          <p:nvPr/>
        </p:nvGrpSpPr>
        <p:grpSpPr>
          <a:xfrm>
            <a:off x="1871663" y="2955925"/>
            <a:ext cx="6981825" cy="1020763"/>
            <a:chOff x="0" y="0"/>
            <a:chExt cx="10997" cy="1609"/>
          </a:xfrm>
        </p:grpSpPr>
        <p:sp>
          <p:nvSpPr>
            <p:cNvPr id="13320" name="文本框 39943"/>
            <p:cNvSpPr txBox="1"/>
            <p:nvPr/>
          </p:nvSpPr>
          <p:spPr>
            <a:xfrm>
              <a:off x="113" y="0"/>
              <a:ext cx="7598" cy="81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2800" b="1" dirty="0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1/2mv</a:t>
              </a:r>
              <a:r>
                <a:rPr lang="zh-CN" altLang="en-US" sz="2800" b="1" baseline="-25000" dirty="0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r>
                <a:rPr lang="zh-CN" altLang="en-US" sz="2800" b="1" baseline="30000" dirty="0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zh-CN" altLang="en-US" sz="2800" b="1" dirty="0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+1/2mv</a:t>
              </a:r>
              <a:r>
                <a:rPr lang="zh-CN" altLang="en-US" sz="2800" b="1" baseline="-25000" dirty="0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zh-CN" altLang="en-US" sz="2800" b="1" baseline="30000" dirty="0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zh-CN" altLang="en-US" sz="2800" b="1" dirty="0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+1/2mv</a:t>
              </a:r>
              <a:r>
                <a:rPr lang="zh-CN" altLang="en-US" sz="2800" b="1" baseline="-25000" dirty="0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r>
                <a:rPr lang="zh-CN" altLang="en-US" sz="2800" b="1" baseline="30000" dirty="0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r>
                <a:rPr lang="zh-CN" altLang="en-US" sz="2800" b="1" dirty="0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+..</a:t>
              </a:r>
              <a:endParaRPr lang="zh-CN" altLang="en-US" sz="28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21" name="文本框 39944"/>
            <p:cNvSpPr txBox="1"/>
            <p:nvPr/>
          </p:nvSpPr>
          <p:spPr>
            <a:xfrm>
              <a:off x="0" y="453"/>
              <a:ext cx="10997" cy="57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1800" b="1" dirty="0">
                  <a:solidFill>
                    <a:srgbClr val="FF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————————————————————</a:t>
              </a:r>
              <a:endParaRPr lang="zh-CN" altLang="en-US" sz="1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322" name="文本框 39945"/>
            <p:cNvSpPr txBox="1"/>
            <p:nvPr/>
          </p:nvSpPr>
          <p:spPr>
            <a:xfrm>
              <a:off x="2835" y="793"/>
              <a:ext cx="1658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2800" b="1" dirty="0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n</a:t>
              </a:r>
              <a:endParaRPr lang="zh-CN" altLang="en-US" sz="28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9947" name="矩形 39946"/>
          <p:cNvSpPr/>
          <p:nvPr/>
        </p:nvSpPr>
        <p:spPr>
          <a:xfrm>
            <a:off x="500063" y="5262563"/>
            <a:ext cx="1606550" cy="6667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35000"/>
              </a:lnSpc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平均动能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 bldLvl="0"/>
      <p:bldP spid="39941" grpId="0" bldLvl="0"/>
      <p:bldP spid="39942" grpId="0" bldLvl="0"/>
      <p:bldP spid="39947" grpId="0" bldLvl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4338" name="Rectangle 2"/>
          <p:cNvSpPr>
            <a:spLocks noGrp="1" noRot="1"/>
          </p:cNvSpPr>
          <p:nvPr>
            <p:ph type="title"/>
          </p:nvPr>
        </p:nvSpPr>
        <p:spPr>
          <a:xfrm>
            <a:off x="250825" y="188913"/>
            <a:ext cx="2160588" cy="946150"/>
          </a:xfrm>
          <a:ln/>
        </p:spPr>
        <p:txBody>
          <a:bodyPr vert="horz" wrap="square" lIns="91440" tIns="45720" rIns="91440" bIns="45720" anchor="ctr" anchorCtr="0"/>
          <a:p>
            <a:pPr algn="l" eaLnBrk="1" hangingPunct="1"/>
            <a:r>
              <a:rPr lang="zh-CN" altLang="en-US" sz="4800" b="1" dirty="0">
                <a:latin typeface="黑体" panose="02010609060101010101" pitchFamily="49" charset="-122"/>
                <a:ea typeface="黑体" panose="02010609060101010101" pitchFamily="49" charset="-122"/>
              </a:rPr>
              <a:t>注意：</a:t>
            </a:r>
            <a:endParaRPr lang="zh-CN" altLang="en-US" sz="4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963" name="Rectangle 3"/>
          <p:cNvSpPr>
            <a:spLocks noGrp="1" noRot="1"/>
          </p:cNvSpPr>
          <p:nvPr>
            <p:ph type="body"/>
          </p:nvPr>
        </p:nvSpPr>
        <p:spPr>
          <a:xfrm>
            <a:off x="228600" y="1219200"/>
            <a:ext cx="8736013" cy="5181600"/>
          </a:xfrm>
          <a:ln/>
        </p:spPr>
        <p:txBody>
          <a:bodyPr vert="horz" wrap="square" lIns="91440" tIns="45720" rIns="91440" bIns="45720" anchor="t" anchorCtr="0"/>
          <a:p>
            <a:pPr algn="just" eaLnBrk="1" hangingPunct="1"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同一温度下，不同物质分子的平均动能都相同．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 eaLnBrk="1" hangingPunct="1">
              <a:buNone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但由于不同物质的分子质量不一定相同 ，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 eaLnBrk="1" hangingPunct="1">
              <a:buNone/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所以分子热运动的平均速率也不一定相同．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 eaLnBrk="1" hangingPunct="1">
              <a:buNone/>
            </a:pP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温度反映的是大量分子平均动能的大小，不能反映个别分子的动能大小，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同一温度下，各个分子的动能不尽相同．</a:t>
            </a:r>
            <a:endParaRPr lang="zh-CN" altLang="en-US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 eaLnBrk="1" hangingPunct="1">
              <a:buNone/>
            </a:pPr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在同一个温度下，物体分子的速度绝大部分分布在某个值附近，但总是有小部分速度很大的和速度很小的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4340" name="Picture 4" descr="C:\Program Files\Microsoft Office\MEDIA\CAGCAT10\j0199283.wmf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8100" y="5883275"/>
            <a:ext cx="1039813" cy="933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3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3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charRg st="24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3">
                                            <p:txEl>
                                              <p:charRg st="24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63">
                                            <p:txEl>
                                              <p:charRg st="24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charRg st="51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63">
                                            <p:txEl>
                                              <p:charRg st="51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63">
                                            <p:txEl>
                                              <p:charRg st="51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charRg st="72" end="1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63">
                                            <p:txEl>
                                              <p:charRg st="72" end="1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63">
                                            <p:txEl>
                                              <p:charRg st="72" end="1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charRg st="125" end="17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63">
                                            <p:txEl>
                                              <p:charRg st="125" end="17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63">
                                            <p:txEl>
                                              <p:charRg st="125" end="17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5362" name="文本框 41986"/>
          <p:cNvSpPr txBox="1"/>
          <p:nvPr/>
        </p:nvSpPr>
        <p:spPr>
          <a:xfrm>
            <a:off x="179388" y="596900"/>
            <a:ext cx="8740775" cy="23082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二、分子势能</a:t>
            </a:r>
            <a:endParaRPr lang="zh-CN" altLang="en-US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定义：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由分子间的分子力和分子间的</a:t>
            </a:r>
            <a:r>
              <a:rPr lang="zh-CN" altLang="en-US" sz="2800" b="1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决定的势能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3" name="文本框 41987"/>
          <p:cNvSpPr txBox="1"/>
          <p:nvPr/>
        </p:nvSpPr>
        <p:spPr>
          <a:xfrm>
            <a:off x="1871663" y="1220788"/>
            <a:ext cx="561657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类比重力势能，弹性势能的产生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89" name="矩形 41988"/>
          <p:cNvSpPr/>
          <p:nvPr/>
        </p:nvSpPr>
        <p:spPr>
          <a:xfrm>
            <a:off x="5076825" y="1797050"/>
            <a:ext cx="1871663" cy="749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35000"/>
              </a:lnSpc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相对位置</a:t>
            </a:r>
            <a:endParaRPr lang="zh-CN" altLang="en-US" b="1" dirty="0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65" name="Rectangle 13"/>
          <p:cNvSpPr/>
          <p:nvPr/>
        </p:nvSpPr>
        <p:spPr>
          <a:xfrm>
            <a:off x="179388" y="3213100"/>
            <a:ext cx="900112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分子力做功跟分子势能变化的关系:</a:t>
            </a:r>
            <a:endParaRPr lang="zh-CN" altLang="en-US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6" name="文本框 41990"/>
          <p:cNvSpPr txBox="1"/>
          <p:nvPr/>
        </p:nvSpPr>
        <p:spPr>
          <a:xfrm>
            <a:off x="179388" y="4014788"/>
            <a:ext cx="9107487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类比重力做功重力势能，弹力做功弹性势能的变化关系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92" name="文本框 41991"/>
          <p:cNvSpPr txBox="1"/>
          <p:nvPr/>
        </p:nvSpPr>
        <p:spPr>
          <a:xfrm>
            <a:off x="323850" y="5302250"/>
            <a:ext cx="799147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分子力做正功时，分子势能减少，分子力做负功时，分子势能增加．</a:t>
            </a:r>
            <a:endParaRPr lang="zh-CN" altLang="en-US" b="1" dirty="0">
              <a:solidFill>
                <a:srgbClr val="0033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 bldLvl="0"/>
      <p:bldP spid="41992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86" name="文本框 43009"/>
          <p:cNvSpPr txBox="1"/>
          <p:nvPr/>
        </p:nvSpPr>
        <p:spPr>
          <a:xfrm>
            <a:off x="36513" y="0"/>
            <a:ext cx="6342062" cy="577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3.分子势能与分子间距离的关系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387" name="文本框 43010"/>
          <p:cNvSpPr txBox="1"/>
          <p:nvPr/>
        </p:nvSpPr>
        <p:spPr>
          <a:xfrm>
            <a:off x="107950" y="561975"/>
            <a:ext cx="8785225" cy="1798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ea typeface="宋体" panose="02010600030101010101" pitchFamily="2" charset="-122"/>
              </a:rPr>
              <a:t>①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当r&gt;r</a:t>
            </a:r>
            <a:r>
              <a:rPr lang="zh-CN" altLang="en-US" sz="2800" b="1" baseline="-30000" dirty="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时，分子力表现为		，若r增大，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需		做功，分子势能----------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12" name="矩形 43011"/>
          <p:cNvSpPr/>
          <p:nvPr/>
        </p:nvSpPr>
        <p:spPr>
          <a:xfrm>
            <a:off x="4572000" y="549275"/>
            <a:ext cx="796925" cy="5857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35000"/>
              </a:lnSpc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引力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3013" name="矩形 43012"/>
          <p:cNvSpPr/>
          <p:nvPr/>
        </p:nvSpPr>
        <p:spPr>
          <a:xfrm>
            <a:off x="642938" y="1222375"/>
            <a:ext cx="1409700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35000"/>
              </a:lnSpc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克服引力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3014" name="文本框 43013"/>
          <p:cNvSpPr txBox="1"/>
          <p:nvPr/>
        </p:nvSpPr>
        <p:spPr>
          <a:xfrm>
            <a:off x="4689475" y="1354138"/>
            <a:ext cx="11064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增大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1" name="文本框 43020"/>
          <p:cNvSpPr txBox="1"/>
          <p:nvPr/>
        </p:nvSpPr>
        <p:spPr>
          <a:xfrm>
            <a:off x="179388" y="3141663"/>
            <a:ext cx="8785225" cy="2224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ea typeface="宋体" panose="02010600030101010101" pitchFamily="2" charset="-122"/>
              </a:rPr>
              <a:t>②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当r&lt;r</a:t>
            </a:r>
            <a:r>
              <a:rPr lang="zh-CN" altLang="en-US" sz="2800" b="1" baseline="-30000" dirty="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时，分子力表现为		，若r减小需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_____________做功，分子势能_____________．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800" b="1" dirty="0"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22" name="矩形 43021"/>
          <p:cNvSpPr/>
          <p:nvPr/>
        </p:nvSpPr>
        <p:spPr>
          <a:xfrm>
            <a:off x="4787900" y="3100388"/>
            <a:ext cx="796925" cy="5857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35000"/>
              </a:lnSpc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斥力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3023" name="文本框 43022"/>
          <p:cNvSpPr txBox="1"/>
          <p:nvPr/>
        </p:nvSpPr>
        <p:spPr>
          <a:xfrm>
            <a:off x="695325" y="3973513"/>
            <a:ext cx="14255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克服斥力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24" name="文本框 43023"/>
          <p:cNvSpPr txBox="1"/>
          <p:nvPr/>
        </p:nvSpPr>
        <p:spPr>
          <a:xfrm rot="10740000" flipV="1">
            <a:off x="5364163" y="4005263"/>
            <a:ext cx="16557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增大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43025" name="组合 43024"/>
          <p:cNvGrpSpPr/>
          <p:nvPr/>
        </p:nvGrpSpPr>
        <p:grpSpPr>
          <a:xfrm>
            <a:off x="179388" y="4581525"/>
            <a:ext cx="5214937" cy="1525588"/>
            <a:chOff x="0" y="0"/>
            <a:chExt cx="8211" cy="2402"/>
          </a:xfrm>
        </p:grpSpPr>
        <p:pic>
          <p:nvPicPr>
            <p:cNvPr id="16405" name="Picture 4" descr="http://zhenyuan.sdedu.net/Resource/GZ/GZWL/JAJC/G2/ja000005ZW1_0004_1.gif"/>
            <p:cNvPicPr>
              <a:picLocks noChangeAspect="1"/>
            </p:cNvPicPr>
            <p:nvPr/>
          </p:nvPicPr>
          <p:blipFill>
            <a:blip r:embed="rId1" r:link="rId2"/>
            <a:srcRect t="25946" b="43391"/>
            <a:stretch>
              <a:fillRect/>
            </a:stretch>
          </p:blipFill>
          <p:spPr>
            <a:xfrm>
              <a:off x="681" y="0"/>
              <a:ext cx="7531" cy="238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6406" name="箭头 818"/>
            <p:cNvSpPr/>
            <p:nvPr/>
          </p:nvSpPr>
          <p:spPr>
            <a:xfrm>
              <a:off x="2949" y="1586"/>
              <a:ext cx="1475" cy="1"/>
            </a:xfrm>
            <a:prstGeom prst="line">
              <a:avLst/>
            </a:prstGeom>
            <a:ln w="66675" cap="flat" cmpd="sng">
              <a:solidFill>
                <a:srgbClr val="FF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6407" name="箭头 818"/>
            <p:cNvSpPr/>
            <p:nvPr/>
          </p:nvSpPr>
          <p:spPr>
            <a:xfrm flipH="1">
              <a:off x="0" y="1700"/>
              <a:ext cx="1218" cy="1"/>
            </a:xfrm>
            <a:prstGeom prst="line">
              <a:avLst/>
            </a:prstGeom>
            <a:ln w="66675" cap="flat" cmpd="sng">
              <a:solidFill>
                <a:srgbClr val="FF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6408" name="文本框 43028"/>
            <p:cNvSpPr txBox="1"/>
            <p:nvPr/>
          </p:nvSpPr>
          <p:spPr>
            <a:xfrm>
              <a:off x="681" y="1586"/>
              <a:ext cx="1206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2800" b="1" dirty="0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F</a:t>
              </a:r>
              <a:endParaRPr lang="zh-CN" altLang="en-US" sz="28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09" name="文本框 43029"/>
            <p:cNvSpPr txBox="1"/>
            <p:nvPr/>
          </p:nvSpPr>
          <p:spPr>
            <a:xfrm>
              <a:off x="2835" y="1473"/>
              <a:ext cx="1206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2800" b="1" dirty="0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F</a:t>
              </a:r>
              <a:endParaRPr lang="zh-CN" altLang="en-US" sz="2800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6396" name="文本框 43030"/>
          <p:cNvSpPr txBox="1"/>
          <p:nvPr/>
        </p:nvSpPr>
        <p:spPr>
          <a:xfrm>
            <a:off x="179388" y="6021388"/>
            <a:ext cx="5110162" cy="6080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ea typeface="宋体" panose="02010600030101010101" pitchFamily="2" charset="-122"/>
              </a:rPr>
              <a:t>③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当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altLang="zh-CN" sz="2800" b="1" baseline="-30000" dirty="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时，分子势能		．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3032" name="矩形 43031"/>
          <p:cNvSpPr/>
          <p:nvPr/>
        </p:nvSpPr>
        <p:spPr>
          <a:xfrm>
            <a:off x="3924300" y="5949950"/>
            <a:ext cx="796925" cy="5857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35000"/>
              </a:lnSpc>
              <a:buClr>
                <a:schemeClr val="accent1"/>
              </a:buClr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最小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43033" name="Picture 2" descr="http://zhenyuan.sdedu.net/Resource/GZ/GZWL/JAJC/G2/ja000005ZW1_0004_1.gif"/>
          <p:cNvPicPr>
            <a:picLocks noChangeAspect="1"/>
          </p:cNvPicPr>
          <p:nvPr/>
        </p:nvPicPr>
        <p:blipFill>
          <a:blip r:embed="rId1" r:link="rId2"/>
          <a:srcRect b="69336"/>
          <a:stretch>
            <a:fillRect/>
          </a:stretch>
        </p:blipFill>
        <p:spPr>
          <a:xfrm>
            <a:off x="4932363" y="5805488"/>
            <a:ext cx="4205287" cy="990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9" name="Picture 5" descr="http://zhenyuan.sdedu.net/Resource/GZ/GZWL/JAJC/G2/ja000005ZW1_0004_1.gif"/>
          <p:cNvPicPr>
            <a:picLocks noGrp="1" noChangeAspect="1"/>
          </p:cNvPicPr>
          <p:nvPr/>
        </p:nvPicPr>
        <p:blipFill>
          <a:blip r:embed="rId1" r:link="rId2"/>
          <a:srcRect t="56609" b="12727"/>
          <a:stretch>
            <a:fillRect/>
          </a:stretch>
        </p:blipFill>
        <p:spPr>
          <a:xfrm>
            <a:off x="549275" y="1892300"/>
            <a:ext cx="4421188" cy="130016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3015" name="组合 43014"/>
          <p:cNvGrpSpPr/>
          <p:nvPr/>
        </p:nvGrpSpPr>
        <p:grpSpPr>
          <a:xfrm>
            <a:off x="549275" y="2635250"/>
            <a:ext cx="2417763" cy="554038"/>
            <a:chOff x="559" y="1002"/>
            <a:chExt cx="3808" cy="1247"/>
          </a:xfrm>
        </p:grpSpPr>
        <p:sp>
          <p:nvSpPr>
            <p:cNvPr id="16401" name="箭头 803"/>
            <p:cNvSpPr/>
            <p:nvPr/>
          </p:nvSpPr>
          <p:spPr>
            <a:xfrm>
              <a:off x="786" y="1002"/>
              <a:ext cx="1086" cy="1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6402" name="文本框 43017"/>
            <p:cNvSpPr txBox="1"/>
            <p:nvPr/>
          </p:nvSpPr>
          <p:spPr>
            <a:xfrm>
              <a:off x="559" y="1337"/>
              <a:ext cx="965" cy="9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b="1" dirty="0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F</a:t>
              </a:r>
              <a:endParaRPr lang="zh-CN" altLang="en-US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03" name="箭头 808"/>
            <p:cNvSpPr/>
            <p:nvPr/>
          </p:nvSpPr>
          <p:spPr>
            <a:xfrm flipH="1" flipV="1">
              <a:off x="3292" y="1080"/>
              <a:ext cx="1075" cy="1"/>
            </a:xfrm>
            <a:prstGeom prst="line">
              <a:avLst/>
            </a:prstGeom>
            <a:ln w="63500" cap="flat" cmpd="sng">
              <a:solidFill>
                <a:srgbClr val="FF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6404" name="文本框 43019"/>
            <p:cNvSpPr txBox="1"/>
            <p:nvPr/>
          </p:nvSpPr>
          <p:spPr>
            <a:xfrm>
              <a:off x="3402" y="1134"/>
              <a:ext cx="965" cy="9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b="1" dirty="0">
                  <a:solidFill>
                    <a:srgbClr val="CC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F</a:t>
              </a:r>
              <a:endParaRPr lang="zh-CN" altLang="en-US" b="1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3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43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43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43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43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43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 bldLvl="0"/>
      <p:bldP spid="43013" grpId="0" bldLvl="0"/>
      <p:bldP spid="43014" grpId="0" bldLvl="0"/>
      <p:bldP spid="43022" grpId="0" bldLvl="0"/>
      <p:bldP spid="43023" grpId="0" bldLvl="0"/>
      <p:bldP spid="43024" grpId="0" bldLvl="0"/>
      <p:bldP spid="43032" grpId="0" bldLvl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aphicFrame>
        <p:nvGraphicFramePr>
          <p:cNvPr id="17410" name="内容占位符 44033"/>
          <p:cNvGraphicFramePr>
            <a:graphicFrameLocks noGrp="1" noChangeAspect="1"/>
          </p:cNvGraphicFramePr>
          <p:nvPr>
            <p:ph idx="1"/>
          </p:nvPr>
        </p:nvGraphicFramePr>
        <p:xfrm>
          <a:off x="4113213" y="3754438"/>
          <a:ext cx="917575" cy="217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922655" imgH="217805" progId="Equation.3">
                  <p:embed/>
                </p:oleObj>
              </mc:Choice>
              <mc:Fallback>
                <p:oleObj name="" r:id="rId1" imgW="922655" imgH="217805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rcRect/>
                      <a:stretch>
                        <a:fillRect/>
                      </a:stretch>
                    </p:blipFill>
                    <p:spPr>
                      <a:xfrm>
                        <a:off x="4113213" y="3754438"/>
                        <a:ext cx="917575" cy="217487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1" name="直接连接符 44034"/>
          <p:cNvSpPr/>
          <p:nvPr/>
        </p:nvSpPr>
        <p:spPr>
          <a:xfrm>
            <a:off x="1763713" y="3717925"/>
            <a:ext cx="5329237" cy="0"/>
          </a:xfrm>
          <a:prstGeom prst="line">
            <a:avLst/>
          </a:prstGeom>
          <a:ln w="38100" cap="flat" cmpd="sng">
            <a:solidFill>
              <a:srgbClr val="000066"/>
            </a:solidFill>
            <a:prstDash val="solid"/>
            <a:headEnd type="none" w="med" len="med"/>
            <a:tailEnd type="stealth" w="med" len="med"/>
          </a:ln>
        </p:spPr>
      </p:sp>
      <p:sp>
        <p:nvSpPr>
          <p:cNvPr id="17412" name="直接连接符 44035"/>
          <p:cNvSpPr/>
          <p:nvPr/>
        </p:nvSpPr>
        <p:spPr>
          <a:xfrm flipV="1">
            <a:off x="1763713" y="1125538"/>
            <a:ext cx="0" cy="4681537"/>
          </a:xfrm>
          <a:prstGeom prst="line">
            <a:avLst/>
          </a:prstGeom>
          <a:ln w="38100" cap="flat" cmpd="sng">
            <a:solidFill>
              <a:srgbClr val="000066"/>
            </a:solidFill>
            <a:prstDash val="solid"/>
            <a:headEnd type="none" w="med" len="med"/>
            <a:tailEnd type="stealth" w="med" len="med"/>
          </a:ln>
        </p:spPr>
      </p:sp>
      <p:sp>
        <p:nvSpPr>
          <p:cNvPr id="44037" name="文本框 44036"/>
          <p:cNvSpPr txBox="1"/>
          <p:nvPr/>
        </p:nvSpPr>
        <p:spPr>
          <a:xfrm>
            <a:off x="6804025" y="3644900"/>
            <a:ext cx="863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x-none" sz="3200" b="0" kern="120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r</a:t>
            </a:r>
            <a:endParaRPr kumimoji="0" lang="en-US" altLang="x-none" sz="3200" b="0" kern="120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038" name="椭圆 44037"/>
          <p:cNvSpPr/>
          <p:nvPr/>
        </p:nvSpPr>
        <p:spPr>
          <a:xfrm>
            <a:off x="2844800" y="3717925"/>
            <a:ext cx="76200" cy="76200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b="1" dirty="0">
              <a:solidFill>
                <a:srgbClr val="FFFF00"/>
              </a:solidFill>
              <a:ea typeface="宋体" panose="02010600030101010101" pitchFamily="2" charset="-122"/>
            </a:endParaRPr>
          </a:p>
        </p:txBody>
      </p:sp>
      <p:sp>
        <p:nvSpPr>
          <p:cNvPr id="44039" name="文本框 44038"/>
          <p:cNvSpPr txBox="1"/>
          <p:nvPr/>
        </p:nvSpPr>
        <p:spPr>
          <a:xfrm>
            <a:off x="2844800" y="3286125"/>
            <a:ext cx="863600" cy="588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x-none" sz="2800" b="0" kern="120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r</a:t>
            </a:r>
            <a:r>
              <a:rPr kumimoji="0" lang="en-US" altLang="x-none" sz="2800" b="0" kern="1200" cap="none" spc="0" normalizeH="0" baseline="-2500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0</a:t>
            </a:r>
            <a:endParaRPr kumimoji="0" lang="en-US" altLang="x-none" sz="2800" b="0" kern="1200" cap="none" spc="0" normalizeH="0" baseline="-2500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040" name="未知"/>
          <p:cNvSpPr/>
          <p:nvPr/>
        </p:nvSpPr>
        <p:spPr>
          <a:xfrm>
            <a:off x="2339975" y="1341438"/>
            <a:ext cx="3881438" cy="31115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2264" h="1370">
                <a:moveTo>
                  <a:pt x="0" y="0"/>
                </a:moveTo>
                <a:cubicBezTo>
                  <a:pt x="41" y="145"/>
                  <a:pt x="175" y="674"/>
                  <a:pt x="233" y="870"/>
                </a:cubicBezTo>
                <a:cubicBezTo>
                  <a:pt x="291" y="1066"/>
                  <a:pt x="308" y="1101"/>
                  <a:pt x="348" y="1176"/>
                </a:cubicBezTo>
                <a:cubicBezTo>
                  <a:pt x="388" y="1251"/>
                  <a:pt x="428" y="1289"/>
                  <a:pt x="473" y="1319"/>
                </a:cubicBezTo>
                <a:cubicBezTo>
                  <a:pt x="518" y="1349"/>
                  <a:pt x="539" y="1370"/>
                  <a:pt x="617" y="1355"/>
                </a:cubicBezTo>
                <a:cubicBezTo>
                  <a:pt x="695" y="1340"/>
                  <a:pt x="845" y="1266"/>
                  <a:pt x="941" y="1229"/>
                </a:cubicBezTo>
                <a:cubicBezTo>
                  <a:pt x="1037" y="1192"/>
                  <a:pt x="1102" y="1154"/>
                  <a:pt x="1193" y="1130"/>
                </a:cubicBezTo>
                <a:cubicBezTo>
                  <a:pt x="1284" y="1106"/>
                  <a:pt x="1402" y="1095"/>
                  <a:pt x="1490" y="1085"/>
                </a:cubicBezTo>
                <a:cubicBezTo>
                  <a:pt x="1578" y="1075"/>
                  <a:pt x="1595" y="1072"/>
                  <a:pt x="1724" y="1067"/>
                </a:cubicBezTo>
                <a:cubicBezTo>
                  <a:pt x="1853" y="1062"/>
                  <a:pt x="2152" y="1060"/>
                  <a:pt x="2264" y="1058"/>
                </a:cubicBezTo>
              </a:path>
            </a:pathLst>
          </a:custGeom>
          <a:noFill/>
          <a:ln w="57150" cap="flat" cmpd="sng">
            <a:solidFill>
              <a:schemeClr val="accent2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4041" name="文本框 44040"/>
          <p:cNvSpPr txBox="1"/>
          <p:nvPr/>
        </p:nvSpPr>
        <p:spPr>
          <a:xfrm>
            <a:off x="1403350" y="765175"/>
            <a:ext cx="863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x-none" sz="2800" b="0" kern="1200" cap="none" spc="0" normalizeH="0" baseline="0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F</a:t>
            </a:r>
            <a:endParaRPr kumimoji="0" lang="en-US" altLang="x-none" sz="2800" b="0" kern="1200" cap="none" spc="0" normalizeH="0" baseline="0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042" name="未知"/>
          <p:cNvSpPr/>
          <p:nvPr/>
        </p:nvSpPr>
        <p:spPr>
          <a:xfrm>
            <a:off x="1908175" y="1773238"/>
            <a:ext cx="3889375" cy="29654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pathLst>
              <a:path w="2264" h="1370">
                <a:moveTo>
                  <a:pt x="0" y="0"/>
                </a:moveTo>
                <a:cubicBezTo>
                  <a:pt x="41" y="145"/>
                  <a:pt x="175" y="674"/>
                  <a:pt x="233" y="870"/>
                </a:cubicBezTo>
                <a:cubicBezTo>
                  <a:pt x="291" y="1066"/>
                  <a:pt x="308" y="1101"/>
                  <a:pt x="348" y="1176"/>
                </a:cubicBezTo>
                <a:cubicBezTo>
                  <a:pt x="388" y="1251"/>
                  <a:pt x="428" y="1289"/>
                  <a:pt x="473" y="1319"/>
                </a:cubicBezTo>
                <a:cubicBezTo>
                  <a:pt x="518" y="1349"/>
                  <a:pt x="539" y="1370"/>
                  <a:pt x="617" y="1355"/>
                </a:cubicBezTo>
                <a:cubicBezTo>
                  <a:pt x="695" y="1340"/>
                  <a:pt x="845" y="1266"/>
                  <a:pt x="941" y="1229"/>
                </a:cubicBezTo>
                <a:cubicBezTo>
                  <a:pt x="1037" y="1192"/>
                  <a:pt x="1102" y="1154"/>
                  <a:pt x="1193" y="1130"/>
                </a:cubicBezTo>
                <a:cubicBezTo>
                  <a:pt x="1284" y="1106"/>
                  <a:pt x="1402" y="1095"/>
                  <a:pt x="1490" y="1085"/>
                </a:cubicBezTo>
                <a:cubicBezTo>
                  <a:pt x="1578" y="1075"/>
                  <a:pt x="1595" y="1072"/>
                  <a:pt x="1724" y="1067"/>
                </a:cubicBezTo>
                <a:cubicBezTo>
                  <a:pt x="1853" y="1062"/>
                  <a:pt x="2152" y="1060"/>
                  <a:pt x="2264" y="1058"/>
                </a:cubicBezTo>
              </a:path>
            </a:pathLst>
          </a:custGeom>
          <a:noFill/>
          <a:ln w="57150" cap="flat" cmpd="sng">
            <a:solidFill>
              <a:srgbClr val="FF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4043" name="直接连接符 44042"/>
          <p:cNvSpPr/>
          <p:nvPr/>
        </p:nvSpPr>
        <p:spPr>
          <a:xfrm>
            <a:off x="2844800" y="3789363"/>
            <a:ext cx="0" cy="865187"/>
          </a:xfrm>
          <a:prstGeom prst="line">
            <a:avLst/>
          </a:prstGeom>
          <a:ln w="60325" cap="flat" cmpd="sng">
            <a:solidFill>
              <a:srgbClr val="80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4044" name="文本框 44043"/>
          <p:cNvSpPr txBox="1"/>
          <p:nvPr/>
        </p:nvSpPr>
        <p:spPr>
          <a:xfrm>
            <a:off x="1187450" y="1196975"/>
            <a:ext cx="93662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E</a:t>
            </a:r>
            <a:r>
              <a:rPr kumimoji="0" lang="zh-CN" altLang="en-US" kern="1200" cap="none" spc="0" normalizeH="0" baseline="-2500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P</a:t>
            </a:r>
            <a:endParaRPr kumimoji="0" lang="zh-CN" altLang="en-US" kern="1200" cap="none" spc="0" normalizeH="0" baseline="-25000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4045" name="文本框 44044"/>
          <p:cNvSpPr txBox="1"/>
          <p:nvPr/>
        </p:nvSpPr>
        <p:spPr>
          <a:xfrm>
            <a:off x="7164388" y="3286125"/>
            <a:ext cx="1701800" cy="12493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无限远时分子势能E</a:t>
            </a:r>
            <a:r>
              <a:rPr lang="zh-CN" altLang="en-US" sz="2400" b="1" baseline="-25000" dirty="0">
                <a:latin typeface="黑体" panose="02010609060101010101" pitchFamily="49" charset="-122"/>
                <a:ea typeface="黑体" panose="02010609060101010101" pitchFamily="49" charset="-122"/>
              </a:rPr>
              <a:t>P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=0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6" name="直接连接符 44045"/>
          <p:cNvSpPr/>
          <p:nvPr/>
        </p:nvSpPr>
        <p:spPr>
          <a:xfrm>
            <a:off x="1763713" y="4725988"/>
            <a:ext cx="1008062" cy="0"/>
          </a:xfrm>
          <a:prstGeom prst="line">
            <a:avLst/>
          </a:prstGeom>
          <a:ln w="666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4047" name="文本框 44046"/>
          <p:cNvSpPr txBox="1"/>
          <p:nvPr/>
        </p:nvSpPr>
        <p:spPr>
          <a:xfrm>
            <a:off x="539750" y="4365625"/>
            <a:ext cx="2089150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kern="1200" cap="none" spc="0" normalizeH="0" baseline="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-E</a:t>
            </a:r>
            <a:r>
              <a:rPr kumimoji="0" lang="zh-CN" altLang="en-US" kern="1200" cap="none" spc="0" normalizeH="0" baseline="-2500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P最小</a:t>
            </a:r>
            <a:endParaRPr kumimoji="0" lang="zh-CN" altLang="en-US" kern="1200" cap="none" spc="0" normalizeH="0" baseline="-25000" noProof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24" name="文本框 44047"/>
          <p:cNvSpPr txBox="1"/>
          <p:nvPr/>
        </p:nvSpPr>
        <p:spPr>
          <a:xfrm>
            <a:off x="179388" y="117475"/>
            <a:ext cx="79930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分子势能E</a:t>
            </a:r>
            <a:r>
              <a:rPr lang="zh-CN" altLang="en-US" sz="3600" b="1" baseline="-25000" dirty="0">
                <a:latin typeface="Arial" panose="020B0604020202020204" pitchFamily="34" charset="0"/>
                <a:ea typeface="宋体" panose="02010600030101010101" pitchFamily="2" charset="-122"/>
              </a:rPr>
              <a:t>P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与分子间距离r关系曲线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4049" name="文本框 44048"/>
          <p:cNvSpPr txBox="1"/>
          <p:nvPr/>
        </p:nvSpPr>
        <p:spPr>
          <a:xfrm>
            <a:off x="1547813" y="5394325"/>
            <a:ext cx="7019925" cy="1463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ea typeface="宋体" panose="02010600030101010101" pitchFamily="2" charset="-122"/>
              </a:rPr>
              <a:t>特别提醒</a:t>
            </a:r>
            <a:r>
              <a: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rPr>
              <a:t>：</a:t>
            </a:r>
            <a:r>
              <a:rPr lang="zh-CN" altLang="en-US" sz="3600" b="1" dirty="0">
                <a:ea typeface="宋体" panose="02010600030101010101" pitchFamily="2" charset="-122"/>
              </a:rPr>
              <a:t>当r=r</a:t>
            </a:r>
            <a:r>
              <a:rPr lang="zh-CN" altLang="en-US" sz="3600" b="1" baseline="-25000" dirty="0">
                <a:ea typeface="宋体" panose="02010600030101010101" pitchFamily="2" charset="-122"/>
              </a:rPr>
              <a:t>0</a:t>
            </a:r>
            <a:r>
              <a:rPr lang="zh-CN" altLang="en-US" sz="3600" b="1" dirty="0">
                <a:ea typeface="宋体" panose="02010600030101010101" pitchFamily="2" charset="-122"/>
              </a:rPr>
              <a:t>时,分子势能最小且小于零.</a:t>
            </a:r>
            <a:r>
              <a:rPr lang="zh-CN" altLang="en-US" sz="3600" b="1" dirty="0">
                <a:solidFill>
                  <a:srgbClr val="0000FF"/>
                </a:solidFill>
                <a:ea typeface="宋体" panose="02010600030101010101" pitchFamily="2" charset="-122"/>
              </a:rPr>
              <a:t>E</a:t>
            </a:r>
            <a:r>
              <a:rPr lang="zh-CN" altLang="en-US" sz="3600" b="1" baseline="-25000" dirty="0">
                <a:solidFill>
                  <a:srgbClr val="0000FF"/>
                </a:solidFill>
                <a:ea typeface="宋体" panose="02010600030101010101" pitchFamily="2" charset="-122"/>
              </a:rPr>
              <a:t>P</a:t>
            </a:r>
            <a:r>
              <a:rPr lang="zh-CN" altLang="en-US" sz="3600" b="1" dirty="0">
                <a:solidFill>
                  <a:srgbClr val="0000FF"/>
                </a:solidFill>
                <a:ea typeface="宋体" panose="02010600030101010101" pitchFamily="2" charset="-122"/>
              </a:rPr>
              <a:t>的正负表示大小</a:t>
            </a:r>
            <a:endParaRPr lang="zh-CN" altLang="en-US" sz="3600" b="1" dirty="0">
              <a:solidFill>
                <a:srgbClr val="0000FF"/>
              </a:solidFill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7426" name="流程图: 联系 44049"/>
          <p:cNvSpPr/>
          <p:nvPr/>
        </p:nvSpPr>
        <p:spPr>
          <a:xfrm>
            <a:off x="2195513" y="3644900"/>
            <a:ext cx="215900" cy="219075"/>
          </a:xfrm>
          <a:prstGeom prst="flowChartConnector">
            <a:avLst/>
          </a:prstGeom>
          <a:solidFill>
            <a:schemeClr val="tx2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b="1" dirty="0">
              <a:solidFill>
                <a:srgbClr val="FFFF00"/>
              </a:solidFill>
              <a:ea typeface="宋体" panose="02010600030101010101" pitchFamily="2" charset="-122"/>
            </a:endParaRPr>
          </a:p>
        </p:txBody>
      </p:sp>
      <p:sp>
        <p:nvSpPr>
          <p:cNvPr id="17427" name="流程图: 联系 44050"/>
          <p:cNvSpPr/>
          <p:nvPr/>
        </p:nvSpPr>
        <p:spPr>
          <a:xfrm>
            <a:off x="6661150" y="3644900"/>
            <a:ext cx="215900" cy="215900"/>
          </a:xfrm>
          <a:prstGeom prst="flowChartConnector">
            <a:avLst/>
          </a:prstGeom>
          <a:solidFill>
            <a:srgbClr val="00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b="1" dirty="0">
              <a:solidFill>
                <a:srgbClr val="FFFF00"/>
              </a:solidFill>
              <a:ea typeface="宋体" panose="02010600030101010101" pitchFamily="2" charset="-122"/>
            </a:endParaRPr>
          </a:p>
        </p:txBody>
      </p:sp>
      <p:sp>
        <p:nvSpPr>
          <p:cNvPr id="17428" name="文本框 44051"/>
          <p:cNvSpPr txBox="1"/>
          <p:nvPr/>
        </p:nvSpPr>
        <p:spPr>
          <a:xfrm flipH="1">
            <a:off x="1908175" y="3860800"/>
            <a:ext cx="533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甲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9" name="文本框 44052"/>
          <p:cNvSpPr txBox="1"/>
          <p:nvPr/>
        </p:nvSpPr>
        <p:spPr>
          <a:xfrm>
            <a:off x="6588125" y="3213100"/>
            <a:ext cx="3413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乙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30" name="文本框 44053"/>
          <p:cNvSpPr txBox="1"/>
          <p:nvPr/>
        </p:nvSpPr>
        <p:spPr>
          <a:xfrm>
            <a:off x="5724525" y="3070225"/>
            <a:ext cx="1079500" cy="588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10r</a:t>
            </a:r>
            <a:r>
              <a:rPr lang="zh-CN" altLang="en-US" sz="2800" b="1" baseline="-25000" dirty="0"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endParaRPr lang="zh-CN" altLang="en-US" sz="2800" b="1" baseline="-25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4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4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4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4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4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4" grpId="0" bldLvl="0"/>
      <p:bldP spid="44045" grpId="0" bldLvl="0"/>
      <p:bldP spid="44047" grpId="0" bldLvl="0"/>
      <p:bldP spid="44049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5059" name="Picture 4" descr="新图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5288" y="1484313"/>
            <a:ext cx="5365750" cy="46815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0" name="文本框 45059"/>
          <p:cNvSpPr txBox="1"/>
          <p:nvPr/>
        </p:nvSpPr>
        <p:spPr>
          <a:xfrm>
            <a:off x="179388" y="908050"/>
            <a:ext cx="573246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F-r与E</a:t>
            </a:r>
            <a:r>
              <a:rPr lang="zh-CN" altLang="en-US" sz="2800" b="1" baseline="-250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-r图线联系与区别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61" name="文本框 45060"/>
          <p:cNvSpPr txBox="1"/>
          <p:nvPr/>
        </p:nvSpPr>
        <p:spPr>
          <a:xfrm>
            <a:off x="5724525" y="1412875"/>
            <a:ext cx="3024188" cy="1250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拐点：</a:t>
            </a:r>
            <a:r>
              <a:rPr lang="zh-CN" altLang="en-US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（图象的最低点引力最大值）对应的距离大于r</a:t>
            </a:r>
            <a:r>
              <a:rPr lang="zh-CN" altLang="en-US" sz="2400" b="1" baseline="-25000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0</a:t>
            </a:r>
            <a:endParaRPr lang="zh-CN" altLang="en-US" sz="2400" b="1" baseline="-25000" dirty="0">
              <a:solidFill>
                <a:srgbClr val="0000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45062" name="文本框 45061"/>
          <p:cNvSpPr txBox="1"/>
          <p:nvPr/>
        </p:nvSpPr>
        <p:spPr>
          <a:xfrm>
            <a:off x="5651500" y="3933825"/>
            <a:ext cx="3384550" cy="12493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拐点：</a:t>
            </a:r>
            <a:r>
              <a:rPr lang="zh-CN" altLang="en-US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图象的最低点（E</a:t>
            </a:r>
            <a:r>
              <a:rPr lang="zh-CN" altLang="en-US" sz="2400" b="1" baseline="-25000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P</a:t>
            </a:r>
            <a:r>
              <a:rPr lang="zh-CN" altLang="en-US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最小值）对应的距离是分子平衡距离r</a:t>
            </a:r>
            <a:r>
              <a:rPr lang="zh-CN" altLang="en-US" sz="2400" b="1" baseline="-25000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0</a:t>
            </a:r>
            <a:endParaRPr lang="zh-CN" altLang="en-US" sz="2400" b="1" baseline="-25000" dirty="0">
              <a:solidFill>
                <a:srgbClr val="0000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18438" name="文本框 45062"/>
          <p:cNvSpPr txBox="1"/>
          <p:nvPr/>
        </p:nvSpPr>
        <p:spPr>
          <a:xfrm>
            <a:off x="6029325" y="2625725"/>
            <a:ext cx="1927225" cy="365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5064" name="文本框 45063"/>
          <p:cNvSpPr txBox="1"/>
          <p:nvPr/>
        </p:nvSpPr>
        <p:spPr>
          <a:xfrm>
            <a:off x="5795963" y="2636838"/>
            <a:ext cx="2449512" cy="8842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图象与</a:t>
            </a:r>
            <a:r>
              <a:rPr lang="en-US" altLang="zh-CN" sz="24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r</a:t>
            </a:r>
            <a:r>
              <a:rPr lang="zh-CN" altLang="en-US" sz="24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轴交点</a:t>
            </a:r>
            <a:r>
              <a:rPr lang="zh-CN" altLang="en-US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表示平衡距离</a:t>
            </a:r>
            <a:r>
              <a:rPr lang="en-US" altLang="zh-CN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r</a:t>
            </a:r>
            <a:r>
              <a:rPr lang="en-US" altLang="zh-CN" sz="2400" b="1" baseline="-25000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0</a:t>
            </a:r>
            <a:r>
              <a:rPr lang="en-US" altLang="zh-CN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.</a:t>
            </a:r>
            <a:endParaRPr lang="en-US" altLang="zh-CN" sz="2400" b="1" dirty="0">
              <a:solidFill>
                <a:srgbClr val="0000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45065" name="文本框 45064"/>
          <p:cNvSpPr txBox="1"/>
          <p:nvPr/>
        </p:nvSpPr>
        <p:spPr>
          <a:xfrm>
            <a:off x="5651500" y="5373688"/>
            <a:ext cx="3168650" cy="8842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图象与r轴交点</a:t>
            </a:r>
            <a:endParaRPr lang="zh-CN" altLang="en-US" sz="2400" b="1" dirty="0">
              <a:solidFill>
                <a:srgbClr val="FF00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表示的距离小于r</a:t>
            </a:r>
            <a:r>
              <a:rPr lang="zh-CN" altLang="en-US" sz="2400" b="1" baseline="-25000" dirty="0">
                <a:solidFill>
                  <a:srgbClr val="00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0</a:t>
            </a:r>
            <a:endParaRPr lang="zh-CN" altLang="en-US" sz="2400" b="1" baseline="-25000" dirty="0">
              <a:solidFill>
                <a:srgbClr val="0000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45066" name="流程图: 联系 45065"/>
          <p:cNvSpPr/>
          <p:nvPr/>
        </p:nvSpPr>
        <p:spPr>
          <a:xfrm>
            <a:off x="2268538" y="2982913"/>
            <a:ext cx="142875" cy="142875"/>
          </a:xfrm>
          <a:prstGeom prst="flowChartConnector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b="1" dirty="0">
              <a:solidFill>
                <a:srgbClr val="FFFF00"/>
              </a:solidFill>
              <a:ea typeface="宋体" panose="02010600030101010101" pitchFamily="2" charset="-122"/>
            </a:endParaRPr>
          </a:p>
        </p:txBody>
      </p:sp>
      <p:sp>
        <p:nvSpPr>
          <p:cNvPr id="45067" name="流程图: 联系 45066"/>
          <p:cNvSpPr/>
          <p:nvPr/>
        </p:nvSpPr>
        <p:spPr>
          <a:xfrm>
            <a:off x="2268538" y="5111750"/>
            <a:ext cx="142875" cy="142875"/>
          </a:xfrm>
          <a:prstGeom prst="flowChartConnector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b="1" dirty="0">
              <a:solidFill>
                <a:srgbClr val="FFFF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5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 bldLvl="0"/>
      <p:bldP spid="45061" grpId="0" bldLvl="0"/>
      <p:bldP spid="45062" grpId="0" bldLvl="0"/>
      <p:bldP spid="45064" grpId="0" bldLvl="0"/>
      <p:bldP spid="45065" grpId="0" bldLvl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6082" name="Text Box 2"/>
          <p:cNvSpPr txBox="1"/>
          <p:nvPr/>
        </p:nvSpPr>
        <p:spPr>
          <a:xfrm>
            <a:off x="179388" y="836613"/>
            <a:ext cx="8353425" cy="1371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结论1：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分子间距离以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r</a:t>
            </a:r>
            <a:r>
              <a:rPr lang="en-US" altLang="zh-CN" sz="2800" b="1" baseline="-30000" dirty="0">
                <a:latin typeface="黑体" panose="02010609060101010101" pitchFamily="49" charset="-122"/>
                <a:ea typeface="黑体" panose="02010609060101010101" pitchFamily="49" charset="-122"/>
              </a:rPr>
              <a:t>0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为数值基准，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r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不论减小或增大，分子势能都增大。所以说，分子在平衡位置处是分子势能最低点 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46083" name="组合 46082"/>
          <p:cNvGrpSpPr/>
          <p:nvPr/>
        </p:nvGrpSpPr>
        <p:grpSpPr>
          <a:xfrm>
            <a:off x="1187450" y="1916113"/>
            <a:ext cx="7129463" cy="1797602"/>
            <a:chOff x="0" y="0"/>
            <a:chExt cx="5136" cy="1217"/>
          </a:xfrm>
        </p:grpSpPr>
        <p:sp>
          <p:nvSpPr>
            <p:cNvPr id="19465" name="Line 4"/>
            <p:cNvSpPr/>
            <p:nvPr/>
          </p:nvSpPr>
          <p:spPr>
            <a:xfrm>
              <a:off x="422" y="731"/>
              <a:ext cx="403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9466" name="Text Box 5"/>
            <p:cNvSpPr txBox="1"/>
            <p:nvPr/>
          </p:nvSpPr>
          <p:spPr>
            <a:xfrm>
              <a:off x="4704" y="624"/>
              <a:ext cx="432" cy="3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4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r</a:t>
              </a:r>
              <a:endPara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467" name="Line 6"/>
            <p:cNvSpPr/>
            <p:nvPr/>
          </p:nvSpPr>
          <p:spPr>
            <a:xfrm>
              <a:off x="2016" y="624"/>
              <a:ext cx="0" cy="28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68" name="Text Box 7"/>
            <p:cNvSpPr txBox="1"/>
            <p:nvPr/>
          </p:nvSpPr>
          <p:spPr>
            <a:xfrm>
              <a:off x="1712" y="780"/>
              <a:ext cx="1028" cy="43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36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r=r</a:t>
              </a:r>
              <a:r>
                <a:rPr lang="en-US" altLang="zh-CN" sz="3600" baseline="-25000" dirty="0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0</a:t>
              </a:r>
              <a:endParaRPr lang="en-US" altLang="zh-CN" sz="3600" baseline="-25000" dirty="0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469" name="Line 8"/>
            <p:cNvSpPr/>
            <p:nvPr/>
          </p:nvSpPr>
          <p:spPr>
            <a:xfrm>
              <a:off x="2208" y="480"/>
              <a:ext cx="1152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9470" name="Text Box 9"/>
            <p:cNvSpPr txBox="1"/>
            <p:nvPr/>
          </p:nvSpPr>
          <p:spPr>
            <a:xfrm>
              <a:off x="3360" y="192"/>
              <a:ext cx="720" cy="35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8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Ep</a:t>
              </a:r>
              <a:endPara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471" name="Line 10"/>
            <p:cNvSpPr/>
            <p:nvPr/>
          </p:nvSpPr>
          <p:spPr>
            <a:xfrm flipV="1">
              <a:off x="3696" y="0"/>
              <a:ext cx="0" cy="384"/>
            </a:xfrm>
            <a:prstGeom prst="line">
              <a:avLst/>
            </a:prstGeom>
            <a:ln w="73025" cap="flat" cmpd="sng">
              <a:solidFill>
                <a:schemeClr val="accent1">
                  <a:shade val="50000"/>
                </a:schemeClr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9472" name="Text Box 11"/>
            <p:cNvSpPr txBox="1"/>
            <p:nvPr/>
          </p:nvSpPr>
          <p:spPr>
            <a:xfrm>
              <a:off x="0" y="240"/>
              <a:ext cx="720" cy="3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8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Ep</a:t>
              </a:r>
              <a:endPara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9473" name="Line 12"/>
            <p:cNvSpPr/>
            <p:nvPr/>
          </p:nvSpPr>
          <p:spPr>
            <a:xfrm flipV="1">
              <a:off x="363" y="96"/>
              <a:ext cx="0" cy="384"/>
            </a:xfrm>
            <a:prstGeom prst="line">
              <a:avLst/>
            </a:prstGeom>
            <a:ln w="73025" cap="flat" cmpd="sng">
              <a:solidFill>
                <a:schemeClr val="accent1">
                  <a:shade val="50000"/>
                </a:schemeClr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9474" name="Line 13"/>
            <p:cNvSpPr/>
            <p:nvPr/>
          </p:nvSpPr>
          <p:spPr>
            <a:xfrm flipH="1">
              <a:off x="480" y="480"/>
              <a:ext cx="1296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9475" name="Text Box 14"/>
            <p:cNvSpPr txBox="1"/>
            <p:nvPr/>
          </p:nvSpPr>
          <p:spPr>
            <a:xfrm>
              <a:off x="1680" y="192"/>
              <a:ext cx="905" cy="35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8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Ep</a:t>
              </a:r>
              <a:r>
                <a:rPr lang="zh-CN" altLang="en-US" sz="20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最小</a:t>
              </a:r>
              <a:endParaRPr lang="zh-CN" altLang="en-US" sz="20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46095" name="文本框 46094"/>
          <p:cNvSpPr txBox="1"/>
          <p:nvPr/>
        </p:nvSpPr>
        <p:spPr>
          <a:xfrm>
            <a:off x="467360" y="4649153"/>
            <a:ext cx="11779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结论2：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96" name="文本框 46095"/>
          <p:cNvSpPr txBox="1"/>
          <p:nvPr/>
        </p:nvSpPr>
        <p:spPr>
          <a:xfrm>
            <a:off x="1907223" y="4436745"/>
            <a:ext cx="7145337" cy="944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从微观的角度分子势能与分子间距离有关，从宏观的角度分子势能与物体的体积有关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6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6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 bldLvl="0"/>
      <p:bldP spid="46095" grpId="0" bldLvl="0"/>
      <p:bldP spid="46096" grpId="0" bldLvl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0482" name="文本框 47105"/>
          <p:cNvSpPr txBox="1"/>
          <p:nvPr/>
        </p:nvSpPr>
        <p:spPr>
          <a:xfrm>
            <a:off x="323850" y="909638"/>
            <a:ext cx="7826375" cy="1798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分子势能与分子间距离（或物体的体积）有关，但不能简单的理解为距离越大（体积越大）分子势能就越大;分子间距离越小（体积越小）分子势能就越小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47107" name="Picture 3" descr="http://zhenyuan.sdedu.net/Resource/GZ/GZWL/JAJC/G2/ja000005ZW1_0004_2.gif"/>
          <p:cNvPicPr>
            <a:picLocks noGrp="1" noChangeAspect="1"/>
          </p:cNvPicPr>
          <p:nvPr>
            <p:ph idx="1"/>
          </p:nvPr>
        </p:nvPicPr>
        <p:blipFill>
          <a:blip r:embed="rId1" r:link="rId2"/>
          <a:srcRect/>
          <a:stretch>
            <a:fillRect/>
          </a:stretch>
        </p:blipFill>
        <p:spPr>
          <a:xfrm>
            <a:off x="1258888" y="2708275"/>
            <a:ext cx="6553200" cy="3384550"/>
          </a:xfrm>
          <a:ln/>
        </p:spPr>
      </p:pic>
      <p:sp>
        <p:nvSpPr>
          <p:cNvPr id="47108" name="文本框 47107"/>
          <p:cNvSpPr txBox="1"/>
          <p:nvPr/>
        </p:nvSpPr>
        <p:spPr>
          <a:xfrm>
            <a:off x="612775" y="5876925"/>
            <a:ext cx="6831013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口诀：看区间，判做功，求势能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5" name="Rectangle 2"/>
          <p:cNvSpPr>
            <a:spLocks noRot="1"/>
          </p:cNvSpPr>
          <p:nvPr/>
        </p:nvSpPr>
        <p:spPr>
          <a:xfrm>
            <a:off x="250825" y="0"/>
            <a:ext cx="2160588" cy="9461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8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注意：</a:t>
            </a:r>
            <a:endParaRPr lang="zh-CN" altLang="en-US" sz="4800" b="1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0486" name="Picture 4" descr="C:\Program Files\Microsoft Office\MEDIA\CAGCAT10\j0199283.wmf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8100" y="5410200"/>
            <a:ext cx="1039813" cy="933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1506" name="矩形 48129"/>
          <p:cNvSpPr>
            <a:spLocks noGrp="1"/>
          </p:cNvSpPr>
          <p:nvPr/>
        </p:nvSpPr>
        <p:spPr>
          <a:xfrm>
            <a:off x="60325" y="280988"/>
            <a:ext cx="8229600" cy="11334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spcBef>
                <a:spcPct val="0"/>
              </a:spcBef>
              <a:buNone/>
            </a:pPr>
            <a:r>
              <a:rPr lang="zh-CN" altLang="en-US" b="1" dirty="0">
                <a:solidFill>
                  <a:schemeClr val="tx2"/>
                </a:solidFill>
                <a:latin typeface="Times New Roman" panose="02020603050405020304" pitchFamily="18" charset="0"/>
              </a:rPr>
              <a:t>阅读内能模块</a:t>
            </a:r>
            <a:r>
              <a:rPr lang="en-US" altLang="zh-CN" b="1" dirty="0">
                <a:solidFill>
                  <a:schemeClr val="tx2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b="1" dirty="0">
                <a:solidFill>
                  <a:schemeClr val="tx2"/>
                </a:solidFill>
                <a:latin typeface="Times New Roman" panose="02020603050405020304" pitchFamily="18" charset="0"/>
              </a:rPr>
              <a:t>回答以下问题</a:t>
            </a:r>
            <a:r>
              <a:rPr lang="en-US" altLang="zh-CN" b="1" dirty="0">
                <a:solidFill>
                  <a:schemeClr val="tx2"/>
                </a:solidFill>
                <a:latin typeface="Times New Roman" panose="02020603050405020304" pitchFamily="18" charset="0"/>
              </a:rPr>
              <a:t>:</a:t>
            </a:r>
            <a:endParaRPr lang="en-US" altLang="zh-CN" b="1" dirty="0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07" name="文本框 48130"/>
          <p:cNvSpPr txBox="1"/>
          <p:nvPr/>
        </p:nvSpPr>
        <p:spPr>
          <a:xfrm>
            <a:off x="0" y="1557338"/>
            <a:ext cx="9144000" cy="4838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．内能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定义：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物体中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  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与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的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           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总和叫物体的内能．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普遍性：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物体中的分子永不停息地做		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、分子间存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在	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	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	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，所以</a:t>
            </a:r>
            <a:r>
              <a:rPr lang="zh-CN" alt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任何物体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都具有	           ．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决定因素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：物体所含的分子总数                      决定．分子的热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运动平均动能由	  决定，分子势能与物体的	         有关，故从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宏观角度物体的内能由                          、		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		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共同决定，同时受物态变化的影响．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32" name="文本框 48131"/>
          <p:cNvSpPr txBox="1"/>
          <p:nvPr/>
        </p:nvSpPr>
        <p:spPr>
          <a:xfrm>
            <a:off x="3203575" y="1884363"/>
            <a:ext cx="35829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chemeClr val="accent2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所有分子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热运动的动能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33" name="文本框 48132"/>
          <p:cNvSpPr txBox="1"/>
          <p:nvPr/>
        </p:nvSpPr>
        <p:spPr>
          <a:xfrm>
            <a:off x="6786563" y="1884363"/>
            <a:ext cx="15636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分子势能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34" name="文本框 48133"/>
          <p:cNvSpPr txBox="1"/>
          <p:nvPr/>
        </p:nvSpPr>
        <p:spPr>
          <a:xfrm>
            <a:off x="5508625" y="2565400"/>
            <a:ext cx="23304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无规则热运动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35" name="文本框 48134"/>
          <p:cNvSpPr txBox="1"/>
          <p:nvPr/>
        </p:nvSpPr>
        <p:spPr>
          <a:xfrm>
            <a:off x="323850" y="3371850"/>
            <a:ext cx="2941638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相互作用的引力斥力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36" name="文本框 48135"/>
          <p:cNvSpPr txBox="1"/>
          <p:nvPr/>
        </p:nvSpPr>
        <p:spPr>
          <a:xfrm>
            <a:off x="6227763" y="3357563"/>
            <a:ext cx="9525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内能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37" name="文本框 48136"/>
          <p:cNvSpPr txBox="1"/>
          <p:nvPr/>
        </p:nvSpPr>
        <p:spPr>
          <a:xfrm>
            <a:off x="2195513" y="4843463"/>
            <a:ext cx="8350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温度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38" name="文本框 48137"/>
          <p:cNvSpPr txBox="1"/>
          <p:nvPr/>
        </p:nvSpPr>
        <p:spPr>
          <a:xfrm>
            <a:off x="6361113" y="4818063"/>
            <a:ext cx="11747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体积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39" name="文本框 48138"/>
          <p:cNvSpPr txBox="1"/>
          <p:nvPr/>
        </p:nvSpPr>
        <p:spPr>
          <a:xfrm>
            <a:off x="5722938" y="5616575"/>
            <a:ext cx="8334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温度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40" name="文本框 48139"/>
          <p:cNvSpPr txBox="1"/>
          <p:nvPr/>
        </p:nvSpPr>
        <p:spPr>
          <a:xfrm>
            <a:off x="7175500" y="5589588"/>
            <a:ext cx="11747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体积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8141" name="文本框 48140"/>
          <p:cNvSpPr txBox="1"/>
          <p:nvPr/>
        </p:nvSpPr>
        <p:spPr>
          <a:xfrm>
            <a:off x="4786313" y="4102100"/>
            <a:ext cx="18732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由物质的量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8142" name="文本框 48141"/>
          <p:cNvSpPr txBox="1"/>
          <p:nvPr/>
        </p:nvSpPr>
        <p:spPr>
          <a:xfrm>
            <a:off x="3201988" y="5589588"/>
            <a:ext cx="19462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由物质的量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8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8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8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8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8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8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 bldLvl="0"/>
      <p:bldP spid="48133" grpId="0" bldLvl="0"/>
      <p:bldP spid="48134" grpId="0" bldLvl="0"/>
      <p:bldP spid="48135" grpId="0" bldLvl="0"/>
      <p:bldP spid="48136" grpId="0" bldLvl="0"/>
      <p:bldP spid="48137" grpId="0" bldLvl="0"/>
      <p:bldP spid="48138" grpId="0" bldLvl="0"/>
      <p:bldP spid="48139" grpId="0" bldLvl="0"/>
      <p:bldP spid="48140" grpId="0" bldLvl="0"/>
      <p:bldP spid="48141" grpId="0" bldLvl="0"/>
      <p:bldP spid="48142" grpId="0" bldLvl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530" name="文本框 49153"/>
          <p:cNvSpPr txBox="1"/>
          <p:nvPr/>
        </p:nvSpPr>
        <p:spPr>
          <a:xfrm>
            <a:off x="0" y="917575"/>
            <a:ext cx="9144000" cy="6002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对物体内能的理解</a:t>
            </a:r>
            <a:r>
              <a:rPr lang="en-US" altLang="zh-CN" b="1" dirty="0"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1．内能是对</a:t>
            </a:r>
            <a:r>
              <a:rPr lang="zh-CN" altLang="en-US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大量分子</a:t>
            </a: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而言的，对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单个分子</a:t>
            </a: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来说无意义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2.决定因素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(1)在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微观</a:t>
            </a: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上，物体的内能取决于物体所含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分子的总数</a:t>
            </a: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分子的平均动能</a:t>
            </a: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和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分子间</a:t>
            </a: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的距离；</a:t>
            </a:r>
            <a:endParaRPr lang="zh-CN" altLang="en-US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(2)在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宏观</a:t>
            </a: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上，物体的内能取决于物体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物质的量</a:t>
            </a:r>
            <a:r>
              <a:rPr lang="zh-CN" alt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zh-CN" alt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温度和体积．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       </a:t>
            </a:r>
            <a:r>
              <a:rPr lang="en-US" altLang="zh-CN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E</a:t>
            </a:r>
            <a:r>
              <a:rPr lang="zh-CN" altLang="en-US" b="1" baseline="-25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</a:t>
            </a:r>
            <a:r>
              <a:rPr lang="en-US" altLang="zh-CN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=E</a:t>
            </a:r>
            <a:r>
              <a:rPr lang="en-US" altLang="zh-CN" b="1" baseline="-25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k</a:t>
            </a:r>
            <a:r>
              <a:rPr lang="en-US" altLang="zh-CN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+E</a:t>
            </a:r>
            <a:r>
              <a:rPr lang="en-US" altLang="zh-CN" b="1" baseline="-25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</a:t>
            </a:r>
            <a:endParaRPr lang="en-US" altLang="zh-CN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      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（决定于</a:t>
            </a:r>
            <a:r>
              <a:rPr lang="en-US" altLang="zh-CN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T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V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、分子数</a:t>
            </a:r>
            <a:r>
              <a:rPr lang="en-US" altLang="zh-CN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N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Times New Roman" panose="02020603050405020304" pitchFamily="18" charset="0"/>
                <a:ea typeface="黑体" panose="02010609060101010101" pitchFamily="49" charset="-122"/>
              </a:rPr>
              <a:t>3.物体的内能跟物体的机械运动状态无关．任何物体都具有内能</a:t>
            </a:r>
            <a:endParaRPr lang="zh-CN" altLang="en-US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3554" name="文本占位符 50177"/>
          <p:cNvSpPr>
            <a:spLocks noGrp="1"/>
          </p:cNvSpPr>
          <p:nvPr>
            <p:ph idx="1"/>
          </p:nvPr>
        </p:nvSpPr>
        <p:spPr>
          <a:xfrm>
            <a:off x="179388" y="620713"/>
            <a:ext cx="8713787" cy="658812"/>
          </a:xfrm>
          <a:ln/>
        </p:spPr>
        <p:txBody>
          <a:bodyPr vert="horz" wrap="square" lIns="91440" tIns="45720" rIns="91440" bIns="45720" anchor="t" anchorCtr="0"/>
          <a:p>
            <a:pPr algn="just"/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dirty="0">
                <a:latin typeface="Times New Roman" panose="02020603050405020304" pitchFamily="18" charset="0"/>
              </a:rPr>
              <a:t>．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内能与机械能的区别和联系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50179" name="表格 50178"/>
          <p:cNvGraphicFramePr/>
          <p:nvPr/>
        </p:nvGraphicFramePr>
        <p:xfrm>
          <a:off x="323850" y="1268413"/>
          <a:ext cx="8569325" cy="5407025"/>
        </p:xfrm>
        <a:graphic>
          <a:graphicData uri="http://schemas.openxmlformats.org/drawingml/2006/table">
            <a:tbl>
              <a:tblPr/>
              <a:tblGrid>
                <a:gridCol w="1511300"/>
                <a:gridCol w="3241675"/>
                <a:gridCol w="3816350"/>
              </a:tblGrid>
              <a:tr h="457182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</a:rPr>
                        <a:t>项目</a:t>
                      </a:r>
                      <a:endParaRPr lang="zh-CN" altLang="en-US" sz="2400" b="1">
                        <a:latin typeface="Times New Roman" panose="02020603050405020304" pitchFamily="18" charset="0"/>
                      </a:endParaRPr>
                    </a:p>
                  </a:txBody>
                  <a:tcPr marT="45712" marB="4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</a:rPr>
                        <a:t>内能</a:t>
                      </a:r>
                      <a:endParaRPr lang="zh-CN" altLang="en-US" sz="2400" b="1">
                        <a:latin typeface="Times New Roman" panose="02020603050405020304" pitchFamily="18" charset="0"/>
                      </a:endParaRPr>
                    </a:p>
                  </a:txBody>
                  <a:tcPr marT="45712" marB="4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</a:rPr>
                        <a:t>机械能</a:t>
                      </a:r>
                      <a:endParaRPr lang="zh-CN" altLang="en-US" sz="2400" b="1">
                        <a:latin typeface="Times New Roman" panose="02020603050405020304" pitchFamily="18" charset="0"/>
                      </a:endParaRPr>
                    </a:p>
                  </a:txBody>
                  <a:tcPr marT="45712" marB="4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41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</a:rPr>
                        <a:t>对应的运动形式</a:t>
                      </a:r>
                      <a:endParaRPr lang="zh-CN" altLang="en-US" sz="2400" b="1">
                        <a:latin typeface="Times New Roman" panose="02020603050405020304" pitchFamily="18" charset="0"/>
                      </a:endParaRPr>
                    </a:p>
                  </a:txBody>
                  <a:tcPr marT="45712" marB="4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</a:rPr>
                        <a:t>微观分子热运动</a:t>
                      </a:r>
                      <a:endParaRPr lang="zh-CN" altLang="en-US" sz="2400" b="1">
                        <a:latin typeface="Times New Roman" panose="02020603050405020304" pitchFamily="18" charset="0"/>
                      </a:endParaRPr>
                    </a:p>
                  </a:txBody>
                  <a:tcPr marT="45712" marB="4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</a:rPr>
                        <a:t>宏观物体机械运动</a:t>
                      </a:r>
                      <a:endParaRPr lang="zh-CN" altLang="en-US" sz="2400" b="1">
                        <a:latin typeface="Times New Roman" panose="02020603050405020304" pitchFamily="18" charset="0"/>
                      </a:endParaRPr>
                    </a:p>
                  </a:txBody>
                  <a:tcPr marT="45712" marB="4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3293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</a:rPr>
                        <a:t>能量常见形式</a:t>
                      </a:r>
                      <a:endParaRPr lang="zh-CN" altLang="en-US" sz="2400" b="1">
                        <a:latin typeface="Times New Roman" panose="02020603050405020304" pitchFamily="18" charset="0"/>
                      </a:endParaRPr>
                    </a:p>
                  </a:txBody>
                  <a:tcPr marT="45712" marB="4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</a:rPr>
                        <a:t>分子动能、分子势能</a:t>
                      </a:r>
                      <a:endParaRPr lang="zh-CN" altLang="en-US" sz="2400" b="1">
                        <a:latin typeface="Times New Roman" panose="02020603050405020304" pitchFamily="18" charset="0"/>
                      </a:endParaRPr>
                    </a:p>
                  </a:txBody>
                  <a:tcPr marT="45712" marB="4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</a:rPr>
                        <a:t>物体动能、重力或弹性势能</a:t>
                      </a:r>
                      <a:endParaRPr lang="zh-CN" altLang="en-US" sz="2400" b="1">
                        <a:latin typeface="Times New Roman" panose="02020603050405020304" pitchFamily="18" charset="0"/>
                      </a:endParaRPr>
                    </a:p>
                  </a:txBody>
                  <a:tcPr marT="45712" marB="4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90416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</a:rPr>
                        <a:t>能量存在原因</a:t>
                      </a:r>
                      <a:endParaRPr lang="zh-CN" altLang="en-US" sz="2400" b="1">
                        <a:latin typeface="Times New Roman" panose="02020603050405020304" pitchFamily="18" charset="0"/>
                      </a:endParaRPr>
                    </a:p>
                  </a:txBody>
                  <a:tcPr marT="45712" marB="4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</a:rPr>
                        <a:t>由物体内大量分子的无规则热运动和分子间相对位置决定</a:t>
                      </a:r>
                      <a:endParaRPr lang="zh-CN" altLang="en-US" sz="2400" b="1">
                        <a:latin typeface="Times New Roman" panose="02020603050405020304" pitchFamily="18" charset="0"/>
                      </a:endParaRPr>
                    </a:p>
                  </a:txBody>
                  <a:tcPr marT="45712" marB="4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</a:rPr>
                        <a:t>由物体做机械运动和物体形变或与地球的相对位置决定</a:t>
                      </a:r>
                      <a:endParaRPr lang="zh-CN" altLang="en-US" sz="2400" b="1">
                        <a:latin typeface="Times New Roman" panose="02020603050405020304" pitchFamily="18" charset="0"/>
                      </a:endParaRPr>
                    </a:p>
                  </a:txBody>
                  <a:tcPr marT="45712" marB="4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8828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</a:rPr>
                        <a:t>影响因素</a:t>
                      </a:r>
                      <a:endParaRPr lang="zh-CN" altLang="en-US" sz="2400" b="1">
                        <a:latin typeface="Times New Roman" panose="02020603050405020304" pitchFamily="18" charset="0"/>
                      </a:endParaRPr>
                    </a:p>
                  </a:txBody>
                  <a:tcPr marT="45712" marB="4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</a:rPr>
                        <a:t>物质的量、物体的温度和体积及物态</a:t>
                      </a:r>
                      <a:endParaRPr lang="zh-CN" altLang="en-US" sz="2400" b="1">
                        <a:latin typeface="Times New Roman" panose="02020603050405020304" pitchFamily="18" charset="0"/>
                      </a:endParaRPr>
                    </a:p>
                  </a:txBody>
                  <a:tcPr marT="45712" marB="4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物体的机械运动的速度、离地高度</a:t>
                      </a:r>
                      <a:r>
                        <a:rPr lang="en-US" altLang="x-none" sz="2400" b="1" dirty="0">
                          <a:latin typeface="Times New Roman" panose="02020603050405020304" pitchFamily="18" charset="0"/>
                        </a:rPr>
                        <a:t>(</a:t>
                      </a: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或相对于零势能面的高度或弹性形变</a:t>
                      </a:r>
                      <a:r>
                        <a:rPr lang="en-US" altLang="x-none" sz="2400" b="1" dirty="0">
                          <a:latin typeface="Times New Roman" panose="02020603050405020304" pitchFamily="18" charset="0"/>
                        </a:rPr>
                        <a:t>)</a:t>
                      </a:r>
                      <a:endParaRPr lang="en-US" altLang="x-none" sz="2400" b="1" dirty="0">
                        <a:latin typeface="Times New Roman" panose="02020603050405020304" pitchFamily="18" charset="0"/>
                      </a:endParaRPr>
                    </a:p>
                  </a:txBody>
                  <a:tcPr marT="45712" marB="4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82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</a:rPr>
                        <a:t>是否为零</a:t>
                      </a:r>
                      <a:endParaRPr lang="zh-CN" altLang="en-US" sz="2400" b="1">
                        <a:latin typeface="Times New Roman" panose="02020603050405020304" pitchFamily="18" charset="0"/>
                      </a:endParaRPr>
                    </a:p>
                  </a:txBody>
                  <a:tcPr marT="45712" marB="4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永远不能等于零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T="45712" marB="4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一定条件下可以等于零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T="45712" marB="4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82">
                <a:tc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</a:rPr>
                        <a:t>联系</a:t>
                      </a:r>
                      <a:endParaRPr lang="zh-CN" altLang="en-US" sz="2400" b="1">
                        <a:latin typeface="Times New Roman" panose="02020603050405020304" pitchFamily="18" charset="0"/>
                      </a:endParaRPr>
                    </a:p>
                  </a:txBody>
                  <a:tcPr marT="45712" marB="4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34290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1pPr>
                      <a:lvl2pPr marL="742950" lvl="1" indent="-28575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2pPr>
                      <a:lvl3pPr marL="1143000" lvl="2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3pPr>
                      <a:lvl4pPr marL="1600200" lvl="3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4pPr>
                      <a:lvl5pPr marL="2057400" lvl="4" indent="-2286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宋体" panose="02010600030101010101" pitchFamily="2" charset="-122"/>
                          <a:ea typeface="华文新魏" panose="0201080004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</a:rPr>
                        <a:t>在一定条件下可以相互转化</a:t>
                      </a:r>
                      <a:endParaRPr lang="zh-CN" altLang="en-US" sz="24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T="45712" marB="45712"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4578" name="文本框 51201"/>
          <p:cNvSpPr txBox="1"/>
          <p:nvPr/>
        </p:nvSpPr>
        <p:spPr>
          <a:xfrm>
            <a:off x="107950" y="1701800"/>
            <a:ext cx="9037638" cy="3930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000000"/>
                </a:solidFill>
                <a:ea typeface="宋体" panose="02010600030101010101" pitchFamily="2" charset="-122"/>
              </a:rPr>
              <a:t>【</a:t>
            </a:r>
            <a:r>
              <a:rPr lang="zh-CN" altLang="en-US" sz="2800" b="1" dirty="0">
                <a:solidFill>
                  <a:srgbClr val="000000"/>
                </a:solidFill>
                <a:ea typeface="宋体" panose="02010600030101010101" pitchFamily="2" charset="-122"/>
              </a:rPr>
              <a:t>典例</a:t>
            </a:r>
            <a:r>
              <a:rPr lang="en-US" altLang="zh-CN" sz="2800" b="1" dirty="0">
                <a:solidFill>
                  <a:srgbClr val="000000"/>
                </a:solidFill>
                <a:ea typeface="宋体" panose="02010600030101010101" pitchFamily="2" charset="-122"/>
              </a:rPr>
              <a:t>1】</a:t>
            </a:r>
            <a:r>
              <a:rPr lang="zh-CN" altLang="en-US" sz="2800" b="1" dirty="0">
                <a:solidFill>
                  <a:srgbClr val="000000"/>
                </a:solidFill>
                <a:ea typeface="宋体" panose="02010600030101010101" pitchFamily="2" charset="-122"/>
              </a:rPr>
              <a:t>关于分子动能</a:t>
            </a:r>
            <a:r>
              <a:rPr lang="en-US" altLang="zh-CN" sz="2800" b="1" dirty="0">
                <a:solidFill>
                  <a:srgbClr val="000000"/>
                </a:solidFill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ea typeface="宋体" panose="02010600030101010101" pitchFamily="2" charset="-122"/>
              </a:rPr>
              <a:t>正确的说法是</a:t>
            </a:r>
            <a:r>
              <a:rPr lang="en-US" altLang="zh-CN" sz="2800" b="1" dirty="0">
                <a:solidFill>
                  <a:srgbClr val="000000"/>
                </a:solidFill>
                <a:ea typeface="宋体" panose="02010600030101010101" pitchFamily="2" charset="-122"/>
              </a:rPr>
              <a:t>(   )</a:t>
            </a:r>
            <a:endParaRPr lang="en-US" altLang="zh-CN" sz="2800" b="1" dirty="0">
              <a:solidFill>
                <a:srgbClr val="000000"/>
              </a:solidFill>
              <a:ea typeface="宋体" panose="02010600030101010101" pitchFamily="2" charset="-122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000000"/>
                </a:solidFill>
                <a:ea typeface="宋体" panose="02010600030101010101" pitchFamily="2" charset="-122"/>
              </a:rPr>
              <a:t>A.</a:t>
            </a:r>
            <a:r>
              <a:rPr lang="zh-CN" altLang="en-US" sz="2800" b="1" dirty="0">
                <a:solidFill>
                  <a:srgbClr val="000000"/>
                </a:solidFill>
                <a:ea typeface="宋体" panose="02010600030101010101" pitchFamily="2" charset="-122"/>
              </a:rPr>
              <a:t>某种物体的温度是</a:t>
            </a:r>
            <a:r>
              <a:rPr lang="en-US" altLang="zh-CN" sz="2800" b="1" dirty="0">
                <a:solidFill>
                  <a:srgbClr val="000000"/>
                </a:solidFill>
                <a:ea typeface="宋体" panose="02010600030101010101" pitchFamily="2" charset="-122"/>
              </a:rPr>
              <a:t>0℃</a:t>
            </a:r>
            <a:r>
              <a:rPr lang="zh-CN" altLang="en-US" sz="2800" b="1" dirty="0">
                <a:solidFill>
                  <a:srgbClr val="000000"/>
                </a:solidFill>
                <a:ea typeface="宋体" panose="02010600030101010101" pitchFamily="2" charset="-122"/>
              </a:rPr>
              <a:t>说明物体中分子的平均动能为零</a:t>
            </a:r>
            <a:endParaRPr lang="zh-CN" altLang="en-US" sz="2800" b="1" dirty="0">
              <a:solidFill>
                <a:srgbClr val="000000"/>
              </a:solidFill>
              <a:ea typeface="宋体" panose="02010600030101010101" pitchFamily="2" charset="-122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000000"/>
                </a:solidFill>
                <a:ea typeface="宋体" panose="02010600030101010101" pitchFamily="2" charset="-122"/>
              </a:rPr>
              <a:t>B.</a:t>
            </a:r>
            <a:r>
              <a:rPr lang="zh-CN" altLang="en-US" sz="2800" b="1" dirty="0">
                <a:solidFill>
                  <a:srgbClr val="000000"/>
                </a:solidFill>
                <a:ea typeface="宋体" panose="02010600030101010101" pitchFamily="2" charset="-122"/>
              </a:rPr>
              <a:t>物体温度升高时</a:t>
            </a:r>
            <a:r>
              <a:rPr lang="en-US" altLang="zh-CN" sz="2800" b="1" dirty="0">
                <a:solidFill>
                  <a:srgbClr val="000000"/>
                </a:solidFill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ea typeface="宋体" panose="02010600030101010101" pitchFamily="2" charset="-122"/>
              </a:rPr>
              <a:t>所有分子的动能都增大</a:t>
            </a:r>
            <a:endParaRPr lang="zh-CN" altLang="en-US" sz="2800" b="1" dirty="0">
              <a:solidFill>
                <a:srgbClr val="000000"/>
              </a:solidFill>
              <a:ea typeface="宋体" panose="02010600030101010101" pitchFamily="2" charset="-122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000000"/>
                </a:solidFill>
                <a:ea typeface="宋体" panose="02010600030101010101" pitchFamily="2" charset="-122"/>
              </a:rPr>
              <a:t>C.</a:t>
            </a:r>
            <a:r>
              <a:rPr lang="zh-CN" altLang="en-US" sz="2800" b="1" dirty="0">
                <a:solidFill>
                  <a:srgbClr val="000000"/>
                </a:solidFill>
                <a:ea typeface="宋体" panose="02010600030101010101" pitchFamily="2" charset="-122"/>
              </a:rPr>
              <a:t>同种物体，温度高时分子的平均动能一定比温度低时的大</a:t>
            </a:r>
            <a:endParaRPr lang="zh-CN" altLang="en-US" sz="2800" b="1" dirty="0">
              <a:solidFill>
                <a:srgbClr val="000000"/>
              </a:solidFill>
              <a:ea typeface="宋体" panose="02010600030101010101" pitchFamily="2" charset="-122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000000"/>
                </a:solidFill>
                <a:ea typeface="宋体" panose="02010600030101010101" pitchFamily="2" charset="-122"/>
              </a:rPr>
              <a:t>D.</a:t>
            </a:r>
            <a:r>
              <a:rPr lang="zh-CN" altLang="en-US" sz="2800" b="1" dirty="0">
                <a:solidFill>
                  <a:srgbClr val="000000"/>
                </a:solidFill>
                <a:ea typeface="宋体" panose="02010600030101010101" pitchFamily="2" charset="-122"/>
              </a:rPr>
              <a:t>物体的运动速度越大</a:t>
            </a:r>
            <a:r>
              <a:rPr lang="en-US" altLang="zh-CN" sz="2800" b="1" dirty="0">
                <a:solidFill>
                  <a:srgbClr val="000000"/>
                </a:solidFill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ea typeface="宋体" panose="02010600030101010101" pitchFamily="2" charset="-122"/>
              </a:rPr>
              <a:t>则物体的分子动能也越大</a:t>
            </a:r>
            <a:endParaRPr lang="zh-CN" altLang="en-US" sz="2800" b="1" dirty="0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  <p:sp>
        <p:nvSpPr>
          <p:cNvPr id="51203" name="文本框 51202"/>
          <p:cNvSpPr txBox="1"/>
          <p:nvPr/>
        </p:nvSpPr>
        <p:spPr>
          <a:xfrm>
            <a:off x="6443663" y="1773238"/>
            <a:ext cx="14382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ldLvl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5602" name="文本框 52225"/>
          <p:cNvSpPr txBox="1"/>
          <p:nvPr/>
        </p:nvSpPr>
        <p:spPr>
          <a:xfrm>
            <a:off x="250825" y="1196975"/>
            <a:ext cx="8424863" cy="54530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00"/>
                </a:solidFill>
                <a:ea typeface="宋体" panose="02010600030101010101" pitchFamily="2" charset="-122"/>
              </a:rPr>
              <a:t>【典例2】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：设r＝r</a:t>
            </a:r>
            <a:r>
              <a:rPr lang="zh-CN" altLang="en-US" b="1" baseline="-25000" dirty="0"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时分子间的作用力为零，则一个分子在从远处以某一动能向另一个固定的分子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靠近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的过程中，下列说法正确的是(不考虑其他分子的影响)(　　)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A．r＞r</a:t>
            </a:r>
            <a:r>
              <a:rPr lang="zh-CN" altLang="en-US" b="1" baseline="-25000" dirty="0"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时，分子力做正功，动能不断增大，势能减小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B．r＝r</a:t>
            </a:r>
            <a:r>
              <a:rPr lang="zh-CN" altLang="en-US" b="1" baseline="-25000" dirty="0"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时，动能最大，势能最小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C．r＜r</a:t>
            </a:r>
            <a:r>
              <a:rPr lang="zh-CN" altLang="en-US" b="1" baseline="-25000" dirty="0"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时，分子力做负功，动能减小，势能增大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D．以上说法都不对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2227" name="文本框 52226"/>
          <p:cNvSpPr txBox="1"/>
          <p:nvPr/>
        </p:nvSpPr>
        <p:spPr>
          <a:xfrm>
            <a:off x="4211638" y="2781300"/>
            <a:ext cx="145097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ABC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6626" name="文本占位符 53249"/>
          <p:cNvSpPr>
            <a:spLocks noGrp="1"/>
          </p:cNvSpPr>
          <p:nvPr>
            <p:ph idx="1"/>
          </p:nvPr>
        </p:nvSpPr>
        <p:spPr>
          <a:xfrm>
            <a:off x="179388" y="1844675"/>
            <a:ext cx="8640762" cy="4525963"/>
          </a:xfrm>
          <a:ln/>
        </p:spPr>
        <p:txBody>
          <a:bodyPr vert="horz" wrap="square" lIns="91440" tIns="45720" rIns="91440" bIns="45720" anchor="t" anchorCtr="0"/>
          <a:p>
            <a:pPr>
              <a:buNone/>
            </a:pPr>
            <a:r>
              <a:rPr lang="zh-CN" altLang="en-US" b="1" dirty="0"/>
              <a:t>关于内能下列说法正确的是  </a:t>
            </a:r>
            <a:r>
              <a:rPr lang="en-US" altLang="zh-CN" b="1" dirty="0"/>
              <a:t>(</a:t>
            </a:r>
            <a:r>
              <a:rPr lang="zh-CN" altLang="en-US" b="1" dirty="0"/>
              <a:t>　　</a:t>
            </a:r>
            <a:r>
              <a:rPr lang="en-US" altLang="zh-CN" b="1" dirty="0"/>
              <a:t>)</a:t>
            </a:r>
            <a:endParaRPr lang="en-US" altLang="zh-CN" b="1" dirty="0"/>
          </a:p>
          <a:p>
            <a:pPr>
              <a:buNone/>
            </a:pPr>
            <a:r>
              <a:rPr lang="en-US" altLang="zh-CN" b="1" dirty="0"/>
              <a:t>A</a:t>
            </a:r>
            <a:r>
              <a:rPr lang="zh-CN" altLang="en-US" b="1" dirty="0"/>
              <a:t>．任何状态下处于任何位置的物体都具有内能</a:t>
            </a:r>
            <a:endParaRPr lang="zh-CN" altLang="en-US" b="1" dirty="0"/>
          </a:p>
          <a:p>
            <a:pPr>
              <a:buNone/>
            </a:pPr>
            <a:r>
              <a:rPr lang="en-US" altLang="zh-CN" b="1" dirty="0"/>
              <a:t>B</a:t>
            </a:r>
            <a:r>
              <a:rPr lang="zh-CN" altLang="en-US" b="1" dirty="0"/>
              <a:t>．机械能大的物体内能一定大</a:t>
            </a:r>
            <a:endParaRPr lang="zh-CN" altLang="en-US" b="1" dirty="0"/>
          </a:p>
          <a:p>
            <a:pPr>
              <a:buNone/>
            </a:pPr>
            <a:r>
              <a:rPr lang="en-US" altLang="zh-CN" b="1" dirty="0"/>
              <a:t>C</a:t>
            </a:r>
            <a:r>
              <a:rPr lang="zh-CN" altLang="en-US" b="1" dirty="0"/>
              <a:t>．静止在地面上的物体无内能</a:t>
            </a:r>
            <a:endParaRPr lang="zh-CN" altLang="en-US" b="1" dirty="0"/>
          </a:p>
          <a:p>
            <a:pPr>
              <a:buNone/>
            </a:pPr>
            <a:r>
              <a:rPr lang="en-US" altLang="zh-CN" b="1" dirty="0"/>
              <a:t>D</a:t>
            </a:r>
            <a:r>
              <a:rPr lang="zh-CN" altLang="en-US" b="1" dirty="0"/>
              <a:t>．空中飞行的子弹比地面上静止的子弹内能多</a:t>
            </a:r>
            <a:endParaRPr lang="zh-CN" altLang="en-US" b="1" dirty="0"/>
          </a:p>
          <a:p>
            <a:pPr>
              <a:buNone/>
            </a:pPr>
            <a:r>
              <a:rPr lang="en-US" altLang="zh-CN" b="1" dirty="0">
                <a:solidFill>
                  <a:srgbClr val="000000"/>
                </a:solidFill>
                <a:latin typeface="Times New Roman" panose="02020603050405020304" pitchFamily="18" charset="0"/>
              </a:rPr>
              <a:t>E.</a:t>
            </a:r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机械能为零，内能不为零是可能的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27" name="文本框 53250"/>
          <p:cNvSpPr txBox="1"/>
          <p:nvPr/>
        </p:nvSpPr>
        <p:spPr>
          <a:xfrm>
            <a:off x="179388" y="1268413"/>
            <a:ext cx="2020887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000000"/>
                </a:solidFill>
                <a:ea typeface="宋体" panose="02010600030101010101" pitchFamily="2" charset="-122"/>
              </a:rPr>
              <a:t>【典例3】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28" name="文本框 53251"/>
          <p:cNvSpPr txBox="1"/>
          <p:nvPr/>
        </p:nvSpPr>
        <p:spPr>
          <a:xfrm>
            <a:off x="1979613" y="4654550"/>
            <a:ext cx="239712" cy="9144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zh-CN" altLang="en-US" sz="1800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1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53" name="文本框 53252"/>
          <p:cNvSpPr txBox="1"/>
          <p:nvPr/>
        </p:nvSpPr>
        <p:spPr>
          <a:xfrm>
            <a:off x="5795963" y="1844675"/>
            <a:ext cx="18256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AE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 bldLvl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7650" name="Text Box 2"/>
          <p:cNvSpPr txBox="1"/>
          <p:nvPr/>
        </p:nvSpPr>
        <p:spPr>
          <a:xfrm>
            <a:off x="2640013" y="209550"/>
            <a:ext cx="3657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dist" eaLnBrk="1" hangingPunct="1">
              <a:spcBef>
                <a:spcPct val="50000"/>
              </a:spcBef>
              <a:buNone/>
            </a:pPr>
            <a:r>
              <a:rPr lang="en-US" altLang="zh-CN" dirty="0">
                <a:solidFill>
                  <a:srgbClr val="000066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  </a:t>
            </a:r>
            <a:r>
              <a:rPr lang="zh-CN" altLang="en-US" sz="4000" b="1" dirty="0">
                <a:solidFill>
                  <a:srgbClr val="000066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物体的内能</a:t>
            </a:r>
            <a:endParaRPr lang="zh-CN" altLang="en-US" sz="4000" b="1" dirty="0">
              <a:solidFill>
                <a:srgbClr val="000066"/>
              </a:solidFill>
              <a:latin typeface="Comic Sans MS" panose="030F0702030302020204" pitchFamily="66" charset="0"/>
              <a:ea typeface="黑体" panose="02010609060101010101" pitchFamily="49" charset="-122"/>
            </a:endParaRPr>
          </a:p>
        </p:txBody>
      </p:sp>
      <p:sp>
        <p:nvSpPr>
          <p:cNvPr id="27651" name="Text Box 3"/>
          <p:cNvSpPr txBox="1"/>
          <p:nvPr/>
        </p:nvSpPr>
        <p:spPr>
          <a:xfrm>
            <a:off x="1835150" y="1989138"/>
            <a:ext cx="6629400" cy="390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70000"/>
              </a:lnSpc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FF3300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•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分子因热运动而具有的能量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2" name="Text Box 4"/>
          <p:cNvSpPr txBox="1"/>
          <p:nvPr/>
        </p:nvSpPr>
        <p:spPr>
          <a:xfrm>
            <a:off x="1828800" y="1371600"/>
            <a:ext cx="6553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FF3300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•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同温度下各分子的分子动能</a:t>
            </a:r>
            <a:r>
              <a:rPr lang="zh-CN" altLang="en-US" sz="2800" b="1" i="1" dirty="0">
                <a:latin typeface="黑体" panose="02010609060101010101" pitchFamily="49" charset="-122"/>
                <a:ea typeface="黑体" panose="02010609060101010101" pitchFamily="49" charset="-122"/>
              </a:rPr>
              <a:t>Ｅ</a:t>
            </a:r>
            <a:r>
              <a:rPr lang="en-US" altLang="zh-CN" sz="2800" b="1" i="1" baseline="-25000" dirty="0">
                <a:latin typeface="黑体" panose="02010609060101010101" pitchFamily="49" charset="-122"/>
                <a:ea typeface="黑体" panose="02010609060101010101" pitchFamily="49" charset="-122"/>
              </a:rPr>
              <a:t>K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不同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3" name="Text Box 5"/>
          <p:cNvSpPr txBox="1"/>
          <p:nvPr/>
        </p:nvSpPr>
        <p:spPr>
          <a:xfrm>
            <a:off x="1835150" y="2565400"/>
            <a:ext cx="6172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FF3300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•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分子动能的平均值仅和温度有关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7654" name="组合 57349"/>
          <p:cNvGrpSpPr/>
          <p:nvPr/>
        </p:nvGrpSpPr>
        <p:grpSpPr>
          <a:xfrm>
            <a:off x="539750" y="1700213"/>
            <a:ext cx="1219200" cy="1219200"/>
            <a:chOff x="0" y="0"/>
            <a:chExt cx="768" cy="768"/>
          </a:xfrm>
        </p:grpSpPr>
        <p:sp>
          <p:nvSpPr>
            <p:cNvPr id="27666" name="Text Box 7"/>
            <p:cNvSpPr txBox="1"/>
            <p:nvPr/>
          </p:nvSpPr>
          <p:spPr>
            <a:xfrm>
              <a:off x="0" y="85"/>
              <a:ext cx="624" cy="602"/>
            </a:xfrm>
            <a:prstGeom prst="rect">
              <a:avLst/>
            </a:prstGeom>
            <a:solidFill>
              <a:srgbClr val="008000"/>
            </a:solidFill>
            <a:ln w="9525" cap="flat" cmpd="sng">
              <a:solidFill>
                <a:srgbClr val="008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dist" eaLnBrk="1" hangingPunct="1">
                <a:spcBef>
                  <a:spcPct val="0"/>
                </a:spcBef>
                <a:buNone/>
              </a:pPr>
              <a:r>
                <a:rPr lang="zh-CN" altLang="en-US" sz="2800" b="1" dirty="0">
                  <a:solidFill>
                    <a:srgbClr val="FFFF00"/>
                  </a:solidFill>
                  <a:latin typeface="Comic Sans MS" panose="030F0702030302020204" pitchFamily="66" charset="0"/>
                  <a:ea typeface="华文中宋" panose="02010600040101010101" pitchFamily="2" charset="-122"/>
                </a:rPr>
                <a:t>分子动能</a:t>
              </a:r>
              <a:endParaRPr lang="zh-CN" altLang="en-US" sz="2800" b="1" dirty="0">
                <a:solidFill>
                  <a:srgbClr val="FFFF00"/>
                </a:solidFill>
                <a:latin typeface="Comic Sans MS" panose="030F0702030302020204" pitchFamily="66" charset="0"/>
                <a:ea typeface="华文中宋" panose="02010600040101010101" pitchFamily="2" charset="-122"/>
              </a:endParaRPr>
            </a:p>
          </p:txBody>
        </p:sp>
        <p:sp>
          <p:nvSpPr>
            <p:cNvPr id="27667" name="AutoShape 8"/>
            <p:cNvSpPr/>
            <p:nvPr/>
          </p:nvSpPr>
          <p:spPr>
            <a:xfrm>
              <a:off x="672" y="0"/>
              <a:ext cx="96" cy="768"/>
            </a:xfrm>
            <a:prstGeom prst="leftBrace">
              <a:avLst>
                <a:gd name="adj1" fmla="val 66592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en-US" sz="1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7655" name="Rectangle 9"/>
          <p:cNvSpPr/>
          <p:nvPr/>
        </p:nvSpPr>
        <p:spPr>
          <a:xfrm>
            <a:off x="1979613" y="3213100"/>
            <a:ext cx="66294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dirty="0">
                <a:solidFill>
                  <a:srgbClr val="FF3300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•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分子间因有相互作用力而具有的、由它们相对位置决定的能量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6" name="Rectangle 10"/>
          <p:cNvSpPr/>
          <p:nvPr/>
        </p:nvSpPr>
        <p:spPr>
          <a:xfrm>
            <a:off x="1922463" y="4221163"/>
            <a:ext cx="7221537" cy="1031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None/>
            </a:pPr>
            <a:r>
              <a:rPr lang="en-US" altLang="zh-CN" sz="2800" dirty="0">
                <a:solidFill>
                  <a:srgbClr val="FF3300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•</a:t>
            </a:r>
            <a:r>
              <a:rPr lang="en-US" altLang="zh-CN" sz="2800" dirty="0">
                <a:latin typeface="Comic Sans MS" panose="030F0702030302020204" pitchFamily="66" charset="0"/>
                <a:ea typeface="华文中宋" panose="02010600040101010101" pitchFamily="2" charset="-122"/>
              </a:rPr>
              <a:t> </a:t>
            </a:r>
            <a:r>
              <a:rPr lang="en-US" altLang="zh-CN" sz="2800" b="1" i="1" dirty="0">
                <a:latin typeface="黑体" panose="02010609060101010101" pitchFamily="49" charset="-122"/>
                <a:ea typeface="黑体" panose="02010609060101010101" pitchFamily="49" charset="-122"/>
              </a:rPr>
              <a:t>r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＜</a:t>
            </a:r>
            <a:r>
              <a:rPr lang="en-US" altLang="zh-CN" sz="2800" b="1" i="1" dirty="0">
                <a:latin typeface="黑体" panose="02010609060101010101" pitchFamily="49" charset="-122"/>
                <a:ea typeface="黑体" panose="02010609060101010101" pitchFamily="49" charset="-122"/>
              </a:rPr>
              <a:t>r</a:t>
            </a:r>
            <a:r>
              <a:rPr lang="en-US" altLang="zh-CN" sz="2800" b="1" baseline="-25000" dirty="0">
                <a:latin typeface="黑体" panose="02010609060101010101" pitchFamily="49" charset="-122"/>
                <a:ea typeface="黑体" panose="02010609060101010101" pitchFamily="49" charset="-122"/>
              </a:rPr>
              <a:t>0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时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b="1" i="1" dirty="0">
                <a:latin typeface="黑体" panose="02010609060101010101" pitchFamily="49" charset="-122"/>
                <a:ea typeface="黑体" panose="02010609060101010101" pitchFamily="49" charset="-122"/>
              </a:rPr>
              <a:t>r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↓→</a:t>
            </a:r>
            <a:r>
              <a:rPr lang="zh-CN" altLang="en-US" sz="2800" b="1" i="1" dirty="0">
                <a:latin typeface="黑体" panose="02010609060101010101" pitchFamily="49" charset="-122"/>
                <a:ea typeface="黑体" panose="02010609060101010101" pitchFamily="49" charset="-122"/>
              </a:rPr>
              <a:t>Ｅ</a:t>
            </a:r>
            <a:r>
              <a:rPr lang="en-US" altLang="zh-CN" sz="2800" b="1" i="1" baseline="-25000" dirty="0">
                <a:latin typeface="黑体" panose="02010609060101010101" pitchFamily="49" charset="-122"/>
                <a:ea typeface="黑体" panose="02010609060101010101" pitchFamily="49" charset="-122"/>
              </a:rPr>
              <a:t>P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↑;</a:t>
            </a:r>
            <a:r>
              <a:rPr lang="zh-CN" altLang="en-US" sz="2800" b="1" i="1" dirty="0">
                <a:latin typeface="黑体" panose="02010609060101010101" pitchFamily="49" charset="-122"/>
                <a:ea typeface="黑体" panose="02010609060101010101" pitchFamily="49" charset="-122"/>
              </a:rPr>
              <a:t>ｒ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＞</a:t>
            </a:r>
            <a:r>
              <a:rPr lang="zh-CN" altLang="en-US" sz="2800" b="1" i="1" dirty="0">
                <a:latin typeface="黑体" panose="02010609060101010101" pitchFamily="49" charset="-122"/>
                <a:ea typeface="黑体" panose="02010609060101010101" pitchFamily="49" charset="-122"/>
              </a:rPr>
              <a:t>ｒ</a:t>
            </a:r>
            <a:r>
              <a:rPr lang="en-US" altLang="zh-CN" sz="2800" b="1" baseline="-25000" dirty="0">
                <a:latin typeface="黑体" panose="02010609060101010101" pitchFamily="49" charset="-122"/>
                <a:ea typeface="黑体" panose="02010609060101010101" pitchFamily="49" charset="-122"/>
              </a:rPr>
              <a:t>0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时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en-US" altLang="zh-CN" sz="2800" b="1" i="1" dirty="0">
                <a:latin typeface="黑体" panose="02010609060101010101" pitchFamily="49" charset="-122"/>
                <a:ea typeface="黑体" panose="02010609060101010101" pitchFamily="49" charset="-122"/>
              </a:rPr>
              <a:t>r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↑→</a:t>
            </a:r>
            <a:r>
              <a:rPr lang="zh-CN" altLang="en-US" sz="2800" b="1" i="1" dirty="0">
                <a:latin typeface="黑体" panose="02010609060101010101" pitchFamily="49" charset="-122"/>
                <a:ea typeface="黑体" panose="02010609060101010101" pitchFamily="49" charset="-122"/>
              </a:rPr>
              <a:t>Ｅ</a:t>
            </a:r>
            <a:r>
              <a:rPr lang="en-US" altLang="zh-CN" sz="2800" b="1" i="1" baseline="-25000" dirty="0">
                <a:latin typeface="黑体" panose="02010609060101010101" pitchFamily="49" charset="-122"/>
                <a:ea typeface="黑体" panose="02010609060101010101" pitchFamily="49" charset="-122"/>
              </a:rPr>
              <a:t>P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↑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r>
              <a:rPr lang="zh-CN" altLang="en-US" sz="2800" b="1" i="1" dirty="0">
                <a:latin typeface="黑体" panose="02010609060101010101" pitchFamily="49" charset="-122"/>
                <a:ea typeface="黑体" panose="02010609060101010101" pitchFamily="49" charset="-122"/>
              </a:rPr>
              <a:t>ｒ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＝</a:t>
            </a:r>
            <a:r>
              <a:rPr lang="zh-CN" altLang="en-US" sz="2800" b="1" i="1" dirty="0">
                <a:latin typeface="黑体" panose="02010609060101010101" pitchFamily="49" charset="-122"/>
                <a:ea typeface="黑体" panose="02010609060101010101" pitchFamily="49" charset="-122"/>
              </a:rPr>
              <a:t>ｒ</a:t>
            </a:r>
            <a:r>
              <a:rPr lang="en-US" altLang="zh-CN" sz="2800" b="1" baseline="-25000" dirty="0">
                <a:latin typeface="黑体" panose="02010609060101010101" pitchFamily="49" charset="-122"/>
                <a:ea typeface="黑体" panose="02010609060101010101" pitchFamily="49" charset="-122"/>
              </a:rPr>
              <a:t>0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时，</a:t>
            </a:r>
            <a:r>
              <a:rPr lang="zh-CN" altLang="en-US" sz="2800" b="1" i="1" dirty="0">
                <a:latin typeface="黑体" panose="02010609060101010101" pitchFamily="49" charset="-122"/>
                <a:ea typeface="黑体" panose="02010609060101010101" pitchFamily="49" charset="-122"/>
              </a:rPr>
              <a:t>Ｅ</a:t>
            </a:r>
            <a:r>
              <a:rPr lang="en-US" altLang="zh-CN" sz="2800" b="1" i="1" baseline="-25000" dirty="0">
                <a:latin typeface="黑体" panose="02010609060101010101" pitchFamily="49" charset="-122"/>
                <a:ea typeface="黑体" panose="02010609060101010101" pitchFamily="49" charset="-122"/>
              </a:rPr>
              <a:t>P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最低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7657" name="组合 57354"/>
          <p:cNvGrpSpPr/>
          <p:nvPr/>
        </p:nvGrpSpPr>
        <p:grpSpPr>
          <a:xfrm>
            <a:off x="611188" y="3213100"/>
            <a:ext cx="1295400" cy="1981200"/>
            <a:chOff x="0" y="0"/>
            <a:chExt cx="816" cy="1248"/>
          </a:xfrm>
        </p:grpSpPr>
        <p:sp>
          <p:nvSpPr>
            <p:cNvPr id="27664" name="Rectangle 13"/>
            <p:cNvSpPr/>
            <p:nvPr/>
          </p:nvSpPr>
          <p:spPr>
            <a:xfrm>
              <a:off x="0" y="299"/>
              <a:ext cx="624" cy="602"/>
            </a:xfrm>
            <a:prstGeom prst="rect">
              <a:avLst/>
            </a:prstGeom>
            <a:solidFill>
              <a:srgbClr val="008000"/>
            </a:solidFill>
            <a:ln w="9525" cap="flat" cmpd="sng">
              <a:solidFill>
                <a:srgbClr val="008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dist" eaLnBrk="1" hangingPunct="1">
                <a:spcBef>
                  <a:spcPct val="0"/>
                </a:spcBef>
                <a:buNone/>
              </a:pPr>
              <a:r>
                <a:rPr lang="zh-CN" altLang="en-US" sz="2800" b="1" dirty="0">
                  <a:solidFill>
                    <a:srgbClr val="FFFF00"/>
                  </a:solidFill>
                  <a:latin typeface="Comic Sans MS" panose="030F0702030302020204" pitchFamily="66" charset="0"/>
                  <a:ea typeface="华文中宋" panose="02010600040101010101" pitchFamily="2" charset="-122"/>
                </a:rPr>
                <a:t>分子势能</a:t>
              </a:r>
              <a:endParaRPr lang="zh-CN" altLang="en-US" sz="2800" b="1" dirty="0">
                <a:solidFill>
                  <a:srgbClr val="FFFF00"/>
                </a:solidFill>
                <a:latin typeface="Comic Sans MS" panose="030F0702030302020204" pitchFamily="66" charset="0"/>
                <a:ea typeface="华文中宋" panose="02010600040101010101" pitchFamily="2" charset="-122"/>
              </a:endParaRPr>
            </a:p>
          </p:txBody>
        </p:sp>
        <p:sp>
          <p:nvSpPr>
            <p:cNvPr id="27665" name="AutoShape 14"/>
            <p:cNvSpPr/>
            <p:nvPr/>
          </p:nvSpPr>
          <p:spPr>
            <a:xfrm>
              <a:off x="672" y="0"/>
              <a:ext cx="144" cy="1248"/>
            </a:xfrm>
            <a:prstGeom prst="leftBrace">
              <a:avLst>
                <a:gd name="adj1" fmla="val 72141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en-US" sz="1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7658" name="Rectangle 15"/>
          <p:cNvSpPr/>
          <p:nvPr/>
        </p:nvSpPr>
        <p:spPr>
          <a:xfrm>
            <a:off x="1908175" y="5445125"/>
            <a:ext cx="5715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dirty="0">
                <a:solidFill>
                  <a:srgbClr val="FF3300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•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物体内所有分子的</a:t>
            </a:r>
            <a:r>
              <a:rPr lang="zh-CN" altLang="en-US" sz="2800" b="1" i="1" dirty="0">
                <a:latin typeface="黑体" panose="02010609060101010101" pitchFamily="49" charset="-122"/>
                <a:ea typeface="黑体" panose="02010609060101010101" pitchFamily="49" charset="-122"/>
              </a:rPr>
              <a:t>Ｅ</a:t>
            </a:r>
            <a:r>
              <a:rPr lang="en-US" altLang="zh-CN" sz="2800" b="1" i="1" baseline="-25000" dirty="0">
                <a:latin typeface="黑体" panose="02010609060101010101" pitchFamily="49" charset="-122"/>
                <a:ea typeface="黑体" panose="02010609060101010101" pitchFamily="49" charset="-122"/>
              </a:rPr>
              <a:t>K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zh-CN" altLang="en-US" sz="2800" b="1" i="1" dirty="0">
                <a:latin typeface="黑体" panose="02010609060101010101" pitchFamily="49" charset="-122"/>
                <a:ea typeface="黑体" panose="02010609060101010101" pitchFamily="49" charset="-122"/>
              </a:rPr>
              <a:t>Ｅ</a:t>
            </a:r>
            <a:r>
              <a:rPr lang="en-US" altLang="zh-CN" sz="2800" b="1" i="1" baseline="-25000" dirty="0">
                <a:latin typeface="黑体" panose="02010609060101010101" pitchFamily="49" charset="-122"/>
                <a:ea typeface="黑体" panose="02010609060101010101" pitchFamily="49" charset="-122"/>
              </a:rPr>
              <a:t>P 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总和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9" name="Rectangle 16"/>
          <p:cNvSpPr/>
          <p:nvPr/>
        </p:nvSpPr>
        <p:spPr>
          <a:xfrm>
            <a:off x="1935163" y="6021388"/>
            <a:ext cx="7208837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dirty="0">
                <a:solidFill>
                  <a:srgbClr val="FF3300"/>
                </a:solidFill>
                <a:latin typeface="Comic Sans MS" panose="030F0702030302020204" pitchFamily="66" charset="0"/>
                <a:ea typeface="华文中宋" panose="02010600040101010101" pitchFamily="2" charset="-122"/>
              </a:rPr>
              <a:t>•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物体的内能与物质的量，温度和体积有关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7660" name="组合 57359"/>
          <p:cNvGrpSpPr/>
          <p:nvPr/>
        </p:nvGrpSpPr>
        <p:grpSpPr>
          <a:xfrm>
            <a:off x="611188" y="5516563"/>
            <a:ext cx="1158875" cy="955675"/>
            <a:chOff x="0" y="0"/>
            <a:chExt cx="730" cy="602"/>
          </a:xfrm>
        </p:grpSpPr>
        <p:sp>
          <p:nvSpPr>
            <p:cNvPr id="27662" name="Rectangle 18"/>
            <p:cNvSpPr/>
            <p:nvPr/>
          </p:nvSpPr>
          <p:spPr>
            <a:xfrm>
              <a:off x="0" y="0"/>
              <a:ext cx="607" cy="602"/>
            </a:xfrm>
            <a:prstGeom prst="rect">
              <a:avLst/>
            </a:prstGeom>
            <a:solidFill>
              <a:srgbClr val="008000"/>
            </a:solidFill>
            <a:ln w="9525" cap="flat" cmpd="sng">
              <a:solidFill>
                <a:srgbClr val="008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algn="dist" eaLnBrk="1" hangingPunct="1">
                <a:spcBef>
                  <a:spcPct val="0"/>
                </a:spcBef>
                <a:buNone/>
              </a:pPr>
              <a:r>
                <a:rPr lang="zh-CN" altLang="en-US" sz="2800" b="1" dirty="0">
                  <a:solidFill>
                    <a:srgbClr val="FFFF00"/>
                  </a:solidFill>
                  <a:latin typeface="Comic Sans MS" panose="030F0702030302020204" pitchFamily="66" charset="0"/>
                  <a:ea typeface="华文中宋" panose="02010600040101010101" pitchFamily="2" charset="-122"/>
                </a:rPr>
                <a:t>物体内能</a:t>
              </a:r>
              <a:endParaRPr lang="zh-CN" altLang="en-US" sz="2800" b="1" dirty="0">
                <a:solidFill>
                  <a:srgbClr val="FFFF00"/>
                </a:solidFill>
                <a:latin typeface="Comic Sans MS" panose="030F0702030302020204" pitchFamily="66" charset="0"/>
                <a:ea typeface="华文中宋" panose="02010600040101010101" pitchFamily="2" charset="-122"/>
              </a:endParaRPr>
            </a:p>
          </p:txBody>
        </p:sp>
        <p:sp>
          <p:nvSpPr>
            <p:cNvPr id="27663" name="AutoShape 19"/>
            <p:cNvSpPr/>
            <p:nvPr/>
          </p:nvSpPr>
          <p:spPr>
            <a:xfrm>
              <a:off x="680" y="34"/>
              <a:ext cx="50" cy="499"/>
            </a:xfrm>
            <a:prstGeom prst="leftBrace">
              <a:avLst>
                <a:gd name="adj1" fmla="val 83074"/>
                <a:gd name="adj2" fmla="val 50000"/>
              </a:avLst>
            </a:prstGeom>
            <a:noFill/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anchor="ctr" anchorCtr="0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lvl="1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lvl="2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lvl="3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lvl="4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en-US" sz="1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7661" name="文本框 57362"/>
          <p:cNvSpPr txBox="1"/>
          <p:nvPr/>
        </p:nvSpPr>
        <p:spPr>
          <a:xfrm>
            <a:off x="212725" y="141288"/>
            <a:ext cx="2427288" cy="700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4000" b="1" dirty="0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课堂小结</a:t>
            </a:r>
            <a:endParaRPr lang="zh-CN" altLang="en-US" sz="4000" b="1" dirty="0">
              <a:solidFill>
                <a:schemeClr val="accent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8674" name="文本框 58369"/>
          <p:cNvSpPr txBox="1"/>
          <p:nvPr/>
        </p:nvSpPr>
        <p:spPr>
          <a:xfrm>
            <a:off x="473075" y="623888"/>
            <a:ext cx="3889375" cy="6397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注意四个误区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8371" name="文本框 58370"/>
          <p:cNvSpPr txBox="1"/>
          <p:nvPr/>
        </p:nvSpPr>
        <p:spPr>
          <a:xfrm>
            <a:off x="220663" y="1625600"/>
            <a:ext cx="9001125" cy="3992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误区一：误认为分子间距离（体积）越大，分子势能越大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误区二：误认为温度越高，分子平均速率越大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误区三：误认为温度越高，内能越大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误区四：误认为机械能越大的物体物体内能越大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8371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charRg st="27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8371">
                                            <p:txEl>
                                              <p:charRg st="27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charRg st="49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8371">
                                            <p:txEl>
                                              <p:charRg st="49" end="6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charRg st="67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8371">
                                            <p:txEl>
                                              <p:charRg st="67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9698" name="文本占位符 59393"/>
          <p:cNvSpPr>
            <a:spLocks noGrp="1"/>
          </p:cNvSpPr>
          <p:nvPr>
            <p:ph idx="1"/>
          </p:nvPr>
        </p:nvSpPr>
        <p:spPr>
          <a:xfrm>
            <a:off x="0" y="836613"/>
            <a:ext cx="9010650" cy="2282825"/>
          </a:xfrm>
          <a:ln/>
        </p:spPr>
        <p:txBody>
          <a:bodyPr vert="horz" wrap="square" lIns="91440" tIns="45720" rIns="91440" bIns="45720" anchor="t" anchorCtr="0"/>
          <a:p>
            <a:pPr marL="443230" indent="-443230" algn="just">
              <a:buNone/>
            </a:pPr>
            <a:r>
              <a:rPr lang="zh-CN" altLang="en-US" dirty="0">
                <a:solidFill>
                  <a:srgbClr val="000000"/>
                </a:solidFill>
                <a:ea typeface="黑体" panose="02010609060101010101" pitchFamily="49" charset="-122"/>
              </a:rPr>
              <a:t>     </a:t>
            </a:r>
            <a:r>
              <a:rPr lang="zh-CN" altLang="en-US" sz="3600" b="1" dirty="0">
                <a:solidFill>
                  <a:srgbClr val="FF0000"/>
                </a:solidFill>
                <a:ea typeface="黑体" panose="02010609060101010101" pitchFamily="49" charset="-122"/>
              </a:rPr>
              <a:t>用好两个曲线</a:t>
            </a:r>
            <a:endParaRPr lang="zh-CN" altLang="en-US" sz="3600" b="1" dirty="0">
              <a:solidFill>
                <a:srgbClr val="FF0000"/>
              </a:solidFill>
              <a:ea typeface="黑体" panose="02010609060101010101" pitchFamily="49" charset="-122"/>
            </a:endParaRPr>
          </a:p>
          <a:p>
            <a:pPr marL="443230" indent="-443230" algn="just">
              <a:buNone/>
            </a:pPr>
            <a:r>
              <a:rPr lang="zh-CN" altLang="en-US" dirty="0">
                <a:solidFill>
                  <a:srgbClr val="000000"/>
                </a:solidFill>
              </a:rPr>
              <a:t>	</a:t>
            </a:r>
            <a:r>
              <a:rPr lang="zh-CN" altLang="en-US" b="1" dirty="0">
                <a:solidFill>
                  <a:srgbClr val="000000"/>
                </a:solidFill>
              </a:rPr>
              <a:t>分子力曲线如图</a:t>
            </a:r>
            <a:r>
              <a:rPr lang="en-US" altLang="zh-CN" b="1" dirty="0">
                <a:solidFill>
                  <a:srgbClr val="000000"/>
                </a:solidFill>
              </a:rPr>
              <a:t>11-1-3</a:t>
            </a:r>
            <a:r>
              <a:rPr lang="zh-CN" altLang="en-US" b="1" dirty="0">
                <a:solidFill>
                  <a:srgbClr val="000000"/>
                </a:solidFill>
              </a:rPr>
              <a:t>甲所示、分子势能曲线如图乙所示，当分子间距离</a:t>
            </a:r>
            <a:r>
              <a:rPr lang="en-US" altLang="zh-CN" b="1" dirty="0">
                <a:solidFill>
                  <a:srgbClr val="000000"/>
                </a:solidFill>
              </a:rPr>
              <a:t>r</a:t>
            </a:r>
            <a:r>
              <a:rPr lang="zh-CN" altLang="en-US" b="1" dirty="0">
                <a:solidFill>
                  <a:srgbClr val="000000"/>
                </a:solidFill>
              </a:rPr>
              <a:t>＝</a:t>
            </a:r>
            <a:r>
              <a:rPr lang="en-US" altLang="zh-CN" b="1" dirty="0">
                <a:solidFill>
                  <a:srgbClr val="000000"/>
                </a:solidFill>
              </a:rPr>
              <a:t>r</a:t>
            </a:r>
            <a:r>
              <a:rPr lang="en-US" altLang="zh-CN" b="1" baseline="-30000" dirty="0">
                <a:solidFill>
                  <a:srgbClr val="000000"/>
                </a:solidFill>
              </a:rPr>
              <a:t>0</a:t>
            </a:r>
            <a:r>
              <a:rPr lang="zh-CN" altLang="en-US" b="1" dirty="0">
                <a:solidFill>
                  <a:srgbClr val="000000"/>
                </a:solidFill>
              </a:rPr>
              <a:t>时，分子力为</a:t>
            </a:r>
            <a:r>
              <a:rPr lang="en-US" altLang="zh-CN" b="1" dirty="0">
                <a:solidFill>
                  <a:srgbClr val="000000"/>
                </a:solidFill>
              </a:rPr>
              <a:t>0</a:t>
            </a:r>
            <a:r>
              <a:rPr lang="zh-CN" altLang="en-US" b="1" dirty="0">
                <a:solidFill>
                  <a:srgbClr val="000000"/>
                </a:solidFill>
              </a:rPr>
              <a:t>，分子势能最小，但不是零．</a:t>
            </a:r>
            <a:endParaRPr lang="zh-CN" altLang="en-US" b="1" dirty="0">
              <a:solidFill>
                <a:srgbClr val="000000"/>
              </a:solidFill>
              <a:ea typeface="楷体_GB2312" panose="02010609030101010101" pitchFamily="49" charset="-122"/>
            </a:endParaRPr>
          </a:p>
        </p:txBody>
      </p:sp>
      <p:graphicFrame>
        <p:nvGraphicFramePr>
          <p:cNvPr id="29699" name="对象 59394"/>
          <p:cNvGraphicFramePr/>
          <p:nvPr/>
        </p:nvGraphicFramePr>
        <p:xfrm>
          <a:off x="446088" y="3328988"/>
          <a:ext cx="8248650" cy="198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8253730" imgH="199390" progId="Word.Document.8">
                  <p:embed/>
                </p:oleObj>
              </mc:Choice>
              <mc:Fallback>
                <p:oleObj name="" r:id="rId1" imgW="8253730" imgH="199390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46088" y="3328988"/>
                        <a:ext cx="8248650" cy="1984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700" name="图片 59395" descr="W15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013" y="3284538"/>
            <a:ext cx="6913562" cy="3181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01" name="矩形 59396"/>
          <p:cNvSpPr/>
          <p:nvPr/>
        </p:nvSpPr>
        <p:spPr>
          <a:xfrm>
            <a:off x="3921125" y="5229225"/>
            <a:ext cx="1303338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ctr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图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11-1-3</a:t>
            </a:r>
            <a:endParaRPr lang="en-US" altLang="zh-CN" sz="2400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nordridesign.com">
  <a:themeElements>
    <a:clrScheme name="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B2B2B2"/>
      </a:accent1>
      <a:accent2>
        <a:srgbClr val="5F5F5F"/>
      </a:accent2>
      <a:accent3>
        <a:srgbClr val="FFFFFF"/>
      </a:accent3>
      <a:accent4>
        <a:srgbClr val="000000"/>
      </a:accent4>
      <a:accent5>
        <a:srgbClr val="D5D5D5"/>
      </a:accent5>
      <a:accent6>
        <a:srgbClr val="555555"/>
      </a:accent6>
      <a:hlink>
        <a:srgbClr val="1C1C1C"/>
      </a:hlink>
      <a:folHlink>
        <a:srgbClr val="DDDDDD"/>
      </a:folHlink>
    </a:clrScheme>
    <a:fontScheme name="">
      <a:majorFont>
        <a:latin typeface="华文细黑"/>
        <a:ea typeface="华文细黑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nordridesign.co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rdridesign.co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rdridesign.co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rdridesign.co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rdridesign.co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rdridesign.co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rdridesign.co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rdridesign.co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rdridesign.co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rdridesign.co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rdridesign.co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rdridesign.co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rdridesign.com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rdridesign.com 14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B2B2B2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555555"/>
        </a:accent6>
        <a:hlink>
          <a:srgbClr val="1C1C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nordridesign.com">
  <a:themeElements>
    <a:clrScheme name="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5B8CC1"/>
      </a:accent1>
      <a:accent2>
        <a:srgbClr val="2A5682"/>
      </a:accent2>
      <a:accent3>
        <a:srgbClr val="FFFFFF"/>
      </a:accent3>
      <a:accent4>
        <a:srgbClr val="000000"/>
      </a:accent4>
      <a:accent5>
        <a:srgbClr val="B6C5DC"/>
      </a:accent5>
      <a:accent6>
        <a:srgbClr val="254C74"/>
      </a:accent6>
      <a:hlink>
        <a:srgbClr val="002850"/>
      </a:hlink>
      <a:folHlink>
        <a:srgbClr val="2A94FE"/>
      </a:folHlink>
    </a:clrScheme>
    <a:fontScheme name="">
      <a:majorFont>
        <a:latin typeface="黑体"/>
        <a:ea typeface=""/>
        <a:cs typeface=""/>
      </a:majorFont>
      <a:minorFont>
        <a:latin typeface="黑体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1_nordridesign.com 1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5B8CC1"/>
        </a:accent1>
        <a:accent2>
          <a:srgbClr val="2A5682"/>
        </a:accent2>
        <a:accent3>
          <a:srgbClr val="FFFFFF"/>
        </a:accent3>
        <a:accent4>
          <a:srgbClr val="000000"/>
        </a:accent4>
        <a:accent5>
          <a:srgbClr val="B5C5DD"/>
        </a:accent5>
        <a:accent6>
          <a:srgbClr val="254D75"/>
        </a:accent6>
        <a:hlink>
          <a:srgbClr val="002850"/>
        </a:hlink>
        <a:folHlink>
          <a:srgbClr val="2A94F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nordridesign.com">
  <a:themeElements>
    <a:clrScheme name="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B2B2B2"/>
      </a:accent1>
      <a:accent2>
        <a:srgbClr val="5F5F5F"/>
      </a:accent2>
      <a:accent3>
        <a:srgbClr val="FFFFFF"/>
      </a:accent3>
      <a:accent4>
        <a:srgbClr val="000000"/>
      </a:accent4>
      <a:accent5>
        <a:srgbClr val="D5D5D5"/>
      </a:accent5>
      <a:accent6>
        <a:srgbClr val="555555"/>
      </a:accent6>
      <a:hlink>
        <a:srgbClr val="1C1C1C"/>
      </a:hlink>
      <a:folHlink>
        <a:srgbClr val="DDDDDD"/>
      </a:folHlink>
    </a:clrScheme>
    <a:fontScheme name="">
      <a:majorFont>
        <a:latin typeface="华文细黑"/>
        <a:ea typeface="华文细黑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2_nordridesign.co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nordridesign.co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nordridesign.co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nordridesign.co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nordridesign.co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nordridesign.co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nordridesign.co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nordridesign.co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nordridesign.co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nordridesign.co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nordridesign.co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nordridesign.co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nordridesign.com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nordridesign.com 14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B2B2B2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555555"/>
        </a:accent6>
        <a:hlink>
          <a:srgbClr val="1C1C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nordridesign.com">
  <a:themeElements>
    <a:clrScheme name="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B2B2B2"/>
      </a:accent1>
      <a:accent2>
        <a:srgbClr val="5F5F5F"/>
      </a:accent2>
      <a:accent3>
        <a:srgbClr val="FFFFFF"/>
      </a:accent3>
      <a:accent4>
        <a:srgbClr val="000000"/>
      </a:accent4>
      <a:accent5>
        <a:srgbClr val="D5D5D5"/>
      </a:accent5>
      <a:accent6>
        <a:srgbClr val="555555"/>
      </a:accent6>
      <a:hlink>
        <a:srgbClr val="1C1C1C"/>
      </a:hlink>
      <a:folHlink>
        <a:srgbClr val="DDDDDD"/>
      </a:folHlink>
    </a:clrScheme>
    <a:fontScheme name="">
      <a:majorFont>
        <a:latin typeface="华文细黑"/>
        <a:ea typeface="华文细黑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3_nordridesign.co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nordridesign.co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nordridesign.co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nordridesign.co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nordridesign.co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nordridesign.co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nordridesign.co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nordridesign.co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nordridesign.co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nordridesign.co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nordridesign.co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nordridesign.co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nordridesign.com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nordridesign.com 14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B2B2B2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555555"/>
        </a:accent6>
        <a:hlink>
          <a:srgbClr val="1C1C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nordridesign.com">
  <a:themeElements>
    <a:clrScheme name="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B2B2B2"/>
      </a:accent1>
      <a:accent2>
        <a:srgbClr val="5F5F5F"/>
      </a:accent2>
      <a:accent3>
        <a:srgbClr val="FFFFFF"/>
      </a:accent3>
      <a:accent4>
        <a:srgbClr val="000000"/>
      </a:accent4>
      <a:accent5>
        <a:srgbClr val="D5D5D5"/>
      </a:accent5>
      <a:accent6>
        <a:srgbClr val="555555"/>
      </a:accent6>
      <a:hlink>
        <a:srgbClr val="1C1C1C"/>
      </a:hlink>
      <a:folHlink>
        <a:srgbClr val="DDDDDD"/>
      </a:folHlink>
    </a:clrScheme>
    <a:fontScheme name="">
      <a:majorFont>
        <a:latin typeface="华文细黑"/>
        <a:ea typeface="华文细黑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4_nordridesign.co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nordridesign.co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nordridesign.co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nordridesign.co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nordridesign.co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nordridesign.co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nordridesign.co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nordridesign.co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nordridesign.co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nordridesign.co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nordridesign.co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nordridesign.co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nordridesign.com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nordridesign.com 14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B2B2B2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555555"/>
        </a:accent6>
        <a:hlink>
          <a:srgbClr val="1C1C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nordridesign.com">
  <a:themeElements>
    <a:clrScheme name="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B2B2B2"/>
      </a:accent1>
      <a:accent2>
        <a:srgbClr val="5F5F5F"/>
      </a:accent2>
      <a:accent3>
        <a:srgbClr val="FFFFFF"/>
      </a:accent3>
      <a:accent4>
        <a:srgbClr val="000000"/>
      </a:accent4>
      <a:accent5>
        <a:srgbClr val="D5D5D5"/>
      </a:accent5>
      <a:accent6>
        <a:srgbClr val="555555"/>
      </a:accent6>
      <a:hlink>
        <a:srgbClr val="1C1C1C"/>
      </a:hlink>
      <a:folHlink>
        <a:srgbClr val="DDDDDD"/>
      </a:folHlink>
    </a:clrScheme>
    <a:fontScheme name="">
      <a:majorFont>
        <a:latin typeface="华文细黑"/>
        <a:ea typeface="华文细黑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5_nordridesign.co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nordridesign.co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nordridesign.co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nordridesign.co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nordridesign.co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nordridesign.co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nordridesign.co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nordridesign.co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nordridesign.co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nordridesign.co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nordridesign.co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nordridesign.co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nordridesign.com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nordridesign.com 14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B2B2B2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555555"/>
        </a:accent6>
        <a:hlink>
          <a:srgbClr val="1C1C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nordridesign.com">
  <a:themeElements>
    <a:clrScheme name="">
      <a:dk1>
        <a:srgbClr val="000000"/>
      </a:dk1>
      <a:lt1>
        <a:srgbClr val="FFFFFF"/>
      </a:lt1>
      <a:dk2>
        <a:srgbClr val="000000"/>
      </a:dk2>
      <a:lt2>
        <a:srgbClr val="C0C0C0"/>
      </a:lt2>
      <a:accent1>
        <a:srgbClr val="B2B2B2"/>
      </a:accent1>
      <a:accent2>
        <a:srgbClr val="5F5F5F"/>
      </a:accent2>
      <a:accent3>
        <a:srgbClr val="FFFFFF"/>
      </a:accent3>
      <a:accent4>
        <a:srgbClr val="000000"/>
      </a:accent4>
      <a:accent5>
        <a:srgbClr val="D5D5D5"/>
      </a:accent5>
      <a:accent6>
        <a:srgbClr val="555555"/>
      </a:accent6>
      <a:hlink>
        <a:srgbClr val="1C1C1C"/>
      </a:hlink>
      <a:folHlink>
        <a:srgbClr val="DDDDDD"/>
      </a:folHlink>
    </a:clrScheme>
    <a:fontScheme name="">
      <a:majorFont>
        <a:latin typeface="华文细黑"/>
        <a:ea typeface="华文细黑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6_nordridesign.com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nordridesign.com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nordridesign.com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nordridesign.com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nordridesign.com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nordridesign.com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nordridesign.com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nordridesign.com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nordridesign.com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nordridesign.com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nordridesign.com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nordridesign.com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nordridesign.com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0000"/>
        </a:hlink>
        <a:folHlink>
          <a:srgbClr val="0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nordridesign.com 14">
        <a:dk1>
          <a:srgbClr val="000000"/>
        </a:dk1>
        <a:lt1>
          <a:srgbClr val="FFFFFF"/>
        </a:lt1>
        <a:dk2>
          <a:srgbClr val="000000"/>
        </a:dk2>
        <a:lt2>
          <a:srgbClr val="C0C0C0"/>
        </a:lt2>
        <a:accent1>
          <a:srgbClr val="B2B2B2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555555"/>
        </a:accent6>
        <a:hlink>
          <a:srgbClr val="1C1C1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演示文稿1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宋体"/>
        <a:ea typeface="华文新魏"/>
        <a:cs typeface=""/>
      </a:majorFont>
      <a:minorFont>
        <a:latin typeface="宋体"/>
        <a:ea typeface="华文新魏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演示文稿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文稿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文稿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文稿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文稿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文稿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文稿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文稿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文稿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文稿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文稿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文稿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2916</Words>
  <Application>WPS 演示</Application>
  <PresentationFormat>全屏显示(4:3)</PresentationFormat>
  <Paragraphs>362</Paragraphs>
  <Slides>21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8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21</vt:i4>
      </vt:variant>
    </vt:vector>
  </HeadingPairs>
  <TitlesOfParts>
    <vt:vector size="44" baseType="lpstr">
      <vt:lpstr>Arial</vt:lpstr>
      <vt:lpstr>宋体</vt:lpstr>
      <vt:lpstr>Wingdings</vt:lpstr>
      <vt:lpstr>华文细黑</vt:lpstr>
      <vt:lpstr>Times New Roman</vt:lpstr>
      <vt:lpstr>黑体</vt:lpstr>
      <vt:lpstr>华文新魏</vt:lpstr>
      <vt:lpstr>华文行楷</vt:lpstr>
      <vt:lpstr>华文中宋</vt:lpstr>
      <vt:lpstr>楷体_GB2312</vt:lpstr>
      <vt:lpstr>Comic Sans MS</vt:lpstr>
      <vt:lpstr>微软雅黑</vt:lpstr>
      <vt:lpstr>Arial Unicode MS</vt:lpstr>
      <vt:lpstr>nordridesign.com</vt:lpstr>
      <vt:lpstr>1_nordridesign.com</vt:lpstr>
      <vt:lpstr>2_nordridesign.com</vt:lpstr>
      <vt:lpstr>3_nordridesign.com</vt:lpstr>
      <vt:lpstr>4_nordridesign.com</vt:lpstr>
      <vt:lpstr>5_nordridesign.com</vt:lpstr>
      <vt:lpstr>6_nordridesign.com</vt:lpstr>
      <vt:lpstr>演示文稿1</vt:lpstr>
      <vt:lpstr>Equation.3</vt:lpstr>
      <vt:lpstr>Word.Document.8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辰昊</cp:lastModifiedBy>
  <cp:revision>311</cp:revision>
  <dcterms:created xsi:type="dcterms:W3CDTF">2014-11-23T13:12:20Z</dcterms:created>
  <dcterms:modified xsi:type="dcterms:W3CDTF">2021-05-10T02:01:23Z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2052-11.1.0.10463</vt:lpwstr>
  </property>
  <property fmtid="{D5CDD505-2E9C-101B-9397-08002B2CF9AE}" pid="3" name="ICV">
    <vt:lpwstr>8FF22781440F4062917E1110F3468167</vt:lpwstr>
  </property>
</Properties>
</file>