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F6199-8974-4838-B0D0-69146BF7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B694998-428C-4588-99F9-980B6CCCDD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C63375-F74A-484A-B888-5AFA04EE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C73538-0410-43A8-A5FF-7A935D93E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BDBDA0-BA67-41A5-A4AE-E55D5E24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61E99B-4C60-41A5-B942-6D2C84DD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F7586F-0AEC-4B70-9413-B718666E5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172914-3626-4BA5-BCA0-E303E0F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01F77A-CDBC-47E1-9980-C2DEF47EE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1D0D53-D449-406E-8224-2B0D6C35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2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E50539-12EB-49FA-A16C-8115EE19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B8D53-8EF9-493C-8A38-659A322EE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99BF9-5D29-48B7-9864-1A3FA1C3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FF3335-9202-4C8B-841C-6626866E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A770C-F571-47E0-9B36-73234DCA0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C62265-875F-4463-A6D4-F480C7FE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42257C-26CF-4758-8064-A448C0355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0DF2CD-F036-4E83-8E09-0E59E1685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E81522-E473-4428-8622-E567EBFE6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6B8B33-4F88-4740-831B-49CBB8C0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E5EF21D-581F-4D1B-98E1-B993D01C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61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A08BD5-C11F-4BCF-8701-FFB314D7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1CE84E-8CA1-4BF5-905C-CF260B834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B6A27CE-BEBC-45EA-AA1B-F76FED17B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EB326DF-15D5-466B-BD39-54A685FA5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DE85EF-19FB-473A-8E3E-F723662D0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B83A99-F405-44A9-814B-59773583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029C9FA-8758-44E1-923D-2E003DE8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071B73-E58C-49EF-9178-422BA9A1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46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13C8D4-DB13-47B4-B545-7BAD12725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4E834C-C2B1-4A23-83AB-F6777611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72B5FC-0688-4668-A39C-D57482076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26627E-50D0-454E-8E2E-0846860C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917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44AD03F-C8FB-436F-A024-6572BF10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F7E594-3BA2-46E8-B632-D317F307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2031-5B1E-461B-AF4D-5EC589FF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8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6AEF6-1D98-4323-8488-BC524B7B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EBBD2-FA18-44B6-9396-61C5E9BC2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FCC2B0-D4B1-4EF4-8E84-B19B59CF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F1D38E-F2E3-463D-9F50-98FAD9A7A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320E69-DF42-43E9-B1D0-8C0DFD5CB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0C9F1-ECDF-4CF2-95AA-33FA33C0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9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5DCE07-280B-4FEA-BF23-DA9715F0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41DCFF-BEB3-438E-8FB5-F4D185124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89559B-576F-491F-95DF-F624836D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D385DA2-5B00-4BC7-8CCC-70E229B5E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CA3F00-864B-44A3-8604-627AE863C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C0D6A0-5A95-4AEC-AC8A-E3DC7C8C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7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F783F-89EE-4A32-8D6E-37248D36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F2238-B97E-453C-B1C9-733246A69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D67D2-8D30-4B8B-BE11-CE79DEE8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A99660-0DD8-4900-B4BD-E8D952E3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7247DE-2101-43CA-A53A-E93B8884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71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E51109-7EBB-4BA5-8F82-6951DD9751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274989-B3D6-4318-AF1E-693E1D30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C8A380-CE2F-4B69-8F92-7276539D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DB0B9D-0675-4669-B264-034756C3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F8882-3B79-406E-BF13-0B62B2F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7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2687545-E88C-43B7-A03B-EF1BC1D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9A33C3-82B7-40A7-9738-528FE287C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2A97DC-1057-4D7F-9B48-AF0FBCD3A1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B89F-6B56-4075-984C-E8ACFED81263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37ECBB-C424-4F50-8C90-80815BE81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7A4D6-0B61-4251-BFD9-04BBF83F6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8B3165-AD1A-4FF1-9622-CC128AE1AD28}"/>
              </a:ext>
            </a:extLst>
          </p:cNvPr>
          <p:cNvSpPr txBox="1"/>
          <p:nvPr/>
        </p:nvSpPr>
        <p:spPr>
          <a:xfrm>
            <a:off x="514350" y="82034"/>
            <a:ext cx="113871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New Curriculum Standard for Labor Education was Released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290512" y="790634"/>
            <a:ext cx="1180623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Education recently 1.________________ (release) a new curriculum standard 2.___________ labor education in compulsory education. The standard has three types of tasks: everyday chores, including cleaning, organizing, cooking, and using and maintaining home appliances; 3._______________ (produce) labor, including agriculture, making traditional handicrafts, and experience and application of new 4.______________ (technology) ; and service, including volunteer work.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DBA1A7-0DCC-4D72-B6F3-BA44A5614BFE}"/>
              </a:ext>
            </a:extLst>
          </p:cNvPr>
          <p:cNvSpPr txBox="1"/>
          <p:nvPr/>
        </p:nvSpPr>
        <p:spPr>
          <a:xfrm>
            <a:off x="5201357" y="697247"/>
            <a:ext cx="31996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h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as released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7458AF7-5254-4317-80FE-6B12BED2C802}"/>
              </a:ext>
            </a:extLst>
          </p:cNvPr>
          <p:cNvSpPr txBox="1"/>
          <p:nvPr/>
        </p:nvSpPr>
        <p:spPr>
          <a:xfrm>
            <a:off x="709612" y="4736753"/>
            <a:ext cx="32146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technologies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553EB2A-CE97-4F90-983B-BA606039AD7A}"/>
              </a:ext>
            </a:extLst>
          </p:cNvPr>
          <p:cNvSpPr txBox="1"/>
          <p:nvPr/>
        </p:nvSpPr>
        <p:spPr>
          <a:xfrm>
            <a:off x="5877772" y="1219649"/>
            <a:ext cx="13263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for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F621847-14CE-4882-9476-F6D47BFF2A46}"/>
              </a:ext>
            </a:extLst>
          </p:cNvPr>
          <p:cNvSpPr txBox="1"/>
          <p:nvPr/>
        </p:nvSpPr>
        <p:spPr>
          <a:xfrm>
            <a:off x="4883601" y="3299013"/>
            <a:ext cx="2974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productive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440530" y="337029"/>
            <a:ext cx="11503819" cy="5186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"Learning to cook is not about increasing their burden, but if children are 5.______________ (active) encouraged to participate in the daily tasks, it will make 6.__________ big difference in their life," the expert said.  This new education curriculum standard has therefore attracted social attention and sparked 7.__________ (heat) public discussions.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B93133-0663-4335-A22D-96C77FE973EA}"/>
              </a:ext>
            </a:extLst>
          </p:cNvPr>
          <p:cNvSpPr txBox="1"/>
          <p:nvPr/>
        </p:nvSpPr>
        <p:spPr>
          <a:xfrm>
            <a:off x="7077074" y="1185743"/>
            <a:ext cx="2324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actively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9E8C37F-2A8A-4EF2-815E-017DE5B035FF}"/>
              </a:ext>
            </a:extLst>
          </p:cNvPr>
          <p:cNvSpPr txBox="1"/>
          <p:nvPr/>
        </p:nvSpPr>
        <p:spPr>
          <a:xfrm>
            <a:off x="2900363" y="2630656"/>
            <a:ext cx="13001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3711B14-4AB7-D32B-85DB-1DD1D3A6ED80}"/>
              </a:ext>
            </a:extLst>
          </p:cNvPr>
          <p:cNvSpPr txBox="1"/>
          <p:nvPr/>
        </p:nvSpPr>
        <p:spPr>
          <a:xfrm>
            <a:off x="3771899" y="4786193"/>
            <a:ext cx="2324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heated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485834"/>
            <a:ext cx="11806238" cy="5186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    Education on practical labor skills will 8.___________________ (incorporate) into the curriculum of China's primary and secondary schools from this year's fall semester, 9.__________ aim is to encourage students to participate in manual labor in addition to 10.____________ (academy) learning and develop an all-round grounding.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719137" y="1278098"/>
            <a:ext cx="39290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b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e incorporated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9515474" y="2786656"/>
            <a:ext cx="1657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whose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DAAD2D-7857-4689-B276-1AAA763FF3E2}"/>
              </a:ext>
            </a:extLst>
          </p:cNvPr>
          <p:cNvSpPr txBox="1"/>
          <p:nvPr/>
        </p:nvSpPr>
        <p:spPr>
          <a:xfrm>
            <a:off x="7115175" y="4229455"/>
            <a:ext cx="28860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academic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214</Words>
  <Application>Microsoft Office PowerPoint</Application>
  <PresentationFormat>宽屏</PresentationFormat>
  <Paragraphs>14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6</cp:revision>
  <dcterms:created xsi:type="dcterms:W3CDTF">2021-10-24T14:42:08Z</dcterms:created>
  <dcterms:modified xsi:type="dcterms:W3CDTF">2022-05-30T00:44:42Z</dcterms:modified>
</cp:coreProperties>
</file>