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98" r:id="rId4"/>
    <p:sldId id="299" r:id="rId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2" d="100"/>
          <a:sy n="62" d="100"/>
        </p:scale>
        <p:origin x="8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2022/12/27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E71B77E4-83F1-BD1D-24F6-ED1120C492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0782" y="431515"/>
            <a:ext cx="9010436" cy="6226139"/>
          </a:xfrm>
          <a:prstGeom prst="rect">
            <a:avLst/>
          </a:prstGeom>
        </p:spPr>
      </p:pic>
    </p:spTree>
    <p:extLst>
      <p:ext uri="{BB962C8B-B14F-4D97-AF65-F5344CB8AC3E}">
        <p14:creationId xmlns:p14="http://schemas.microsoft.com/office/powerpoint/2010/main" val="299104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内容占位符 9">
            <a:extLst>
              <a:ext uri="{FF2B5EF4-FFF2-40B4-BE49-F238E27FC236}">
                <a16:creationId xmlns:a16="http://schemas.microsoft.com/office/drawing/2014/main" id="{186BC481-43E6-E0E4-A72A-859CDBA5B9D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85682" y="226031"/>
            <a:ext cx="5178174" cy="6554913"/>
          </a:xfrm>
        </p:spPr>
      </p:pic>
    </p:spTree>
    <p:extLst>
      <p:ext uri="{BB962C8B-B14F-4D97-AF65-F5344CB8AC3E}">
        <p14:creationId xmlns:p14="http://schemas.microsoft.com/office/powerpoint/2010/main" val="922371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E9370B3A-852C-086B-BFAB-C0EB672CFC30}"/>
              </a:ext>
            </a:extLst>
          </p:cNvPr>
          <p:cNvSpPr txBox="1"/>
          <p:nvPr/>
        </p:nvSpPr>
        <p:spPr>
          <a:xfrm>
            <a:off x="4642282" y="1167344"/>
            <a:ext cx="7374835" cy="5016758"/>
          </a:xfrm>
          <a:prstGeom prst="rect">
            <a:avLst/>
          </a:prstGeom>
          <a:noFill/>
        </p:spPr>
        <p:txBody>
          <a:bodyPr wrap="square" rtlCol="0">
            <a:spAutoFit/>
          </a:bodyPr>
          <a:lstStyle/>
          <a:p>
            <a:r>
              <a:rPr lang="zh-CN" altLang="en-US" sz="3200" dirty="0">
                <a:latin typeface="华文楷体" panose="02010600040101010101" pitchFamily="2" charset="-122"/>
                <a:ea typeface="华文楷体" panose="02010600040101010101" pitchFamily="2" charset="-122"/>
              </a:rPr>
              <a:t>        波尔卡原是捷克的一种民间舞蹈，以男女对舞为主，轻快、活泼，一般为二拍子，三部曲式。在</a:t>
            </a:r>
            <a:r>
              <a:rPr lang="en-US" altLang="zh-CN" sz="3200" dirty="0">
                <a:latin typeface="华文楷体" panose="02010600040101010101" pitchFamily="2" charset="-122"/>
                <a:ea typeface="华文楷体" panose="02010600040101010101" pitchFamily="2" charset="-122"/>
              </a:rPr>
              <a:t>19</a:t>
            </a:r>
            <a:r>
              <a:rPr lang="zh-CN" altLang="en-US" sz="3200" dirty="0">
                <a:latin typeface="华文楷体" panose="02010600040101010101" pitchFamily="2" charset="-122"/>
                <a:ea typeface="华文楷体" panose="02010600040101010101" pitchFamily="2" charset="-122"/>
              </a:rPr>
              <a:t>世纪中叶盛行全欧洲。</a:t>
            </a:r>
            <a:endParaRPr lang="en-US" altLang="zh-CN" sz="3200" dirty="0">
              <a:latin typeface="华文楷体" panose="02010600040101010101" pitchFamily="2" charset="-122"/>
              <a:ea typeface="华文楷体" panose="02010600040101010101" pitchFamily="2" charset="-122"/>
            </a:endParaRPr>
          </a:p>
          <a:p>
            <a:r>
              <a:rPr lang="en-US" altLang="zh-CN" sz="3200" dirty="0">
                <a:latin typeface="华文楷体" panose="02010600040101010101" pitchFamily="2" charset="-122"/>
                <a:ea typeface="华文楷体" panose="02010600040101010101" pitchFamily="2" charset="-122"/>
              </a:rPr>
              <a:t>       19</a:t>
            </a:r>
            <a:r>
              <a:rPr lang="zh-CN" altLang="en-US" sz="3200" dirty="0">
                <a:latin typeface="华文楷体" panose="02010600040101010101" pitchFamily="2" charset="-122"/>
                <a:ea typeface="华文楷体" panose="02010600040101010101" pitchFamily="2" charset="-122"/>
              </a:rPr>
              <a:t>世纪，欧洲古典浪漫主义民族乐派的作曲家们在许多交响乐作品中加入类似波尔卡这类民族民间音乐，使作品充满了民族民间色彩，表达了作曲家对祖国，对民族，对生活热爱的感情。</a:t>
            </a:r>
            <a:endParaRPr lang="en-US" altLang="zh-CN" sz="3200" dirty="0">
              <a:latin typeface="华文楷体" panose="02010600040101010101" pitchFamily="2" charset="-122"/>
              <a:ea typeface="华文楷体" panose="02010600040101010101" pitchFamily="2" charset="-122"/>
            </a:endParaRPr>
          </a:p>
          <a:p>
            <a:r>
              <a:rPr lang="en-US" altLang="zh-CN" sz="3200" dirty="0">
                <a:latin typeface="华文楷体" panose="02010600040101010101" pitchFamily="2" charset="-122"/>
                <a:ea typeface="华文楷体" panose="02010600040101010101" pitchFamily="2" charset="-122"/>
              </a:rPr>
              <a:t>    </a:t>
            </a:r>
          </a:p>
        </p:txBody>
      </p:sp>
      <p:sp>
        <p:nvSpPr>
          <p:cNvPr id="3" name="矩形 2">
            <a:extLst>
              <a:ext uri="{FF2B5EF4-FFF2-40B4-BE49-F238E27FC236}">
                <a16:creationId xmlns:a16="http://schemas.microsoft.com/office/drawing/2014/main" id="{4F5EF37A-A56F-A696-AAD9-A476DABD672D}"/>
              </a:ext>
            </a:extLst>
          </p:cNvPr>
          <p:cNvSpPr/>
          <p:nvPr/>
        </p:nvSpPr>
        <p:spPr>
          <a:xfrm>
            <a:off x="483704" y="244014"/>
            <a:ext cx="5032148" cy="923330"/>
          </a:xfrm>
          <a:prstGeom prst="rect">
            <a:avLst/>
          </a:prstGeom>
          <a:noFill/>
        </p:spPr>
        <p:txBody>
          <a:bodyPr wrap="none" lIns="91440" tIns="45720" rIns="91440" bIns="45720">
            <a:spAutoFit/>
          </a:bodyPr>
          <a:lstStyle/>
          <a:p>
            <a:pPr algn="ctr"/>
            <a:r>
              <a:rPr lang="zh-CN" altLang="en-US" sz="5400" b="1" cap="none" spc="0" dirty="0">
                <a:ln w="22225">
                  <a:solidFill>
                    <a:schemeClr val="accent2"/>
                  </a:solidFill>
                  <a:prstDash val="solid"/>
                </a:ln>
                <a:solidFill>
                  <a:schemeClr val="accent2">
                    <a:lumMod val="40000"/>
                    <a:lumOff val="60000"/>
                  </a:schemeClr>
                </a:solidFill>
                <a:effectLst/>
              </a:rPr>
              <a:t>什么是波尔卡？</a:t>
            </a:r>
          </a:p>
        </p:txBody>
      </p:sp>
      <p:pic>
        <p:nvPicPr>
          <p:cNvPr id="5" name="图片 4">
            <a:extLst>
              <a:ext uri="{FF2B5EF4-FFF2-40B4-BE49-F238E27FC236}">
                <a16:creationId xmlns:a16="http://schemas.microsoft.com/office/drawing/2014/main" id="{8916057C-CCBF-ACE1-A985-764F01B387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704" y="1485262"/>
            <a:ext cx="3873057" cy="4667059"/>
          </a:xfrm>
          <a:prstGeom prst="rect">
            <a:avLst/>
          </a:prstGeom>
        </p:spPr>
      </p:pic>
    </p:spTree>
    <p:extLst>
      <p:ext uri="{BB962C8B-B14F-4D97-AF65-F5344CB8AC3E}">
        <p14:creationId xmlns:p14="http://schemas.microsoft.com/office/powerpoint/2010/main" val="133865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B01F01-1018-52ED-402C-44582D406865}"/>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8F54B4EC-086E-C524-E84D-B85BF4EA23C6}"/>
              </a:ext>
            </a:extLst>
          </p:cNvPr>
          <p:cNvSpPr>
            <a:spLocks noGrp="1"/>
          </p:cNvSpPr>
          <p:nvPr>
            <p:ph idx="1"/>
          </p:nvPr>
        </p:nvSpPr>
        <p:spPr/>
        <p:txBody>
          <a:bodyPr/>
          <a:lstStyle/>
          <a:p>
            <a:endParaRPr lang="zh-CN" altLang="en-US"/>
          </a:p>
        </p:txBody>
      </p:sp>
    </p:spTree>
    <p:extLst>
      <p:ext uri="{BB962C8B-B14F-4D97-AF65-F5344CB8AC3E}">
        <p14:creationId xmlns:p14="http://schemas.microsoft.com/office/powerpoint/2010/main" val="1957716286"/>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90</Words>
  <Application>Microsoft Office PowerPoint</Application>
  <PresentationFormat>宽屏</PresentationFormat>
  <Paragraphs>4</Paragraphs>
  <Slides>4</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4</vt:i4>
      </vt:variant>
    </vt:vector>
  </HeadingPairs>
  <TitlesOfParts>
    <vt:vector size="8" baseType="lpstr">
      <vt:lpstr>华文楷体</vt:lpstr>
      <vt:lpstr>Arial</vt:lpstr>
      <vt:lpstr>Calibri</vt:lpstr>
      <vt:lpstr>Office 主题</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DXY</dc:creator>
  <cp:lastModifiedBy>1529584130@qq.com</cp:lastModifiedBy>
  <cp:revision>4</cp:revision>
  <dcterms:created xsi:type="dcterms:W3CDTF">2022-12-27T07:44:32Z</dcterms:created>
  <dcterms:modified xsi:type="dcterms:W3CDTF">2022-12-27T08:54:19Z</dcterms:modified>
</cp:coreProperties>
</file>