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8EC725-053A-5B4D-C19D-D3B3151219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9708548-5D02-C8C4-CD4E-8B42A3FF45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E96A3A-5DE8-8F35-D9EE-45BD43888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738B09-1770-1BF8-7947-5EFB0DF7E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E908C96-A734-89A6-7509-C6A8D008E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6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BECF68-7B04-3EE2-84C1-28390CCAF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AD85CBE-E61B-8EFE-3C9E-D92350684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BC6B57F-6499-5C3C-0BE2-F80AF4A0B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64F1E8-66C2-A19A-F183-87771A1CE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8173F1A-8538-8565-54C9-25C645C1D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195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F66025-9E06-E55C-7E46-43BFDA449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87A85A8-B62D-9B1D-7B1D-6A3C2E4E4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03181BF-F2CB-24E9-CAF5-404C5353A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4336D61-06E8-063E-F3B6-7B842E06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C34B8D9-A700-9C3A-6338-957204095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301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CA6C417-90C0-6884-AC8F-2954D4738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9D806F2-3957-A636-347F-F3CF6DA35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4DE54ED-F4C7-E866-43A4-C71E48A0E6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74E638-91FC-EA7E-9456-401743550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524A1E6-D319-B111-4DF6-112F96330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BBC0F88-1A7F-99C2-4B5E-B81DACFFB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502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CA7749-AA9D-ACE9-6C05-E21683B90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B9F557D-DF6D-21DC-7BC5-677B03529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7EF0693-731C-2469-B2D0-62D264AE98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EFC93FE-4977-0DFE-B11A-398C93816B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243A39F-3E44-5F6B-8D2A-1FD8A2682D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F5F7ADD-BCAA-BAC0-51BA-EE2EEFFC1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E44155A-76B6-CB9D-9F12-AF0C42FE9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B9B3BBB-9911-96C4-CB33-8E7A1884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831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D0F874-A1C6-E4A6-CD32-BD0497B62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DF72FFC-E426-E88E-3013-DD1052913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B343B3E-409C-6C5E-9073-B86DA4CB8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0C1AB41-B6B5-AE5D-23BF-F579D1DE1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1838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018FB4C-128B-28F0-6BA1-BE76B3EAD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1B5E523-865F-6024-B98A-7F0C22DAE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0CC4F43-4DD6-0C6B-B4A6-D89D54FF0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452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E8AE125-D294-93A7-6393-B44653491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D4BCB6-F531-5120-F33D-0E86474F5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F153C90-7818-3662-7E28-3EAC7426DB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2DF3FBB-F835-4469-CCC3-9DC9DFD17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28EB284-ADF6-DCCC-8283-156CFD963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7C2F269-4860-D303-72E5-FDF725A97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9318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065A19-9D30-BAEB-CFAB-6ABD80D4B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8DE328A-5356-7965-7CF2-52430F039C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E5C4250-F8D3-E267-4AD4-B8590D0D12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B40BD17-49B5-8518-220A-821A6020C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186D86C-150E-9B9B-8428-B69072280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0CD2916-EABC-6028-F750-06DC4615E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938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66FDEC-301C-444E-A0E8-70D491D6D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A27E155-6A85-7C4B-DF4A-8CE3CF019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0B53A5A-C963-4C4B-F47A-F2769335B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F0C79C3-F482-3F06-CC8C-24838AF1C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E3823A-6075-026A-9AAD-647BA0BA2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8162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CA1250E-5BD4-418D-FEA9-B079BCA979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98A5C81-1083-4122-52F4-0C4106FE86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0DDAF3-BD9A-5681-CD3F-31684D690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C21C63-0309-8667-2285-2454B1353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2435B2-04F6-7BB8-488B-764A6A75D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89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58E96B1-E591-516D-6E78-80846151C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BCD06E2-396E-B22C-7448-7E8BB5F6B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6B1D4E-E114-35A1-EAB0-66FBF5DB6F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6DE43-C1B1-4B3E-9F88-71CB68630F03}" type="datetimeFigureOut">
              <a:rPr lang="zh-CN" altLang="en-US" smtClean="0"/>
              <a:t>2022/12/23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93AB031-1AB3-D7EB-F51F-5DB856E77D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1F98E5-3803-0737-BB5D-4F38EF8D65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28098-3DBC-4912-AF21-96E266769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726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413287B-3BCC-DCC1-A8BF-C6953E0E97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922" y="830580"/>
            <a:ext cx="2821797" cy="259842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4F5C710F-F158-31E3-899E-9E4D9DBA64A0}"/>
              </a:ext>
            </a:extLst>
          </p:cNvPr>
          <p:cNvSpPr txBox="1"/>
          <p:nvPr/>
        </p:nvSpPr>
        <p:spPr>
          <a:xfrm>
            <a:off x="731520" y="506998"/>
            <a:ext cx="60960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/>
              <a:t>1</a:t>
            </a:r>
            <a:r>
              <a:rPr lang="zh-CN" altLang="en-US" sz="2400" dirty="0"/>
              <a:t>．如图所示为一圆形区域的匀强磁场，在</a:t>
            </a:r>
            <a:r>
              <a:rPr lang="en-US" altLang="zh-CN" sz="2400" dirty="0"/>
              <a:t>O</a:t>
            </a:r>
            <a:r>
              <a:rPr lang="zh-CN" altLang="en-US" sz="2400" dirty="0"/>
              <a:t>点处有一放射源，沿半径方向射出速率为</a:t>
            </a:r>
            <a:r>
              <a:rPr lang="en-US" altLang="zh-CN" sz="2400" dirty="0"/>
              <a:t>v</a:t>
            </a:r>
            <a:r>
              <a:rPr lang="zh-CN" altLang="en-US" sz="2400" dirty="0"/>
              <a:t>的不同带电粒子，其中带电粒子</a:t>
            </a:r>
            <a:r>
              <a:rPr lang="en-US" altLang="zh-CN" sz="2400" dirty="0"/>
              <a:t>1</a:t>
            </a:r>
            <a:r>
              <a:rPr lang="zh-CN" altLang="en-US" sz="2400" dirty="0"/>
              <a:t>从</a:t>
            </a:r>
            <a:r>
              <a:rPr lang="en-US" altLang="zh-CN" sz="2400" dirty="0"/>
              <a:t>A</a:t>
            </a:r>
            <a:r>
              <a:rPr lang="zh-CN" altLang="en-US" sz="2400" dirty="0"/>
              <a:t>点飞出磁场，带电粒子</a:t>
            </a:r>
            <a:r>
              <a:rPr lang="en-US" altLang="zh-CN" sz="2400" dirty="0"/>
              <a:t>2</a:t>
            </a:r>
            <a:r>
              <a:rPr lang="zh-CN" altLang="en-US" sz="2400" dirty="0"/>
              <a:t>从</a:t>
            </a:r>
            <a:r>
              <a:rPr lang="en-US" altLang="zh-CN" sz="2400" dirty="0"/>
              <a:t>B</a:t>
            </a:r>
            <a:r>
              <a:rPr lang="zh-CN" altLang="en-US" sz="2400" dirty="0"/>
              <a:t>点飞出磁场，不考虑带电粒子的重力，则</a:t>
            </a:r>
          </a:p>
          <a:p>
            <a:r>
              <a:rPr lang="en-US" altLang="zh-CN" sz="2400" dirty="0"/>
              <a:t>A</a:t>
            </a:r>
            <a:r>
              <a:rPr lang="zh-CN" altLang="en-US" sz="2400" dirty="0"/>
              <a:t>．带电粒子</a:t>
            </a:r>
            <a:r>
              <a:rPr lang="en-US" altLang="zh-CN" sz="2400" dirty="0"/>
              <a:t>1</a:t>
            </a:r>
            <a:r>
              <a:rPr lang="zh-CN" altLang="en-US" sz="2400" dirty="0"/>
              <a:t>的比荷与带电粒子</a:t>
            </a:r>
            <a:r>
              <a:rPr lang="en-US" altLang="zh-CN" sz="2400" dirty="0"/>
              <a:t>2</a:t>
            </a:r>
            <a:r>
              <a:rPr lang="zh-CN" altLang="en-US" sz="2400" dirty="0"/>
              <a:t>的比荷的比为</a:t>
            </a:r>
            <a:r>
              <a:rPr lang="en-US" altLang="zh-CN" sz="2400" dirty="0"/>
              <a:t>1∶ </a:t>
            </a:r>
          </a:p>
          <a:p>
            <a:r>
              <a:rPr lang="en-US" altLang="zh-CN" sz="2400" dirty="0"/>
              <a:t>B</a:t>
            </a:r>
            <a:r>
              <a:rPr lang="zh-CN" altLang="en-US" sz="2400" dirty="0"/>
              <a:t>．带电粒子</a:t>
            </a:r>
            <a:r>
              <a:rPr lang="en-US" altLang="zh-CN" sz="2400" dirty="0"/>
              <a:t>1</a:t>
            </a:r>
            <a:r>
              <a:rPr lang="zh-CN" altLang="en-US" sz="2400" dirty="0"/>
              <a:t>的比荷与带电粒子</a:t>
            </a:r>
            <a:r>
              <a:rPr lang="en-US" altLang="zh-CN" sz="2400" dirty="0"/>
              <a:t>2</a:t>
            </a:r>
            <a:r>
              <a:rPr lang="zh-CN" altLang="en-US" sz="2400" dirty="0"/>
              <a:t>的比荷的比为 ∶</a:t>
            </a:r>
            <a:r>
              <a:rPr lang="en-US" altLang="zh-CN" sz="2400" dirty="0"/>
              <a:t>1</a:t>
            </a:r>
          </a:p>
          <a:p>
            <a:r>
              <a:rPr lang="en-US" altLang="zh-CN" sz="2400" dirty="0"/>
              <a:t>C</a:t>
            </a:r>
            <a:r>
              <a:rPr lang="zh-CN" altLang="en-US" sz="2400" dirty="0"/>
              <a:t>．带电粒子</a:t>
            </a:r>
            <a:r>
              <a:rPr lang="en-US" altLang="zh-CN" sz="2400" dirty="0"/>
              <a:t>1</a:t>
            </a:r>
            <a:r>
              <a:rPr lang="zh-CN" altLang="en-US" sz="2400" dirty="0"/>
              <a:t>与带电粒子</a:t>
            </a:r>
            <a:r>
              <a:rPr lang="en-US" altLang="zh-CN" sz="2400" dirty="0"/>
              <a:t>2</a:t>
            </a:r>
            <a:r>
              <a:rPr lang="zh-CN" altLang="en-US" sz="2400" dirty="0"/>
              <a:t>在磁场中运动时间的比为</a:t>
            </a:r>
            <a:r>
              <a:rPr lang="en-US" altLang="zh-CN" sz="2400" dirty="0"/>
              <a:t>2∶3</a:t>
            </a:r>
          </a:p>
          <a:p>
            <a:r>
              <a:rPr lang="en-US" altLang="zh-CN" sz="2400" dirty="0"/>
              <a:t>D</a:t>
            </a:r>
            <a:r>
              <a:rPr lang="zh-CN" altLang="en-US" sz="2400" dirty="0"/>
              <a:t>．带电粒子</a:t>
            </a:r>
            <a:r>
              <a:rPr lang="en-US" altLang="zh-CN" sz="2400" dirty="0"/>
              <a:t>1</a:t>
            </a:r>
            <a:r>
              <a:rPr lang="zh-CN" altLang="en-US" sz="2400" dirty="0"/>
              <a:t>与带电粒子</a:t>
            </a:r>
            <a:r>
              <a:rPr lang="en-US" altLang="zh-CN" sz="2400" dirty="0"/>
              <a:t>2</a:t>
            </a:r>
            <a:r>
              <a:rPr lang="zh-CN" altLang="en-US" sz="2400" dirty="0"/>
              <a:t>在磁场中运动时间的比为</a:t>
            </a:r>
            <a:r>
              <a:rPr lang="en-US" altLang="zh-CN" sz="2400" dirty="0"/>
              <a:t>1∶3</a:t>
            </a:r>
          </a:p>
        </p:txBody>
      </p:sp>
    </p:spTree>
    <p:extLst>
      <p:ext uri="{BB962C8B-B14F-4D97-AF65-F5344CB8AC3E}">
        <p14:creationId xmlns:p14="http://schemas.microsoft.com/office/powerpoint/2010/main" val="2779222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CB349BC-FB95-6DD0-64C4-4DEAA56E7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2829" y="1472132"/>
            <a:ext cx="3427002" cy="195686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C657A6F-3062-D386-F730-42A8C5AC27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403" y="236676"/>
            <a:ext cx="9540927" cy="310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51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18A48AB-F0DE-FC54-80C8-6AE62F37D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406" y="2183309"/>
            <a:ext cx="2865194" cy="288566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DC6CD640-AAE7-4767-8263-FAB2ABA2F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269" y="439344"/>
            <a:ext cx="9847449" cy="329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575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2BE3F70-47B3-6D8C-A05A-9A2395381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4858" y="1658056"/>
            <a:ext cx="2667062" cy="239468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558AEFB2-66ED-C036-7F81-21340AEE3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50" y="231140"/>
            <a:ext cx="8370408" cy="340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57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0E4AA70-D119-85C8-B48C-FC86ACDDD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4846" y="3606764"/>
            <a:ext cx="3410445" cy="1737396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C121F35-77BC-7F8F-2CB7-C47BCAA664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09" y="427482"/>
            <a:ext cx="10269305" cy="3849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125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0937915-A058-9E7F-AF0A-5141C79F7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4724" y="4037540"/>
            <a:ext cx="4225972" cy="202798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ABDBADC-0822-FC1D-8E2D-E14F3FAEE9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589" y="290322"/>
            <a:ext cx="10886405" cy="313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401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EAE337D-BD1C-4EA9-0F23-A66110B9E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4488" y="3840423"/>
            <a:ext cx="3251272" cy="2588976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92FD2909-B553-C783-8CA0-03072C932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670" y="347726"/>
            <a:ext cx="8759790" cy="317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495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8752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5222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2755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40607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宽屏</PresentationFormat>
  <Paragraphs>5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5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2022-12-23T11:36:21Z</dcterms:created>
  <dcterms:modified xsi:type="dcterms:W3CDTF">2022-12-23T11:36:55Z</dcterms:modified>
</cp:coreProperties>
</file>