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tiff" ContentType="image/tiff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ppt/tags/tag26.xml" ContentType="application/vnd.openxmlformats-officedocument.presentationml.tags+xml"/>
  <Override PartName="/ppt/notesSlides/notesSlide25.xml" ContentType="application/vnd.openxmlformats-officedocument.presentationml.notesSlide+xml"/>
  <Override PartName="/ppt/tags/tag27.xml" ContentType="application/vnd.openxmlformats-officedocument.presentationml.tags+xml"/>
  <Override PartName="/ppt/notesSlides/notesSlide26.xml" ContentType="application/vnd.openxmlformats-officedocument.presentationml.notesSlide+xml"/>
  <Override PartName="/ppt/tags/tag28.xml" ContentType="application/vnd.openxmlformats-officedocument.presentationml.tags+xml"/>
  <Override PartName="/ppt/notesSlides/notesSlide27.xml" ContentType="application/vnd.openxmlformats-officedocument.presentationml.notesSlide+xml"/>
  <Override PartName="/ppt/tags/tag29.xml" ContentType="application/vnd.openxmlformats-officedocument.presentationml.tags+xml"/>
  <Override PartName="/ppt/notesSlides/notesSlide28.xml" ContentType="application/vnd.openxmlformats-officedocument.presentationml.notesSlide+xml"/>
  <Override PartName="/ppt/tags/tag30.xml" ContentType="application/vnd.openxmlformats-officedocument.presentationml.tags+xml"/>
  <Override PartName="/ppt/notesSlides/notesSlide29.xml" ContentType="application/vnd.openxmlformats-officedocument.presentationml.notesSlide+xml"/>
  <Override PartName="/ppt/tags/tag31.xml" ContentType="application/vnd.openxmlformats-officedocument.presentationml.tags+xml"/>
  <Override PartName="/ppt/notesSlides/notesSlide30.xml" ContentType="application/vnd.openxmlformats-officedocument.presentationml.notesSlide+xml"/>
  <Override PartName="/ppt/tags/tag32.xml" ContentType="application/vnd.openxmlformats-officedocument.presentationml.tags+xml"/>
  <Override PartName="/ppt/notesSlides/notesSlide31.xml" ContentType="application/vnd.openxmlformats-officedocument.presentationml.notesSlide+xml"/>
  <Override PartName="/ppt/tags/tag33.xml" ContentType="application/vnd.openxmlformats-officedocument.presentationml.tags+xml"/>
  <Override PartName="/ppt/notesSlides/notesSlide32.xml" ContentType="application/vnd.openxmlformats-officedocument.presentationml.notesSlide+xml"/>
  <Override PartName="/ppt/tags/tag34.xml" ContentType="application/vnd.openxmlformats-officedocument.presentationml.tags+xml"/>
  <Override PartName="/ppt/notesSlides/notesSlide33.xml" ContentType="application/vnd.openxmlformats-officedocument.presentationml.notesSlide+xml"/>
  <Override PartName="/ppt/tags/tag35.xml" ContentType="application/vnd.openxmlformats-officedocument.presentationml.tags+xml"/>
  <Override PartName="/ppt/notesSlides/notesSlide34.xml" ContentType="application/vnd.openxmlformats-officedocument.presentationml.notesSlide+xml"/>
  <Override PartName="/ppt/tags/tag36.xml" ContentType="application/vnd.openxmlformats-officedocument.presentationml.tags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custDataLst>
    <p:tags r:id="rId39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50">
          <p15:clr>
            <a:srgbClr val="A4A3A4"/>
          </p15:clr>
        </p15:guide>
        <p15:guide id="2" pos="275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0" d="100"/>
          <a:sy n="70" d="100"/>
        </p:scale>
        <p:origin x="876" y="66"/>
      </p:cViewPr>
      <p:guideLst>
        <p:guide orient="horz" pos="2050"/>
        <p:guide pos="275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image" Target="../media/image10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image" Target="../media/image18.emf"/><Relationship Id="rId7" Type="http://schemas.openxmlformats.org/officeDocument/2006/relationships/image" Target="../media/image22.emf"/><Relationship Id="rId2" Type="http://schemas.openxmlformats.org/officeDocument/2006/relationships/image" Target="../media/image17.emf"/><Relationship Id="rId1" Type="http://schemas.openxmlformats.org/officeDocument/2006/relationships/image" Target="../media/image16.emf"/><Relationship Id="rId6" Type="http://schemas.openxmlformats.org/officeDocument/2006/relationships/image" Target="../media/image21.emf"/><Relationship Id="rId5" Type="http://schemas.openxmlformats.org/officeDocument/2006/relationships/image" Target="../media/image20.emf"/><Relationship Id="rId10" Type="http://schemas.openxmlformats.org/officeDocument/2006/relationships/image" Target="../media/image25.emf"/><Relationship Id="rId4" Type="http://schemas.openxmlformats.org/officeDocument/2006/relationships/image" Target="../media/image19.emf"/><Relationship Id="rId9" Type="http://schemas.openxmlformats.org/officeDocument/2006/relationships/image" Target="../media/image24.e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3" Type="http://schemas.openxmlformats.org/officeDocument/2006/relationships/image" Target="../media/image29.emf"/><Relationship Id="rId7" Type="http://schemas.openxmlformats.org/officeDocument/2006/relationships/image" Target="../media/image33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30.e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2.emf"/><Relationship Id="rId3" Type="http://schemas.openxmlformats.org/officeDocument/2006/relationships/image" Target="../media/image37.emf"/><Relationship Id="rId7" Type="http://schemas.openxmlformats.org/officeDocument/2006/relationships/image" Target="../media/image41.emf"/><Relationship Id="rId2" Type="http://schemas.openxmlformats.org/officeDocument/2006/relationships/image" Target="../media/image36.emf"/><Relationship Id="rId1" Type="http://schemas.openxmlformats.org/officeDocument/2006/relationships/image" Target="../media/image35.emf"/><Relationship Id="rId6" Type="http://schemas.openxmlformats.org/officeDocument/2006/relationships/image" Target="../media/image40.emf"/><Relationship Id="rId5" Type="http://schemas.openxmlformats.org/officeDocument/2006/relationships/image" Target="../media/image39.emf"/><Relationship Id="rId4" Type="http://schemas.openxmlformats.org/officeDocument/2006/relationships/image" Target="../media/image38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image" Target="../media/image43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image" Target="../media/image50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57.emf"/><Relationship Id="rId1" Type="http://schemas.openxmlformats.org/officeDocument/2006/relationships/image" Target="../media/image56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image" Target="../media/image59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image" Target="../media/image62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emf"/><Relationship Id="rId1" Type="http://schemas.openxmlformats.org/officeDocument/2006/relationships/image" Target="../media/image66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9.emf"/><Relationship Id="rId1" Type="http://schemas.openxmlformats.org/officeDocument/2006/relationships/image" Target="../media/image68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emf"/><Relationship Id="rId1" Type="http://schemas.openxmlformats.org/officeDocument/2006/relationships/image" Target="../media/image70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73.emf"/><Relationship Id="rId1" Type="http://schemas.openxmlformats.org/officeDocument/2006/relationships/image" Target="../media/image72.e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82.emf"/><Relationship Id="rId3" Type="http://schemas.openxmlformats.org/officeDocument/2006/relationships/image" Target="../media/image77.emf"/><Relationship Id="rId7" Type="http://schemas.openxmlformats.org/officeDocument/2006/relationships/image" Target="../media/image81.emf"/><Relationship Id="rId2" Type="http://schemas.openxmlformats.org/officeDocument/2006/relationships/image" Target="../media/image76.emf"/><Relationship Id="rId1" Type="http://schemas.openxmlformats.org/officeDocument/2006/relationships/image" Target="../media/image75.emf"/><Relationship Id="rId6" Type="http://schemas.openxmlformats.org/officeDocument/2006/relationships/image" Target="../media/image80.emf"/><Relationship Id="rId5" Type="http://schemas.openxmlformats.org/officeDocument/2006/relationships/image" Target="../media/image79.emf"/><Relationship Id="rId4" Type="http://schemas.openxmlformats.org/officeDocument/2006/relationships/image" Target="../media/image78.emf"/></Relationships>
</file>

<file path=ppt/drawings/_rels/vmlDrawing18.vml.rels><?xml version="1.0" encoding="UTF-8" standalone="yes"?>
<Relationships xmlns="http://schemas.openxmlformats.org/package/2006/relationships"><Relationship Id="rId8" Type="http://schemas.openxmlformats.org/officeDocument/2006/relationships/image" Target="../media/image92.emf"/><Relationship Id="rId3" Type="http://schemas.openxmlformats.org/officeDocument/2006/relationships/image" Target="../media/image87.emf"/><Relationship Id="rId7" Type="http://schemas.openxmlformats.org/officeDocument/2006/relationships/image" Target="../media/image91.emf"/><Relationship Id="rId2" Type="http://schemas.openxmlformats.org/officeDocument/2006/relationships/image" Target="../media/image86.emf"/><Relationship Id="rId1" Type="http://schemas.openxmlformats.org/officeDocument/2006/relationships/image" Target="../media/image85.emf"/><Relationship Id="rId6" Type="http://schemas.openxmlformats.org/officeDocument/2006/relationships/image" Target="../media/image90.emf"/><Relationship Id="rId5" Type="http://schemas.openxmlformats.org/officeDocument/2006/relationships/image" Target="../media/image89.emf"/><Relationship Id="rId4" Type="http://schemas.openxmlformats.org/officeDocument/2006/relationships/image" Target="../media/image88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emf"/><Relationship Id="rId2" Type="http://schemas.openxmlformats.org/officeDocument/2006/relationships/image" Target="../media/image94.emf"/><Relationship Id="rId1" Type="http://schemas.openxmlformats.org/officeDocument/2006/relationships/image" Target="../media/image93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emf"/><Relationship Id="rId2" Type="http://schemas.openxmlformats.org/officeDocument/2006/relationships/image" Target="../media/image98.emf"/><Relationship Id="rId1" Type="http://schemas.openxmlformats.org/officeDocument/2006/relationships/image" Target="../media/image97.emf"/><Relationship Id="rId5" Type="http://schemas.openxmlformats.org/officeDocument/2006/relationships/image" Target="../media/image101.emf"/><Relationship Id="rId4" Type="http://schemas.openxmlformats.org/officeDocument/2006/relationships/image" Target="../media/image100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emf"/><Relationship Id="rId2" Type="http://schemas.openxmlformats.org/officeDocument/2006/relationships/image" Target="../media/image104.emf"/><Relationship Id="rId1" Type="http://schemas.openxmlformats.org/officeDocument/2006/relationships/image" Target="../media/image103.emf"/><Relationship Id="rId5" Type="http://schemas.openxmlformats.org/officeDocument/2006/relationships/image" Target="../media/image107.emf"/><Relationship Id="rId4" Type="http://schemas.openxmlformats.org/officeDocument/2006/relationships/image" Target="../media/image106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emf"/><Relationship Id="rId1" Type="http://schemas.openxmlformats.org/officeDocument/2006/relationships/image" Target="../media/image108.e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emf"/><Relationship Id="rId1" Type="http://schemas.openxmlformats.org/officeDocument/2006/relationships/image" Target="../media/image112.e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9.emf"/><Relationship Id="rId1" Type="http://schemas.openxmlformats.org/officeDocument/2006/relationships/image" Target="../media/image115.e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emf"/><Relationship Id="rId1" Type="http://schemas.openxmlformats.org/officeDocument/2006/relationships/image" Target="../media/image117.e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emf"/><Relationship Id="rId1" Type="http://schemas.openxmlformats.org/officeDocument/2006/relationships/image" Target="../media/image120.e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emf"/><Relationship Id="rId2" Type="http://schemas.openxmlformats.org/officeDocument/2006/relationships/image" Target="../media/image124.emf"/><Relationship Id="rId1" Type="http://schemas.openxmlformats.org/officeDocument/2006/relationships/image" Target="../media/image123.emf"/><Relationship Id="rId5" Type="http://schemas.openxmlformats.org/officeDocument/2006/relationships/image" Target="../media/image127.emf"/><Relationship Id="rId4" Type="http://schemas.openxmlformats.org/officeDocument/2006/relationships/image" Target="../media/image126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emf"/><Relationship Id="rId2" Type="http://schemas.openxmlformats.org/officeDocument/2006/relationships/image" Target="../media/image130.emf"/><Relationship Id="rId1" Type="http://schemas.openxmlformats.org/officeDocument/2006/relationships/image" Target="../media/image129.e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emf"/><Relationship Id="rId2" Type="http://schemas.openxmlformats.org/officeDocument/2006/relationships/image" Target="../media/image134.emf"/><Relationship Id="rId1" Type="http://schemas.openxmlformats.org/officeDocument/2006/relationships/image" Target="../media/image133.e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emf"/><Relationship Id="rId2" Type="http://schemas.openxmlformats.org/officeDocument/2006/relationships/image" Target="../media/image138.emf"/><Relationship Id="rId1" Type="http://schemas.openxmlformats.org/officeDocument/2006/relationships/image" Target="../media/image137.emf"/><Relationship Id="rId4" Type="http://schemas.openxmlformats.org/officeDocument/2006/relationships/image" Target="../media/image140.e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emf"/><Relationship Id="rId2" Type="http://schemas.openxmlformats.org/officeDocument/2006/relationships/image" Target="../media/image143.emf"/><Relationship Id="rId1" Type="http://schemas.openxmlformats.org/officeDocument/2006/relationships/image" Target="../media/image142.emf"/><Relationship Id="rId5" Type="http://schemas.openxmlformats.org/officeDocument/2006/relationships/image" Target="../media/image146.emf"/><Relationship Id="rId4" Type="http://schemas.openxmlformats.org/officeDocument/2006/relationships/image" Target="../media/image145.e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emf"/><Relationship Id="rId2" Type="http://schemas.openxmlformats.org/officeDocument/2006/relationships/image" Target="../media/image148.emf"/><Relationship Id="rId1" Type="http://schemas.openxmlformats.org/officeDocument/2006/relationships/image" Target="../media/image147.e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emf"/><Relationship Id="rId1" Type="http://schemas.openxmlformats.org/officeDocument/2006/relationships/image" Target="../media/image151.emf"/></Relationships>
</file>

<file path=ppt/drawings/_rels/vmlDrawing3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emf"/><Relationship Id="rId1" Type="http://schemas.openxmlformats.org/officeDocument/2006/relationships/image" Target="../media/image15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noProof="1" smtClean="0"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9B84EA-7D68-4D60-9CB1-D50884785D1C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40767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7A570C-5952-48B9-8630-0C3BE5E60F8F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79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45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377977727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1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68710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68710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6096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68915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68915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00581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2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69120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69120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8198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2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69325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69325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37555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2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69529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6952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304816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3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69734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6973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6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68539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3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69939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6993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7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86978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4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0144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014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8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2225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4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0349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034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9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9021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5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0553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055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10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7028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5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0758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075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11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31419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6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0963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096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12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6854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6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1168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116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13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9845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7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1373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137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14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6721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7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1577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157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15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556074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1782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178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16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40152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8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1987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198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17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48747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9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2192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219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18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65178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9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2397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2397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19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63635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60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2601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260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20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93582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0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2806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2806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21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77154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1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3011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3011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22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30227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1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3216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3216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23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12984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2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3421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3421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24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15919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2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3625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3625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25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03196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3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3830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3830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26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93292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3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4035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4035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27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8021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4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4240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4240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28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412146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4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4445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4445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29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924870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4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4649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464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30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167721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5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4854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485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31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5756628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05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5059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505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32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543438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6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5264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526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33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517208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6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54690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546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34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794408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67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5673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567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35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0747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9219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E2A5A8-D297-4948-BA1A-B8B1D1B3B23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2020/3/17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image" Target="../media/image1.tiff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8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oleObject" Target="../embeddings/Microsoft_Word_97_-_2003___2.doc"/><Relationship Id="rId2" Type="http://schemas.openxmlformats.org/officeDocument/2006/relationships/tags" Target="../tags/tag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emf"/><Relationship Id="rId11" Type="http://schemas.openxmlformats.org/officeDocument/2006/relationships/image" Target="../media/image7.emf"/><Relationship Id="rId5" Type="http://schemas.openxmlformats.org/officeDocument/2006/relationships/package" Target="../embeddings/Microsoft_Word___1.docx"/><Relationship Id="rId10" Type="http://schemas.openxmlformats.org/officeDocument/2006/relationships/oleObject" Target="../embeddings/Microsoft_Word_97_-_2003___1.doc"/><Relationship Id="rId4" Type="http://schemas.openxmlformats.org/officeDocument/2006/relationships/notesSlide" Target="../notesSlides/notesSlide2.xml"/><Relationship Id="rId9" Type="http://schemas.openxmlformats.org/officeDocument/2006/relationships/slide" Target="slide1.xml"/><Relationship Id="rId1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12.emf"/><Relationship Id="rId18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oleObject" Target="../embeddings/Microsoft_Word_97_-_2003___4.doc"/><Relationship Id="rId17" Type="http://schemas.openxmlformats.org/officeDocument/2006/relationships/image" Target="../media/image14.emf"/><Relationship Id="rId2" Type="http://schemas.openxmlformats.org/officeDocument/2006/relationships/tags" Target="../tags/tag4.xml"/><Relationship Id="rId16" Type="http://schemas.openxmlformats.org/officeDocument/2006/relationships/oleObject" Target="../embeddings/Microsoft_Word_97_-_2003___6.doc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emf"/><Relationship Id="rId11" Type="http://schemas.openxmlformats.org/officeDocument/2006/relationships/image" Target="../media/image11.emf"/><Relationship Id="rId5" Type="http://schemas.openxmlformats.org/officeDocument/2006/relationships/package" Target="../embeddings/Microsoft_Word___2.docx"/><Relationship Id="rId15" Type="http://schemas.openxmlformats.org/officeDocument/2006/relationships/image" Target="../media/image13.emf"/><Relationship Id="rId10" Type="http://schemas.openxmlformats.org/officeDocument/2006/relationships/oleObject" Target="../embeddings/Microsoft_Word_97_-_2003___3.doc"/><Relationship Id="rId4" Type="http://schemas.openxmlformats.org/officeDocument/2006/relationships/notesSlide" Target="../notesSlides/notesSlide3.xml"/><Relationship Id="rId9" Type="http://schemas.openxmlformats.org/officeDocument/2006/relationships/slide" Target="slide1.xml"/><Relationship Id="rId14" Type="http://schemas.openxmlformats.org/officeDocument/2006/relationships/oleObject" Target="../embeddings/Microsoft_Word_97_-_2003___5.doc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18.emf"/><Relationship Id="rId18" Type="http://schemas.openxmlformats.org/officeDocument/2006/relationships/oleObject" Target="../embeddings/Microsoft_Word_97_-_2003___11.doc"/><Relationship Id="rId26" Type="http://schemas.openxmlformats.org/officeDocument/2006/relationships/oleObject" Target="../embeddings/Microsoft_Word_97_-_2003___15.doc"/><Relationship Id="rId3" Type="http://schemas.openxmlformats.org/officeDocument/2006/relationships/slideLayout" Target="../slideLayouts/slideLayout1.xml"/><Relationship Id="rId21" Type="http://schemas.openxmlformats.org/officeDocument/2006/relationships/image" Target="../media/image22.emf"/><Relationship Id="rId7" Type="http://schemas.openxmlformats.org/officeDocument/2006/relationships/image" Target="../media/image2.tiff"/><Relationship Id="rId12" Type="http://schemas.openxmlformats.org/officeDocument/2006/relationships/oleObject" Target="../embeddings/Microsoft_Word_97_-_2003___8.doc"/><Relationship Id="rId17" Type="http://schemas.openxmlformats.org/officeDocument/2006/relationships/image" Target="../media/image20.emf"/><Relationship Id="rId25" Type="http://schemas.openxmlformats.org/officeDocument/2006/relationships/image" Target="../media/image24.emf"/><Relationship Id="rId2" Type="http://schemas.openxmlformats.org/officeDocument/2006/relationships/tags" Target="../tags/tag5.xml"/><Relationship Id="rId16" Type="http://schemas.openxmlformats.org/officeDocument/2006/relationships/oleObject" Target="../embeddings/Microsoft_Word_97_-_2003___10.doc"/><Relationship Id="rId20" Type="http://schemas.openxmlformats.org/officeDocument/2006/relationships/oleObject" Target="../embeddings/Microsoft_Word_97_-_2003___12.doc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emf"/><Relationship Id="rId11" Type="http://schemas.openxmlformats.org/officeDocument/2006/relationships/image" Target="../media/image17.emf"/><Relationship Id="rId24" Type="http://schemas.openxmlformats.org/officeDocument/2006/relationships/oleObject" Target="../embeddings/Microsoft_Word_97_-_2003___14.doc"/><Relationship Id="rId5" Type="http://schemas.openxmlformats.org/officeDocument/2006/relationships/package" Target="../embeddings/Microsoft_Word___3.docx"/><Relationship Id="rId15" Type="http://schemas.openxmlformats.org/officeDocument/2006/relationships/image" Target="../media/image19.emf"/><Relationship Id="rId23" Type="http://schemas.openxmlformats.org/officeDocument/2006/relationships/image" Target="../media/image23.emf"/><Relationship Id="rId28" Type="http://schemas.openxmlformats.org/officeDocument/2006/relationships/image" Target="../media/image26.png"/><Relationship Id="rId10" Type="http://schemas.openxmlformats.org/officeDocument/2006/relationships/oleObject" Target="../embeddings/Microsoft_Word_97_-_2003___7.doc"/><Relationship Id="rId19" Type="http://schemas.openxmlformats.org/officeDocument/2006/relationships/image" Target="../media/image21.emf"/><Relationship Id="rId4" Type="http://schemas.openxmlformats.org/officeDocument/2006/relationships/notesSlide" Target="../notesSlides/notesSlide4.xml"/><Relationship Id="rId9" Type="http://schemas.openxmlformats.org/officeDocument/2006/relationships/slide" Target="slide1.xml"/><Relationship Id="rId14" Type="http://schemas.openxmlformats.org/officeDocument/2006/relationships/oleObject" Target="../embeddings/Microsoft_Word_97_-_2003___9.doc"/><Relationship Id="rId22" Type="http://schemas.openxmlformats.org/officeDocument/2006/relationships/oleObject" Target="../embeddings/Microsoft_Word_97_-_2003___13.doc"/><Relationship Id="rId27" Type="http://schemas.openxmlformats.org/officeDocument/2006/relationships/image" Target="../media/image25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29.emf"/><Relationship Id="rId18" Type="http://schemas.openxmlformats.org/officeDocument/2006/relationships/oleObject" Target="../embeddings/Microsoft_Word_97_-_2003___20.doc"/><Relationship Id="rId3" Type="http://schemas.openxmlformats.org/officeDocument/2006/relationships/slideLayout" Target="../slideLayouts/slideLayout1.xml"/><Relationship Id="rId21" Type="http://schemas.openxmlformats.org/officeDocument/2006/relationships/image" Target="../media/image33.emf"/><Relationship Id="rId7" Type="http://schemas.openxmlformats.org/officeDocument/2006/relationships/image" Target="../media/image2.tiff"/><Relationship Id="rId12" Type="http://schemas.openxmlformats.org/officeDocument/2006/relationships/oleObject" Target="../embeddings/Microsoft_Word_97_-_2003___17.doc"/><Relationship Id="rId17" Type="http://schemas.openxmlformats.org/officeDocument/2006/relationships/image" Target="../media/image31.emf"/><Relationship Id="rId2" Type="http://schemas.openxmlformats.org/officeDocument/2006/relationships/tags" Target="../tags/tag6.xml"/><Relationship Id="rId16" Type="http://schemas.openxmlformats.org/officeDocument/2006/relationships/oleObject" Target="../embeddings/Microsoft_Word_97_-_2003___19.doc"/><Relationship Id="rId20" Type="http://schemas.openxmlformats.org/officeDocument/2006/relationships/oleObject" Target="../embeddings/Microsoft_Word_97_-_2003___21.doc"/><Relationship Id="rId1" Type="http://schemas.openxmlformats.org/officeDocument/2006/relationships/vmlDrawing" Target="../drawings/vmlDrawing4.vml"/><Relationship Id="rId6" Type="http://schemas.openxmlformats.org/officeDocument/2006/relationships/image" Target="../media/image27.emf"/><Relationship Id="rId11" Type="http://schemas.openxmlformats.org/officeDocument/2006/relationships/image" Target="../media/image28.emf"/><Relationship Id="rId5" Type="http://schemas.openxmlformats.org/officeDocument/2006/relationships/package" Target="../embeddings/Microsoft_Word___4.docx"/><Relationship Id="rId15" Type="http://schemas.openxmlformats.org/officeDocument/2006/relationships/image" Target="../media/image30.emf"/><Relationship Id="rId23" Type="http://schemas.openxmlformats.org/officeDocument/2006/relationships/image" Target="../media/image34.emf"/><Relationship Id="rId10" Type="http://schemas.openxmlformats.org/officeDocument/2006/relationships/oleObject" Target="../embeddings/Microsoft_Word_97_-_2003___16.doc"/><Relationship Id="rId19" Type="http://schemas.openxmlformats.org/officeDocument/2006/relationships/image" Target="../media/image32.emf"/><Relationship Id="rId4" Type="http://schemas.openxmlformats.org/officeDocument/2006/relationships/notesSlide" Target="../notesSlides/notesSlide5.xml"/><Relationship Id="rId9" Type="http://schemas.openxmlformats.org/officeDocument/2006/relationships/slide" Target="slide1.xml"/><Relationship Id="rId14" Type="http://schemas.openxmlformats.org/officeDocument/2006/relationships/oleObject" Target="../embeddings/Microsoft_Word_97_-_2003___18.doc"/><Relationship Id="rId22" Type="http://schemas.openxmlformats.org/officeDocument/2006/relationships/oleObject" Target="../embeddings/Microsoft_Word_97_-_2003___22.doc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37.emf"/><Relationship Id="rId18" Type="http://schemas.openxmlformats.org/officeDocument/2006/relationships/oleObject" Target="../embeddings/Microsoft_Word_97_-_2003___27.doc"/><Relationship Id="rId3" Type="http://schemas.openxmlformats.org/officeDocument/2006/relationships/slideLayout" Target="../slideLayouts/slideLayout1.xml"/><Relationship Id="rId21" Type="http://schemas.openxmlformats.org/officeDocument/2006/relationships/image" Target="../media/image41.emf"/><Relationship Id="rId7" Type="http://schemas.openxmlformats.org/officeDocument/2006/relationships/image" Target="../media/image2.tiff"/><Relationship Id="rId12" Type="http://schemas.openxmlformats.org/officeDocument/2006/relationships/oleObject" Target="../embeddings/Microsoft_Word_97_-_2003___24.doc"/><Relationship Id="rId17" Type="http://schemas.openxmlformats.org/officeDocument/2006/relationships/image" Target="../media/image39.emf"/><Relationship Id="rId2" Type="http://schemas.openxmlformats.org/officeDocument/2006/relationships/tags" Target="../tags/tag7.xml"/><Relationship Id="rId16" Type="http://schemas.openxmlformats.org/officeDocument/2006/relationships/oleObject" Target="../embeddings/Microsoft_Word_97_-_2003___26.doc"/><Relationship Id="rId20" Type="http://schemas.openxmlformats.org/officeDocument/2006/relationships/oleObject" Target="../embeddings/Microsoft_Word_97_-_2003___28.doc"/><Relationship Id="rId1" Type="http://schemas.openxmlformats.org/officeDocument/2006/relationships/vmlDrawing" Target="../drawings/vmlDrawing5.vml"/><Relationship Id="rId6" Type="http://schemas.openxmlformats.org/officeDocument/2006/relationships/image" Target="../media/image35.emf"/><Relationship Id="rId11" Type="http://schemas.openxmlformats.org/officeDocument/2006/relationships/image" Target="../media/image36.emf"/><Relationship Id="rId5" Type="http://schemas.openxmlformats.org/officeDocument/2006/relationships/package" Target="../embeddings/Microsoft_Word___5.docx"/><Relationship Id="rId15" Type="http://schemas.openxmlformats.org/officeDocument/2006/relationships/image" Target="../media/image38.emf"/><Relationship Id="rId23" Type="http://schemas.openxmlformats.org/officeDocument/2006/relationships/image" Target="../media/image42.emf"/><Relationship Id="rId10" Type="http://schemas.openxmlformats.org/officeDocument/2006/relationships/oleObject" Target="../embeddings/Microsoft_Word_97_-_2003___23.doc"/><Relationship Id="rId19" Type="http://schemas.openxmlformats.org/officeDocument/2006/relationships/image" Target="../media/image40.emf"/><Relationship Id="rId4" Type="http://schemas.openxmlformats.org/officeDocument/2006/relationships/notesSlide" Target="../notesSlides/notesSlide6.xml"/><Relationship Id="rId9" Type="http://schemas.openxmlformats.org/officeDocument/2006/relationships/slide" Target="slide1.xml"/><Relationship Id="rId14" Type="http://schemas.openxmlformats.org/officeDocument/2006/relationships/oleObject" Target="../embeddings/Microsoft_Word_97_-_2003___25.doc"/><Relationship Id="rId22" Type="http://schemas.openxmlformats.org/officeDocument/2006/relationships/oleObject" Target="../embeddings/Microsoft_Word_97_-_2003___29.doc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2" Type="http://schemas.openxmlformats.org/officeDocument/2006/relationships/tags" Target="../tags/tag8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3.emf"/><Relationship Id="rId11" Type="http://schemas.openxmlformats.org/officeDocument/2006/relationships/image" Target="../media/image44.emf"/><Relationship Id="rId5" Type="http://schemas.openxmlformats.org/officeDocument/2006/relationships/package" Target="../embeddings/Microsoft_Word___6.docx"/><Relationship Id="rId10" Type="http://schemas.openxmlformats.org/officeDocument/2006/relationships/oleObject" Target="../embeddings/Microsoft_Word_97_-_2003___30.doc"/><Relationship Id="rId4" Type="http://schemas.openxmlformats.org/officeDocument/2006/relationships/notesSlide" Target="../notesSlides/notesSlide7.xml"/><Relationship Id="rId9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4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47.png"/><Relationship Id="rId2" Type="http://schemas.openxmlformats.org/officeDocument/2006/relationships/tags" Target="../tags/tag9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5.emf"/><Relationship Id="rId11" Type="http://schemas.openxmlformats.org/officeDocument/2006/relationships/image" Target="../media/image46.emf"/><Relationship Id="rId5" Type="http://schemas.openxmlformats.org/officeDocument/2006/relationships/package" Target="../embeddings/Microsoft_Word___7.docx"/><Relationship Id="rId10" Type="http://schemas.openxmlformats.org/officeDocument/2006/relationships/oleObject" Target="../embeddings/Microsoft_Word_97_-_2003___31.doc"/><Relationship Id="rId4" Type="http://schemas.openxmlformats.org/officeDocument/2006/relationships/notesSlide" Target="../notesSlides/notesSlide8.xml"/><Relationship Id="rId9" Type="http://schemas.openxmlformats.org/officeDocument/2006/relationships/slide" Target="slide1.xml"/><Relationship Id="rId14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2" Type="http://schemas.openxmlformats.org/officeDocument/2006/relationships/tags" Target="../tags/tag10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50.emf"/><Relationship Id="rId11" Type="http://schemas.openxmlformats.org/officeDocument/2006/relationships/image" Target="../media/image51.emf"/><Relationship Id="rId5" Type="http://schemas.openxmlformats.org/officeDocument/2006/relationships/package" Target="../embeddings/Microsoft_Word___8.docx"/><Relationship Id="rId10" Type="http://schemas.openxmlformats.org/officeDocument/2006/relationships/oleObject" Target="../embeddings/Microsoft_Word_97_-_2003___32.doc"/><Relationship Id="rId4" Type="http://schemas.openxmlformats.org/officeDocument/2006/relationships/notesSlide" Target="../notesSlides/notesSlide9.xml"/><Relationship Id="rId9" Type="http://schemas.openxmlformats.org/officeDocument/2006/relationships/slide" Target="slide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54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oleObject" Target="../embeddings/Microsoft_Word_97_-_2003___34.doc"/><Relationship Id="rId2" Type="http://schemas.openxmlformats.org/officeDocument/2006/relationships/tags" Target="../tags/tag11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52.emf"/><Relationship Id="rId11" Type="http://schemas.openxmlformats.org/officeDocument/2006/relationships/image" Target="../media/image53.emf"/><Relationship Id="rId5" Type="http://schemas.openxmlformats.org/officeDocument/2006/relationships/package" Target="../embeddings/Microsoft_Word___9.docx"/><Relationship Id="rId10" Type="http://schemas.openxmlformats.org/officeDocument/2006/relationships/oleObject" Target="../embeddings/Microsoft_Word_97_-_2003___33.doc"/><Relationship Id="rId4" Type="http://schemas.openxmlformats.org/officeDocument/2006/relationships/notesSlide" Target="../notesSlides/notesSlide10.xml"/><Relationship Id="rId9" Type="http://schemas.openxmlformats.org/officeDocument/2006/relationships/slide" Target="slide1.xml"/><Relationship Id="rId14" Type="http://schemas.openxmlformats.org/officeDocument/2006/relationships/image" Target="../media/image5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58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oleObject" Target="../embeddings/Microsoft_Word_97_-_2003___36.doc"/><Relationship Id="rId2" Type="http://schemas.openxmlformats.org/officeDocument/2006/relationships/tags" Target="../tags/tag1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6.emf"/><Relationship Id="rId11" Type="http://schemas.openxmlformats.org/officeDocument/2006/relationships/image" Target="../media/image57.emf"/><Relationship Id="rId5" Type="http://schemas.openxmlformats.org/officeDocument/2006/relationships/package" Target="../embeddings/Microsoft_Word___10.docx"/><Relationship Id="rId10" Type="http://schemas.openxmlformats.org/officeDocument/2006/relationships/oleObject" Target="../embeddings/Microsoft_Word_97_-_2003___35.doc"/><Relationship Id="rId4" Type="http://schemas.openxmlformats.org/officeDocument/2006/relationships/notesSlide" Target="../notesSlides/notesSlide11.xml"/><Relationship Id="rId9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61.png"/><Relationship Id="rId2" Type="http://schemas.openxmlformats.org/officeDocument/2006/relationships/tags" Target="../tags/tag13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59.emf"/><Relationship Id="rId11" Type="http://schemas.openxmlformats.org/officeDocument/2006/relationships/image" Target="../media/image60.emf"/><Relationship Id="rId5" Type="http://schemas.openxmlformats.org/officeDocument/2006/relationships/package" Target="../embeddings/Microsoft_Word___11.docx"/><Relationship Id="rId10" Type="http://schemas.openxmlformats.org/officeDocument/2006/relationships/oleObject" Target="../embeddings/Microsoft_Word_97_-_2003___37.doc"/><Relationship Id="rId4" Type="http://schemas.openxmlformats.org/officeDocument/2006/relationships/notesSlide" Target="../notesSlides/notesSlide12.xml"/><Relationship Id="rId9" Type="http://schemas.openxmlformats.org/officeDocument/2006/relationships/slide" Target="slide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6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64.png"/><Relationship Id="rId2" Type="http://schemas.openxmlformats.org/officeDocument/2006/relationships/tags" Target="../tags/tag14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62.emf"/><Relationship Id="rId11" Type="http://schemas.openxmlformats.org/officeDocument/2006/relationships/image" Target="../media/image63.emf"/><Relationship Id="rId5" Type="http://schemas.openxmlformats.org/officeDocument/2006/relationships/package" Target="../embeddings/Microsoft_Word___12.docx"/><Relationship Id="rId10" Type="http://schemas.openxmlformats.org/officeDocument/2006/relationships/oleObject" Target="../embeddings/Microsoft_Word_97_-_2003___38.doc"/><Relationship Id="rId4" Type="http://schemas.openxmlformats.org/officeDocument/2006/relationships/notesSlide" Target="../notesSlides/notesSlide13.xml"/><Relationship Id="rId9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2" Type="http://schemas.openxmlformats.org/officeDocument/2006/relationships/tags" Target="../tags/tag15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6.emf"/><Relationship Id="rId11" Type="http://schemas.openxmlformats.org/officeDocument/2006/relationships/image" Target="../media/image67.emf"/><Relationship Id="rId5" Type="http://schemas.openxmlformats.org/officeDocument/2006/relationships/package" Target="../embeddings/Microsoft_Word___13.docx"/><Relationship Id="rId10" Type="http://schemas.openxmlformats.org/officeDocument/2006/relationships/oleObject" Target="../embeddings/Microsoft_Word_97_-_2003___39.doc"/><Relationship Id="rId4" Type="http://schemas.openxmlformats.org/officeDocument/2006/relationships/notesSlide" Target="../notesSlides/notesSlide14.xml"/><Relationship Id="rId9" Type="http://schemas.openxmlformats.org/officeDocument/2006/relationships/slide" Target="slide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2" Type="http://schemas.openxmlformats.org/officeDocument/2006/relationships/tags" Target="../tags/tag16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8.emf"/><Relationship Id="rId11" Type="http://schemas.openxmlformats.org/officeDocument/2006/relationships/image" Target="../media/image69.emf"/><Relationship Id="rId5" Type="http://schemas.openxmlformats.org/officeDocument/2006/relationships/package" Target="../embeddings/Microsoft_Word___14.docx"/><Relationship Id="rId10" Type="http://schemas.openxmlformats.org/officeDocument/2006/relationships/oleObject" Target="../embeddings/Microsoft_Word_97_-_2003___40.doc"/><Relationship Id="rId4" Type="http://schemas.openxmlformats.org/officeDocument/2006/relationships/notesSlide" Target="../notesSlides/notesSlide15.xml"/><Relationship Id="rId9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2" Type="http://schemas.openxmlformats.org/officeDocument/2006/relationships/tags" Target="../tags/tag1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70.emf"/><Relationship Id="rId11" Type="http://schemas.openxmlformats.org/officeDocument/2006/relationships/image" Target="../media/image71.emf"/><Relationship Id="rId5" Type="http://schemas.openxmlformats.org/officeDocument/2006/relationships/package" Target="../embeddings/Microsoft_Word___15.docx"/><Relationship Id="rId10" Type="http://schemas.openxmlformats.org/officeDocument/2006/relationships/oleObject" Target="../embeddings/Microsoft_Word_97_-_2003___41.doc"/><Relationship Id="rId4" Type="http://schemas.openxmlformats.org/officeDocument/2006/relationships/notesSlide" Target="../notesSlides/notesSlide16.xml"/><Relationship Id="rId9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74.png"/><Relationship Id="rId2" Type="http://schemas.openxmlformats.org/officeDocument/2006/relationships/tags" Target="../tags/tag18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72.emf"/><Relationship Id="rId11" Type="http://schemas.openxmlformats.org/officeDocument/2006/relationships/image" Target="../media/image73.emf"/><Relationship Id="rId5" Type="http://schemas.openxmlformats.org/officeDocument/2006/relationships/package" Target="../embeddings/Microsoft_Word___16.docx"/><Relationship Id="rId10" Type="http://schemas.openxmlformats.org/officeDocument/2006/relationships/oleObject" Target="../embeddings/Microsoft_Word_97_-_2003___42.doc"/><Relationship Id="rId4" Type="http://schemas.openxmlformats.org/officeDocument/2006/relationships/notesSlide" Target="../notesSlides/notesSlide17.xml"/><Relationship Id="rId9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84.png"/><Relationship Id="rId18" Type="http://schemas.openxmlformats.org/officeDocument/2006/relationships/oleObject" Target="../embeddings/Microsoft_Word_97_-_2003___46.doc"/><Relationship Id="rId3" Type="http://schemas.openxmlformats.org/officeDocument/2006/relationships/slideLayout" Target="../slideLayouts/slideLayout1.xml"/><Relationship Id="rId21" Type="http://schemas.openxmlformats.org/officeDocument/2006/relationships/image" Target="../media/image80.emf"/><Relationship Id="rId7" Type="http://schemas.openxmlformats.org/officeDocument/2006/relationships/image" Target="../media/image2.tiff"/><Relationship Id="rId12" Type="http://schemas.openxmlformats.org/officeDocument/2006/relationships/image" Target="../media/image83.png"/><Relationship Id="rId17" Type="http://schemas.openxmlformats.org/officeDocument/2006/relationships/image" Target="../media/image78.emf"/><Relationship Id="rId25" Type="http://schemas.openxmlformats.org/officeDocument/2006/relationships/image" Target="../media/image82.emf"/><Relationship Id="rId2" Type="http://schemas.openxmlformats.org/officeDocument/2006/relationships/tags" Target="../tags/tag19.xml"/><Relationship Id="rId16" Type="http://schemas.openxmlformats.org/officeDocument/2006/relationships/oleObject" Target="../embeddings/Microsoft_Word_97_-_2003___45.doc"/><Relationship Id="rId20" Type="http://schemas.openxmlformats.org/officeDocument/2006/relationships/oleObject" Target="../embeddings/Microsoft_Word_97_-_2003___47.doc"/><Relationship Id="rId1" Type="http://schemas.openxmlformats.org/officeDocument/2006/relationships/vmlDrawing" Target="../drawings/vmlDrawing17.vml"/><Relationship Id="rId6" Type="http://schemas.openxmlformats.org/officeDocument/2006/relationships/image" Target="../media/image75.emf"/><Relationship Id="rId11" Type="http://schemas.openxmlformats.org/officeDocument/2006/relationships/image" Target="../media/image76.emf"/><Relationship Id="rId24" Type="http://schemas.openxmlformats.org/officeDocument/2006/relationships/oleObject" Target="../embeddings/Microsoft_Word_97_-_2003___49.doc"/><Relationship Id="rId5" Type="http://schemas.openxmlformats.org/officeDocument/2006/relationships/package" Target="../embeddings/Microsoft_Word___17.docx"/><Relationship Id="rId15" Type="http://schemas.openxmlformats.org/officeDocument/2006/relationships/image" Target="../media/image77.emf"/><Relationship Id="rId23" Type="http://schemas.openxmlformats.org/officeDocument/2006/relationships/image" Target="../media/image81.emf"/><Relationship Id="rId10" Type="http://schemas.openxmlformats.org/officeDocument/2006/relationships/oleObject" Target="../embeddings/Microsoft_Word_97_-_2003___43.doc"/><Relationship Id="rId19" Type="http://schemas.openxmlformats.org/officeDocument/2006/relationships/image" Target="../media/image79.emf"/><Relationship Id="rId4" Type="http://schemas.openxmlformats.org/officeDocument/2006/relationships/notesSlide" Target="../notesSlides/notesSlide18.xml"/><Relationship Id="rId9" Type="http://schemas.openxmlformats.org/officeDocument/2006/relationships/slide" Target="slide1.xml"/><Relationship Id="rId14" Type="http://schemas.openxmlformats.org/officeDocument/2006/relationships/oleObject" Target="../embeddings/Microsoft_Word_97_-_2003___44.doc"/><Relationship Id="rId22" Type="http://schemas.openxmlformats.org/officeDocument/2006/relationships/oleObject" Target="../embeddings/Microsoft_Word_97_-_2003___48.doc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87.emf"/><Relationship Id="rId18" Type="http://schemas.openxmlformats.org/officeDocument/2006/relationships/oleObject" Target="../embeddings/Microsoft_Word_97_-_2003___54.doc"/><Relationship Id="rId3" Type="http://schemas.openxmlformats.org/officeDocument/2006/relationships/slideLayout" Target="../slideLayouts/slideLayout1.xml"/><Relationship Id="rId21" Type="http://schemas.openxmlformats.org/officeDocument/2006/relationships/image" Target="../media/image91.emf"/><Relationship Id="rId7" Type="http://schemas.openxmlformats.org/officeDocument/2006/relationships/image" Target="../media/image2.tiff"/><Relationship Id="rId12" Type="http://schemas.openxmlformats.org/officeDocument/2006/relationships/oleObject" Target="../embeddings/Microsoft_Word_97_-_2003___51.doc"/><Relationship Id="rId17" Type="http://schemas.openxmlformats.org/officeDocument/2006/relationships/image" Target="../media/image89.emf"/><Relationship Id="rId2" Type="http://schemas.openxmlformats.org/officeDocument/2006/relationships/tags" Target="../tags/tag20.xml"/><Relationship Id="rId16" Type="http://schemas.openxmlformats.org/officeDocument/2006/relationships/oleObject" Target="../embeddings/Microsoft_Word_97_-_2003___53.doc"/><Relationship Id="rId20" Type="http://schemas.openxmlformats.org/officeDocument/2006/relationships/oleObject" Target="../embeddings/Microsoft_Word_97_-_2003___55.doc"/><Relationship Id="rId1" Type="http://schemas.openxmlformats.org/officeDocument/2006/relationships/vmlDrawing" Target="../drawings/vmlDrawing18.vml"/><Relationship Id="rId6" Type="http://schemas.openxmlformats.org/officeDocument/2006/relationships/image" Target="../media/image85.emf"/><Relationship Id="rId11" Type="http://schemas.openxmlformats.org/officeDocument/2006/relationships/image" Target="../media/image86.emf"/><Relationship Id="rId5" Type="http://schemas.openxmlformats.org/officeDocument/2006/relationships/package" Target="../embeddings/Microsoft_Word___18.docx"/><Relationship Id="rId15" Type="http://schemas.openxmlformats.org/officeDocument/2006/relationships/image" Target="../media/image88.emf"/><Relationship Id="rId23" Type="http://schemas.openxmlformats.org/officeDocument/2006/relationships/image" Target="../media/image92.emf"/><Relationship Id="rId10" Type="http://schemas.openxmlformats.org/officeDocument/2006/relationships/oleObject" Target="../embeddings/Microsoft_Word_97_-_2003___50.doc"/><Relationship Id="rId19" Type="http://schemas.openxmlformats.org/officeDocument/2006/relationships/image" Target="../media/image90.emf"/><Relationship Id="rId4" Type="http://schemas.openxmlformats.org/officeDocument/2006/relationships/notesSlide" Target="../notesSlides/notesSlide19.xml"/><Relationship Id="rId9" Type="http://schemas.openxmlformats.org/officeDocument/2006/relationships/slide" Target="slide1.xml"/><Relationship Id="rId14" Type="http://schemas.openxmlformats.org/officeDocument/2006/relationships/oleObject" Target="../embeddings/Microsoft_Word_97_-_2003___52.doc"/><Relationship Id="rId22" Type="http://schemas.openxmlformats.org/officeDocument/2006/relationships/oleObject" Target="../embeddings/Microsoft_Word_97_-_2003___56.doc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95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oleObject" Target="../embeddings/Microsoft_Word_97_-_2003___58.doc"/><Relationship Id="rId2" Type="http://schemas.openxmlformats.org/officeDocument/2006/relationships/tags" Target="../tags/tag21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93.emf"/><Relationship Id="rId11" Type="http://schemas.openxmlformats.org/officeDocument/2006/relationships/image" Target="../media/image94.emf"/><Relationship Id="rId5" Type="http://schemas.openxmlformats.org/officeDocument/2006/relationships/package" Target="../embeddings/Microsoft_Word___19.docx"/><Relationship Id="rId10" Type="http://schemas.openxmlformats.org/officeDocument/2006/relationships/oleObject" Target="../embeddings/Microsoft_Word_97_-_2003___57.doc"/><Relationship Id="rId4" Type="http://schemas.openxmlformats.org/officeDocument/2006/relationships/notesSlide" Target="../notesSlides/notesSlide20.xml"/><Relationship Id="rId9" Type="http://schemas.openxmlformats.org/officeDocument/2006/relationships/slide" Target="slide1.xml"/><Relationship Id="rId14" Type="http://schemas.openxmlformats.org/officeDocument/2006/relationships/image" Target="../media/image9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99.emf"/><Relationship Id="rId18" Type="http://schemas.openxmlformats.org/officeDocument/2006/relationships/image" Target="../media/image10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oleObject" Target="../embeddings/Microsoft_Word_97_-_2003___60.doc"/><Relationship Id="rId17" Type="http://schemas.openxmlformats.org/officeDocument/2006/relationships/image" Target="../media/image101.emf"/><Relationship Id="rId2" Type="http://schemas.openxmlformats.org/officeDocument/2006/relationships/tags" Target="../tags/tag22.xml"/><Relationship Id="rId16" Type="http://schemas.openxmlformats.org/officeDocument/2006/relationships/oleObject" Target="../embeddings/Microsoft_Word_97_-_2003___62.doc"/><Relationship Id="rId1" Type="http://schemas.openxmlformats.org/officeDocument/2006/relationships/vmlDrawing" Target="../drawings/vmlDrawing20.vml"/><Relationship Id="rId6" Type="http://schemas.openxmlformats.org/officeDocument/2006/relationships/image" Target="../media/image97.emf"/><Relationship Id="rId11" Type="http://schemas.openxmlformats.org/officeDocument/2006/relationships/image" Target="../media/image98.emf"/><Relationship Id="rId5" Type="http://schemas.openxmlformats.org/officeDocument/2006/relationships/package" Target="../embeddings/Microsoft_Word___20.docx"/><Relationship Id="rId15" Type="http://schemas.openxmlformats.org/officeDocument/2006/relationships/image" Target="../media/image100.emf"/><Relationship Id="rId10" Type="http://schemas.openxmlformats.org/officeDocument/2006/relationships/oleObject" Target="../embeddings/Microsoft_Word_97_-_2003___59.doc"/><Relationship Id="rId4" Type="http://schemas.openxmlformats.org/officeDocument/2006/relationships/notesSlide" Target="../notesSlides/notesSlide21.xml"/><Relationship Id="rId9" Type="http://schemas.openxmlformats.org/officeDocument/2006/relationships/slide" Target="slide1.xml"/><Relationship Id="rId14" Type="http://schemas.openxmlformats.org/officeDocument/2006/relationships/oleObject" Target="../embeddings/Microsoft_Word_97_-_2003___61.doc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105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oleObject" Target="../embeddings/Microsoft_Word_97_-_2003___64.doc"/><Relationship Id="rId17" Type="http://schemas.openxmlformats.org/officeDocument/2006/relationships/image" Target="../media/image107.emf"/><Relationship Id="rId2" Type="http://schemas.openxmlformats.org/officeDocument/2006/relationships/tags" Target="../tags/tag23.xml"/><Relationship Id="rId16" Type="http://schemas.openxmlformats.org/officeDocument/2006/relationships/oleObject" Target="../embeddings/Microsoft_Word_97_-_2003___66.doc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03.emf"/><Relationship Id="rId11" Type="http://schemas.openxmlformats.org/officeDocument/2006/relationships/image" Target="../media/image104.emf"/><Relationship Id="rId5" Type="http://schemas.openxmlformats.org/officeDocument/2006/relationships/package" Target="../embeddings/Microsoft_Word___21.docx"/><Relationship Id="rId15" Type="http://schemas.openxmlformats.org/officeDocument/2006/relationships/image" Target="../media/image106.emf"/><Relationship Id="rId10" Type="http://schemas.openxmlformats.org/officeDocument/2006/relationships/oleObject" Target="../embeddings/Microsoft_Word_97_-_2003___63.doc"/><Relationship Id="rId4" Type="http://schemas.openxmlformats.org/officeDocument/2006/relationships/notesSlide" Target="../notesSlides/notesSlide22.xml"/><Relationship Id="rId9" Type="http://schemas.openxmlformats.org/officeDocument/2006/relationships/slide" Target="slide1.xml"/><Relationship Id="rId14" Type="http://schemas.openxmlformats.org/officeDocument/2006/relationships/oleObject" Target="../embeddings/Microsoft_Word_97_-_2003___65.doc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11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110.png"/><Relationship Id="rId2" Type="http://schemas.openxmlformats.org/officeDocument/2006/relationships/tags" Target="../tags/tag24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08.emf"/><Relationship Id="rId11" Type="http://schemas.openxmlformats.org/officeDocument/2006/relationships/image" Target="../media/image109.emf"/><Relationship Id="rId5" Type="http://schemas.openxmlformats.org/officeDocument/2006/relationships/package" Target="../embeddings/Microsoft_Word___22.docx"/><Relationship Id="rId10" Type="http://schemas.openxmlformats.org/officeDocument/2006/relationships/oleObject" Target="../embeddings/Microsoft_Word_97_-_2003___67.doc"/><Relationship Id="rId4" Type="http://schemas.openxmlformats.org/officeDocument/2006/relationships/notesSlide" Target="../notesSlides/notesSlide23.xml"/><Relationship Id="rId9" Type="http://schemas.openxmlformats.org/officeDocument/2006/relationships/slide" Target="slide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114.png"/><Relationship Id="rId2" Type="http://schemas.openxmlformats.org/officeDocument/2006/relationships/tags" Target="../tags/tag25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12.emf"/><Relationship Id="rId11" Type="http://schemas.openxmlformats.org/officeDocument/2006/relationships/image" Target="../media/image113.emf"/><Relationship Id="rId5" Type="http://schemas.openxmlformats.org/officeDocument/2006/relationships/package" Target="../embeddings/Microsoft_Word___23.docx"/><Relationship Id="rId10" Type="http://schemas.openxmlformats.org/officeDocument/2006/relationships/oleObject" Target="../embeddings/Microsoft_Word_97_-_2003___68.doc"/><Relationship Id="rId4" Type="http://schemas.openxmlformats.org/officeDocument/2006/relationships/notesSlide" Target="../notesSlides/notesSlide24.xml"/><Relationship Id="rId9" Type="http://schemas.openxmlformats.org/officeDocument/2006/relationships/slide" Target="slide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116.png"/><Relationship Id="rId2" Type="http://schemas.openxmlformats.org/officeDocument/2006/relationships/tags" Target="../tags/tag26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15.emf"/><Relationship Id="rId11" Type="http://schemas.openxmlformats.org/officeDocument/2006/relationships/image" Target="../media/image99.emf"/><Relationship Id="rId5" Type="http://schemas.openxmlformats.org/officeDocument/2006/relationships/package" Target="../embeddings/Microsoft_Word___24.docx"/><Relationship Id="rId10" Type="http://schemas.openxmlformats.org/officeDocument/2006/relationships/oleObject" Target="../embeddings/Microsoft_Word_97_-_2003___69.doc"/><Relationship Id="rId4" Type="http://schemas.openxmlformats.org/officeDocument/2006/relationships/notesSlide" Target="../notesSlides/notesSlide25.xml"/><Relationship Id="rId9" Type="http://schemas.openxmlformats.org/officeDocument/2006/relationships/slide" Target="slide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119.png"/><Relationship Id="rId2" Type="http://schemas.openxmlformats.org/officeDocument/2006/relationships/tags" Target="../tags/tag2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17.emf"/><Relationship Id="rId11" Type="http://schemas.openxmlformats.org/officeDocument/2006/relationships/image" Target="../media/image118.emf"/><Relationship Id="rId5" Type="http://schemas.openxmlformats.org/officeDocument/2006/relationships/package" Target="../embeddings/Microsoft_Word___25.docx"/><Relationship Id="rId10" Type="http://schemas.openxmlformats.org/officeDocument/2006/relationships/oleObject" Target="../embeddings/Microsoft_Word_97_-_2003___70.doc"/><Relationship Id="rId4" Type="http://schemas.openxmlformats.org/officeDocument/2006/relationships/notesSlide" Target="../notesSlides/notesSlide26.xml"/><Relationship Id="rId9" Type="http://schemas.openxmlformats.org/officeDocument/2006/relationships/slide" Target="slide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122.png"/><Relationship Id="rId2" Type="http://schemas.openxmlformats.org/officeDocument/2006/relationships/tags" Target="../tags/tag28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20.emf"/><Relationship Id="rId11" Type="http://schemas.openxmlformats.org/officeDocument/2006/relationships/image" Target="../media/image121.emf"/><Relationship Id="rId5" Type="http://schemas.openxmlformats.org/officeDocument/2006/relationships/package" Target="../embeddings/Microsoft_Word___26.docx"/><Relationship Id="rId10" Type="http://schemas.openxmlformats.org/officeDocument/2006/relationships/oleObject" Target="../embeddings/Microsoft_Word_97_-_2003___71.doc"/><Relationship Id="rId4" Type="http://schemas.openxmlformats.org/officeDocument/2006/relationships/notesSlide" Target="../notesSlides/notesSlide27.xml"/><Relationship Id="rId9" Type="http://schemas.openxmlformats.org/officeDocument/2006/relationships/slide" Target="slide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oleObject" Target="../embeddings/Microsoft_Word_97_-_2003___73.doc"/><Relationship Id="rId18" Type="http://schemas.openxmlformats.org/officeDocument/2006/relationships/image" Target="../media/image127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128.png"/><Relationship Id="rId17" Type="http://schemas.openxmlformats.org/officeDocument/2006/relationships/oleObject" Target="../embeddings/Microsoft_Word_97_-_2003___75.doc"/><Relationship Id="rId2" Type="http://schemas.openxmlformats.org/officeDocument/2006/relationships/tags" Target="../tags/tag29.xml"/><Relationship Id="rId16" Type="http://schemas.openxmlformats.org/officeDocument/2006/relationships/image" Target="../media/image126.emf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23.emf"/><Relationship Id="rId11" Type="http://schemas.openxmlformats.org/officeDocument/2006/relationships/image" Target="../media/image124.emf"/><Relationship Id="rId5" Type="http://schemas.openxmlformats.org/officeDocument/2006/relationships/package" Target="../embeddings/Microsoft_Word___27.docx"/><Relationship Id="rId15" Type="http://schemas.openxmlformats.org/officeDocument/2006/relationships/oleObject" Target="../embeddings/Microsoft_Word_97_-_2003___74.doc"/><Relationship Id="rId10" Type="http://schemas.openxmlformats.org/officeDocument/2006/relationships/oleObject" Target="../embeddings/Microsoft_Word_97_-_2003___72.doc"/><Relationship Id="rId4" Type="http://schemas.openxmlformats.org/officeDocument/2006/relationships/notesSlide" Target="../notesSlides/notesSlide28.xml"/><Relationship Id="rId9" Type="http://schemas.openxmlformats.org/officeDocument/2006/relationships/slide" Target="slide1.xml"/><Relationship Id="rId14" Type="http://schemas.openxmlformats.org/officeDocument/2006/relationships/image" Target="../media/image125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oleObject" Target="../embeddings/Microsoft_Word_97_-_2003___77.doc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132.png"/><Relationship Id="rId2" Type="http://schemas.openxmlformats.org/officeDocument/2006/relationships/tags" Target="../tags/tag30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29.emf"/><Relationship Id="rId11" Type="http://schemas.openxmlformats.org/officeDocument/2006/relationships/image" Target="../media/image130.emf"/><Relationship Id="rId5" Type="http://schemas.openxmlformats.org/officeDocument/2006/relationships/package" Target="../embeddings/Microsoft_Word___28.docx"/><Relationship Id="rId10" Type="http://schemas.openxmlformats.org/officeDocument/2006/relationships/oleObject" Target="../embeddings/Microsoft_Word_97_-_2003___76.doc"/><Relationship Id="rId4" Type="http://schemas.openxmlformats.org/officeDocument/2006/relationships/notesSlide" Target="../notesSlides/notesSlide29.xml"/><Relationship Id="rId9" Type="http://schemas.openxmlformats.org/officeDocument/2006/relationships/slide" Target="slide1.xml"/><Relationship Id="rId14" Type="http://schemas.openxmlformats.org/officeDocument/2006/relationships/image" Target="../media/image131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oleObject" Target="../embeddings/Microsoft_Word_97_-_2003___79.doc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136.png"/><Relationship Id="rId2" Type="http://schemas.openxmlformats.org/officeDocument/2006/relationships/tags" Target="../tags/tag31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33.emf"/><Relationship Id="rId11" Type="http://schemas.openxmlformats.org/officeDocument/2006/relationships/image" Target="../media/image134.emf"/><Relationship Id="rId5" Type="http://schemas.openxmlformats.org/officeDocument/2006/relationships/package" Target="../embeddings/Microsoft_Word___29.docx"/><Relationship Id="rId10" Type="http://schemas.openxmlformats.org/officeDocument/2006/relationships/oleObject" Target="../embeddings/Microsoft_Word_97_-_2003___78.doc"/><Relationship Id="rId4" Type="http://schemas.openxmlformats.org/officeDocument/2006/relationships/notesSlide" Target="../notesSlides/notesSlide30.xml"/><Relationship Id="rId9" Type="http://schemas.openxmlformats.org/officeDocument/2006/relationships/slide" Target="slide1.xml"/><Relationship Id="rId14" Type="http://schemas.openxmlformats.org/officeDocument/2006/relationships/image" Target="../media/image135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oleObject" Target="../embeddings/Microsoft_Word_97_-_2003___81.doc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141.png"/><Relationship Id="rId2" Type="http://schemas.openxmlformats.org/officeDocument/2006/relationships/tags" Target="../tags/tag32.xml"/><Relationship Id="rId16" Type="http://schemas.openxmlformats.org/officeDocument/2006/relationships/image" Target="../media/image140.emf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37.emf"/><Relationship Id="rId11" Type="http://schemas.openxmlformats.org/officeDocument/2006/relationships/image" Target="../media/image138.emf"/><Relationship Id="rId5" Type="http://schemas.openxmlformats.org/officeDocument/2006/relationships/package" Target="../embeddings/Microsoft_Word___30.docx"/><Relationship Id="rId15" Type="http://schemas.openxmlformats.org/officeDocument/2006/relationships/oleObject" Target="../embeddings/Microsoft_Word_97_-_2003___82.doc"/><Relationship Id="rId10" Type="http://schemas.openxmlformats.org/officeDocument/2006/relationships/oleObject" Target="../embeddings/Microsoft_Word_97_-_2003___80.doc"/><Relationship Id="rId4" Type="http://schemas.openxmlformats.org/officeDocument/2006/relationships/notesSlide" Target="../notesSlides/notesSlide31.xml"/><Relationship Id="rId9" Type="http://schemas.openxmlformats.org/officeDocument/2006/relationships/slide" Target="slide1.xml"/><Relationship Id="rId14" Type="http://schemas.openxmlformats.org/officeDocument/2006/relationships/image" Target="../media/image139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144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oleObject" Target="../embeddings/Microsoft_Word_97_-_2003___84.doc"/><Relationship Id="rId17" Type="http://schemas.openxmlformats.org/officeDocument/2006/relationships/image" Target="../media/image146.emf"/><Relationship Id="rId2" Type="http://schemas.openxmlformats.org/officeDocument/2006/relationships/tags" Target="../tags/tag33.xml"/><Relationship Id="rId16" Type="http://schemas.openxmlformats.org/officeDocument/2006/relationships/oleObject" Target="../embeddings/Microsoft_Word_97_-_2003___86.doc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42.emf"/><Relationship Id="rId11" Type="http://schemas.openxmlformats.org/officeDocument/2006/relationships/image" Target="../media/image143.emf"/><Relationship Id="rId5" Type="http://schemas.openxmlformats.org/officeDocument/2006/relationships/package" Target="../embeddings/Microsoft_Word___31.docx"/><Relationship Id="rId15" Type="http://schemas.openxmlformats.org/officeDocument/2006/relationships/image" Target="../media/image145.emf"/><Relationship Id="rId10" Type="http://schemas.openxmlformats.org/officeDocument/2006/relationships/oleObject" Target="../embeddings/Microsoft_Word_97_-_2003___83.doc"/><Relationship Id="rId4" Type="http://schemas.openxmlformats.org/officeDocument/2006/relationships/notesSlide" Target="../notesSlides/notesSlide32.xml"/><Relationship Id="rId9" Type="http://schemas.openxmlformats.org/officeDocument/2006/relationships/slide" Target="slide1.xml"/><Relationship Id="rId14" Type="http://schemas.openxmlformats.org/officeDocument/2006/relationships/oleObject" Target="../embeddings/Microsoft_Word_97_-_2003___85.doc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13" Type="http://schemas.openxmlformats.org/officeDocument/2006/relationships/image" Target="../media/image149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oleObject" Target="../embeddings/Microsoft_Word_97_-_2003___88.doc"/><Relationship Id="rId2" Type="http://schemas.openxmlformats.org/officeDocument/2006/relationships/tags" Target="../tags/tag34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47.emf"/><Relationship Id="rId11" Type="http://schemas.openxmlformats.org/officeDocument/2006/relationships/image" Target="../media/image148.emf"/><Relationship Id="rId5" Type="http://schemas.openxmlformats.org/officeDocument/2006/relationships/package" Target="../embeddings/Microsoft_Word___32.docx"/><Relationship Id="rId10" Type="http://schemas.openxmlformats.org/officeDocument/2006/relationships/oleObject" Target="../embeddings/Microsoft_Word_97_-_2003___87.doc"/><Relationship Id="rId4" Type="http://schemas.openxmlformats.org/officeDocument/2006/relationships/notesSlide" Target="../notesSlides/notesSlide33.xml"/><Relationship Id="rId9" Type="http://schemas.openxmlformats.org/officeDocument/2006/relationships/slide" Target="slide1.xml"/><Relationship Id="rId14" Type="http://schemas.openxmlformats.org/officeDocument/2006/relationships/image" Target="../media/image150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12" Type="http://schemas.openxmlformats.org/officeDocument/2006/relationships/image" Target="../media/image153.png"/><Relationship Id="rId2" Type="http://schemas.openxmlformats.org/officeDocument/2006/relationships/tags" Target="../tags/tag35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51.emf"/><Relationship Id="rId11" Type="http://schemas.openxmlformats.org/officeDocument/2006/relationships/image" Target="../media/image152.emf"/><Relationship Id="rId5" Type="http://schemas.openxmlformats.org/officeDocument/2006/relationships/package" Target="../embeddings/Microsoft_Word___33.docx"/><Relationship Id="rId10" Type="http://schemas.openxmlformats.org/officeDocument/2006/relationships/oleObject" Target="../embeddings/Microsoft_Word_97_-_2003___89.doc"/><Relationship Id="rId4" Type="http://schemas.openxmlformats.org/officeDocument/2006/relationships/notesSlide" Target="../notesSlides/notesSlide34.xml"/><Relationship Id="rId9" Type="http://schemas.openxmlformats.org/officeDocument/2006/relationships/slide" Target="slide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tiff"/><Relationship Id="rId2" Type="http://schemas.openxmlformats.org/officeDocument/2006/relationships/tags" Target="../tags/tag36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54.emf"/><Relationship Id="rId11" Type="http://schemas.openxmlformats.org/officeDocument/2006/relationships/image" Target="../media/image155.emf"/><Relationship Id="rId5" Type="http://schemas.openxmlformats.org/officeDocument/2006/relationships/package" Target="../embeddings/Microsoft_Word___34.docx"/><Relationship Id="rId10" Type="http://schemas.openxmlformats.org/officeDocument/2006/relationships/oleObject" Target="../embeddings/Microsoft_Word_97_-_2003___90.doc"/><Relationship Id="rId4" Type="http://schemas.openxmlformats.org/officeDocument/2006/relationships/notesSlide" Target="../notesSlides/notesSlide35.xml"/><Relationship Id="rId9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608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8608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686083" name="图片 3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1063" y="806450"/>
            <a:ext cx="4810125" cy="646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084" name="图片 2" descr="图片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085" name="TextBox 39"/>
          <p:cNvSpPr txBox="1"/>
          <p:nvPr/>
        </p:nvSpPr>
        <p:spPr>
          <a:xfrm>
            <a:off x="444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68608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sp>
        <p:nvSpPr>
          <p:cNvPr id="686087" name="TextBox 9"/>
          <p:cNvSpPr txBox="1"/>
          <p:nvPr/>
        </p:nvSpPr>
        <p:spPr>
          <a:xfrm>
            <a:off x="2913063" y="806450"/>
            <a:ext cx="6919912" cy="6461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/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第八章  压强</a:t>
            </a:r>
            <a:endParaRPr lang="en-US" altLang="zh-CN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86088" name="图片 5" descr="图片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089" name="考纲要求.jpg" descr="id:2147506133;FounderCES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313" y="1454150"/>
            <a:ext cx="2886075" cy="730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/>
        </p:nvSpPr>
        <p:spPr>
          <a:xfrm>
            <a:off x="7624729" y="6357958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8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86091" name="图片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36863" y="1563688"/>
            <a:ext cx="4833937" cy="52800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812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8813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68813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6213" y="1409700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r:id="rId5" imgW="8410575" imgH="5553075" progId="Word.Document.12">
                  <p:embed/>
                </p:oleObj>
              </mc:Choice>
              <mc:Fallback>
                <p:oleObj r:id="rId5" imgW="8410575" imgH="5553075" progId="Word.Document.12">
                  <p:embed/>
                  <p:pic>
                    <p:nvPicPr>
                      <p:cNvPr id="0" name="图片 413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6213" y="1409700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88132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813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68813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688135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" name="对象 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436688" y="1787525"/>
          <a:ext cx="5276850" cy="420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36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436688" y="1787525"/>
                        <a:ext cx="5276850" cy="420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8359775" y="3789363"/>
          <a:ext cx="5276850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413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359775" y="3789363"/>
                        <a:ext cx="5276850" cy="420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88139" name="图片 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73113" y="676275"/>
            <a:ext cx="2609850" cy="7334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9017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9017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69017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452563"/>
          <a:ext cx="88011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r:id="rId5" imgW="8410575" imgH="4762500" progId="Word.Document.12">
                  <p:embed/>
                </p:oleObj>
              </mc:Choice>
              <mc:Fallback>
                <p:oleObj r:id="rId5" imgW="8410575" imgH="4762500" progId="Word.Document.12">
                  <p:embed/>
                  <p:pic>
                    <p:nvPicPr>
                      <p:cNvPr id="0" name="图片 413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452563"/>
                        <a:ext cx="8801100" cy="476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90180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018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69018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690183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" name="对象 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65175" y="1843088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6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39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65175" y="1843088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629525" y="4589463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7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4140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629525" y="4589463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702425" y="4945063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r:id="rId14" imgW="5276850" imgH="409575" progId="Word.Document.8">
                  <p:embed/>
                </p:oleObj>
              </mc:Choice>
              <mc:Fallback>
                <p:oleObj r:id="rId14" imgW="5276850" imgH="409575" progId="Word.Document.8">
                  <p:embed/>
                  <p:pic>
                    <p:nvPicPr>
                      <p:cNvPr id="0" name="图片 4142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702425" y="4945063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807325" y="5300663"/>
          <a:ext cx="5276850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9" r:id="rId16" imgW="5276850" imgH="609600" progId="Word.Document.8">
                  <p:embed/>
                </p:oleObj>
              </mc:Choice>
              <mc:Fallback>
                <p:oleObj r:id="rId16" imgW="5276850" imgH="609600" progId="Word.Document.8">
                  <p:embed/>
                  <p:pic>
                    <p:nvPicPr>
                      <p:cNvPr id="0" name="图片 4143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807325" y="5300663"/>
                        <a:ext cx="5276850" cy="625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90189" name="图片 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632325" y="1965325"/>
            <a:ext cx="3787775" cy="20701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9222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9222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69222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6213" y="1652588"/>
          <a:ext cx="8801100" cy="492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9" r:id="rId5" imgW="8410575" imgH="4924425" progId="Word.Document.12">
                  <p:embed/>
                </p:oleObj>
              </mc:Choice>
              <mc:Fallback>
                <p:oleObj r:id="rId5" imgW="8410575" imgH="4924425" progId="Word.Document.12">
                  <p:embed/>
                  <p:pic>
                    <p:nvPicPr>
                      <p:cNvPr id="0" name="图片 414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6213" y="1652588"/>
                        <a:ext cx="8801100" cy="4924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92228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222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69223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692231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" name="对象 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991225" y="2646363"/>
          <a:ext cx="5276850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0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4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991225" y="2646363"/>
                        <a:ext cx="5276850" cy="420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920750" y="3259138"/>
          <a:ext cx="5276850" cy="62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1" r:id="rId12" imgW="5276850" imgH="609600" progId="Word.Document.8">
                  <p:embed/>
                </p:oleObj>
              </mc:Choice>
              <mc:Fallback>
                <p:oleObj r:id="rId12" imgW="5276850" imgH="609600" progId="Word.Document.8">
                  <p:embed/>
                  <p:pic>
                    <p:nvPicPr>
                      <p:cNvPr id="0" name="图片 4145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920750" y="3259138"/>
                        <a:ext cx="5276850" cy="627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487613" y="3868738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2" r:id="rId14" imgW="5276850" imgH="409575" progId="Word.Document.8">
                  <p:embed/>
                </p:oleObj>
              </mc:Choice>
              <mc:Fallback>
                <p:oleObj r:id="rId14" imgW="5276850" imgH="409575" progId="Word.Document.8">
                  <p:embed/>
                  <p:pic>
                    <p:nvPicPr>
                      <p:cNvPr id="0" name="图片 4147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487613" y="3868738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086225" y="3868738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3" r:id="rId16" imgW="5276850" imgH="409575" progId="Word.Document.8">
                  <p:embed/>
                </p:oleObj>
              </mc:Choice>
              <mc:Fallback>
                <p:oleObj r:id="rId16" imgW="5276850" imgH="409575" progId="Word.Document.8">
                  <p:embed/>
                  <p:pic>
                    <p:nvPicPr>
                      <p:cNvPr id="0" name="图片 4148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086225" y="3868738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71500" y="4451350"/>
          <a:ext cx="5276850" cy="420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4" r:id="rId18" imgW="5276850" imgH="409575" progId="Word.Document.8">
                  <p:embed/>
                </p:oleObj>
              </mc:Choice>
              <mc:Fallback>
                <p:oleObj r:id="rId18" imgW="5276850" imgH="409575" progId="Word.Document.8">
                  <p:embed/>
                  <p:pic>
                    <p:nvPicPr>
                      <p:cNvPr id="0" name="图片 4149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71500" y="4451350"/>
                        <a:ext cx="5276850" cy="420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033588" y="4421188"/>
          <a:ext cx="5276850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5" r:id="rId20" imgW="5276850" imgH="609600" progId="Word.Document.8">
                  <p:embed/>
                </p:oleObj>
              </mc:Choice>
              <mc:Fallback>
                <p:oleObj r:id="rId20" imgW="5276850" imgH="609600" progId="Word.Document.8">
                  <p:embed/>
                  <p:pic>
                    <p:nvPicPr>
                      <p:cNvPr id="0" name="图片 4150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033588" y="4421188"/>
                        <a:ext cx="5276850" cy="625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045075" y="4681538"/>
          <a:ext cx="5276850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6" r:id="rId22" imgW="5276850" imgH="809625" progId="Word.Document.8">
                  <p:embed/>
                </p:oleObj>
              </mc:Choice>
              <mc:Fallback>
                <p:oleObj r:id="rId22" imgW="5276850" imgH="809625" progId="Word.Document.8">
                  <p:embed/>
                  <p:pic>
                    <p:nvPicPr>
                      <p:cNvPr id="0" name="图片 4151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045075" y="4681538"/>
                        <a:ext cx="5276850" cy="831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14375" y="5703888"/>
          <a:ext cx="5276850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7" r:id="rId24" imgW="5276850" imgH="409575" progId="Word.Document.8">
                  <p:embed/>
                </p:oleObj>
              </mc:Choice>
              <mc:Fallback>
                <p:oleObj r:id="rId24" imgW="5276850" imgH="409575" progId="Word.Document.8">
                  <p:embed/>
                  <p:pic>
                    <p:nvPicPr>
                      <p:cNvPr id="0" name="图片 4152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714375" y="5703888"/>
                        <a:ext cx="5276850" cy="420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对象 1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229225" y="5691188"/>
          <a:ext cx="5276850" cy="62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8" r:id="rId26" imgW="5276850" imgH="609600" progId="Word.Document.8">
                  <p:embed/>
                </p:oleObj>
              </mc:Choice>
              <mc:Fallback>
                <p:oleObj r:id="rId26" imgW="5276850" imgH="609600" progId="Word.Document.8">
                  <p:embed/>
                  <p:pic>
                    <p:nvPicPr>
                      <p:cNvPr id="0" name="图片 4153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5229225" y="5691188"/>
                        <a:ext cx="5276850" cy="627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92242" name="图片 2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544513" y="1003300"/>
            <a:ext cx="2581275" cy="7715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9427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9427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69427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6213" y="1636713"/>
          <a:ext cx="8801100" cy="452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2" r:id="rId5" imgW="8410575" imgH="4524375" progId="Word.Document.12">
                  <p:embed/>
                </p:oleObj>
              </mc:Choice>
              <mc:Fallback>
                <p:oleObj r:id="rId5" imgW="8410575" imgH="4524375" progId="Word.Document.12">
                  <p:embed/>
                  <p:pic>
                    <p:nvPicPr>
                      <p:cNvPr id="0" name="图片 414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6213" y="1636713"/>
                        <a:ext cx="8801100" cy="4524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94276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427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69427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694279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" name="对象 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895975" y="2633663"/>
          <a:ext cx="5276850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3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5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895975" y="2633663"/>
                        <a:ext cx="5276850" cy="420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920750" y="3106738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4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4155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920750" y="3106738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93700" y="3657600"/>
          <a:ext cx="5276850" cy="62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5" r:id="rId14" imgW="5276850" imgH="609600" progId="Word.Document.8">
                  <p:embed/>
                </p:oleObj>
              </mc:Choice>
              <mc:Fallback>
                <p:oleObj r:id="rId14" imgW="5276850" imgH="609600" progId="Word.Document.8">
                  <p:embed/>
                  <p:pic>
                    <p:nvPicPr>
                      <p:cNvPr id="0" name="图片 4157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93700" y="3657600"/>
                        <a:ext cx="5276850" cy="627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783138" y="4210050"/>
          <a:ext cx="5276850" cy="420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6" r:id="rId16" imgW="5276850" imgH="409575" progId="Word.Document.8">
                  <p:embed/>
                </p:oleObj>
              </mc:Choice>
              <mc:Fallback>
                <p:oleObj r:id="rId16" imgW="5276850" imgH="409575" progId="Word.Document.8">
                  <p:embed/>
                  <p:pic>
                    <p:nvPicPr>
                      <p:cNvPr id="0" name="图片 4158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783138" y="4210050"/>
                        <a:ext cx="5276850" cy="420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23900" y="4662488"/>
          <a:ext cx="5276850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7" r:id="rId18" imgW="5276850" imgH="409575" progId="Word.Document.8">
                  <p:embed/>
                </p:oleObj>
              </mc:Choice>
              <mc:Fallback>
                <p:oleObj r:id="rId18" imgW="5276850" imgH="409575" progId="Word.Document.8">
                  <p:embed/>
                  <p:pic>
                    <p:nvPicPr>
                      <p:cNvPr id="0" name="图片 4159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723900" y="4662488"/>
                        <a:ext cx="5276850" cy="420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316163" y="4662488"/>
          <a:ext cx="5276850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8" r:id="rId20" imgW="5276850" imgH="409575" progId="Word.Document.8">
                  <p:embed/>
                </p:oleObj>
              </mc:Choice>
              <mc:Fallback>
                <p:oleObj r:id="rId20" imgW="5276850" imgH="409575" progId="Word.Document.8">
                  <p:embed/>
                  <p:pic>
                    <p:nvPicPr>
                      <p:cNvPr id="0" name="图片 4160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316163" y="4662488"/>
                        <a:ext cx="5276850" cy="420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76413" y="5222875"/>
          <a:ext cx="5276850" cy="62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9" r:id="rId22" imgW="5276850" imgH="609600" progId="Word.Document.8">
                  <p:embed/>
                </p:oleObj>
              </mc:Choice>
              <mc:Fallback>
                <p:oleObj r:id="rId22" imgW="5276850" imgH="609600" progId="Word.Document.8">
                  <p:embed/>
                  <p:pic>
                    <p:nvPicPr>
                      <p:cNvPr id="0" name="图片 4156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776413" y="5222875"/>
                        <a:ext cx="5276850" cy="627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9632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9632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696323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365250"/>
          <a:ext cx="8801100" cy="492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9" r:id="rId5" imgW="8410575" imgH="4924425" progId="Word.Document.12">
                  <p:embed/>
                </p:oleObj>
              </mc:Choice>
              <mc:Fallback>
                <p:oleObj r:id="rId5" imgW="8410575" imgH="4924425" progId="Word.Document.12">
                  <p:embed/>
                  <p:pic>
                    <p:nvPicPr>
                      <p:cNvPr id="0" name="图片 416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365250"/>
                        <a:ext cx="8801100" cy="4924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96324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632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69632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696327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" name="对象 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662863" y="2428875"/>
          <a:ext cx="5276850" cy="420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0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6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662863" y="2428875"/>
                        <a:ext cx="5276850" cy="420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292225" y="2968625"/>
          <a:ext cx="5276850" cy="420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1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4163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292225" y="2968625"/>
                        <a:ext cx="5276850" cy="420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933575" y="3535363"/>
          <a:ext cx="5276850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2" r:id="rId14" imgW="5276850" imgH="409575" progId="Word.Document.8">
                  <p:embed/>
                </p:oleObj>
              </mc:Choice>
              <mc:Fallback>
                <p:oleObj r:id="rId14" imgW="5276850" imgH="409575" progId="Word.Document.8">
                  <p:embed/>
                  <p:pic>
                    <p:nvPicPr>
                      <p:cNvPr id="0" name="图片 4165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933575" y="3535363"/>
                        <a:ext cx="5276850" cy="420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567363" y="3589338"/>
          <a:ext cx="5276850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3" r:id="rId16" imgW="5276850" imgH="609600" progId="Word.Document.8">
                  <p:embed/>
                </p:oleObj>
              </mc:Choice>
              <mc:Fallback>
                <p:oleObj r:id="rId16" imgW="5276850" imgH="609600" progId="Word.Document.8">
                  <p:embed/>
                  <p:pic>
                    <p:nvPicPr>
                      <p:cNvPr id="0" name="图片 4166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567363" y="3589338"/>
                        <a:ext cx="5276850" cy="625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053013" y="4186238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4" r:id="rId18" imgW="5276850" imgH="409575" progId="Word.Document.8">
                  <p:embed/>
                </p:oleObj>
              </mc:Choice>
              <mc:Fallback>
                <p:oleObj r:id="rId18" imgW="5276850" imgH="409575" progId="Word.Document.8">
                  <p:embed/>
                  <p:pic>
                    <p:nvPicPr>
                      <p:cNvPr id="0" name="图片 4167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053013" y="4186238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52450" y="5384800"/>
          <a:ext cx="5276850" cy="420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5" r:id="rId20" imgW="5276850" imgH="409575" progId="Word.Document.8">
                  <p:embed/>
                </p:oleObj>
              </mc:Choice>
              <mc:Fallback>
                <p:oleObj r:id="rId20" imgW="5276850" imgH="409575" progId="Word.Document.8">
                  <p:embed/>
                  <p:pic>
                    <p:nvPicPr>
                      <p:cNvPr id="0" name="图片 4168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52450" y="5384800"/>
                        <a:ext cx="5276850" cy="420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443538" y="5354638"/>
          <a:ext cx="5276850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6" r:id="rId22" imgW="5276850" imgH="609600" progId="Word.Document.8">
                  <p:embed/>
                </p:oleObj>
              </mc:Choice>
              <mc:Fallback>
                <p:oleObj r:id="rId22" imgW="5276850" imgH="609600" progId="Word.Document.8">
                  <p:embed/>
                  <p:pic>
                    <p:nvPicPr>
                      <p:cNvPr id="0" name="图片 4169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443538" y="5354638"/>
                        <a:ext cx="5276850" cy="625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9836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9837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69837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2336800"/>
          <a:ext cx="8801100" cy="255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r:id="rId5" imgW="8410575" imgH="2552700" progId="Word.Document.12">
                  <p:embed/>
                </p:oleObj>
              </mc:Choice>
              <mc:Fallback>
                <p:oleObj r:id="rId5" imgW="8410575" imgH="2552700" progId="Word.Document.12">
                  <p:embed/>
                  <p:pic>
                    <p:nvPicPr>
                      <p:cNvPr id="0" name="图片 416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2336800"/>
                        <a:ext cx="8801100" cy="2552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98372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837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69837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698375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849313" y="3944938"/>
          <a:ext cx="5276850" cy="62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r:id="rId10" imgW="5276850" imgH="609600" progId="Word.Document.8">
                  <p:embed/>
                </p:oleObj>
              </mc:Choice>
              <mc:Fallback>
                <p:oleObj r:id="rId10" imgW="5276850" imgH="609600" progId="Word.Document.8">
                  <p:embed/>
                  <p:pic>
                    <p:nvPicPr>
                      <p:cNvPr id="0" name="图片 417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49313" y="3944938"/>
                        <a:ext cx="5276850" cy="627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0041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041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0041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816100"/>
          <a:ext cx="8801100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5" r:id="rId5" imgW="8410575" imgH="1009650" progId="Word.Document.12">
                  <p:embed/>
                </p:oleObj>
              </mc:Choice>
              <mc:Fallback>
                <p:oleObj r:id="rId5" imgW="8410575" imgH="1009650" progId="Word.Document.12">
                  <p:embed/>
                  <p:pic>
                    <p:nvPicPr>
                      <p:cNvPr id="0" name="图片 417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816100"/>
                        <a:ext cx="8801100" cy="1009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00420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042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0042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00423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358063" y="2403475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6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7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358063" y="2403475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00426" name="图片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1213" y="1038225"/>
            <a:ext cx="2333625" cy="723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00427" name="图片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5250" y="3262313"/>
            <a:ext cx="4248150" cy="2228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00428" name="图片 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43400" y="3270250"/>
            <a:ext cx="4391025" cy="20669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0246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246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0246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446213"/>
          <a:ext cx="88011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9" r:id="rId5" imgW="8410575" imgH="4762500" progId="Word.Document.12">
                  <p:embed/>
                </p:oleObj>
              </mc:Choice>
              <mc:Fallback>
                <p:oleObj r:id="rId5" imgW="8410575" imgH="4762500" progId="Word.Document.12">
                  <p:embed/>
                  <p:pic>
                    <p:nvPicPr>
                      <p:cNvPr id="0" name="图片 417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446213"/>
                        <a:ext cx="8801100" cy="476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02468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246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0247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02471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316288" y="2211388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0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7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316288" y="2211388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0451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451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0451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316038"/>
          <a:ext cx="8801100" cy="279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5" r:id="rId5" imgW="8410575" imgH="2790825" progId="Word.Document.12">
                  <p:embed/>
                </p:oleObj>
              </mc:Choice>
              <mc:Fallback>
                <p:oleObj r:id="rId5" imgW="8410575" imgH="2790825" progId="Word.Document.12">
                  <p:embed/>
                  <p:pic>
                    <p:nvPicPr>
                      <p:cNvPr id="0" name="图片 417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316038"/>
                        <a:ext cx="8801100" cy="2790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04516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451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0451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04519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816350" y="2855913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76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816350" y="2855913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523038" y="2855913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7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4177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523038" y="2855913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04523" name="图片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4050" y="3840163"/>
            <a:ext cx="6448425" cy="2439987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0656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656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06563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646238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9" r:id="rId5" imgW="8410575" imgH="4362450" progId="Word.Document.12">
                  <p:embed/>
                </p:oleObj>
              </mc:Choice>
              <mc:Fallback>
                <p:oleObj r:id="rId5" imgW="8410575" imgH="4362450" progId="Word.Document.12">
                  <p:embed/>
                  <p:pic>
                    <p:nvPicPr>
                      <p:cNvPr id="0" name="图片 417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646238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06564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656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0656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06567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491413" y="2370138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0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79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491413" y="2370138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933575" y="2805113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4180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933575" y="2805113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0860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861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0861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498600"/>
          <a:ext cx="8801100" cy="279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1" r:id="rId5" imgW="8410575" imgH="2790825" progId="Word.Document.12">
                  <p:embed/>
                </p:oleObj>
              </mc:Choice>
              <mc:Fallback>
                <p:oleObj r:id="rId5" imgW="8410575" imgH="2790825" progId="Word.Document.12">
                  <p:embed/>
                  <p:pic>
                    <p:nvPicPr>
                      <p:cNvPr id="0" name="图片 418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498600"/>
                        <a:ext cx="8801100" cy="2790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08612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861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0861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08615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8408988" y="2682875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8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408988" y="2682875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08618" name="图片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08475" y="3457575"/>
            <a:ext cx="3475038" cy="268763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065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065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1065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979488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5" r:id="rId5" imgW="8410575" imgH="5553075" progId="Word.Document.12">
                  <p:embed/>
                </p:oleObj>
              </mc:Choice>
              <mc:Fallback>
                <p:oleObj r:id="rId5" imgW="8410575" imgH="5553075" progId="Word.Document.12">
                  <p:embed/>
                  <p:pic>
                    <p:nvPicPr>
                      <p:cNvPr id="0" name="图片 418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979488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0660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066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1066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10663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197600" y="2586038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8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197600" y="2586038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0666" name="图片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1450" y="3103563"/>
            <a:ext cx="1981200" cy="1697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0667" name="图片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95600" y="3184525"/>
            <a:ext cx="5426075" cy="18002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270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270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1270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811338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r:id="rId5" imgW="8410575" imgH="3171825" progId="Word.Document.12">
                  <p:embed/>
                </p:oleObj>
              </mc:Choice>
              <mc:Fallback>
                <p:oleObj r:id="rId5" imgW="8410575" imgH="3171825" progId="Word.Document.12">
                  <p:embed/>
                  <p:pic>
                    <p:nvPicPr>
                      <p:cNvPr id="0" name="图片 418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811338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2708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270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1271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12711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62000" y="2619375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86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62000" y="2619375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475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475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1475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446213"/>
          <a:ext cx="88011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3" r:id="rId5" imgW="8410575" imgH="4762500" progId="Word.Document.12">
                  <p:embed/>
                </p:oleObj>
              </mc:Choice>
              <mc:Fallback>
                <p:oleObj r:id="rId5" imgW="8410575" imgH="4762500" progId="Word.Document.12">
                  <p:embed/>
                  <p:pic>
                    <p:nvPicPr>
                      <p:cNvPr id="0" name="图片 418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446213"/>
                        <a:ext cx="8801100" cy="476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4756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475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1475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14759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777163" y="1895475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4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8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777163" y="1895475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680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680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16803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646238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7" r:id="rId5" imgW="8410575" imgH="4362450" progId="Word.Document.12">
                  <p:embed/>
                </p:oleObj>
              </mc:Choice>
              <mc:Fallback>
                <p:oleObj r:id="rId5" imgW="8410575" imgH="4362450" progId="Word.Document.12">
                  <p:embed/>
                  <p:pic>
                    <p:nvPicPr>
                      <p:cNvPr id="0" name="图片 418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646238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6804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680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1680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16807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419975" y="3584575"/>
          <a:ext cx="52768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" r:id="rId10" imgW="5276850" imgH="609600" progId="Word.Document.8">
                  <p:embed/>
                </p:oleObj>
              </mc:Choice>
              <mc:Fallback>
                <p:oleObj r:id="rId10" imgW="5276850" imgH="609600" progId="Word.Document.8">
                  <p:embed/>
                  <p:pic>
                    <p:nvPicPr>
                      <p:cNvPr id="0" name="图片 419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419975" y="3584575"/>
                        <a:ext cx="5276850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884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885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1885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835025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1" r:id="rId5" imgW="8410575" imgH="5553075" progId="Word.Document.12">
                  <p:embed/>
                </p:oleObj>
              </mc:Choice>
              <mc:Fallback>
                <p:oleObj r:id="rId5" imgW="8410575" imgH="5553075" progId="Word.Document.12">
                  <p:embed/>
                  <p:pic>
                    <p:nvPicPr>
                      <p:cNvPr id="0" name="图片 419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835025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8852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885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1885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18855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62125" y="2000250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2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9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762125" y="2000250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8858" name="图片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72263" y="3952875"/>
            <a:ext cx="1406525" cy="16748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2089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089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2089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398588"/>
          <a:ext cx="8801100" cy="397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7" r:id="rId5" imgW="8410575" imgH="3971925" progId="Word.Document.12">
                  <p:embed/>
                </p:oleObj>
              </mc:Choice>
              <mc:Fallback>
                <p:oleObj r:id="rId5" imgW="8410575" imgH="3971925" progId="Word.Document.12">
                  <p:embed/>
                  <p:pic>
                    <p:nvPicPr>
                      <p:cNvPr id="0" name="图片 419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398588"/>
                        <a:ext cx="8801100" cy="397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0900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090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2090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20903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119563" y="215106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8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19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119563" y="215106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0906" name="图片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6288" y="695325"/>
            <a:ext cx="2676525" cy="714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20907" name="图片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11225" y="4929188"/>
            <a:ext cx="5829300" cy="190023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062538" y="2543175"/>
          <a:ext cx="52768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9" r:id="rId14" imgW="5276850" imgH="609600" progId="Word.Document.8">
                  <p:embed/>
                </p:oleObj>
              </mc:Choice>
              <mc:Fallback>
                <p:oleObj r:id="rId14" imgW="5276850" imgH="609600" progId="Word.Document.8">
                  <p:embed/>
                  <p:pic>
                    <p:nvPicPr>
                      <p:cNvPr id="0" name="图片 4196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062538" y="2543175"/>
                        <a:ext cx="5276850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69888" y="3382963"/>
          <a:ext cx="8867775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0" r:id="rId16" imgW="8867775" imgH="609600" progId="Word.Document.8">
                  <p:embed/>
                </p:oleObj>
              </mc:Choice>
              <mc:Fallback>
                <p:oleObj r:id="rId16" imgW="8867775" imgH="609600" progId="Word.Document.8">
                  <p:embed/>
                  <p:pic>
                    <p:nvPicPr>
                      <p:cNvPr id="0" name="图片 4197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369888" y="3382963"/>
                        <a:ext cx="8867775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454275" y="3757613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1" r:id="rId18" imgW="5276850" imgH="409575" progId="Word.Document.8">
                  <p:embed/>
                </p:oleObj>
              </mc:Choice>
              <mc:Fallback>
                <p:oleObj r:id="rId18" imgW="5276850" imgH="409575" progId="Word.Document.8">
                  <p:embed/>
                  <p:pic>
                    <p:nvPicPr>
                      <p:cNvPr id="0" name="图片 4198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2454275" y="3757613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529263" y="3692525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2" r:id="rId20" imgW="5276850" imgH="409575" progId="Word.Document.8">
                  <p:embed/>
                </p:oleObj>
              </mc:Choice>
              <mc:Fallback>
                <p:oleObj r:id="rId20" imgW="5276850" imgH="409575" progId="Word.Document.8">
                  <p:embed/>
                  <p:pic>
                    <p:nvPicPr>
                      <p:cNvPr id="0" name="图片 4199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529263" y="3692525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804988" y="4143375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3" r:id="rId22" imgW="5276850" imgH="409575" progId="Word.Document.8">
                  <p:embed/>
                </p:oleObj>
              </mc:Choice>
              <mc:Fallback>
                <p:oleObj r:id="rId22" imgW="5276850" imgH="409575" progId="Word.Document.8">
                  <p:embed/>
                  <p:pic>
                    <p:nvPicPr>
                      <p:cNvPr id="0" name="图片 4200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804988" y="4143375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909888" y="4546600"/>
          <a:ext cx="52768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4" r:id="rId24" imgW="5276850" imgH="609600" progId="Word.Document.8">
                  <p:embed/>
                </p:oleObj>
              </mc:Choice>
              <mc:Fallback>
                <p:oleObj r:id="rId24" imgW="5276850" imgH="609600" progId="Word.Document.8">
                  <p:embed/>
                  <p:pic>
                    <p:nvPicPr>
                      <p:cNvPr id="0" name="图片 4201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2909888" y="4546600"/>
                        <a:ext cx="5276850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2294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294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2294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250950"/>
          <a:ext cx="8801100" cy="515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1" r:id="rId5" imgW="8410575" imgH="5153025" progId="Word.Document.12">
                  <p:embed/>
                </p:oleObj>
              </mc:Choice>
              <mc:Fallback>
                <p:oleObj r:id="rId5" imgW="8410575" imgH="5153025" progId="Word.Document.12">
                  <p:embed/>
                  <p:pic>
                    <p:nvPicPr>
                      <p:cNvPr id="0" name="图片 419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250950"/>
                        <a:ext cx="8801100" cy="5153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2948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294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2295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22951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314450" y="2417763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2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20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314450" y="2417763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90513" y="2813050"/>
          <a:ext cx="52768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3" r:id="rId12" imgW="5276850" imgH="609600" progId="Word.Document.8">
                  <p:embed/>
                </p:oleObj>
              </mc:Choice>
              <mc:Fallback>
                <p:oleObj r:id="rId12" imgW="5276850" imgH="609600" progId="Word.Document.8">
                  <p:embed/>
                  <p:pic>
                    <p:nvPicPr>
                      <p:cNvPr id="0" name="图片 4203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90513" y="2813050"/>
                        <a:ext cx="5276850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63563" y="3616325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4" r:id="rId14" imgW="5276850" imgH="409575" progId="Word.Document.8">
                  <p:embed/>
                </p:oleObj>
              </mc:Choice>
              <mc:Fallback>
                <p:oleObj r:id="rId14" imgW="5276850" imgH="409575" progId="Word.Document.8">
                  <p:embed/>
                  <p:pic>
                    <p:nvPicPr>
                      <p:cNvPr id="0" name="图片 4205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63563" y="3616325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865188" y="3998913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5" r:id="rId16" imgW="5276850" imgH="409575" progId="Word.Document.8">
                  <p:embed/>
                </p:oleObj>
              </mc:Choice>
              <mc:Fallback>
                <p:oleObj r:id="rId16" imgW="5276850" imgH="409575" progId="Word.Document.8">
                  <p:embed/>
                  <p:pic>
                    <p:nvPicPr>
                      <p:cNvPr id="0" name="图片 4206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865188" y="3998913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209675" y="4425950"/>
          <a:ext cx="527685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6" r:id="rId18" imgW="5276850" imgH="609600" progId="Word.Document.8">
                  <p:embed/>
                </p:oleObj>
              </mc:Choice>
              <mc:Fallback>
                <p:oleObj r:id="rId18" imgW="5276850" imgH="609600" progId="Word.Document.8">
                  <p:embed/>
                  <p:pic>
                    <p:nvPicPr>
                      <p:cNvPr id="0" name="图片 4207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209675" y="4425950"/>
                        <a:ext cx="5276850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116013" y="5197475"/>
          <a:ext cx="52768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7" r:id="rId20" imgW="5276850" imgH="609600" progId="Word.Document.8">
                  <p:embed/>
                </p:oleObj>
              </mc:Choice>
              <mc:Fallback>
                <p:oleObj r:id="rId20" imgW="5276850" imgH="609600" progId="Word.Document.8">
                  <p:embed/>
                  <p:pic>
                    <p:nvPicPr>
                      <p:cNvPr id="0" name="图片 4208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1116013" y="5197475"/>
                        <a:ext cx="5276850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457575" y="5576888"/>
          <a:ext cx="52768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8" r:id="rId22" imgW="5276850" imgH="609600" progId="Word.Document.8">
                  <p:embed/>
                </p:oleObj>
              </mc:Choice>
              <mc:Fallback>
                <p:oleObj r:id="rId22" imgW="5276850" imgH="609600" progId="Word.Document.8">
                  <p:embed/>
                  <p:pic>
                    <p:nvPicPr>
                      <p:cNvPr id="0" name="图片 4209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3457575" y="5576888"/>
                        <a:ext cx="5276850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2499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499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2499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679575"/>
          <a:ext cx="8801100" cy="200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5" r:id="rId5" imgW="8410575" imgH="2000250" progId="Word.Document.12">
                  <p:embed/>
                </p:oleObj>
              </mc:Choice>
              <mc:Fallback>
                <p:oleObj r:id="rId5" imgW="8410575" imgH="2000250" progId="Word.Document.12">
                  <p:embed/>
                  <p:pic>
                    <p:nvPicPr>
                      <p:cNvPr id="0" name="图片 420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679575"/>
                        <a:ext cx="8801100" cy="2000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4996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499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2499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24999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422775" y="2468563"/>
          <a:ext cx="8867775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6" r:id="rId10" imgW="8867775" imgH="409575" progId="Word.Document.8">
                  <p:embed/>
                </p:oleObj>
              </mc:Choice>
              <mc:Fallback>
                <p:oleObj r:id="rId10" imgW="8867775" imgH="409575" progId="Word.Document.8">
                  <p:embed/>
                  <p:pic>
                    <p:nvPicPr>
                      <p:cNvPr id="0" name="图片 42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422775" y="2468563"/>
                        <a:ext cx="8867775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404100" y="3257550"/>
          <a:ext cx="52768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7" r:id="rId12" imgW="5276850" imgH="609600" progId="Word.Document.8">
                  <p:embed/>
                </p:oleObj>
              </mc:Choice>
              <mc:Fallback>
                <p:oleObj r:id="rId12" imgW="5276850" imgH="609600" progId="Word.Document.8">
                  <p:embed/>
                  <p:pic>
                    <p:nvPicPr>
                      <p:cNvPr id="0" name="图片 421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404100" y="3257550"/>
                        <a:ext cx="5276850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5003" name="图片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60438" y="4011613"/>
            <a:ext cx="7102475" cy="191611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2704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704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27043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769938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3" r:id="rId5" imgW="8410575" imgH="5553075" progId="Word.Document.12">
                  <p:embed/>
                </p:oleObj>
              </mc:Choice>
              <mc:Fallback>
                <p:oleObj r:id="rId5" imgW="8410575" imgH="5553075" progId="Word.Document.12">
                  <p:embed/>
                  <p:pic>
                    <p:nvPicPr>
                      <p:cNvPr id="0" name="图片 421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769938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7044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704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2704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27047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538663" y="1512888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4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21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538663" y="1512888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514975" y="1947863"/>
          <a:ext cx="52768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5" r:id="rId12" imgW="5276850" imgH="609600" progId="Word.Document.8">
                  <p:embed/>
                </p:oleObj>
              </mc:Choice>
              <mc:Fallback>
                <p:oleObj r:id="rId12" imgW="5276850" imgH="609600" progId="Word.Document.8">
                  <p:embed/>
                  <p:pic>
                    <p:nvPicPr>
                      <p:cNvPr id="0" name="图片 4214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514975" y="1947863"/>
                        <a:ext cx="5276850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721225" y="5094288"/>
          <a:ext cx="52768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6" r:id="rId14" imgW="5276850" imgH="609600" progId="Word.Document.8">
                  <p:embed/>
                </p:oleObj>
              </mc:Choice>
              <mc:Fallback>
                <p:oleObj r:id="rId14" imgW="5276850" imgH="609600" progId="Word.Document.8">
                  <p:embed/>
                  <p:pic>
                    <p:nvPicPr>
                      <p:cNvPr id="0" name="图片 4216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721225" y="5094288"/>
                        <a:ext cx="5276850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5487988"/>
          <a:ext cx="8867775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7" r:id="rId16" imgW="8867775" imgH="809625" progId="Word.Document.8">
                  <p:embed/>
                </p:oleObj>
              </mc:Choice>
              <mc:Fallback>
                <p:oleObj r:id="rId16" imgW="8867775" imgH="809625" progId="Word.Document.8">
                  <p:embed/>
                  <p:pic>
                    <p:nvPicPr>
                      <p:cNvPr id="0" name="图片 4217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71450" y="5487988"/>
                        <a:ext cx="8867775" cy="835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7053" name="图片 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741988" y="2332038"/>
            <a:ext cx="2498725" cy="2332037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2908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909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2909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652588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7" r:id="rId5" imgW="8410575" imgH="4362450" progId="Word.Document.12">
                  <p:embed/>
                </p:oleObj>
              </mc:Choice>
              <mc:Fallback>
                <p:oleObj r:id="rId5" imgW="8410575" imgH="4362450" progId="Word.Document.12">
                  <p:embed/>
                  <p:pic>
                    <p:nvPicPr>
                      <p:cNvPr id="0" name="图片 421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652588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9092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909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2909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29095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55600" y="1603375"/>
          <a:ext cx="8867775" cy="1046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8" r:id="rId10" imgW="8867775" imgH="1009650" progId="Word.Document.8">
                  <p:embed/>
                </p:oleObj>
              </mc:Choice>
              <mc:Fallback>
                <p:oleObj r:id="rId10" imgW="8867775" imgH="1009650" progId="Word.Document.8">
                  <p:embed/>
                  <p:pic>
                    <p:nvPicPr>
                      <p:cNvPr id="0" name="图片 421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55600" y="1603375"/>
                        <a:ext cx="8867775" cy="1046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60350" y="2851150"/>
          <a:ext cx="8867775" cy="1042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9" r:id="rId12" imgW="8867775" imgH="1009650" progId="Word.Document.8">
                  <p:embed/>
                </p:oleObj>
              </mc:Choice>
              <mc:Fallback>
                <p:oleObj r:id="rId12" imgW="8867775" imgH="1009650" progId="Word.Document.8">
                  <p:embed/>
                  <p:pic>
                    <p:nvPicPr>
                      <p:cNvPr id="0" name="图片 4220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60350" y="2851150"/>
                        <a:ext cx="8867775" cy="1042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040563" y="3979863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0" r:id="rId14" imgW="5276850" imgH="409575" progId="Word.Document.8">
                  <p:embed/>
                </p:oleObj>
              </mc:Choice>
              <mc:Fallback>
                <p:oleObj r:id="rId14" imgW="5276850" imgH="409575" progId="Word.Document.8">
                  <p:embed/>
                  <p:pic>
                    <p:nvPicPr>
                      <p:cNvPr id="0" name="图片 4221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040563" y="3979863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11125" y="4787900"/>
          <a:ext cx="8867775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1" r:id="rId16" imgW="8867775" imgH="609600" progId="Word.Document.8">
                  <p:embed/>
                </p:oleObj>
              </mc:Choice>
              <mc:Fallback>
                <p:oleObj r:id="rId16" imgW="8867775" imgH="609600" progId="Word.Document.8">
                  <p:embed/>
                  <p:pic>
                    <p:nvPicPr>
                      <p:cNvPr id="0" name="图片 4219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11125" y="4787900"/>
                        <a:ext cx="8867775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113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113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3113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2136775"/>
          <a:ext cx="880110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5" r:id="rId5" imgW="8410575" imgH="809625" progId="Word.Document.12">
                  <p:embed/>
                </p:oleObj>
              </mc:Choice>
              <mc:Fallback>
                <p:oleObj r:id="rId5" imgW="8410575" imgH="809625" progId="Word.Document.12">
                  <p:embed/>
                  <p:pic>
                    <p:nvPicPr>
                      <p:cNvPr id="0" name="图片 428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2136775"/>
                        <a:ext cx="8801100" cy="809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1140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114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3114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31143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8035925" y="2114550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6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28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035925" y="2114550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1146" name="图片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0875" y="1362075"/>
            <a:ext cx="2609850" cy="733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31147" name="图片 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200" y="2881313"/>
            <a:ext cx="8978900" cy="19907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318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318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3318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673225"/>
          <a:ext cx="8801100" cy="317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9" r:id="rId5" imgW="8410575" imgH="3171825" progId="Word.Document.12">
                  <p:embed/>
                </p:oleObj>
              </mc:Choice>
              <mc:Fallback>
                <p:oleObj r:id="rId5" imgW="8410575" imgH="3171825" progId="Word.Document.12">
                  <p:embed/>
                  <p:pic>
                    <p:nvPicPr>
                      <p:cNvPr id="0" name="图片 428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673225"/>
                        <a:ext cx="8801100" cy="317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3188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318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3319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33191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376988" y="2481263"/>
          <a:ext cx="5276850" cy="42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0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28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376988" y="2481263"/>
                        <a:ext cx="5276850" cy="42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3194" name="图片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06700" y="4478338"/>
            <a:ext cx="3175000" cy="225901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523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523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3523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704975"/>
          <a:ext cx="8801100" cy="397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3" r:id="rId5" imgW="8410575" imgH="3971925" progId="Word.Document.12">
                  <p:embed/>
                </p:oleObj>
              </mc:Choice>
              <mc:Fallback>
                <p:oleObj r:id="rId5" imgW="8410575" imgH="3971925" progId="Word.Document.12">
                  <p:embed/>
                  <p:pic>
                    <p:nvPicPr>
                      <p:cNvPr id="0" name="图片 42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704975"/>
                        <a:ext cx="8801100" cy="397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5236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523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3523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35239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778625" y="2474913"/>
          <a:ext cx="52768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4" r:id="rId10" imgW="5276850" imgH="609600" progId="Word.Document.8">
                  <p:embed/>
                </p:oleObj>
              </mc:Choice>
              <mc:Fallback>
                <p:oleObj r:id="rId10" imgW="5276850" imgH="609600" progId="Word.Document.8">
                  <p:embed/>
                  <p:pic>
                    <p:nvPicPr>
                      <p:cNvPr id="0" name="图片 428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778625" y="2474913"/>
                        <a:ext cx="5276850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5242" name="图片 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98963" y="3238500"/>
            <a:ext cx="4081462" cy="24606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728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728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37283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546225"/>
          <a:ext cx="8801100" cy="357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7" r:id="rId5" imgW="8410575" imgH="3571875" progId="Word.Document.12">
                  <p:embed/>
                </p:oleObj>
              </mc:Choice>
              <mc:Fallback>
                <p:oleObj r:id="rId5" imgW="8410575" imgH="3571875" progId="Word.Document.12">
                  <p:embed/>
                  <p:pic>
                    <p:nvPicPr>
                      <p:cNvPr id="0" name="图片 428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546225"/>
                        <a:ext cx="8801100" cy="357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7284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728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3728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37287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44513" y="2724150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8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289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44513" y="2724150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7290" name="图片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13238" y="2870200"/>
            <a:ext cx="4227512" cy="30892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932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933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3933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863600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1" r:id="rId5" imgW="8410575" imgH="4362450" progId="Word.Document.12">
                  <p:embed/>
                </p:oleObj>
              </mc:Choice>
              <mc:Fallback>
                <p:oleObj r:id="rId5" imgW="8410575" imgH="4362450" progId="Word.Document.12">
                  <p:embed/>
                  <p:pic>
                    <p:nvPicPr>
                      <p:cNvPr id="0" name="图片 429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863600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9332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3933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3933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39335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9206168"/>
              </p:ext>
            </p:extLst>
          </p:nvPr>
        </p:nvGraphicFramePr>
        <p:xfrm>
          <a:off x="2008188" y="2863850"/>
          <a:ext cx="5216525" cy="989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2" name="Document" r:id="rId10" imgW="5274753" imgH="1009836" progId="Word.Document.8">
                  <p:embed/>
                </p:oleObj>
              </mc:Choice>
              <mc:Fallback>
                <p:oleObj name="Document" r:id="rId10" imgW="5274753" imgH="1009836" progId="Word.Document.8">
                  <p:embed/>
                  <p:pic>
                    <p:nvPicPr>
                      <p:cNvPr id="0" name="图片 429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008188" y="2863850"/>
                        <a:ext cx="5216525" cy="989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9338" name="图片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489200" y="4851400"/>
            <a:ext cx="3189288" cy="18669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137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137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4137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985838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1" r:id="rId5" imgW="8410575" imgH="5553075" progId="Word.Document.12">
                  <p:embed/>
                </p:oleObj>
              </mc:Choice>
              <mc:Fallback>
                <p:oleObj r:id="rId5" imgW="8410575" imgH="5553075" progId="Word.Document.12">
                  <p:embed/>
                  <p:pic>
                    <p:nvPicPr>
                      <p:cNvPr id="0" name="图片 429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985838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41380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4138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4138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41383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04850" y="1373188"/>
          <a:ext cx="52768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2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29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04850" y="1373188"/>
                        <a:ext cx="52768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41386" name="图片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47900" y="1866900"/>
            <a:ext cx="5686425" cy="228441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对象 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8054975" y="1330325"/>
          <a:ext cx="52768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3" r:id="rId13" imgW="5276850" imgH="609600" progId="Word.Document.8">
                  <p:embed/>
                </p:oleObj>
              </mc:Choice>
              <mc:Fallback>
                <p:oleObj r:id="rId13" imgW="5276850" imgH="609600" progId="Word.Document.8">
                  <p:embed/>
                  <p:pic>
                    <p:nvPicPr>
                      <p:cNvPr id="0" name="图片 4296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8054975" y="1330325"/>
                        <a:ext cx="5276850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405651"/>
              </p:ext>
            </p:extLst>
          </p:nvPr>
        </p:nvGraphicFramePr>
        <p:xfrm>
          <a:off x="2051825" y="4902200"/>
          <a:ext cx="5218113" cy="40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4" name="Document" r:id="rId15" imgW="5274753" imgH="409695" progId="Word.Document.8">
                  <p:embed/>
                </p:oleObj>
              </mc:Choice>
              <mc:Fallback>
                <p:oleObj name="Document" r:id="rId15" imgW="5274753" imgH="409695" progId="Word.Document.8">
                  <p:embed/>
                  <p:pic>
                    <p:nvPicPr>
                      <p:cNvPr id="0" name="图片 4294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051825" y="4902200"/>
                        <a:ext cx="5218113" cy="404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1219184"/>
              </p:ext>
            </p:extLst>
          </p:nvPr>
        </p:nvGraphicFramePr>
        <p:xfrm>
          <a:off x="3633788" y="5697538"/>
          <a:ext cx="5276850" cy="63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5" name="Document" r:id="rId17" imgW="5274753" imgH="609502" progId="Word.Document.8">
                  <p:embed/>
                </p:oleObj>
              </mc:Choice>
              <mc:Fallback>
                <p:oleObj name="Document" r:id="rId17" imgW="5274753" imgH="609502" progId="Word.Document.8">
                  <p:embed/>
                  <p:pic>
                    <p:nvPicPr>
                      <p:cNvPr id="0" name="图片 4297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633788" y="5697538"/>
                        <a:ext cx="5276850" cy="630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342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342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4342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778000"/>
          <a:ext cx="8801100" cy="239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1" r:id="rId5" imgW="8410575" imgH="2390775" progId="Word.Document.12">
                  <p:embed/>
                </p:oleObj>
              </mc:Choice>
              <mc:Fallback>
                <p:oleObj r:id="rId5" imgW="8410575" imgH="2390775" progId="Word.Document.12">
                  <p:embed/>
                  <p:pic>
                    <p:nvPicPr>
                      <p:cNvPr id="0" name="图片 429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778000"/>
                        <a:ext cx="8801100" cy="2390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43428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4342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4343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43431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286625" y="2149475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2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29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286625" y="2149475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43434" name="图片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27313" y="4057650"/>
            <a:ext cx="3019425" cy="264953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对象 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96925" y="3357563"/>
          <a:ext cx="5276850" cy="63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3" r:id="rId13" imgW="5276850" imgH="609600" progId="Word.Document.8">
                  <p:embed/>
                </p:oleObj>
              </mc:Choice>
              <mc:Fallback>
                <p:oleObj r:id="rId13" imgW="5276850" imgH="609600" progId="Word.Document.8">
                  <p:embed/>
                  <p:pic>
                    <p:nvPicPr>
                      <p:cNvPr id="0" name="图片 4300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96925" y="3357563"/>
                        <a:ext cx="5276850" cy="630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547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547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4547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863725"/>
          <a:ext cx="8801100" cy="279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5" r:id="rId5" imgW="8410575" imgH="2790825" progId="Word.Document.12">
                  <p:embed/>
                </p:oleObj>
              </mc:Choice>
              <mc:Fallback>
                <p:oleObj r:id="rId5" imgW="8410575" imgH="2790825" progId="Word.Document.12">
                  <p:embed/>
                  <p:pic>
                    <p:nvPicPr>
                      <p:cNvPr id="0" name="图片 429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863725"/>
                        <a:ext cx="8801100" cy="2790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45476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4547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4547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45479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510088" y="2233613"/>
          <a:ext cx="52768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6" r:id="rId10" imgW="5276850" imgH="609600" progId="Word.Document.8">
                  <p:embed/>
                </p:oleObj>
              </mc:Choice>
              <mc:Fallback>
                <p:oleObj r:id="rId10" imgW="5276850" imgH="609600" progId="Word.Document.8">
                  <p:embed/>
                  <p:pic>
                    <p:nvPicPr>
                      <p:cNvPr id="0" name="图片 430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510088" y="2233613"/>
                        <a:ext cx="5276850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45482" name="图片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3588" y="1149350"/>
            <a:ext cx="3235325" cy="7016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对象 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5563" y="4314825"/>
          <a:ext cx="8867775" cy="2262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7" r:id="rId13" imgW="8867775" imgH="2190750" progId="Word.Document.8">
                  <p:embed/>
                </p:oleObj>
              </mc:Choice>
              <mc:Fallback>
                <p:oleObj r:id="rId13" imgW="8867775" imgH="2190750" progId="Word.Document.8">
                  <p:embed/>
                  <p:pic>
                    <p:nvPicPr>
                      <p:cNvPr id="0" name="图片 430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5563" y="4314825"/>
                        <a:ext cx="8867775" cy="2262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7521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7522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47523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985838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1" r:id="rId5" imgW="8410575" imgH="5553075" progId="Word.Document.12">
                  <p:embed/>
                </p:oleObj>
              </mc:Choice>
              <mc:Fallback>
                <p:oleObj r:id="rId5" imgW="8410575" imgH="5553075" progId="Word.Document.12">
                  <p:embed/>
                  <p:pic>
                    <p:nvPicPr>
                      <p:cNvPr id="0" name="图片 430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985838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47524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47525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47526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47527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58813" y="4864100"/>
          <a:ext cx="52768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2" r:id="rId10" imgW="5276850" imgH="609600" progId="Word.Document.8">
                  <p:embed/>
                </p:oleObj>
              </mc:Choice>
              <mc:Fallback>
                <p:oleObj r:id="rId10" imgW="5276850" imgH="609600" progId="Word.Document.8">
                  <p:embed/>
                  <p:pic>
                    <p:nvPicPr>
                      <p:cNvPr id="0" name="图片 430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58813" y="4864100"/>
                        <a:ext cx="5276850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47530" name="图片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09775" y="2051050"/>
            <a:ext cx="6194425" cy="23018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对象 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684463" y="5283200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3" r:id="rId13" imgW="5276850" imgH="409575" progId="Word.Document.8">
                  <p:embed/>
                </p:oleObj>
              </mc:Choice>
              <mc:Fallback>
                <p:oleObj r:id="rId13" imgW="5276850" imgH="409575" progId="Word.Document.8">
                  <p:embed/>
                  <p:pic>
                    <p:nvPicPr>
                      <p:cNvPr id="0" name="图片 4224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684463" y="5283200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940050" y="6124575"/>
          <a:ext cx="527685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4" r:id="rId15" imgW="5276850" imgH="609600" progId="Word.Document.8">
                  <p:embed/>
                </p:oleObj>
              </mc:Choice>
              <mc:Fallback>
                <p:oleObj r:id="rId15" imgW="5276850" imgH="609600" progId="Word.Document.8">
                  <p:embed/>
                  <p:pic>
                    <p:nvPicPr>
                      <p:cNvPr id="0" name="图片 4223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940050" y="6124575"/>
                        <a:ext cx="5276850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9569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49570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49571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1509713"/>
          <a:ext cx="8801100" cy="436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7" r:id="rId5" imgW="8410575" imgH="4362450" progId="Word.Document.12">
                  <p:embed/>
                </p:oleObj>
              </mc:Choice>
              <mc:Fallback>
                <p:oleObj r:id="rId5" imgW="8410575" imgH="4362450" progId="Word.Document.12">
                  <p:embed/>
                  <p:pic>
                    <p:nvPicPr>
                      <p:cNvPr id="0" name="图片 422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1509713"/>
                        <a:ext cx="8801100" cy="436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49572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49573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49574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49575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481763" y="1860550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8" r:id="rId10" imgW="5276850" imgH="409575" progId="Word.Document.8">
                  <p:embed/>
                </p:oleObj>
              </mc:Choice>
              <mc:Fallback>
                <p:oleObj r:id="rId10" imgW="5276850" imgH="409575" progId="Word.Document.8">
                  <p:embed/>
                  <p:pic>
                    <p:nvPicPr>
                      <p:cNvPr id="0" name="图片 422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481763" y="1860550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548438" y="2676525"/>
          <a:ext cx="52768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9" r:id="rId12" imgW="5276850" imgH="409575" progId="Word.Document.8">
                  <p:embed/>
                </p:oleObj>
              </mc:Choice>
              <mc:Fallback>
                <p:oleObj r:id="rId12" imgW="5276850" imgH="409575" progId="Word.Document.8">
                  <p:embed/>
                  <p:pic>
                    <p:nvPicPr>
                      <p:cNvPr id="0" name="图片 4226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548438" y="2676525"/>
                        <a:ext cx="5276850" cy="42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566988" y="3914775"/>
          <a:ext cx="527685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0" r:id="rId14" imgW="5276850" imgH="609600" progId="Word.Document.8">
                  <p:embed/>
                </p:oleObj>
              </mc:Choice>
              <mc:Fallback>
                <p:oleObj r:id="rId14" imgW="5276850" imgH="609600" progId="Word.Document.8">
                  <p:embed/>
                  <p:pic>
                    <p:nvPicPr>
                      <p:cNvPr id="0" name="图片 4228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566988" y="3914775"/>
                        <a:ext cx="5276850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600450" y="5008563"/>
          <a:ext cx="5276850" cy="630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1" r:id="rId16" imgW="5276850" imgH="609600" progId="Word.Document.8">
                  <p:embed/>
                </p:oleObj>
              </mc:Choice>
              <mc:Fallback>
                <p:oleObj r:id="rId16" imgW="5276850" imgH="609600" progId="Word.Document.8">
                  <p:embed/>
                  <p:pic>
                    <p:nvPicPr>
                      <p:cNvPr id="0" name="图片 4229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3600450" y="5008563"/>
                        <a:ext cx="5276850" cy="630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1617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51618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51619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965200"/>
          <a:ext cx="88011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7" r:id="rId5" imgW="8410575" imgH="5553075" progId="Word.Document.12">
                  <p:embed/>
                </p:oleObj>
              </mc:Choice>
              <mc:Fallback>
                <p:oleObj r:id="rId5" imgW="8410575" imgH="5553075" progId="Word.Document.12">
                  <p:embed/>
                  <p:pic>
                    <p:nvPicPr>
                      <p:cNvPr id="0" name="图片 422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965200"/>
                        <a:ext cx="8801100" cy="555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51620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51621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51622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51623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46100" y="1698625"/>
          <a:ext cx="527685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8" r:id="rId10" imgW="5276850" imgH="1009650" progId="Word.Document.8">
                  <p:embed/>
                </p:oleObj>
              </mc:Choice>
              <mc:Fallback>
                <p:oleObj r:id="rId10" imgW="5276850" imgH="1009650" progId="Word.Document.8">
                  <p:embed/>
                  <p:pic>
                    <p:nvPicPr>
                      <p:cNvPr id="0" name="图片 423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46100" y="1698625"/>
                        <a:ext cx="5276850" cy="1041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805113" y="5648325"/>
          <a:ext cx="5276850" cy="63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9" r:id="rId12" imgW="5276850" imgH="609600" progId="Word.Document.8">
                  <p:embed/>
                </p:oleObj>
              </mc:Choice>
              <mc:Fallback>
                <p:oleObj r:id="rId12" imgW="5276850" imgH="609600" progId="Word.Document.8">
                  <p:embed/>
                  <p:pic>
                    <p:nvPicPr>
                      <p:cNvPr id="0" name="图片 423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805113" y="5648325"/>
                        <a:ext cx="5276850" cy="63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51627" name="图片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36825" y="2312988"/>
            <a:ext cx="3743325" cy="213836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3665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53666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53667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1450" y="831850"/>
          <a:ext cx="8801100" cy="239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9" r:id="rId5" imgW="8410575" imgH="2390775" progId="Word.Document.12">
                  <p:embed/>
                </p:oleObj>
              </mc:Choice>
              <mc:Fallback>
                <p:oleObj r:id="rId5" imgW="8410575" imgH="2390775" progId="Word.Document.12">
                  <p:embed/>
                  <p:pic>
                    <p:nvPicPr>
                      <p:cNvPr id="0" name="图片 423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1450" y="831850"/>
                        <a:ext cx="8801100" cy="2390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53668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53669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53670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53671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44500" y="4181475"/>
          <a:ext cx="8867775" cy="288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0" r:id="rId10" imgW="8867775" imgH="2790825" progId="Word.Document.8">
                  <p:embed/>
                </p:oleObj>
              </mc:Choice>
              <mc:Fallback>
                <p:oleObj r:id="rId10" imgW="8867775" imgH="2790825" progId="Word.Document.8">
                  <p:embed/>
                  <p:pic>
                    <p:nvPicPr>
                      <p:cNvPr id="0" name="图片 423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44500" y="4181475"/>
                        <a:ext cx="8867775" cy="2882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53674" name="图片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757738" y="2474913"/>
            <a:ext cx="3652837" cy="18732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5713" name="直接连接符 2"/>
          <p:cNvCxnSpPr/>
          <p:nvPr/>
        </p:nvCxnSpPr>
        <p:spPr>
          <a:xfrm>
            <a:off x="2895600" y="480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55714" name="TextBox 24"/>
          <p:cNvSpPr txBox="1"/>
          <p:nvPr/>
        </p:nvSpPr>
        <p:spPr>
          <a:xfrm>
            <a:off x="7419975" y="73025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graphicFrame>
        <p:nvGraphicFramePr>
          <p:cNvPr id="755715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42900" y="1785938"/>
          <a:ext cx="880110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3" r:id="rId5" imgW="8410575" imgH="809625" progId="Word.Document.12">
                  <p:embed/>
                </p:oleObj>
              </mc:Choice>
              <mc:Fallback>
                <p:oleObj r:id="rId5" imgW="8410575" imgH="809625" progId="Word.Document.12">
                  <p:embed/>
                  <p:pic>
                    <p:nvPicPr>
                      <p:cNvPr id="0" name="图片 423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42900" y="1785938"/>
                        <a:ext cx="8801100" cy="809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55716" name="图片 2" descr="图片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7600" y="87313"/>
            <a:ext cx="2713038" cy="354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55717" name="TextBox 39"/>
          <p:cNvSpPr txBox="1"/>
          <p:nvPr/>
        </p:nvSpPr>
        <p:spPr>
          <a:xfrm>
            <a:off x="6350" y="87313"/>
            <a:ext cx="3657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汉仪太极体简" panose="02010604000101010101" pitchFamily="2" charset="-122"/>
                <a:ea typeface="汉仪太极体简" panose="02010604000101010101" pitchFamily="2" charset="-122"/>
              </a:rPr>
              <a:t>第八章  压强</a:t>
            </a:r>
          </a:p>
        </p:txBody>
      </p:sp>
      <p:sp>
        <p:nvSpPr>
          <p:cNvPr id="755718" name="TextBox 24"/>
          <p:cNvSpPr txBox="1"/>
          <p:nvPr/>
        </p:nvSpPr>
        <p:spPr>
          <a:xfrm>
            <a:off x="7404100" y="57150"/>
            <a:ext cx="2228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创艺简隶书" pitchFamily="2" charset="-122"/>
                <a:ea typeface="宋体" panose="02010600030101010101" pitchFamily="2" charset="-122"/>
              </a:rPr>
              <a:t>中考新突破</a:t>
            </a:r>
            <a:endParaRPr lang="zh-CN" altLang="en-US" dirty="0">
              <a:latin typeface="创艺简隶书" pitchFamily="2" charset="-122"/>
              <a:ea typeface="创艺简隶书" pitchFamily="2" charset="-122"/>
            </a:endParaRPr>
          </a:p>
        </p:txBody>
      </p:sp>
      <p:pic>
        <p:nvPicPr>
          <p:cNvPr id="755719" name="图片 5" descr="图片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350" y="422275"/>
            <a:ext cx="3014663" cy="201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7286644" y="6215082"/>
            <a:ext cx="144783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50" normalizeH="0" baseline="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  <a:hlinkClick r:id="rId9" action="ppaction://hlinksldjump"/>
              </a:rPr>
              <a:t>返回目录</a:t>
            </a:r>
            <a:endParaRPr kumimoji="0" lang="zh-CN" altLang="en-US" sz="24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14313" y="2408238"/>
          <a:ext cx="8867775" cy="2262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4" r:id="rId10" imgW="8867775" imgH="2190750" progId="Word.Document.8">
                  <p:embed/>
                </p:oleObj>
              </mc:Choice>
              <mc:Fallback>
                <p:oleObj r:id="rId10" imgW="8867775" imgH="2190750" progId="Word.Document.8">
                  <p:embed/>
                  <p:pic>
                    <p:nvPicPr>
                      <p:cNvPr id="0" name="图片 423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14313" y="2408238"/>
                        <a:ext cx="8867775" cy="2262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c130eeaa-4047-4bbd-86d7-44db1129261f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4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423</Words>
  <Application>Microsoft Office PowerPoint</Application>
  <PresentationFormat>全屏显示(4:3)</PresentationFormat>
  <Paragraphs>176</Paragraphs>
  <Slides>35</Slides>
  <Notes>35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35</vt:i4>
      </vt:variant>
    </vt:vector>
  </HeadingPairs>
  <TitlesOfParts>
    <vt:vector size="43" baseType="lpstr">
      <vt:lpstr>创艺简隶书</vt:lpstr>
      <vt:lpstr>汉仪太极体简</vt:lpstr>
      <vt:lpstr>宋体</vt:lpstr>
      <vt:lpstr>Arial</vt:lpstr>
      <vt:lpstr>Calibri</vt:lpstr>
      <vt:lpstr>4_Office 主题</vt:lpstr>
      <vt:lpstr>Microsoft Word 文档</vt:lpstr>
      <vt:lpstr>Microsoft Word 97 - 2003 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</dc:creator>
  <cp:lastModifiedBy>86137</cp:lastModifiedBy>
  <cp:revision>548</cp:revision>
  <dcterms:created xsi:type="dcterms:W3CDTF">2019-01-15T03:46:00Z</dcterms:created>
  <dcterms:modified xsi:type="dcterms:W3CDTF">2020-03-17T02:25:17Z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