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48F09A-4503-4EEB-A025-71512E032E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20EE485-0DA8-6031-DCB6-544B14C626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14E6ED-B3E6-FBDA-AD87-AC92A9BE6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F529B86-E873-3B96-1ADC-737A911B2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BFCDE5-694D-B894-34A4-10B8CA7AC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791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5BB5ED-8501-4DE5-D0C3-5A7900A5C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2B0D9A6-E3FD-BD43-3048-FD3BABA5E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0150B7-3F30-78BF-C502-D7C38882C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9AF7DBE-C21B-755A-707B-4F01A11F9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6E59DC-11E9-D8D1-E976-E9466EC00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814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BAFDD6-95E6-3594-2251-22673676A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0C4F103-B176-98D9-BE46-7CD5D1B4C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EA86FF-5973-DD86-E213-C8FD2910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54FF3F6-7CD2-E066-8916-9494E503D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63D3A1-93B3-B205-C8A6-8D3D150A1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112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E70F0E-F623-DDF0-C405-041BFE2D1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EE07BE-572F-36A5-58A3-AC0BDA9D4D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E9BC1AE-6E34-28CE-AC41-7D77A770C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DCE33D2-FCDE-79A6-38AF-47DB46F71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DD380BB-CD17-20D2-103E-690426D88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AE4EE71-8FF6-116B-3312-C8CF0845E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659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214213-92DC-64BB-0D5B-3AECF1669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D904EA-3BC7-722E-F30E-E3923E4F1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99A20B3-A00F-0865-39EB-976C9FE234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4BCDAF3-0C77-2BB1-59F1-169620014A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A7477BF-851E-70E6-319C-7E78B34AF2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1BFDD28-47F9-3299-5BCA-ED9EA29D0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0A59558-45B1-12A1-37A7-EAAD43F68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6FECF21-8288-F5F0-5D73-9D4B7812D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440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DC94B5-B002-0989-E1AF-A418EE0DB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08DACAF-DB45-63BC-DFEB-D8B7426EE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9C84579-DEAC-1A2B-FFE5-37976358C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C1BF065-4580-312D-436C-474D786BF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820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6146E2B-BDEC-31C1-854C-FC54E802D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E741BC0-2F2B-005A-95F8-905A3F932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9C2F32C-4800-3E32-7FC6-16752A4FF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77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362BFF-7125-7151-BAB6-EC9BE8A0F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484AC2-5398-421A-CACD-82A9079A3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627B7F5-E73C-87A5-7890-D075368D66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84FDB1A-95F2-96CA-32D4-9F916EB56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DBF839D-DCEA-AC93-3C00-CFD00FD8A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544BFD5-16CC-C5F9-EC4B-8E6059EEB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659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2A3F03-C941-6866-35B6-693C9D274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D04FB12-2AE1-1CB4-29CC-32078BF8F0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B57A4C6-609C-346D-5088-751FB62697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49AD7B7-9DFD-9750-E409-B47644667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71E9637-E596-551B-1E08-7174FF797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7B6B86B-CA25-72F5-EC3C-E15CCC90F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215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BDF663-74DF-9160-23F9-23AC910A3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98E692A-87E0-B243-F1C6-38947179F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709B30-219E-ABA7-DC0D-27CA174FB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A0884F-42E5-9AD6-AF0F-F9BF95996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AD5078-AFCA-22BF-1AA8-B7E096E30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270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545B9BE-2193-F493-9345-F22225A4E1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9C87977-B9AB-F339-3F90-C7DE3E0B8B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0567769-F287-F8AD-6606-0ECAD6757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498A75B-F218-CC3B-3C88-30B8C6BA7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9F491BA-35CC-3589-9019-15B026C59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9833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4002CDA-4494-283B-7FAC-9F20CD294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6D5E198-ADE3-6417-DDF5-54BD301BD3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68AFCB1-106D-50BC-C116-2DEA447EBC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565CE-35CB-4236-AFC2-38559B45282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77CC9ED-D65C-D66E-9278-A6D75E6102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0998B1-7F06-144D-D97E-45BFEF1B55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E2575-00A6-43CC-A4C6-B51F6EFAA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223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69193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A strong earthquake of magnitude 6.5 shook southeastern Taiwan on Saturday but there were no immediate reports of damage and no power outages.</a:t>
            </a:r>
          </a:p>
          <a:p>
            <a:r>
              <a:rPr lang="en-US" altLang="zh-CN" sz="3200" b="1" dirty="0"/>
              <a:t>	The quake had ___1___ depth of 7.3 km (4.5 miles) with its </a:t>
            </a:r>
            <a:r>
              <a:rPr lang="en-US" altLang="zh-CN" sz="3200" b="1" dirty="0" err="1"/>
              <a:t>epicentre</a:t>
            </a:r>
            <a:r>
              <a:rPr lang="en-US" altLang="zh-CN" sz="3200" b="1" dirty="0"/>
              <a:t> in Taitung county, a sparsely populated part of the island, the Taiwan weather bureau said.</a:t>
            </a:r>
          </a:p>
          <a:p>
            <a:r>
              <a:rPr lang="en-US" altLang="zh-CN" sz="3200" b="1" dirty="0"/>
              <a:t>	Taitung county commissioner April Yao wrote on her Facebook page the quake was "___2___      (extreme) strong", while the official Central News Agency showed a picture of bottles       ___3___     had been shaken off their shelves in a Taitung shop.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4533901" y="1672560"/>
            <a:ext cx="6667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1628776" y="4539110"/>
            <a:ext cx="30479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t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hat/which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5962650" y="3590925"/>
            <a:ext cx="24193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extremely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Taiwan's fire department said not any reports of damage        ___4___                (receive) yet.</a:t>
            </a:r>
          </a:p>
          <a:p>
            <a:r>
              <a:rPr lang="en-US" altLang="zh-CN" sz="3200" b="1" dirty="0"/>
              <a:t>	State-run utility </a:t>
            </a:r>
            <a:r>
              <a:rPr lang="en-US" altLang="zh-CN" sz="3200" b="1" dirty="0" err="1"/>
              <a:t>Taipower</a:t>
            </a:r>
            <a:r>
              <a:rPr lang="en-US" altLang="zh-CN" sz="3200" b="1" dirty="0"/>
              <a:t> said there was no ___5___ (interrupt) to electricity supply on Taiwan's east coast.</a:t>
            </a:r>
          </a:p>
          <a:p>
            <a:r>
              <a:rPr lang="en-US" altLang="zh-CN" sz="3200" b="1" dirty="0"/>
              <a:t>	The quake could be felt across Taiwan, the weather bureau said.    ___6___   (building) shook briefly in the capital Taipei.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9296402" y="1086177"/>
            <a:ext cx="28955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interruption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1819275" y="617636"/>
            <a:ext cx="42767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had been received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7895B79-ADFA-FA06-BF49-01B883926657}"/>
              </a:ext>
            </a:extLst>
          </p:cNvPr>
          <p:cNvSpPr txBox="1"/>
          <p:nvPr/>
        </p:nvSpPr>
        <p:spPr>
          <a:xfrm>
            <a:off x="2536032" y="2585233"/>
            <a:ext cx="23002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Buildings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09550" y="382012"/>
            <a:ext cx="116395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The science parks in the  ___7___    (south) cities of Tainan and Kaohsiung, home to major semiconductor factories, said there was also no impact ___8___ operations.</a:t>
            </a:r>
          </a:p>
          <a:p>
            <a:r>
              <a:rPr lang="en-US" altLang="zh-CN" sz="3200" b="1" dirty="0"/>
              <a:t>	Taiwan ___9___(lie) near the junction of two tectonic plates(</a:t>
            </a:r>
            <a:r>
              <a:rPr lang="zh-CN" altLang="en-US" sz="3200" b="1" dirty="0"/>
              <a:t>构造板块</a:t>
            </a:r>
            <a:r>
              <a:rPr lang="en-US" altLang="zh-CN" sz="3200" b="1" dirty="0"/>
              <a:t>) and is prone(</a:t>
            </a:r>
            <a:r>
              <a:rPr lang="zh-CN" altLang="en-US" sz="3200" b="1" dirty="0"/>
              <a:t>易遭</a:t>
            </a:r>
            <a:r>
              <a:rPr lang="en-US" altLang="zh-CN" sz="3200" b="1" dirty="0"/>
              <a:t>) to earthquakes.</a:t>
            </a:r>
          </a:p>
          <a:p>
            <a:r>
              <a:rPr lang="en-US" altLang="zh-CN" sz="3200" b="1" dirty="0"/>
              <a:t>	With more than 100 people ___10___ (kill) in a quake in southern Taiwan in 2016, a 7.3 magnitude quake killed more than 2,000 people in 1999.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6424612" y="2725161"/>
            <a:ext cx="15525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killed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2647950" y="1751617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lies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5153023" y="1392004"/>
            <a:ext cx="20478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on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9029A62-70FA-8B20-A711-6D2A36BD6CFF}"/>
              </a:ext>
            </a:extLst>
          </p:cNvPr>
          <p:cNvSpPr txBox="1"/>
          <p:nvPr/>
        </p:nvSpPr>
        <p:spPr>
          <a:xfrm>
            <a:off x="5562599" y="351383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southern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39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284</Words>
  <Application>Microsoft Office PowerPoint</Application>
  <PresentationFormat>宽屏</PresentationFormat>
  <Paragraphs>19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5</cp:revision>
  <dcterms:created xsi:type="dcterms:W3CDTF">2022-09-05T07:27:12Z</dcterms:created>
  <dcterms:modified xsi:type="dcterms:W3CDTF">2022-09-19T00:16:33Z</dcterms:modified>
</cp:coreProperties>
</file>