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9" r:id="rId4"/>
    <p:sldId id="260" r:id="rId5"/>
    <p:sldId id="261" r:id="rId6"/>
    <p:sldId id="262" r:id="rId7"/>
    <p:sldId id="257" r:id="rId8"/>
    <p:sldId id="258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2" y="1122365"/>
            <a:ext cx="6858010" cy="238760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2" y="3602043"/>
            <a:ext cx="6858010" cy="165576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12" cy="2852741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70"/>
            <a:ext cx="7886712" cy="150018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1" y="1825628"/>
            <a:ext cx="3886206" cy="43513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7" y="1825628"/>
            <a:ext cx="3886206" cy="43513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365126"/>
            <a:ext cx="7886712" cy="132556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2" y="1778441"/>
            <a:ext cx="3655186" cy="823913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2" y="2665383"/>
            <a:ext cx="3655186" cy="352428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11" y="1778441"/>
            <a:ext cx="3673187" cy="823913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11" y="2665383"/>
            <a:ext cx="3673187" cy="352428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457201"/>
            <a:ext cx="3124016" cy="160020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7" y="457202"/>
            <a:ext cx="4629157" cy="540385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2" y="2057403"/>
            <a:ext cx="3124016" cy="3811594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85" y="365126"/>
            <a:ext cx="1971678" cy="5811846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1" y="365126"/>
            <a:ext cx="5800734" cy="5811846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1" y="365126"/>
            <a:ext cx="7886712" cy="581184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12" cy="1325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1" y="1825628"/>
            <a:ext cx="7886712" cy="4351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1" y="6356359"/>
            <a:ext cx="2057403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5" y="6356359"/>
            <a:ext cx="3086105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60" y="6356359"/>
            <a:ext cx="2057403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8" Type="http://schemas.openxmlformats.org/officeDocument/2006/relationships/image" Target="../media/image7.wmf"/><Relationship Id="rId7" Type="http://schemas.openxmlformats.org/officeDocument/2006/relationships/oleObject" Target="../embeddings/oleObject3.bin"/><Relationship Id="rId6" Type="http://schemas.openxmlformats.org/officeDocument/2006/relationships/image" Target="../media/image6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wmf"/><Relationship Id="rId3" Type="http://schemas.openxmlformats.org/officeDocument/2006/relationships/oleObject" Target="../embeddings/oleObject1.bin"/><Relationship Id="rId2" Type="http://schemas.openxmlformats.org/officeDocument/2006/relationships/image" Target="file:///F:\2015&#36213;&#29770;\&#21516;&#27493;\&#29289;&#29702;\&#20154;&#25945;&#24517;&#20462;2\word\A145.TIF" TargetMode="External"/><Relationship Id="rId13" Type="http://schemas.openxmlformats.org/officeDocument/2006/relationships/vmlDrawing" Target="../drawings/vmlDrawing1.vml"/><Relationship Id="rId12" Type="http://schemas.openxmlformats.org/officeDocument/2006/relationships/slideLayout" Target="../slideLayouts/slideLayout2.xml"/><Relationship Id="rId11" Type="http://schemas.openxmlformats.org/officeDocument/2006/relationships/image" Target="../media/image10.png"/><Relationship Id="rId10" Type="http://schemas.openxmlformats.org/officeDocument/2006/relationships/image" Target="../media/image9.png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zh-CN"/>
              <a:t>圆锥摆与转盘摩擦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圆锥摆类模型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1785620"/>
          </a:xfrm>
        </p:spPr>
        <p:txBody>
          <a:bodyPr/>
          <a:p>
            <a:r>
              <a:rPr lang="zh-CN" altLang="en-US"/>
              <a:t>6.质量不计的轻质弹性杆P插在桌面上，杆端套有一个质量为m的小球，今使小球沿水平方向做半径为R的匀速圆周运动，角速度为ω，如图4所示，则杆的上端受到的作用力大小为(　　)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</p:txBody>
      </p:sp>
      <p:pic>
        <p:nvPicPr>
          <p:cNvPr id="7" name="图片 7" descr="F:\2015赵瑊\同步\物理\人教必修2\word\A150.TIF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61685" y="3642360"/>
            <a:ext cx="2372995" cy="2200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sym typeface="+mn-ea"/>
              </a:rPr>
              <a:t>圆锥摆类模型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6260"/>
            <a:ext cx="7886700" cy="1429385"/>
          </a:xfrm>
        </p:spPr>
        <p:txBody>
          <a:bodyPr/>
          <a:p>
            <a:r>
              <a:rPr lang="zh-CN" altLang="en-US"/>
              <a:t>7.两个质量相同的小球，在同一水平面内做匀速圆周运动，悬点相同，如图5所示，A运动的半径比B的大，则(　　)</a:t>
            </a:r>
            <a:endParaRPr lang="zh-CN" altLang="en-US"/>
          </a:p>
        </p:txBody>
      </p:sp>
      <p:pic>
        <p:nvPicPr>
          <p:cNvPr id="6" name="图片 6" descr="F:\2015赵瑊\同步\物理\人教必修2\word\A140.TIF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66765" y="3217545"/>
            <a:ext cx="2274570" cy="257302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内容占位符 2"/>
          <p:cNvSpPr>
            <a:spLocks noGrp="1"/>
          </p:cNvSpPr>
          <p:nvPr/>
        </p:nvSpPr>
        <p:spPr>
          <a:xfrm>
            <a:off x="690245" y="3691255"/>
            <a:ext cx="5044440" cy="1429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注意：我们比较的是</a:t>
            </a:r>
            <a:r>
              <a:rPr lang="en-US" altLang="zh-CN"/>
              <a:t>A</a:t>
            </a:r>
            <a:r>
              <a:rPr lang="zh-CN" altLang="en-US"/>
              <a:t>、</a:t>
            </a:r>
            <a:r>
              <a:rPr lang="en-US" altLang="zh-CN"/>
              <a:t>B</a:t>
            </a:r>
            <a:r>
              <a:rPr lang="zh-CN" altLang="en-US"/>
              <a:t>两个状态。至于从</a:t>
            </a:r>
            <a:r>
              <a:rPr lang="en-US" altLang="zh-CN"/>
              <a:t>B</a:t>
            </a:r>
            <a:r>
              <a:rPr lang="zh-CN" altLang="en-US"/>
              <a:t>状态转移到</a:t>
            </a:r>
            <a:r>
              <a:rPr lang="en-US" altLang="zh-CN"/>
              <a:t>A</a:t>
            </a:r>
            <a:r>
              <a:rPr lang="zh-CN" altLang="en-US"/>
              <a:t>状态我们高中没有学习到。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075690"/>
          </a:xfrm>
        </p:spPr>
        <p:txBody>
          <a:bodyPr/>
          <a:p>
            <a:r>
              <a:rPr lang="zh-CN" altLang="en-US">
                <a:sym typeface="+mn-ea"/>
              </a:rPr>
              <a:t>圆锥摆类模型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9920" y="1827530"/>
            <a:ext cx="5569585" cy="4523740"/>
          </a:xfrm>
        </p:spPr>
        <p:txBody>
          <a:bodyPr>
            <a:normAutofit lnSpcReduction="10000"/>
          </a:bodyPr>
          <a:p>
            <a:r>
              <a:rPr lang="zh-CN" altLang="en-US"/>
              <a:t>8.质量为m的飞机，以速率v在水平面内做半径为R的匀速圆周运动，空气对飞机作用力的大小等于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9.如图6所示，固定的锥形漏斗内壁是光滑的，内壁上有两个质量相等的小球A和B，在各自不同的水平面内做匀速圆周运动，以下物理量大小关系正确的是(　　)</a:t>
            </a:r>
            <a:endParaRPr lang="zh-CN" altLang="en-US"/>
          </a:p>
        </p:txBody>
      </p:sp>
      <p:pic>
        <p:nvPicPr>
          <p:cNvPr id="5" name="图片 5" descr="F:\2015赵瑊\同步\物理\人教必修2\word\A148.TIF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57925" y="3736975"/>
            <a:ext cx="2486025" cy="20453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sym typeface="+mn-ea"/>
              </a:rPr>
              <a:t>圆锥摆类模型</a:t>
            </a:r>
            <a:endParaRPr lang="zh-CN" altLang="en-US"/>
          </a:p>
        </p:txBody>
      </p:sp>
      <p:pic>
        <p:nvPicPr>
          <p:cNvPr id="38" name="图片 38" descr="F:\2015赵瑊\同步\物理\人教必修2\word\A145.TIF"/>
          <p:cNvPicPr>
            <a:picLocks noChangeAspect="1" noChangeArrowheads="1"/>
          </p:cNvPicPr>
          <p:nvPr>
            <p:ph idx="1"/>
          </p:nvPr>
        </p:nvPicPr>
        <p:blipFill>
          <a:blip r:embed="rId1" r:link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8385" y="1863725"/>
            <a:ext cx="1697355" cy="28003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2040890" y="2317115"/>
            <a:ext cx="30988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cs typeface="Arial" charset="0"/>
              </a:rPr>
              <a:t>θ</a:t>
            </a:r>
            <a:endParaRPr lang="zh-CN" altLang="en-US">
              <a:cs typeface="Arial" charset="0"/>
            </a:endParaRPr>
          </a:p>
        </p:txBody>
      </p:sp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522345" y="2637155"/>
          <a:ext cx="1793875" cy="5568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3" imgW="736600" imgH="228600" progId="Equation.KSEE3">
                  <p:embed/>
                </p:oleObj>
              </mc:Choice>
              <mc:Fallback>
                <p:oleObj name="" r:id="rId3" imgW="736600" imgH="2286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22345" y="2637155"/>
                        <a:ext cx="1793875" cy="5568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3176270" y="2040255"/>
            <a:ext cx="1579880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受力分析得到</a:t>
            </a:r>
            <a:endParaRPr lang="zh-CN" altLang="en-US"/>
          </a:p>
        </p:txBody>
      </p:sp>
      <p:sp>
        <p:nvSpPr>
          <p:cNvPr id="7" name="左大括号 6"/>
          <p:cNvSpPr/>
          <p:nvPr/>
        </p:nvSpPr>
        <p:spPr>
          <a:xfrm>
            <a:off x="5309235" y="2078990"/>
            <a:ext cx="236855" cy="165862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615940" y="1518285"/>
          <a:ext cx="518795" cy="1069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5" imgW="203200" imgH="419100" progId="Equation.KSEE3">
                  <p:embed/>
                </p:oleObj>
              </mc:Choice>
              <mc:Fallback>
                <p:oleObj name="" r:id="rId5" imgW="203200" imgH="4191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615940" y="1518285"/>
                        <a:ext cx="518795" cy="1069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637530" y="3224530"/>
          <a:ext cx="713740" cy="519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7" imgW="279400" imgH="203200" progId="Equation.KSEE3">
                  <p:embed/>
                </p:oleObj>
              </mc:Choice>
              <mc:Fallback>
                <p:oleObj name="" r:id="rId7" imgW="279400" imgH="2032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637530" y="3224530"/>
                        <a:ext cx="713740" cy="5194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图片 7" descr="F:\2015赵瑊\同步\物理\人教必修2\word\A150.TI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85720" y="3866515"/>
            <a:ext cx="1379855" cy="127952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文本框 12"/>
          <p:cNvSpPr txBox="1"/>
          <p:nvPr/>
        </p:nvSpPr>
        <p:spPr>
          <a:xfrm>
            <a:off x="4081145" y="4076065"/>
            <a:ext cx="36074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飞机：在</a:t>
            </a:r>
            <a:r>
              <a:rPr lang="en-US" altLang="zh-CN"/>
              <a:t>F</a:t>
            </a:r>
            <a:r>
              <a:rPr lang="zh-CN" altLang="en-US"/>
              <a:t>的提供方式上做文章</a:t>
            </a:r>
            <a:endParaRPr lang="zh-CN" altLang="en-US"/>
          </a:p>
        </p:txBody>
      </p:sp>
      <p:pic>
        <p:nvPicPr>
          <p:cNvPr id="14" name="图片 6" descr="F:\2015赵瑊\同步\物理\人教必修2\word\A140.TI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33550" y="5245100"/>
            <a:ext cx="1216025" cy="1376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图片 5" descr="F:\2015赵瑊\同步\物理\人教必修2\word\A148.TI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41955" y="5316855"/>
            <a:ext cx="1494155" cy="122936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4629150" y="5466715"/>
            <a:ext cx="1962150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在半径上做文章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 bldLvl="0" animBg="1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转盘的摩擦问题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/>
              <a:t>1</a:t>
            </a:r>
            <a:r>
              <a:rPr lang="zh-CN" altLang="zh-CN"/>
              <a:t>、转盘匀速圆周转动</a:t>
            </a:r>
            <a:endParaRPr lang="zh-CN" altLang="zh-CN"/>
          </a:p>
          <a:p>
            <a:r>
              <a:rPr lang="en-US" altLang="zh-CN"/>
              <a:t>2</a:t>
            </a:r>
            <a:r>
              <a:rPr lang="zh-CN" altLang="en-US"/>
              <a:t>、切向合外力为零</a:t>
            </a:r>
            <a:endParaRPr lang="zh-CN" altLang="en-US"/>
          </a:p>
          <a:p>
            <a:r>
              <a:rPr lang="en-US" altLang="zh-CN"/>
              <a:t>3</a:t>
            </a:r>
            <a:r>
              <a:rPr lang="zh-CN" altLang="en-US"/>
              <a:t>、合外力必定指向圆心</a:t>
            </a:r>
            <a:endParaRPr lang="zh-CN" altLang="en-US"/>
          </a:p>
          <a:p>
            <a:r>
              <a:rPr lang="en-US" altLang="zh-CN"/>
              <a:t>4</a:t>
            </a:r>
            <a:r>
              <a:rPr lang="zh-CN" altLang="en-US"/>
              <a:t>、合外力谁来扮演？</a:t>
            </a:r>
            <a:endParaRPr lang="zh-CN" altLang="en-US"/>
          </a:p>
          <a:p>
            <a:r>
              <a:rPr lang="en-US" altLang="zh-CN"/>
              <a:t>5</a:t>
            </a:r>
            <a:r>
              <a:rPr lang="zh-CN" altLang="en-US"/>
              <a:t>、是动还是静？</a:t>
            </a:r>
            <a:endParaRPr lang="zh-CN" altLang="en-US"/>
          </a:p>
          <a:p>
            <a:r>
              <a:rPr lang="en-US" altLang="zh-CN"/>
              <a:t>6</a:t>
            </a:r>
            <a:r>
              <a:rPr lang="zh-CN" altLang="en-US"/>
              <a:t>、这个方向说明相对运动趋势向哪里？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430</Words>
  <Application>WPS 演示</Application>
  <PresentationFormat>宽屏</PresentationFormat>
  <Paragraphs>38</Paragraphs>
  <Slides>7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9" baseType="lpstr">
      <vt:lpstr>Office 主题</vt:lpstr>
      <vt:lpstr>Equation.KSEE3</vt:lpstr>
      <vt:lpstr>PowerPoint 演示文稿</vt:lpstr>
      <vt:lpstr>圆锥摆类模型</vt:lpstr>
      <vt:lpstr>圆锥摆类模型</vt:lpstr>
      <vt:lpstr>圆锥摆类模型</vt:lpstr>
      <vt:lpstr>圆锥摆类模型</vt:lpstr>
      <vt:lpstr>转盘的摩擦问题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2</cp:revision>
  <dcterms:created xsi:type="dcterms:W3CDTF">2016-03-23T07:39:00Z</dcterms:created>
  <dcterms:modified xsi:type="dcterms:W3CDTF">2016-03-24T23:44:43Z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2052-10.1.0.5559</vt:lpwstr>
  </property>
</Properties>
</file>