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68" r:id="rId1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28" name="日期占位符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FC557-061C-4347-A141-1C7D70743816}" type="datetimeFigureOut">
              <a:rPr lang="zh-CN" altLang="en-US" smtClean="0"/>
              <a:pPr/>
              <a:t>2015/12/25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9" name="灯片编号占位符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0DEB76D-401E-4D98-9A48-6F1333DA33BD}" type="slidenum">
              <a:rPr lang="zh-CN" altLang="en-US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1807098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FC557-061C-4347-A141-1C7D70743816}" type="datetimeFigureOut">
              <a:rPr lang="zh-CN" altLang="en-US" smtClean="0"/>
              <a:pPr/>
              <a:t>2015/12/25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F0DEB76D-401E-4D98-9A48-6F1333DA33BD}" type="slidenum">
              <a:rPr lang="zh-CN" altLang="en-US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8" name="内容占位符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8544229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FC557-061C-4347-A141-1C7D70743816}" type="datetimeFigureOut">
              <a:rPr lang="zh-CN" altLang="en-US" smtClean="0"/>
              <a:pPr/>
              <a:t>2015/12/25</a:t>
            </a:fld>
            <a:endParaRPr lang="zh-CN" altLang="en-US"/>
          </a:p>
        </p:txBody>
      </p:sp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0DEB76D-401E-4D98-9A48-6F1333DA33BD}" type="slidenum">
              <a:rPr lang="zh-CN" altLang="en-US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5912488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E7EFC557-061C-4347-A141-1C7D70743816}" type="datetimeFigureOut">
              <a:rPr lang="zh-CN" altLang="en-US" smtClean="0"/>
              <a:pPr/>
              <a:t>2015/12/25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EB76D-401E-4D98-9A48-6F1333DA33BD}" type="slidenum">
              <a:rPr lang="zh-CN" altLang="en-US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8" name="直接连接符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内容占位符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2" name="内容占位符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589609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接连接符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FC557-061C-4347-A141-1C7D70743816}" type="datetimeFigureOut">
              <a:rPr lang="zh-CN" altLang="en-US" smtClean="0"/>
              <a:pPr/>
              <a:t>2015/12/25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4" name="内容占位符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6" name="内容占位符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椭圆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F0DEB76D-401E-4D98-9A48-6F1333DA33BD}" type="slidenum">
              <a:rPr lang="zh-CN" altLang="en-US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3" name="标题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5068019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FC557-061C-4347-A141-1C7D70743816}" type="datetimeFigureOut">
              <a:rPr lang="zh-CN" altLang="en-US" smtClean="0"/>
              <a:pPr/>
              <a:t>2015/12/25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F0DEB76D-401E-4D98-9A48-6F1333DA33BD}" type="slidenum">
              <a:rPr lang="zh-CN" altLang="en-US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628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FC557-061C-4347-A141-1C7D70743816}" type="datetimeFigureOut">
              <a:rPr lang="zh-CN" altLang="en-US" smtClean="0"/>
              <a:pPr/>
              <a:t>2015/12/25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0DEB76D-401E-4D98-9A48-6F1333DA33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2234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内容占位符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0" name="椭圆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0DEB76D-401E-4D98-9A48-6F1333DA33BD}" type="slidenum">
              <a:rPr lang="zh-CN" altLang="en-US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FC557-061C-4347-A141-1C7D70743816}" type="datetimeFigureOut">
              <a:rPr lang="zh-CN" altLang="en-US" smtClean="0"/>
              <a:pPr/>
              <a:t>2015/12/25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46975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直接连接符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F0DEB76D-401E-4D98-9A48-6F1333DA33BD}" type="slidenum">
              <a:rPr lang="zh-CN" altLang="en-US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E7EFC557-061C-4347-A141-1C7D70743816}" type="datetimeFigureOut">
              <a:rPr lang="zh-CN" altLang="en-US" smtClean="0"/>
              <a:pPr/>
              <a:t>2015/12/25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8551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FC557-061C-4347-A141-1C7D70743816}" type="datetimeFigureOut">
              <a:rPr lang="zh-CN" altLang="en-US" smtClean="0"/>
              <a:pPr/>
              <a:t>2015/12/25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EB76D-401E-4D98-9A48-6F1333DA33BD}" type="slidenum">
              <a:rPr lang="zh-CN" altLang="en-US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14564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F0DEB76D-401E-4D98-9A48-6F1333DA33BD}" type="slidenum">
              <a:rPr lang="zh-CN" altLang="en-US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FC557-061C-4347-A141-1C7D70743816}" type="datetimeFigureOut">
              <a:rPr lang="zh-CN" altLang="en-US" smtClean="0"/>
              <a:pPr/>
              <a:t>2015/12/25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5300782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E7EFC557-061C-4347-A141-1C7D70743816}" type="datetimeFigureOut">
              <a:rPr lang="zh-CN" altLang="en-US" smtClean="0"/>
              <a:pPr/>
              <a:t>2015/12/25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0DEB76D-401E-4D98-9A48-6F1333DA33BD}" type="slidenum">
              <a:rPr lang="zh-CN" altLang="en-US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2" name="标题占位符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92704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51720" y="555938"/>
            <a:ext cx="64807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600" b="1" dirty="0" smtClean="0">
                <a:solidFill>
                  <a:srgbClr val="8CADAE">
                    <a:lumMod val="50000"/>
                  </a:srgb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比划</a:t>
            </a:r>
            <a:r>
              <a:rPr lang="en-US" altLang="zh-CN" sz="9600" b="1" dirty="0" smtClean="0">
                <a:solidFill>
                  <a:srgbClr val="8CADAE">
                    <a:lumMod val="50000"/>
                  </a:srgb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</a:t>
            </a:r>
            <a:r>
              <a:rPr lang="zh-CN" altLang="en-US" sz="9600" b="1" dirty="0" smtClean="0">
                <a:solidFill>
                  <a:srgbClr val="8CADAE">
                    <a:lumMod val="50000"/>
                  </a:srgb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猜诗</a:t>
            </a:r>
            <a:endParaRPr lang="zh-CN" altLang="en-US" sz="9600" b="1" dirty="0">
              <a:solidFill>
                <a:srgbClr val="8CADAE">
                  <a:lumMod val="50000"/>
                </a:srgb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22346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87624" y="1124744"/>
            <a:ext cx="705678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规则：</a:t>
            </a:r>
            <a:endParaRPr lang="en-US" altLang="zh-CN" sz="44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4400" dirty="0" smtClean="0">
                <a:latin typeface="隶书" panose="02010509060101010101" pitchFamily="49" charset="-122"/>
                <a:ea typeface="隶书" panose="02010509060101010101" pitchFamily="49" charset="-122"/>
              </a:rPr>
              <a:t>用动作比划出诗句，</a:t>
            </a:r>
            <a:endParaRPr lang="en-US" altLang="zh-CN" sz="4400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4400" dirty="0" smtClean="0">
                <a:latin typeface="隶书" panose="02010509060101010101" pitchFamily="49" charset="-122"/>
                <a:ea typeface="隶书" panose="02010509060101010101" pitchFamily="49" charset="-122"/>
              </a:rPr>
              <a:t>不能用言语，</a:t>
            </a:r>
            <a:endParaRPr lang="en-US" altLang="zh-CN" sz="4400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4400" dirty="0" smtClean="0">
                <a:latin typeface="隶书" panose="02010509060101010101" pitchFamily="49" charset="-122"/>
                <a:ea typeface="隶书" panose="02010509060101010101" pitchFamily="49" charset="-122"/>
              </a:rPr>
              <a:t>另一同学猜出算过关。</a:t>
            </a:r>
            <a:endParaRPr lang="en-US" altLang="zh-CN" sz="4400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zh-CN" altLang="en-US" sz="4400" dirty="0" smtClean="0">
                <a:latin typeface="隶书" panose="02010509060101010101" pitchFamily="49" charset="-122"/>
                <a:ea typeface="隶书" panose="02010509060101010101" pitchFamily="49" charset="-122"/>
              </a:rPr>
              <a:t>范围：八上，八下</a:t>
            </a:r>
            <a:endParaRPr lang="zh-CN" altLang="en-US" sz="44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0706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3608" y="1556792"/>
            <a:ext cx="7128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dirty="0"/>
              <a:t>沉舟侧畔千帆过</a:t>
            </a:r>
          </a:p>
        </p:txBody>
      </p:sp>
    </p:spTree>
    <p:extLst>
      <p:ext uri="{BB962C8B-B14F-4D97-AF65-F5344CB8AC3E}">
        <p14:creationId xmlns:p14="http://schemas.microsoft.com/office/powerpoint/2010/main" val="3513339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79712" y="1484784"/>
            <a:ext cx="57246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7200"/>
            </a:lvl1pPr>
          </a:lstStyle>
          <a:p>
            <a:r>
              <a:rPr lang="zh-CN" altLang="en-US" dirty="0"/>
              <a:t>我欲乘风归去</a:t>
            </a:r>
          </a:p>
        </p:txBody>
      </p:sp>
    </p:spTree>
    <p:extLst>
      <p:ext uri="{BB962C8B-B14F-4D97-AF65-F5344CB8AC3E}">
        <p14:creationId xmlns:p14="http://schemas.microsoft.com/office/powerpoint/2010/main" val="2979062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27784" y="1772816"/>
            <a:ext cx="48013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7200"/>
            </a:lvl1pPr>
          </a:lstStyle>
          <a:p>
            <a:r>
              <a:rPr lang="zh-CN" altLang="en-US" dirty="0"/>
              <a:t>起舞弄清影</a:t>
            </a:r>
          </a:p>
        </p:txBody>
      </p:sp>
    </p:spTree>
    <p:extLst>
      <p:ext uri="{BB962C8B-B14F-4D97-AF65-F5344CB8AC3E}">
        <p14:creationId xmlns:p14="http://schemas.microsoft.com/office/powerpoint/2010/main" val="751853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1484784"/>
            <a:ext cx="57246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7200"/>
            </a:lvl1pPr>
          </a:lstStyle>
          <a:p>
            <a:r>
              <a:rPr lang="zh-CN" altLang="en-US" dirty="0"/>
              <a:t>独怆然而涕下</a:t>
            </a:r>
          </a:p>
        </p:txBody>
      </p:sp>
    </p:spTree>
    <p:extLst>
      <p:ext uri="{BB962C8B-B14F-4D97-AF65-F5344CB8AC3E}">
        <p14:creationId xmlns:p14="http://schemas.microsoft.com/office/powerpoint/2010/main" val="4283499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1988840"/>
            <a:ext cx="66479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7200"/>
            </a:lvl1pPr>
          </a:lstStyle>
          <a:p>
            <a:r>
              <a:rPr lang="zh-CN" altLang="en-US" dirty="0"/>
              <a:t>明朝散发弄扁舟</a:t>
            </a:r>
          </a:p>
        </p:txBody>
      </p:sp>
    </p:spTree>
    <p:extLst>
      <p:ext uri="{BB962C8B-B14F-4D97-AF65-F5344CB8AC3E}">
        <p14:creationId xmlns:p14="http://schemas.microsoft.com/office/powerpoint/2010/main" val="2565291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836712"/>
            <a:ext cx="664797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7200"/>
            </a:lvl1pPr>
          </a:lstStyle>
          <a:p>
            <a:r>
              <a:rPr lang="zh-CN" altLang="en-US" dirty="0"/>
              <a:t>抽刀断水水更</a:t>
            </a:r>
            <a:r>
              <a:rPr lang="zh-CN" altLang="en-US" dirty="0" smtClean="0"/>
              <a:t>流</a:t>
            </a:r>
            <a:endParaRPr lang="en-US" altLang="zh-CN" dirty="0" smtClean="0"/>
          </a:p>
          <a:p>
            <a:r>
              <a:rPr lang="zh-CN" altLang="en-US" dirty="0"/>
              <a:t>带月荷锄</a:t>
            </a:r>
            <a:r>
              <a:rPr lang="zh-CN" altLang="en-US" dirty="0" smtClean="0"/>
              <a:t>归</a:t>
            </a:r>
            <a:endParaRPr lang="en-US" altLang="zh-CN" dirty="0" smtClean="0"/>
          </a:p>
          <a:p>
            <a:r>
              <a:rPr lang="zh-CN" altLang="en-US" dirty="0"/>
              <a:t>铜</a:t>
            </a:r>
            <a:r>
              <a:rPr lang="zh-CN" altLang="en-US" dirty="0" smtClean="0"/>
              <a:t>雀春深锁二乔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22778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5696" y="1220559"/>
            <a:ext cx="813690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7200"/>
            </a:lvl1pPr>
          </a:lstStyle>
          <a:p>
            <a:r>
              <a:rPr lang="zh-CN" altLang="en-US" dirty="0"/>
              <a:t>儿女共沾</a:t>
            </a:r>
            <a:r>
              <a:rPr lang="zh-CN" altLang="en-US" dirty="0" smtClean="0"/>
              <a:t>巾</a:t>
            </a:r>
            <a:endParaRPr lang="en-US" altLang="zh-CN" dirty="0" smtClean="0"/>
          </a:p>
          <a:p>
            <a:r>
              <a:rPr lang="zh-CN" altLang="en-US" dirty="0" smtClean="0"/>
              <a:t>东风无力百花残</a:t>
            </a:r>
            <a:endParaRPr lang="en-US" altLang="zh-CN" dirty="0" smtClean="0"/>
          </a:p>
          <a:p>
            <a:r>
              <a:rPr lang="zh-CN" altLang="en-US" dirty="0"/>
              <a:t>晴空一鹤排云上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88014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2060848"/>
            <a:ext cx="664797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7200"/>
            </a:lvl1pPr>
          </a:lstStyle>
          <a:p>
            <a:r>
              <a:rPr lang="zh-CN" altLang="en-US" dirty="0"/>
              <a:t>夜阑卧听风吹</a:t>
            </a:r>
            <a:r>
              <a:rPr lang="zh-CN" altLang="en-US" dirty="0" smtClean="0"/>
              <a:t>雨</a:t>
            </a:r>
            <a:endParaRPr lang="en-US" altLang="zh-CN" dirty="0" smtClean="0"/>
          </a:p>
          <a:p>
            <a:r>
              <a:rPr lang="zh-CN" altLang="en-US" dirty="0"/>
              <a:t>云外一声鸡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35252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03896" y="1628800"/>
            <a:ext cx="835292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7200"/>
            </a:lvl1pPr>
          </a:lstStyle>
          <a:p>
            <a:r>
              <a:rPr lang="zh-CN" altLang="en-US" dirty="0"/>
              <a:t>老翁逾墙</a:t>
            </a:r>
            <a:r>
              <a:rPr lang="zh-CN" altLang="en-US" dirty="0" smtClean="0"/>
              <a:t>走</a:t>
            </a:r>
            <a:endParaRPr lang="en-US" altLang="zh-CN" dirty="0" smtClean="0"/>
          </a:p>
          <a:p>
            <a:r>
              <a:rPr lang="zh-CN" altLang="en-US" dirty="0"/>
              <a:t>铁马冰河入梦</a:t>
            </a:r>
            <a:r>
              <a:rPr lang="zh-CN" altLang="en-US" dirty="0" smtClean="0"/>
              <a:t>来</a:t>
            </a:r>
            <a:endParaRPr lang="en-US" altLang="zh-CN" dirty="0" smtClean="0"/>
          </a:p>
          <a:p>
            <a:r>
              <a:rPr lang="zh-CN" altLang="en-US" dirty="0"/>
              <a:t>僵卧孤村不自哀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40586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3896" y="1628800"/>
            <a:ext cx="835292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7200"/>
            </a:lvl1pPr>
          </a:lstStyle>
          <a:p>
            <a:r>
              <a:rPr lang="en-US" altLang="zh-CN" dirty="0" smtClean="0"/>
              <a:t> </a:t>
            </a:r>
            <a:r>
              <a:rPr lang="zh-CN" altLang="en-US" dirty="0" smtClean="0"/>
              <a:t>白头搔更短</a:t>
            </a:r>
            <a:endParaRPr lang="en-US" altLang="zh-CN" dirty="0" smtClean="0"/>
          </a:p>
          <a:p>
            <a:r>
              <a:rPr lang="zh-CN" altLang="en-US" dirty="0"/>
              <a:t>怀旧空吟闻笛</a:t>
            </a:r>
            <a:r>
              <a:rPr lang="zh-CN" altLang="en-US" dirty="0" smtClean="0"/>
              <a:t>赋</a:t>
            </a:r>
            <a:endParaRPr lang="en-US" altLang="zh-CN" dirty="0" smtClean="0"/>
          </a:p>
          <a:p>
            <a:r>
              <a:rPr lang="zh-CN" altLang="en-US"/>
              <a:t>昔人已乘黄鹤去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05498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4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市镇">
  <a:themeElements>
    <a:clrScheme name="市镇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市镇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市镇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124</Words>
  <Application>Microsoft Office PowerPoint</Application>
  <PresentationFormat>全屏显示(4:3)</PresentationFormat>
  <Paragraphs>25</Paragraphs>
  <Slides>13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4" baseType="lpstr">
      <vt:lpstr>市镇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NAT</dc:creator>
  <cp:lastModifiedBy>NAT</cp:lastModifiedBy>
  <cp:revision>5</cp:revision>
  <dcterms:created xsi:type="dcterms:W3CDTF">2015-12-25T06:34:42Z</dcterms:created>
  <dcterms:modified xsi:type="dcterms:W3CDTF">2015-12-25T08:07:32Z</dcterms:modified>
</cp:coreProperties>
</file>