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1" r:id="rId6"/>
    <p:sldId id="263" r:id="rId7"/>
    <p:sldId id="262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2013-1-3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2013-1-3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2013-1-3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2013-1-3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2013-1-3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2013-1-3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2013-1-3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2013-1-3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2013-1-3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2013-1-3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2013-1-3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2013-1-3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536" y="260648"/>
            <a:ext cx="4278123" cy="3636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912" y="3068960"/>
            <a:ext cx="476250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WordArt 2"/>
          <p:cNvSpPr>
            <a:spLocks noChangeArrowheads="1" noChangeShapeType="1" noTextEdit="1"/>
          </p:cNvSpPr>
          <p:nvPr/>
        </p:nvSpPr>
        <p:spPr bwMode="auto">
          <a:xfrm>
            <a:off x="1258888" y="2636838"/>
            <a:ext cx="723900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800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生物入侵者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604" name="Picture 4" descr="斑贝"/>
            <p:cNvPicPr>
              <a:picLocks noChangeAspect="1" noChangeArrowheads="1"/>
            </p:cNvPicPr>
            <p:nvPr/>
          </p:nvPicPr>
          <p:blipFill>
            <a:blip r:embed="rId2"/>
            <a:srcRect b="26624"/>
            <a:stretch>
              <a:fillRect/>
            </a:stretch>
          </p:blipFill>
          <p:spPr bwMode="auto">
            <a:xfrm>
              <a:off x="3504" y="2880"/>
              <a:ext cx="2256" cy="1440"/>
            </a:xfrm>
            <a:prstGeom prst="rect">
              <a:avLst/>
            </a:prstGeom>
            <a:noFill/>
          </p:spPr>
        </p:pic>
        <p:pic>
          <p:nvPicPr>
            <p:cNvPr id="25605" name="Picture 5" descr="蛇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968" y="0"/>
              <a:ext cx="1920" cy="1440"/>
            </a:xfrm>
            <a:prstGeom prst="rect">
              <a:avLst/>
            </a:prstGeom>
            <a:noFill/>
          </p:spPr>
        </p:pic>
        <p:pic>
          <p:nvPicPr>
            <p:cNvPr id="25606" name="Picture 6" descr="果蝇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2880"/>
              <a:ext cx="2064" cy="1440"/>
            </a:xfrm>
            <a:prstGeom prst="rect">
              <a:avLst/>
            </a:prstGeom>
            <a:noFill/>
          </p:spPr>
        </p:pic>
        <p:pic>
          <p:nvPicPr>
            <p:cNvPr id="25607" name="Picture 7" descr="水葫芦1"/>
            <p:cNvPicPr>
              <a:picLocks noChangeAspect="1" noChangeArrowheads="1"/>
            </p:cNvPicPr>
            <p:nvPr/>
          </p:nvPicPr>
          <p:blipFill>
            <a:blip r:embed="rId5"/>
            <a:srcRect l="7500" t="3354" r="10001" b="12788"/>
            <a:stretch>
              <a:fillRect/>
            </a:stretch>
          </p:blipFill>
          <p:spPr bwMode="auto">
            <a:xfrm>
              <a:off x="3888" y="0"/>
              <a:ext cx="1872" cy="1440"/>
            </a:xfrm>
            <a:prstGeom prst="rect">
              <a:avLst/>
            </a:prstGeom>
            <a:noFill/>
          </p:spPr>
        </p:pic>
        <p:pic>
          <p:nvPicPr>
            <p:cNvPr id="25608" name="Picture 8" descr="蜥蜴2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0"/>
              <a:ext cx="1968" cy="1440"/>
            </a:xfrm>
            <a:prstGeom prst="rect">
              <a:avLst/>
            </a:prstGeom>
            <a:noFill/>
          </p:spPr>
        </p:pic>
        <p:pic>
          <p:nvPicPr>
            <p:cNvPr id="25609" name="Picture 9" descr="山猫2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064" y="2880"/>
              <a:ext cx="1392" cy="1440"/>
            </a:xfrm>
            <a:prstGeom prst="rect">
              <a:avLst/>
            </a:prstGeom>
            <a:noFill/>
          </p:spPr>
        </p:pic>
      </p:grp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5724525" y="4076700"/>
            <a:ext cx="3168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梅   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20688"/>
            <a:ext cx="7776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学习目标：</a:t>
            </a:r>
            <a:endParaRPr lang="en-US" altLang="zh-CN" sz="28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en-US" altLang="zh-CN" sz="2800" dirty="0" smtClean="0">
                <a:latin typeface="方正大黑简体" pitchFamily="2" charset="-122"/>
                <a:ea typeface="方正大黑简体" pitchFamily="2" charset="-122"/>
              </a:rPr>
              <a:t>1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、</a:t>
            </a:r>
            <a:r>
              <a:rPr lang="zh-CN" altLang="en-US" sz="2800" u="sng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了解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“生物入侵者。</a:t>
            </a:r>
            <a:endParaRPr lang="en-US" altLang="zh-CN" sz="28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en-US" altLang="zh-CN" sz="2800" dirty="0" smtClean="0">
                <a:latin typeface="方正大黑简体" pitchFamily="2" charset="-122"/>
                <a:ea typeface="方正大黑简体" pitchFamily="2" charset="-122"/>
              </a:rPr>
              <a:t>2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、</a:t>
            </a:r>
            <a:r>
              <a:rPr lang="zh-CN" altLang="en-US" sz="2800" u="sng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学习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找关键词句概括大意，</a:t>
            </a:r>
            <a:r>
              <a:rPr lang="zh-CN" altLang="en-US" sz="2800" u="sng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理出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说明顺序，</a:t>
            </a:r>
            <a:r>
              <a:rPr lang="zh-CN" altLang="en-US" sz="2800" u="sng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归纳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信息筛选的方法。</a:t>
            </a:r>
            <a:endParaRPr lang="en-US" altLang="zh-CN" sz="28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en-US" altLang="zh-CN" sz="2800" dirty="0" smtClean="0">
                <a:latin typeface="方正大黑简体" pitchFamily="2" charset="-122"/>
                <a:ea typeface="方正大黑简体" pitchFamily="2" charset="-122"/>
              </a:rPr>
              <a:t>3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、结合生活体验</a:t>
            </a:r>
            <a:r>
              <a:rPr lang="zh-CN" altLang="en-US" sz="2800" u="sng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谈谈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身边的生物入侵者，</a:t>
            </a:r>
            <a:r>
              <a:rPr lang="zh-CN" altLang="en-US" sz="2800" u="sng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培养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科学探究的精神。</a:t>
            </a:r>
            <a:endParaRPr lang="zh-CN" altLang="en-US" sz="2800" dirty="0">
              <a:latin typeface="方正大黑简体" pitchFamily="2" charset="-122"/>
              <a:ea typeface="方正大黑简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836712"/>
            <a:ext cx="59766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自学课文，完成学案第</a:t>
            </a:r>
            <a:r>
              <a:rPr lang="en-US" altLang="zh-CN" sz="2800" dirty="0" smtClean="0">
                <a:latin typeface="方正大黑简体" pitchFamily="2" charset="-122"/>
                <a:ea typeface="方正大黑简体" pitchFamily="2" charset="-122"/>
              </a:rPr>
              <a:t>1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、</a:t>
            </a:r>
            <a:r>
              <a:rPr lang="en-US" altLang="zh-CN" sz="2800" dirty="0" smtClean="0">
                <a:latin typeface="方正大黑简体" pitchFamily="2" charset="-122"/>
                <a:ea typeface="方正大黑简体" pitchFamily="2" charset="-122"/>
              </a:rPr>
              <a:t>2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、</a:t>
            </a:r>
            <a:r>
              <a:rPr lang="en-US" altLang="zh-CN" sz="2800" dirty="0" smtClean="0">
                <a:latin typeface="方正大黑简体" pitchFamily="2" charset="-122"/>
                <a:ea typeface="方正大黑简体" pitchFamily="2" charset="-122"/>
              </a:rPr>
              <a:t>4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题。</a:t>
            </a:r>
            <a:endParaRPr lang="en-US" altLang="zh-CN" sz="28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en-US" altLang="zh-CN" sz="2800" dirty="0" smtClean="0">
                <a:latin typeface="方正大黑简体" pitchFamily="2" charset="-122"/>
                <a:ea typeface="方正大黑简体" pitchFamily="2" charset="-122"/>
              </a:rPr>
              <a:t>1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、圈点勾画出不懂字词，查工具书扫清字词障碍。</a:t>
            </a:r>
            <a:endParaRPr lang="en-US" altLang="zh-CN" sz="28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en-US" altLang="zh-CN" sz="2800" dirty="0" smtClean="0">
                <a:latin typeface="方正大黑简体" pitchFamily="2" charset="-122"/>
                <a:ea typeface="方正大黑简体" pitchFamily="2" charset="-122"/>
              </a:rPr>
              <a:t>2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、时间</a:t>
            </a:r>
            <a:r>
              <a:rPr lang="en-US" altLang="zh-CN" sz="2800" dirty="0" smtClean="0">
                <a:latin typeface="方正大黑简体" pitchFamily="2" charset="-122"/>
                <a:ea typeface="方正大黑简体" pitchFamily="2" charset="-122"/>
              </a:rPr>
              <a:t>7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分钟。</a:t>
            </a:r>
            <a:endParaRPr lang="zh-CN" altLang="en-US" sz="2800" dirty="0">
              <a:latin typeface="方正大黑简体" pitchFamily="2" charset="-122"/>
              <a:ea typeface="方正大黑简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980728"/>
            <a:ext cx="87484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方正大黑简体" pitchFamily="2" charset="-122"/>
                <a:ea typeface="方正大黑简体" pitchFamily="2" charset="-122"/>
              </a:rPr>
              <a:t>跳读课文，小组合作完成：</a:t>
            </a:r>
            <a:endParaRPr lang="en-US" altLang="zh-CN" sz="36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en-US" altLang="zh-CN" sz="3600" dirty="0" smtClean="0">
                <a:latin typeface="方正大黑简体" pitchFamily="2" charset="-122"/>
                <a:ea typeface="方正大黑简体" pitchFamily="2" charset="-122"/>
              </a:rPr>
              <a:t> </a:t>
            </a:r>
            <a:r>
              <a:rPr lang="zh-CN" altLang="en-US" sz="3600" dirty="0" smtClean="0">
                <a:latin typeface="方正大黑简体" pitchFamily="2" charset="-122"/>
                <a:ea typeface="方正大黑简体" pitchFamily="2" charset="-122"/>
              </a:rPr>
              <a:t>在文中圈画出相关词句。用</a:t>
            </a:r>
            <a:endParaRPr lang="en-US" altLang="zh-CN" sz="36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zh-CN" altLang="en-US" sz="36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“</a:t>
            </a:r>
            <a:r>
              <a:rPr lang="en-US" altLang="zh-CN" sz="36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_________</a:t>
            </a:r>
            <a:r>
              <a:rPr lang="zh-CN" altLang="en-US" sz="36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（</a:t>
            </a:r>
            <a:r>
              <a:rPr lang="zh-CN" altLang="en-US" sz="24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如破坏生态系统</a:t>
            </a:r>
            <a:r>
              <a:rPr lang="zh-CN" altLang="en-US" sz="36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）的生物入侵者”</a:t>
            </a:r>
            <a:endParaRPr lang="en-US" altLang="zh-CN" sz="3600" dirty="0" smtClean="0">
              <a:solidFill>
                <a:srgbClr val="FF0000"/>
              </a:solidFill>
              <a:latin typeface="方正大黑简体" pitchFamily="2" charset="-122"/>
              <a:ea typeface="方正大黑简体" pitchFamily="2" charset="-122"/>
            </a:endParaRPr>
          </a:p>
          <a:p>
            <a:r>
              <a:rPr lang="zh-CN" altLang="en-US" sz="3600" dirty="0" smtClean="0">
                <a:latin typeface="方正大黑简体" pitchFamily="2" charset="-122"/>
                <a:ea typeface="方正大黑简体" pitchFamily="2" charset="-122"/>
              </a:rPr>
              <a:t>的句式说一句话。</a:t>
            </a:r>
            <a:endParaRPr lang="zh-CN" altLang="en-US" sz="3600" dirty="0">
              <a:latin typeface="方正大黑简体" pitchFamily="2" charset="-122"/>
              <a:ea typeface="方正大黑简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2"/>
          <p:cNvSpPr>
            <a:spLocks noChangeArrowheads="1" noChangeShapeType="1" noTextEdit="1"/>
          </p:cNvSpPr>
          <p:nvPr/>
        </p:nvSpPr>
        <p:spPr bwMode="auto">
          <a:xfrm>
            <a:off x="827584" y="1484784"/>
            <a:ext cx="723900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800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生物</a:t>
            </a:r>
            <a:r>
              <a:rPr lang="zh-CN" altLang="en-US" sz="4800" u="sng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入侵</a:t>
            </a:r>
            <a:r>
              <a:rPr lang="zh-CN" altLang="en-US" sz="4800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1628800"/>
            <a:ext cx="74888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方正大黑简体" pitchFamily="2" charset="-122"/>
                <a:ea typeface="方正大黑简体" pitchFamily="2" charset="-122"/>
              </a:rPr>
              <a:t>1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、你还知道哪些“生物入侵者”？你在生活中发现过哪些生物入侵现象吗？</a:t>
            </a:r>
            <a:endParaRPr lang="en-US" altLang="zh-CN" sz="2800" dirty="0" smtClean="0">
              <a:latin typeface="方正大黑简体" pitchFamily="2" charset="-122"/>
              <a:ea typeface="方正大黑简体" pitchFamily="2" charset="-122"/>
            </a:endParaRPr>
          </a:p>
          <a:p>
            <a:endParaRPr lang="en-US" altLang="zh-CN" sz="28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en-US" altLang="zh-CN" sz="2800" dirty="0" smtClean="0">
                <a:latin typeface="方正大黑简体" pitchFamily="2" charset="-122"/>
                <a:ea typeface="方正大黑简体" pitchFamily="2" charset="-122"/>
              </a:rPr>
              <a:t>2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、你认为怎样才能对付“生物入侵者”？</a:t>
            </a:r>
            <a:endParaRPr lang="zh-CN" altLang="en-US" sz="2800" dirty="0"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332656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思考？</a:t>
            </a:r>
            <a:endParaRPr lang="zh-CN" altLang="en-US" sz="4000" dirty="0">
              <a:solidFill>
                <a:srgbClr val="FF0000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158</Words>
  <Application>Microsoft Office PowerPoint</Application>
  <PresentationFormat>全屏显示(4:3)</PresentationFormat>
  <Paragraphs>18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微软系统</cp:lastModifiedBy>
  <cp:revision>5</cp:revision>
  <dcterms:modified xsi:type="dcterms:W3CDTF">2013-01-03T04:00:48Z</dcterms:modified>
</cp:coreProperties>
</file>