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tags/tag414.xml" ContentType="application/vnd.openxmlformats-officedocument.presentationml.tags+xml"/>
  <Override PartName="/ppt/tags/tag415.xml" ContentType="application/vnd.openxmlformats-officedocument.presentationml.tags+xml"/>
  <Override PartName="/ppt/tags/tag416.xml" ContentType="application/vnd.openxmlformats-officedocument.presentationml.tags+xml"/>
  <Override PartName="/ppt/tags/tag417.xml" ContentType="application/vnd.openxmlformats-officedocument.presentationml.tags+xml"/>
  <Override PartName="/ppt/tags/tag418.xml" ContentType="application/vnd.openxmlformats-officedocument.presentationml.tags+xml"/>
  <Override PartName="/ppt/tags/tag419.xml" ContentType="application/vnd.openxmlformats-officedocument.presentationml.tags+xml"/>
  <Override PartName="/ppt/tags/tag42.xml" ContentType="application/vnd.openxmlformats-officedocument.presentationml.tags+xml"/>
  <Override PartName="/ppt/tags/tag420.xml" ContentType="application/vnd.openxmlformats-officedocument.presentationml.tags+xml"/>
  <Override PartName="/ppt/tags/tag421.xml" ContentType="application/vnd.openxmlformats-officedocument.presentationml.tags+xml"/>
  <Override PartName="/ppt/tags/tag422.xml" ContentType="application/vnd.openxmlformats-officedocument.presentationml.tags+xml"/>
  <Override PartName="/ppt/tags/tag423.xml" ContentType="application/vnd.openxmlformats-officedocument.presentationml.tags+xml"/>
  <Override PartName="/ppt/tags/tag424.xml" ContentType="application/vnd.openxmlformats-officedocument.presentationml.tags+xml"/>
  <Override PartName="/ppt/tags/tag425.xml" ContentType="application/vnd.openxmlformats-officedocument.presentationml.tags+xml"/>
  <Override PartName="/ppt/tags/tag426.xml" ContentType="application/vnd.openxmlformats-officedocument.presentationml.tags+xml"/>
  <Override PartName="/ppt/tags/tag427.xml" ContentType="application/vnd.openxmlformats-officedocument.presentationml.tags+xml"/>
  <Override PartName="/ppt/tags/tag428.xml" ContentType="application/vnd.openxmlformats-officedocument.presentationml.tags+xml"/>
  <Override PartName="/ppt/tags/tag429.xml" ContentType="application/vnd.openxmlformats-officedocument.presentationml.tags+xml"/>
  <Override PartName="/ppt/tags/tag43.xml" ContentType="application/vnd.openxmlformats-officedocument.presentationml.tags+xml"/>
  <Override PartName="/ppt/tags/tag430.xml" ContentType="application/vnd.openxmlformats-officedocument.presentationml.tags+xml"/>
  <Override PartName="/ppt/tags/tag431.xml" ContentType="application/vnd.openxmlformats-officedocument.presentationml.tags+xml"/>
  <Override PartName="/ppt/tags/tag432.xml" ContentType="application/vnd.openxmlformats-officedocument.presentationml.tags+xml"/>
  <Override PartName="/ppt/tags/tag433.xml" ContentType="application/vnd.openxmlformats-officedocument.presentationml.tags+xml"/>
  <Override PartName="/ppt/tags/tag434.xml" ContentType="application/vnd.openxmlformats-officedocument.presentationml.tags+xml"/>
  <Override PartName="/ppt/tags/tag435.xml" ContentType="application/vnd.openxmlformats-officedocument.presentationml.tags+xml"/>
  <Override PartName="/ppt/tags/tag436.xml" ContentType="application/vnd.openxmlformats-officedocument.presentationml.tags+xml"/>
  <Override PartName="/ppt/tags/tag437.xml" ContentType="application/vnd.openxmlformats-officedocument.presentationml.tags+xml"/>
  <Override PartName="/ppt/tags/tag438.xml" ContentType="application/vnd.openxmlformats-officedocument.presentationml.tags+xml"/>
  <Override PartName="/ppt/tags/tag439.xml" ContentType="application/vnd.openxmlformats-officedocument.presentationml.tags+xml"/>
  <Override PartName="/ppt/tags/tag44.xml" ContentType="application/vnd.openxmlformats-officedocument.presentationml.tags+xml"/>
  <Override PartName="/ppt/tags/tag440.xml" ContentType="application/vnd.openxmlformats-officedocument.presentationml.tags+xml"/>
  <Override PartName="/ppt/tags/tag441.xml" ContentType="application/vnd.openxmlformats-officedocument.presentationml.tags+xml"/>
  <Override PartName="/ppt/tags/tag442.xml" ContentType="application/vnd.openxmlformats-officedocument.presentationml.tags+xml"/>
  <Override PartName="/ppt/tags/tag443.xml" ContentType="application/vnd.openxmlformats-officedocument.presentationml.tags+xml"/>
  <Override PartName="/ppt/tags/tag444.xml" ContentType="application/vnd.openxmlformats-officedocument.presentationml.tags+xml"/>
  <Override PartName="/ppt/tags/tag445.xml" ContentType="application/vnd.openxmlformats-officedocument.presentationml.tags+xml"/>
  <Override PartName="/ppt/tags/tag446.xml" ContentType="application/vnd.openxmlformats-officedocument.presentationml.tags+xml"/>
  <Override PartName="/ppt/tags/tag447.xml" ContentType="application/vnd.openxmlformats-officedocument.presentationml.tags+xml"/>
  <Override PartName="/ppt/tags/tag448.xml" ContentType="application/vnd.openxmlformats-officedocument.presentationml.tags+xml"/>
  <Override PartName="/ppt/tags/tag449.xml" ContentType="application/vnd.openxmlformats-officedocument.presentationml.tags+xml"/>
  <Override PartName="/ppt/tags/tag45.xml" ContentType="application/vnd.openxmlformats-officedocument.presentationml.tags+xml"/>
  <Override PartName="/ppt/tags/tag450.xml" ContentType="application/vnd.openxmlformats-officedocument.presentationml.tags+xml"/>
  <Override PartName="/ppt/tags/tag451.xml" ContentType="application/vnd.openxmlformats-officedocument.presentationml.tags+xml"/>
  <Override PartName="/ppt/tags/tag452.xml" ContentType="application/vnd.openxmlformats-officedocument.presentationml.tags+xml"/>
  <Override PartName="/ppt/tags/tag453.xml" ContentType="application/vnd.openxmlformats-officedocument.presentationml.tags+xml"/>
  <Override PartName="/ppt/tags/tag454.xml" ContentType="application/vnd.openxmlformats-officedocument.presentationml.tags+xml"/>
  <Override PartName="/ppt/tags/tag455.xml" ContentType="application/vnd.openxmlformats-officedocument.presentationml.tags+xml"/>
  <Override PartName="/ppt/tags/tag456.xml" ContentType="application/vnd.openxmlformats-officedocument.presentationml.tags+xml"/>
  <Override PartName="/ppt/tags/tag457.xml" ContentType="application/vnd.openxmlformats-officedocument.presentationml.tags+xml"/>
  <Override PartName="/ppt/tags/tag458.xml" ContentType="application/vnd.openxmlformats-officedocument.presentationml.tags+xml"/>
  <Override PartName="/ppt/tags/tag459.xml" ContentType="application/vnd.openxmlformats-officedocument.presentationml.tags+xml"/>
  <Override PartName="/ppt/tags/tag46.xml" ContentType="application/vnd.openxmlformats-officedocument.presentationml.tags+xml"/>
  <Override PartName="/ppt/tags/tag460.xml" ContentType="application/vnd.openxmlformats-officedocument.presentationml.tags+xml"/>
  <Override PartName="/ppt/tags/tag461.xml" ContentType="application/vnd.openxmlformats-officedocument.presentationml.tags+xml"/>
  <Override PartName="/ppt/tags/tag462.xml" ContentType="application/vnd.openxmlformats-officedocument.presentationml.tags+xml"/>
  <Override PartName="/ppt/tags/tag463.xml" ContentType="application/vnd.openxmlformats-officedocument.presentationml.tags+xml"/>
  <Override PartName="/ppt/tags/tag464.xml" ContentType="application/vnd.openxmlformats-officedocument.presentationml.tags+xml"/>
  <Override PartName="/ppt/tags/tag465.xml" ContentType="application/vnd.openxmlformats-officedocument.presentationml.tags+xml"/>
  <Override PartName="/ppt/tags/tag466.xml" ContentType="application/vnd.openxmlformats-officedocument.presentationml.tags+xml"/>
  <Override PartName="/ppt/tags/tag467.xml" ContentType="application/vnd.openxmlformats-officedocument.presentationml.tags+xml"/>
  <Override PartName="/ppt/tags/tag468.xml" ContentType="application/vnd.openxmlformats-officedocument.presentationml.tags+xml"/>
  <Override PartName="/ppt/tags/tag469.xml" ContentType="application/vnd.openxmlformats-officedocument.presentationml.tags+xml"/>
  <Override PartName="/ppt/tags/tag47.xml" ContentType="application/vnd.openxmlformats-officedocument.presentationml.tags+xml"/>
  <Override PartName="/ppt/tags/tag470.xml" ContentType="application/vnd.openxmlformats-officedocument.presentationml.tags+xml"/>
  <Override PartName="/ppt/tags/tag471.xml" ContentType="application/vnd.openxmlformats-officedocument.presentationml.tags+xml"/>
  <Override PartName="/ppt/tags/tag472.xml" ContentType="application/vnd.openxmlformats-officedocument.presentationml.tags+xml"/>
  <Override PartName="/ppt/tags/tag473.xml" ContentType="application/vnd.openxmlformats-officedocument.presentationml.tags+xml"/>
  <Override PartName="/ppt/tags/tag474.xml" ContentType="application/vnd.openxmlformats-officedocument.presentationml.tags+xml"/>
  <Override PartName="/ppt/tags/tag475.xml" ContentType="application/vnd.openxmlformats-officedocument.presentationml.tags+xml"/>
  <Override PartName="/ppt/tags/tag476.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2"/>
    <p:sldMasterId id="2147483657" r:id="rId3"/>
  </p:sldMasterIdLst>
  <p:notesMasterIdLst>
    <p:notesMasterId r:id="rId4"/>
  </p:notesMasterIdLst>
  <p:sldIdLst>
    <p:sldId id="572" r:id="rId5"/>
    <p:sldId id="498" r:id="rId6"/>
    <p:sldId id="499" r:id="rId7"/>
    <p:sldId id="511" r:id="rId8"/>
    <p:sldId id="573" r:id="rId9"/>
    <p:sldId id="574" r:id="rId10"/>
    <p:sldId id="575" r:id="rId11"/>
    <p:sldId id="576" r:id="rId12"/>
    <p:sldId id="579" r:id="rId13"/>
    <p:sldId id="580" r:id="rId14"/>
    <p:sldId id="615" r:id="rId15"/>
    <p:sldId id="578" r:id="rId16"/>
    <p:sldId id="581" r:id="rId17"/>
    <p:sldId id="582" r:id="rId18"/>
    <p:sldId id="592" r:id="rId19"/>
    <p:sldId id="593" r:id="rId20"/>
    <p:sldId id="594" r:id="rId21"/>
    <p:sldId id="523" r:id="rId22"/>
    <p:sldId id="524" r:id="rId23"/>
    <p:sldId id="590" r:id="rId24"/>
    <p:sldId id="591" r:id="rId25"/>
    <p:sldId id="526" r:id="rId26"/>
    <p:sldId id="588" r:id="rId27"/>
    <p:sldId id="595" r:id="rId28"/>
    <p:sldId id="596" r:id="rId29"/>
    <p:sldId id="534" r:id="rId30"/>
    <p:sldId id="535" r:id="rId31"/>
    <p:sldId id="536" r:id="rId32"/>
    <p:sldId id="537" r:id="rId33"/>
    <p:sldId id="597" r:id="rId34"/>
    <p:sldId id="538" r:id="rId35"/>
    <p:sldId id="539" r:id="rId36"/>
    <p:sldId id="540" r:id="rId37"/>
    <p:sldId id="609" r:id="rId38"/>
    <p:sldId id="610" r:id="rId39"/>
    <p:sldId id="547" r:id="rId40"/>
    <p:sldId id="550" r:id="rId41"/>
    <p:sldId id="603" r:id="rId42"/>
    <p:sldId id="552" r:id="rId43"/>
    <p:sldId id="600" r:id="rId44"/>
    <p:sldId id="601" r:id="rId45"/>
    <p:sldId id="611" r:id="rId46"/>
    <p:sldId id="612" r:id="rId47"/>
    <p:sldId id="558" r:id="rId48"/>
    <p:sldId id="606" r:id="rId49"/>
    <p:sldId id="605" r:id="rId50"/>
    <p:sldId id="559" r:id="rId51"/>
    <p:sldId id="607" r:id="rId52"/>
    <p:sldId id="560" r:id="rId53"/>
    <p:sldId id="561" r:id="rId54"/>
    <p:sldId id="608" r:id="rId55"/>
    <p:sldId id="562" r:id="rId56"/>
    <p:sldId id="563" r:id="rId57"/>
    <p:sldId id="613" r:id="rId58"/>
    <p:sldId id="614" r:id="rId59"/>
    <p:sldId id="496" r:id="rId60"/>
  </p:sldIdLst>
  <p:sldSz cx="12192000" cy="6858000"/>
  <p:notesSz cx="6858000" cy="9144000"/>
  <p:custDataLst>
    <p:tags r:id="rId6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p="http://schemas.openxmlformats.org/presentationml/2006/main">
  <p:cmAuthor id="1" name="新课标第一网" initials="新" lastIdx="0" clrIdx="0"/>
  <p:cmAuthor id="2" name="作者" initials="A" lastIdx="0" clrIdx="1"/>
  <p:cmAuthor id="3" name="li jun" initials="l" lastIdx="0" clrIdx="0"/>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8" d="100"/>
          <a:sy n="68" d="100"/>
        </p:scale>
        <p:origin x="84" y="282"/>
      </p:cViewPr>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1.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slide" Target="slides/slide24.xml" /><Relationship Id="rId29" Type="http://schemas.openxmlformats.org/officeDocument/2006/relationships/slide" Target="slides/slide25.xml" /><Relationship Id="rId3" Type="http://schemas.openxmlformats.org/officeDocument/2006/relationships/slideMaster" Target="slideMasters/slideMaster2.xml" /><Relationship Id="rId30" Type="http://schemas.openxmlformats.org/officeDocument/2006/relationships/slide" Target="slides/slide26.xml" /><Relationship Id="rId31" Type="http://schemas.openxmlformats.org/officeDocument/2006/relationships/slide" Target="slides/slide27.xml" /><Relationship Id="rId32" Type="http://schemas.openxmlformats.org/officeDocument/2006/relationships/slide" Target="slides/slide28.xml" /><Relationship Id="rId33" Type="http://schemas.openxmlformats.org/officeDocument/2006/relationships/slide" Target="slides/slide29.xml" /><Relationship Id="rId34" Type="http://schemas.openxmlformats.org/officeDocument/2006/relationships/slide" Target="slides/slide30.xml" /><Relationship Id="rId35" Type="http://schemas.openxmlformats.org/officeDocument/2006/relationships/slide" Target="slides/slide31.xml" /><Relationship Id="rId36" Type="http://schemas.openxmlformats.org/officeDocument/2006/relationships/slide" Target="slides/slide32.xml" /><Relationship Id="rId37" Type="http://schemas.openxmlformats.org/officeDocument/2006/relationships/slide" Target="slides/slide33.xml" /><Relationship Id="rId38" Type="http://schemas.openxmlformats.org/officeDocument/2006/relationships/slide" Target="slides/slide34.xml" /><Relationship Id="rId39" Type="http://schemas.openxmlformats.org/officeDocument/2006/relationships/slide" Target="slides/slide35.xml" /><Relationship Id="rId4" Type="http://schemas.openxmlformats.org/officeDocument/2006/relationships/notesMaster" Target="notesMasters/notesMaster1.xml" /><Relationship Id="rId40" Type="http://schemas.openxmlformats.org/officeDocument/2006/relationships/slide" Target="slides/slide36.xml" /><Relationship Id="rId41" Type="http://schemas.openxmlformats.org/officeDocument/2006/relationships/slide" Target="slides/slide37.xml" /><Relationship Id="rId42" Type="http://schemas.openxmlformats.org/officeDocument/2006/relationships/slide" Target="slides/slide38.xml" /><Relationship Id="rId43" Type="http://schemas.openxmlformats.org/officeDocument/2006/relationships/slide" Target="slides/slide39.xml" /><Relationship Id="rId44" Type="http://schemas.openxmlformats.org/officeDocument/2006/relationships/slide" Target="slides/slide40.xml" /><Relationship Id="rId45" Type="http://schemas.openxmlformats.org/officeDocument/2006/relationships/slide" Target="slides/slide41.xml" /><Relationship Id="rId46" Type="http://schemas.openxmlformats.org/officeDocument/2006/relationships/slide" Target="slides/slide42.xml" /><Relationship Id="rId47" Type="http://schemas.openxmlformats.org/officeDocument/2006/relationships/slide" Target="slides/slide43.xml" /><Relationship Id="rId48" Type="http://schemas.openxmlformats.org/officeDocument/2006/relationships/slide" Target="slides/slide44.xml" /><Relationship Id="rId49" Type="http://schemas.openxmlformats.org/officeDocument/2006/relationships/slide" Target="slides/slide45.xml" /><Relationship Id="rId5" Type="http://schemas.openxmlformats.org/officeDocument/2006/relationships/slide" Target="slides/slide1.xml" /><Relationship Id="rId50" Type="http://schemas.openxmlformats.org/officeDocument/2006/relationships/slide" Target="slides/slide46.xml" /><Relationship Id="rId51" Type="http://schemas.openxmlformats.org/officeDocument/2006/relationships/slide" Target="slides/slide47.xml" /><Relationship Id="rId52" Type="http://schemas.openxmlformats.org/officeDocument/2006/relationships/slide" Target="slides/slide48.xml" /><Relationship Id="rId53" Type="http://schemas.openxmlformats.org/officeDocument/2006/relationships/slide" Target="slides/slide49.xml" /><Relationship Id="rId54" Type="http://schemas.openxmlformats.org/officeDocument/2006/relationships/slide" Target="slides/slide50.xml" /><Relationship Id="rId55" Type="http://schemas.openxmlformats.org/officeDocument/2006/relationships/slide" Target="slides/slide51.xml" /><Relationship Id="rId56" Type="http://schemas.openxmlformats.org/officeDocument/2006/relationships/slide" Target="slides/slide52.xml" /><Relationship Id="rId57" Type="http://schemas.openxmlformats.org/officeDocument/2006/relationships/slide" Target="slides/slide53.xml" /><Relationship Id="rId58" Type="http://schemas.openxmlformats.org/officeDocument/2006/relationships/slide" Target="slides/slide54.xml" /><Relationship Id="rId59" Type="http://schemas.openxmlformats.org/officeDocument/2006/relationships/slide" Target="slides/slide55.xml" /><Relationship Id="rId6" Type="http://schemas.openxmlformats.org/officeDocument/2006/relationships/slide" Target="slides/slide2.xml" /><Relationship Id="rId60" Type="http://schemas.openxmlformats.org/officeDocument/2006/relationships/slide" Target="slides/slide56.xml" /><Relationship Id="rId61" Type="http://schemas.openxmlformats.org/officeDocument/2006/relationships/tags" Target="tags/tag476.xml" /><Relationship Id="rId62" Type="http://schemas.openxmlformats.org/officeDocument/2006/relationships/presProps" Target="presProps.xml" /><Relationship Id="rId63" Type="http://schemas.openxmlformats.org/officeDocument/2006/relationships/viewProps" Target="viewProps.xml" /><Relationship Id="rId64" Type="http://schemas.openxmlformats.org/officeDocument/2006/relationships/theme" Target="theme/theme1.xml" /><Relationship Id="rId65" Type="http://schemas.openxmlformats.org/officeDocument/2006/relationships/tableStyles" Target="tableStyles.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notesMasters/_rels/notesMaster1.xml.rels>&#65279;<?xml version="1.0" encoding="utf-8" standalone="yes"?><Relationships xmlns="http://schemas.openxmlformats.org/package/2006/relationships"><Relationship Id="rId1" Type="http://schemas.openxmlformats.org/officeDocument/2006/relationships/tags" Target="../tags/tag108.xml" /><Relationship Id="rId2" Type="http://schemas.openxmlformats.org/officeDocument/2006/relationships/tags" Target="../tags/tag109.xml" /><Relationship Id="rId3" Type="http://schemas.openxmlformats.org/officeDocument/2006/relationships/tags" Target="../tags/tag110.xml" /><Relationship Id="rId4" Type="http://schemas.openxmlformats.org/officeDocument/2006/relationships/tags" Target="../tags/tag111.xml" /><Relationship Id="rId5" Type="http://schemas.openxmlformats.org/officeDocument/2006/relationships/tags" Target="../tags/tag112.xml" /><Relationship Id="rId6" Type="http://schemas.openxmlformats.org/officeDocument/2006/relationships/tags" Target="../tags/tag113.xml" /><Relationship Id="rId7" Type="http://schemas.openxmlformats.org/officeDocument/2006/relationships/tags" Target="../tags/tag114.xml" /><Relationship Id="rId8"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custDataLst>
            <p:tags r:id="rId1"/>
          </p:custDataLst>
        </p:nvPr>
      </p:nvGrpSpPr>
      <p:grpSpPr>
        <a:xfrm>
          <a:off x="0" y="0"/>
          <a:ext cx="0" cy="0"/>
        </a:xfrm>
      </p:grpSpPr>
      <p:sp>
        <p:nvSpPr>
          <p:cNvPr id="2" name="页眉占位符 1"/>
          <p:cNvSpPr>
            <a:spLocks noGrp="1"/>
          </p:cNvSpPr>
          <p:nvPr>
            <p:ph type="hdr" sz="quarter"/>
            <p:custDataLst>
              <p:tags r:id="rId2"/>
            </p:custDataLst>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custDataLst>
              <p:tags r:id="rId3"/>
            </p:custDataLst>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2021/8/2</a:t>
            </a:fld>
            <a:endParaRPr lang="zh-CN" altLang="en-US"/>
          </a:p>
        </p:txBody>
      </p:sp>
      <p:sp>
        <p:nvSpPr>
          <p:cNvPr id="4" name="幻灯片图像占位符 3"/>
          <p:cNvSpPr>
            <a:spLocks noGrp="1" noRot="1" noChangeAspect="1"/>
          </p:cNvSpPr>
          <p:nvPr>
            <p:ph type="sldImg" idx="2"/>
            <p:custDataLst>
              <p:tags r:id="rId4"/>
            </p:custDataLst>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custDataLst>
              <p:tags r:id="rId5"/>
            </p:custDataLst>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custDataLst>
              <p:tags r:id="rId6"/>
            </p:custDataLst>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custDataLst>
              <p:tags r:id="rId7"/>
            </p:custDataLst>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37734423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 Id="rId3" Type="http://schemas.openxmlformats.org/officeDocument/2006/relationships/tags" Target="../tags/tag172.xml" /><Relationship Id="rId4" Type="http://schemas.openxmlformats.org/officeDocument/2006/relationships/tags" Target="../tags/tag173.xml" /><Relationship Id="rId5" Type="http://schemas.openxmlformats.org/officeDocument/2006/relationships/tags" Target="../tags/tag174.xml" /><Relationship Id="rId6" Type="http://schemas.openxmlformats.org/officeDocument/2006/relationships/tags" Target="../tags/tag175.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 Id="rId3" Type="http://schemas.openxmlformats.org/officeDocument/2006/relationships/tags" Target="../tags/tag190.xml" /><Relationship Id="rId4" Type="http://schemas.openxmlformats.org/officeDocument/2006/relationships/tags" Target="../tags/tag191.xml" /><Relationship Id="rId5" Type="http://schemas.openxmlformats.org/officeDocument/2006/relationships/tags" Target="../tags/tag192.xml" /><Relationship Id="rId6" Type="http://schemas.openxmlformats.org/officeDocument/2006/relationships/tags" Target="../tags/tag193.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 Id="rId3" Type="http://schemas.openxmlformats.org/officeDocument/2006/relationships/tags" Target="../tags/tag197.xml" /><Relationship Id="rId4" Type="http://schemas.openxmlformats.org/officeDocument/2006/relationships/tags" Target="../tags/tag198.xml" /><Relationship Id="rId5" Type="http://schemas.openxmlformats.org/officeDocument/2006/relationships/tags" Target="../tags/tag199.xml" /><Relationship Id="rId6" Type="http://schemas.openxmlformats.org/officeDocument/2006/relationships/tags" Target="../tags/tag200.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 Id="rId3" Type="http://schemas.openxmlformats.org/officeDocument/2006/relationships/tags" Target="../tags/tag205.xml" /><Relationship Id="rId4" Type="http://schemas.openxmlformats.org/officeDocument/2006/relationships/tags" Target="../tags/tag206.xml" /><Relationship Id="rId5" Type="http://schemas.openxmlformats.org/officeDocument/2006/relationships/tags" Target="../tags/tag207.xml" /><Relationship Id="rId6" Type="http://schemas.openxmlformats.org/officeDocument/2006/relationships/tags" Target="../tags/tag208.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 Id="rId3" Type="http://schemas.openxmlformats.org/officeDocument/2006/relationships/tags" Target="../tags/tag217.xml" /><Relationship Id="rId4" Type="http://schemas.openxmlformats.org/officeDocument/2006/relationships/tags" Target="../tags/tag218.xml" /><Relationship Id="rId5" Type="http://schemas.openxmlformats.org/officeDocument/2006/relationships/tags" Target="../tags/tag219.xml" /><Relationship Id="rId6" Type="http://schemas.openxmlformats.org/officeDocument/2006/relationships/tags" Target="../tags/tag220.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 Id="rId3" Type="http://schemas.openxmlformats.org/officeDocument/2006/relationships/tags" Target="../tags/tag255.xml" /><Relationship Id="rId4" Type="http://schemas.openxmlformats.org/officeDocument/2006/relationships/tags" Target="../tags/tag256.xml" /><Relationship Id="rId5" Type="http://schemas.openxmlformats.org/officeDocument/2006/relationships/tags" Target="../tags/tag257.xml" /><Relationship Id="rId6" Type="http://schemas.openxmlformats.org/officeDocument/2006/relationships/tags" Target="../tags/tag258.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 Id="rId3" Type="http://schemas.openxmlformats.org/officeDocument/2006/relationships/tags" Target="../tags/tag263.xml" /><Relationship Id="rId4" Type="http://schemas.openxmlformats.org/officeDocument/2006/relationships/tags" Target="../tags/tag264.xml" /><Relationship Id="rId5" Type="http://schemas.openxmlformats.org/officeDocument/2006/relationships/tags" Target="../tags/tag265.xml" /><Relationship Id="rId6" Type="http://schemas.openxmlformats.org/officeDocument/2006/relationships/tags" Target="../tags/tag266.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 Id="rId3" Type="http://schemas.openxmlformats.org/officeDocument/2006/relationships/tags" Target="../tags/tag273.xml" /><Relationship Id="rId4" Type="http://schemas.openxmlformats.org/officeDocument/2006/relationships/tags" Target="../tags/tag274.xml" /><Relationship Id="rId5" Type="http://schemas.openxmlformats.org/officeDocument/2006/relationships/tags" Target="../tags/tag275.xml" /><Relationship Id="rId6" Type="http://schemas.openxmlformats.org/officeDocument/2006/relationships/tags" Target="../tags/tag276.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 Id="rId3" Type="http://schemas.openxmlformats.org/officeDocument/2006/relationships/tags" Target="../tags/tag281.xml" /><Relationship Id="rId4" Type="http://schemas.openxmlformats.org/officeDocument/2006/relationships/tags" Target="../tags/tag282.xml" /><Relationship Id="rId5" Type="http://schemas.openxmlformats.org/officeDocument/2006/relationships/tags" Target="../tags/tag283.xml" /><Relationship Id="rId6" Type="http://schemas.openxmlformats.org/officeDocument/2006/relationships/tags" Target="../tags/tag284.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25.xml" /><Relationship Id="rId2" Type="http://schemas.openxmlformats.org/officeDocument/2006/relationships/notesMaster" Target="../notesMasters/notesMaster1.xml" /><Relationship Id="rId3" Type="http://schemas.openxmlformats.org/officeDocument/2006/relationships/tags" Target="../tags/tag289.xml" /><Relationship Id="rId4" Type="http://schemas.openxmlformats.org/officeDocument/2006/relationships/tags" Target="../tags/tag290.xml" /><Relationship Id="rId5" Type="http://schemas.openxmlformats.org/officeDocument/2006/relationships/tags" Target="../tags/tag291.xml" /><Relationship Id="rId6" Type="http://schemas.openxmlformats.org/officeDocument/2006/relationships/tags" Target="../tags/tag292.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30.xml" /><Relationship Id="rId2" Type="http://schemas.openxmlformats.org/officeDocument/2006/relationships/notesMaster" Target="../notesMasters/notesMaster1.xml" /><Relationship Id="rId3" Type="http://schemas.openxmlformats.org/officeDocument/2006/relationships/tags" Target="../tags/tag312.xml" /><Relationship Id="rId4" Type="http://schemas.openxmlformats.org/officeDocument/2006/relationships/tags" Target="../tags/tag313.xml" /><Relationship Id="rId5" Type="http://schemas.openxmlformats.org/officeDocument/2006/relationships/tags" Target="../tags/tag314.xml" /><Relationship Id="rId6" Type="http://schemas.openxmlformats.org/officeDocument/2006/relationships/tags" Target="../tags/tag315.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34.xml" /><Relationship Id="rId2" Type="http://schemas.openxmlformats.org/officeDocument/2006/relationships/notesMaster" Target="../notesMasters/notesMaster1.xml" /><Relationship Id="rId3" Type="http://schemas.openxmlformats.org/officeDocument/2006/relationships/tags" Target="../tags/tag333.xml" /><Relationship Id="rId4" Type="http://schemas.openxmlformats.org/officeDocument/2006/relationships/tags" Target="../tags/tag334.xml" /><Relationship Id="rId5" Type="http://schemas.openxmlformats.org/officeDocument/2006/relationships/tags" Target="../tags/tag335.xml" /><Relationship Id="rId6" Type="http://schemas.openxmlformats.org/officeDocument/2006/relationships/tags" Target="../tags/tag336.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35.xml" /><Relationship Id="rId2" Type="http://schemas.openxmlformats.org/officeDocument/2006/relationships/notesMaster" Target="../notesMasters/notesMaster1.xml" /><Relationship Id="rId3" Type="http://schemas.openxmlformats.org/officeDocument/2006/relationships/tags" Target="../tags/tag341.xml" /><Relationship Id="rId4" Type="http://schemas.openxmlformats.org/officeDocument/2006/relationships/tags" Target="../tags/tag342.xml" /><Relationship Id="rId5" Type="http://schemas.openxmlformats.org/officeDocument/2006/relationships/tags" Target="../tags/tag343.xml" /><Relationship Id="rId6" Type="http://schemas.openxmlformats.org/officeDocument/2006/relationships/tags" Target="../tags/tag344.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40.xml" /><Relationship Id="rId2" Type="http://schemas.openxmlformats.org/officeDocument/2006/relationships/notesMaster" Target="../notesMasters/notesMaster1.xml" /><Relationship Id="rId3" Type="http://schemas.openxmlformats.org/officeDocument/2006/relationships/tags" Target="../tags/tag385.xml" /><Relationship Id="rId4" Type="http://schemas.openxmlformats.org/officeDocument/2006/relationships/tags" Target="../tags/tag386.xml" /><Relationship Id="rId5" Type="http://schemas.openxmlformats.org/officeDocument/2006/relationships/tags" Target="../tags/tag387.xml" /><Relationship Id="rId6" Type="http://schemas.openxmlformats.org/officeDocument/2006/relationships/tags" Target="../tags/tag388.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41.xml" /><Relationship Id="rId2" Type="http://schemas.openxmlformats.org/officeDocument/2006/relationships/notesMaster" Target="../notesMasters/notesMaster1.xml" /><Relationship Id="rId3" Type="http://schemas.openxmlformats.org/officeDocument/2006/relationships/tags" Target="../tags/tag392.xml" /><Relationship Id="rId4" Type="http://schemas.openxmlformats.org/officeDocument/2006/relationships/tags" Target="../tags/tag393.xml" /><Relationship Id="rId5" Type="http://schemas.openxmlformats.org/officeDocument/2006/relationships/tags" Target="../tags/tag394.xml" /><Relationship Id="rId6" Type="http://schemas.openxmlformats.org/officeDocument/2006/relationships/tags" Target="../tags/tag395.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42.xml" /><Relationship Id="rId2" Type="http://schemas.openxmlformats.org/officeDocument/2006/relationships/notesMaster" Target="../notesMasters/notesMaster1.xml" /><Relationship Id="rId3" Type="http://schemas.openxmlformats.org/officeDocument/2006/relationships/tags" Target="../tags/tag399.xml" /><Relationship Id="rId4" Type="http://schemas.openxmlformats.org/officeDocument/2006/relationships/tags" Target="../tags/tag400.xml" /><Relationship Id="rId5" Type="http://schemas.openxmlformats.org/officeDocument/2006/relationships/tags" Target="../tags/tag401.xml" /><Relationship Id="rId6" Type="http://schemas.openxmlformats.org/officeDocument/2006/relationships/tags" Target="../tags/tag402.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43.xml" /><Relationship Id="rId2" Type="http://schemas.openxmlformats.org/officeDocument/2006/relationships/notesMaster" Target="../notesMasters/notesMaster1.xml" /><Relationship Id="rId3" Type="http://schemas.openxmlformats.org/officeDocument/2006/relationships/tags" Target="../tags/tag407.xml" /><Relationship Id="rId4" Type="http://schemas.openxmlformats.org/officeDocument/2006/relationships/tags" Target="../tags/tag408.xml" /><Relationship Id="rId5" Type="http://schemas.openxmlformats.org/officeDocument/2006/relationships/tags" Target="../tags/tag409.xml" /><Relationship Id="rId6" Type="http://schemas.openxmlformats.org/officeDocument/2006/relationships/tags" Target="../tags/tag410.xml" /></Relationships>
</file>

<file path=ppt/notesSlides/_rels/notesSlide18.xml.rels>&#65279;<?xml version="1.0" encoding="utf-8" standalone="yes"?><Relationships xmlns="http://schemas.openxmlformats.org/package/2006/relationships"><Relationship Id="rId1" Type="http://schemas.openxmlformats.org/officeDocument/2006/relationships/slide" Target="../slides/slide45.xml" /><Relationship Id="rId2" Type="http://schemas.openxmlformats.org/officeDocument/2006/relationships/notesMaster" Target="../notesMasters/notesMaster1.xml" /><Relationship Id="rId3" Type="http://schemas.openxmlformats.org/officeDocument/2006/relationships/tags" Target="../tags/tag418.xml" /><Relationship Id="rId4" Type="http://schemas.openxmlformats.org/officeDocument/2006/relationships/tags" Target="../tags/tag419.xml" /><Relationship Id="rId5" Type="http://schemas.openxmlformats.org/officeDocument/2006/relationships/tags" Target="../tags/tag420.xml" /><Relationship Id="rId6" Type="http://schemas.openxmlformats.org/officeDocument/2006/relationships/tags" Target="../tags/tag421.xml" /></Relationships>
</file>

<file path=ppt/notesSlides/_rels/notesSlide19.xml.rels>&#65279;<?xml version="1.0" encoding="utf-8" standalone="yes"?><Relationships xmlns="http://schemas.openxmlformats.org/package/2006/relationships"><Relationship Id="rId1" Type="http://schemas.openxmlformats.org/officeDocument/2006/relationships/slide" Target="../slides/slide46.xml" /><Relationship Id="rId2" Type="http://schemas.openxmlformats.org/officeDocument/2006/relationships/notesMaster" Target="../notesMasters/notesMaster1.xml" /><Relationship Id="rId3" Type="http://schemas.openxmlformats.org/officeDocument/2006/relationships/tags" Target="../tags/tag425.xml" /><Relationship Id="rId4" Type="http://schemas.openxmlformats.org/officeDocument/2006/relationships/tags" Target="../tags/tag426.xml" /><Relationship Id="rId5" Type="http://schemas.openxmlformats.org/officeDocument/2006/relationships/tags" Target="../tags/tag427.xml" /><Relationship Id="rId6" Type="http://schemas.openxmlformats.org/officeDocument/2006/relationships/tags" Target="../tags/tag428.xml" /></Relationships>
</file>

<file path=ppt/notesSlides/_rels/notesSlide20.xml.rels>&#65279;<?xml version="1.0" encoding="utf-8" standalone="yes"?><Relationships xmlns="http://schemas.openxmlformats.org/package/2006/relationships"><Relationship Id="rId1" Type="http://schemas.openxmlformats.org/officeDocument/2006/relationships/slide" Target="../slides/slide48.xml" /><Relationship Id="rId2" Type="http://schemas.openxmlformats.org/officeDocument/2006/relationships/notesMaster" Target="../notesMasters/notesMaster1.xml" /><Relationship Id="rId3" Type="http://schemas.openxmlformats.org/officeDocument/2006/relationships/tags" Target="../tags/tag435.xml" /><Relationship Id="rId4" Type="http://schemas.openxmlformats.org/officeDocument/2006/relationships/tags" Target="../tags/tag436.xml" /><Relationship Id="rId5" Type="http://schemas.openxmlformats.org/officeDocument/2006/relationships/tags" Target="../tags/tag437.xml" /><Relationship Id="rId6" Type="http://schemas.openxmlformats.org/officeDocument/2006/relationships/tags" Target="../tags/tag438.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824156760"/>
      </p:ext>
    </p:extLst>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564087307"/>
      </p:ext>
    </p:extLst>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490004155"/>
      </p:ext>
    </p:extLst>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3016442544"/>
      </p:ext>
    </p:extLst>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566223622"/>
      </p:ext>
    </p:extLst>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348421895"/>
      </p:ext>
    </p:extLst>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2071287580"/>
      </p:ext>
    </p:extLst>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142439977"/>
      </p:ext>
    </p:extLst>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3877177861"/>
      </p:ext>
    </p:extLst>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868248287"/>
      </p:ext>
    </p:extLst>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3159706116"/>
      </p:ext>
    </p:extLst>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2009319102"/>
      </p:ext>
    </p:extLst>
  </p:cSld>
  <p:clrMapOvr>
    <a:masterClrMapping/>
  </p:clrMapOvr>
</p:notes>
</file>

<file path=ppt/notesSlides/notesSlide13.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875325230"/>
      </p:ext>
    </p:extLst>
  </p:cSld>
  <p:clrMapOvr>
    <a:masterClrMapping/>
  </p:clrMapOvr>
</p:notes>
</file>

<file path=ppt/notesSlides/notesSlide14.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3010491601"/>
      </p:ext>
    </p:extLst>
  </p:cSld>
  <p:clrMapOvr>
    <a:masterClrMapping/>
  </p:clrMapOvr>
</p:notes>
</file>

<file path=ppt/notesSlides/notesSlide15.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41</a:t>
            </a:fld>
            <a:endParaRPr lang="en-US"/>
          </a:p>
        </p:txBody>
      </p:sp>
    </p:spTree>
    <p:extLst>
      <p:ext uri="{BB962C8B-B14F-4D97-AF65-F5344CB8AC3E}">
        <p14:creationId xmlns:p14="http://schemas.microsoft.com/office/powerpoint/2010/main" val="851276064"/>
      </p:ext>
    </p:extLst>
  </p:cSld>
  <p:clrMapOvr>
    <a:masterClrMapping/>
  </p:clrMapOvr>
</p:notes>
</file>

<file path=ppt/notesSlides/notesSlide16.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42</a:t>
            </a:fld>
            <a:endParaRPr lang="en-US"/>
          </a:p>
        </p:txBody>
      </p:sp>
    </p:spTree>
    <p:extLst>
      <p:ext uri="{BB962C8B-B14F-4D97-AF65-F5344CB8AC3E}">
        <p14:creationId xmlns:p14="http://schemas.microsoft.com/office/powerpoint/2010/main" val="1720101159"/>
      </p:ext>
    </p:extLst>
  </p:cSld>
  <p:clrMapOvr>
    <a:masterClrMapping/>
  </p:clrMapOvr>
</p:notes>
</file>

<file path=ppt/notesSlides/notesSlide17.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43</a:t>
            </a:fld>
            <a:endParaRPr lang="en-US"/>
          </a:p>
        </p:txBody>
      </p:sp>
    </p:spTree>
    <p:extLst>
      <p:ext uri="{BB962C8B-B14F-4D97-AF65-F5344CB8AC3E}">
        <p14:creationId xmlns:p14="http://schemas.microsoft.com/office/powerpoint/2010/main" val="1997482572"/>
      </p:ext>
    </p:extLst>
  </p:cSld>
  <p:clrMapOvr>
    <a:masterClrMapping/>
  </p:clrMapOvr>
</p:notes>
</file>

<file path=ppt/notesSlides/notesSlide18.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45</a:t>
            </a:fld>
            <a:endParaRPr lang="en-US"/>
          </a:p>
        </p:txBody>
      </p:sp>
    </p:spTree>
    <p:extLst>
      <p:ext uri="{BB962C8B-B14F-4D97-AF65-F5344CB8AC3E}">
        <p14:creationId xmlns:p14="http://schemas.microsoft.com/office/powerpoint/2010/main" val="2705281768"/>
      </p:ext>
    </p:extLst>
  </p:cSld>
  <p:clrMapOvr>
    <a:masterClrMapping/>
  </p:clrMapOvr>
</p:notes>
</file>

<file path=ppt/notesSlides/notesSlide19.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46</a:t>
            </a:fld>
            <a:endParaRPr lang="en-US"/>
          </a:p>
        </p:txBody>
      </p:sp>
    </p:spTree>
    <p:extLst>
      <p:ext uri="{BB962C8B-B14F-4D97-AF65-F5344CB8AC3E}">
        <p14:creationId xmlns:p14="http://schemas.microsoft.com/office/powerpoint/2010/main" val="2571947219"/>
      </p:ext>
    </p:extLst>
  </p:cSld>
  <p:clrMapOvr>
    <a:masterClrMapping/>
  </p:clrMapOvr>
</p:notes>
</file>

<file path=ppt/notesSlides/notesSlide20.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48</a:t>
            </a:fld>
            <a:endParaRPr lang="en-US"/>
          </a:p>
        </p:txBody>
      </p:sp>
    </p:spTree>
    <p:extLst>
      <p:ext uri="{BB962C8B-B14F-4D97-AF65-F5344CB8AC3E}">
        <p14:creationId xmlns:p14="http://schemas.microsoft.com/office/powerpoint/2010/main" val="3696552707"/>
      </p:ext>
    </p:extLst>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image" Target="../media/image1.png" /><Relationship Id="rId5" Type="http://schemas.openxmlformats.org/officeDocument/2006/relationships/tags" Target="../tags/tag4.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5.xml" /><Relationship Id="rId2" Type="http://schemas.openxmlformats.org/officeDocument/2006/relationships/image" Target="../media/image1.png" /><Relationship Id="rId3" Type="http://schemas.openxmlformats.org/officeDocument/2006/relationships/tags" Target="../tags/tag6.xml" /><Relationship Id="rId4" Type="http://schemas.openxmlformats.org/officeDocument/2006/relationships/image" Target="../media/image2.png" /><Relationship Id="rId5" Type="http://schemas.openxmlformats.org/officeDocument/2006/relationships/tags" Target="../tags/tag7.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8.xml" /><Relationship Id="rId2" Type="http://schemas.openxmlformats.org/officeDocument/2006/relationships/tags" Target="../tags/tag9.xml" /><Relationship Id="rId3" Type="http://schemas.openxmlformats.org/officeDocument/2006/relationships/tags" Target="../tags/tag10.xml" /><Relationship Id="rId4" Type="http://schemas.openxmlformats.org/officeDocument/2006/relationships/tags" Target="../tags/tag11.xml" /><Relationship Id="rId5" Type="http://schemas.openxmlformats.org/officeDocument/2006/relationships/tags" Target="../tags/tag12.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3.xml" /><Relationship Id="rId2" Type="http://schemas.openxmlformats.org/officeDocument/2006/relationships/tags" Target="../tags/tag14.xml" /><Relationship Id="rId3" Type="http://schemas.openxmlformats.org/officeDocument/2006/relationships/tags" Target="../tags/tag15.xml" /><Relationship Id="rId4" Type="http://schemas.openxmlformats.org/officeDocument/2006/relationships/tags" Target="../tags/tag16.xml" /><Relationship Id="rId5"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17.xml" /><Relationship Id="rId2" Type="http://schemas.openxmlformats.org/officeDocument/2006/relationships/tags" Target="../tags/tag18.xml" /><Relationship Id="rId3" Type="http://schemas.openxmlformats.org/officeDocument/2006/relationships/tags" Target="../tags/tag19.xml" /><Relationship Id="rId4" Type="http://schemas.openxmlformats.org/officeDocument/2006/relationships/tags" Target="../tags/tag20.xml" /><Relationship Id="rId5" Type="http://schemas.openxmlformats.org/officeDocument/2006/relationships/tags" Target="../tags/tag21.xml" /><Relationship Id="rId6"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23.xml" /><Relationship Id="rId2" Type="http://schemas.openxmlformats.org/officeDocument/2006/relationships/tags" Target="../tags/tag24.xml" /><Relationship Id="rId3"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25.xml" /><Relationship Id="rId2" Type="http://schemas.openxmlformats.org/officeDocument/2006/relationships/image" Target="../media/image3.jpeg" /><Relationship Id="rId3" Type="http://schemas.openxmlformats.org/officeDocument/2006/relationships/tags" Target="../tags/tag26.xml" /><Relationship Id="rId4" Type="http://schemas.openxmlformats.org/officeDocument/2006/relationships/image" Target="../media/image4.png" /><Relationship Id="rId5" Type="http://schemas.openxmlformats.org/officeDocument/2006/relationships/tags" Target="../tags/tag27.xml" /><Relationship Id="rId6"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tags" Target="../tags/tag37.xml" /><Relationship Id="rId5" Type="http://schemas.openxmlformats.org/officeDocument/2006/relationships/tags" Target="../tags/tag38.xml" /><Relationship Id="rId6" Type="http://schemas.openxmlformats.org/officeDocument/2006/relationships/tags" Target="../tags/tag39.xml" /><Relationship Id="rId7" Type="http://schemas.openxmlformats.org/officeDocument/2006/relationships/slideMaster" Target="../slideMasters/slideMaster2.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40.xml" /><Relationship Id="rId2" Type="http://schemas.openxmlformats.org/officeDocument/2006/relationships/tags" Target="../tags/tag41.xml" /><Relationship Id="rId3" Type="http://schemas.openxmlformats.org/officeDocument/2006/relationships/tags" Target="../tags/tag42.xml" /><Relationship Id="rId4" Type="http://schemas.openxmlformats.org/officeDocument/2006/relationships/tags" Target="../tags/tag43.xml" /><Relationship Id="rId5" Type="http://schemas.openxmlformats.org/officeDocument/2006/relationships/tags" Target="../tags/tag44.xml" /><Relationship Id="rId6" Type="http://schemas.openxmlformats.org/officeDocument/2006/relationships/tags" Target="../tags/tag45.xml" /><Relationship Id="rId7" Type="http://schemas.openxmlformats.org/officeDocument/2006/relationships/slideMaster" Target="../slideMasters/slideMaster2.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46.xml" /><Relationship Id="rId2" Type="http://schemas.openxmlformats.org/officeDocument/2006/relationships/tags" Target="../tags/tag47.xml" /><Relationship Id="rId3" Type="http://schemas.openxmlformats.org/officeDocument/2006/relationships/tags" Target="../tags/tag48.xml" /><Relationship Id="rId4" Type="http://schemas.openxmlformats.org/officeDocument/2006/relationships/tags" Target="../tags/tag49.xml" /><Relationship Id="rId5" Type="http://schemas.openxmlformats.org/officeDocument/2006/relationships/tags" Target="../tags/tag50.xml" /><Relationship Id="rId6" Type="http://schemas.openxmlformats.org/officeDocument/2006/relationships/tags" Target="../tags/tag51.xml" /><Relationship Id="rId7" Type="http://schemas.openxmlformats.org/officeDocument/2006/relationships/slideMaster" Target="../slideMasters/slideMaster2.xml" /></Relationships>
</file>

<file path=ppt/slideLayouts/_rels/slideLayout12.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tags" Target="../tags/tag56.xml" /><Relationship Id="rId6" Type="http://schemas.openxmlformats.org/officeDocument/2006/relationships/tags" Target="../tags/tag57.xml" /><Relationship Id="rId7" Type="http://schemas.openxmlformats.org/officeDocument/2006/relationships/tags" Target="../tags/tag58.xml" /><Relationship Id="rId8"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tags" Target="../tags/tag59.xml" /><Relationship Id="rId10" Type="http://schemas.openxmlformats.org/officeDocument/2006/relationships/slideMaster" Target="../slideMasters/slideMaster2.xml" /><Relationship Id="rId2" Type="http://schemas.openxmlformats.org/officeDocument/2006/relationships/tags" Target="../tags/tag60.xml" /><Relationship Id="rId3" Type="http://schemas.openxmlformats.org/officeDocument/2006/relationships/tags" Target="../tags/tag61.xml" /><Relationship Id="rId4" Type="http://schemas.openxmlformats.org/officeDocument/2006/relationships/tags" Target="../tags/tag62.xml" /><Relationship Id="rId5" Type="http://schemas.openxmlformats.org/officeDocument/2006/relationships/tags" Target="../tags/tag63.xml" /><Relationship Id="rId6" Type="http://schemas.openxmlformats.org/officeDocument/2006/relationships/tags" Target="../tags/tag64.xml" /><Relationship Id="rId7" Type="http://schemas.openxmlformats.org/officeDocument/2006/relationships/tags" Target="../tags/tag65.xml" /><Relationship Id="rId8" Type="http://schemas.openxmlformats.org/officeDocument/2006/relationships/tags" Target="../tags/tag66.xml" /><Relationship Id="rId9" Type="http://schemas.openxmlformats.org/officeDocument/2006/relationships/tags" Target="../tags/tag67.xml" /></Relationships>
</file>

<file path=ppt/slideLayouts/_rels/slideLayout14.xml.rels>&#65279;<?xml version="1.0" encoding="utf-8" standalone="yes"?><Relationships xmlns="http://schemas.openxmlformats.org/package/2006/relationships"><Relationship Id="rId1" Type="http://schemas.openxmlformats.org/officeDocument/2006/relationships/tags" Target="../tags/tag68.xml" /><Relationship Id="rId2" Type="http://schemas.openxmlformats.org/officeDocument/2006/relationships/tags" Target="../tags/tag69.xml" /><Relationship Id="rId3" Type="http://schemas.openxmlformats.org/officeDocument/2006/relationships/tags" Target="../tags/tag70.xml" /><Relationship Id="rId4" Type="http://schemas.openxmlformats.org/officeDocument/2006/relationships/tags" Target="../tags/tag71.xml" /><Relationship Id="rId5" Type="http://schemas.openxmlformats.org/officeDocument/2006/relationships/tags" Target="../tags/tag72.xml" /><Relationship Id="rId6"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tags" Target="../tags/tag73.xml" /><Relationship Id="rId2" Type="http://schemas.openxmlformats.org/officeDocument/2006/relationships/tags" Target="../tags/tag74.xml" /><Relationship Id="rId3" Type="http://schemas.openxmlformats.org/officeDocument/2006/relationships/tags" Target="../tags/tag75.xml" /><Relationship Id="rId4" Type="http://schemas.openxmlformats.org/officeDocument/2006/relationships/tags" Target="../tags/tag76.xml" /><Relationship Id="rId5"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tags" Target="../tags/tag77.xml" /><Relationship Id="rId2" Type="http://schemas.openxmlformats.org/officeDocument/2006/relationships/tags" Target="../tags/tag78.xml" /><Relationship Id="rId3" Type="http://schemas.openxmlformats.org/officeDocument/2006/relationships/tags" Target="../tags/tag79.xml" /><Relationship Id="rId4" Type="http://schemas.openxmlformats.org/officeDocument/2006/relationships/tags" Target="../tags/tag80.xml" /><Relationship Id="rId5" Type="http://schemas.openxmlformats.org/officeDocument/2006/relationships/tags" Target="../tags/tag81.xml" /><Relationship Id="rId6" Type="http://schemas.openxmlformats.org/officeDocument/2006/relationships/tags" Target="../tags/tag82.xml" /><Relationship Id="rId7" Type="http://schemas.openxmlformats.org/officeDocument/2006/relationships/tags" Target="../tags/tag83.xml" /><Relationship Id="rId8"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tags" Target="../tags/tag84.xml" /><Relationship Id="rId2" Type="http://schemas.openxmlformats.org/officeDocument/2006/relationships/tags" Target="../tags/tag85.xml" /><Relationship Id="rId3" Type="http://schemas.openxmlformats.org/officeDocument/2006/relationships/tags" Target="../tags/tag86.xml" /><Relationship Id="rId4" Type="http://schemas.openxmlformats.org/officeDocument/2006/relationships/tags" Target="../tags/tag87.xml" /><Relationship Id="rId5" Type="http://schemas.openxmlformats.org/officeDocument/2006/relationships/tags" Target="../tags/tag88.xml" /><Relationship Id="rId6" Type="http://schemas.openxmlformats.org/officeDocument/2006/relationships/tags" Target="../tags/tag89.xml" /><Relationship Id="rId7"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tags" Target="../tags/tag90.xml" /><Relationship Id="rId2" Type="http://schemas.openxmlformats.org/officeDocument/2006/relationships/tags" Target="../tags/tag91.xml" /><Relationship Id="rId3" Type="http://schemas.openxmlformats.org/officeDocument/2006/relationships/tags" Target="../tags/tag92.xml" /><Relationship Id="rId4" Type="http://schemas.openxmlformats.org/officeDocument/2006/relationships/tags" Target="../tags/tag93.xml" /><Relationship Id="rId5" Type="http://schemas.openxmlformats.org/officeDocument/2006/relationships/tags" Target="../tags/tag94.xml" /><Relationship Id="rId6"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tags" Target="../tags/tag95.xml" /><Relationship Id="rId2" Type="http://schemas.openxmlformats.org/officeDocument/2006/relationships/tags" Target="../tags/tag96.xml" /><Relationship Id="rId3" Type="http://schemas.openxmlformats.org/officeDocument/2006/relationships/tags" Target="../tags/tag97.xml" /><Relationship Id="rId4" Type="http://schemas.openxmlformats.org/officeDocument/2006/relationships/tags" Target="../tags/tag98.xml" /><Relationship Id="rId5" Type="http://schemas.openxmlformats.org/officeDocument/2006/relationships/tags" Target="../tags/tag99.xml" /><Relationship Id="rId6" Type="http://schemas.openxmlformats.org/officeDocument/2006/relationships/tags" Target="../tags/tag100.xml" /><Relationship Id="rId7"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幻灯片">
    <p:bg>
      <p:bgPr>
        <a:solidFill>
          <a:schemeClr val="accent1">
            <a:lumMod val="20000"/>
            <a:lumOff val="80000"/>
            <a:alpha val="20000"/>
          </a:schemeClr>
        </a:solidFill>
        <a:effectLst/>
      </p:bgPr>
    </p:bg>
    <p:spTree>
      <p:nvGrpSpPr>
        <p:cNvPr id="1" name=""/>
        <p:cNvGrpSpPr/>
        <p:nvPr>
          <p:custDataLst>
            <p:tags r:id="rId1"/>
          </p:custDataLst>
        </p:nvPr>
      </p:nvGrpSpPr>
      <p:grpSpPr>
        <a:xfrm>
          <a:off x="0" y="0"/>
          <a:ext cx="0" cy="0"/>
        </a:xfrm>
      </p:grpSpPr>
      <p:sp>
        <p:nvSpPr>
          <p:cNvPr id="7" name="稻壳儿原创设计师【幻雨工作室】_1"/>
          <p:cNvSpPr/>
          <p:nvPr>
            <p:custDataLst>
              <p:tags r:id="rId2"/>
            </p:custDataLst>
          </p:nvPr>
        </p:nvSpPr>
        <p:spPr>
          <a:xfrm>
            <a:off x="674914" y="664029"/>
            <a:ext cx="10842172" cy="552994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稻壳儿原创设计师【幻雨工作室】_3"/>
          <p:cNvSpPr/>
          <p:nvPr>
            <p:custDataLst>
              <p:tags r:id="rId3"/>
            </p:custDataLst>
          </p:nvPr>
        </p:nvSpPr>
        <p:spPr>
          <a:xfrm>
            <a:off x="436336" y="407307"/>
            <a:ext cx="11319328" cy="6043386"/>
          </a:xfrm>
          <a:prstGeom prst="rect">
            <a:avLst/>
          </a:prstGeom>
          <a:noFill/>
          <a:ln w="635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custDataLst>
              <p:tags r:id="rId5"/>
            </p:custData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cSld>
  <p:clrMapOvr>
    <a:masterClrMapping/>
  </p:clrMapOvr>
  <p:transition spd="med"/>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和内容">
    <p:spTree>
      <p:nvGrpSpPr>
        <p:cNvPr id="1" name=""/>
        <p:cNvGrpSpPr/>
        <p:nvPr>
          <p:custDataLst>
            <p:tags r:id="rId1"/>
          </p:custDataLst>
        </p:nvPr>
      </p:nvGrpSpPr>
      <p:grpSpPr>
        <a:xfrm>
          <a:off x="0" y="0"/>
          <a:ext cx="0" cy="0"/>
        </a:xfrm>
      </p:grpSpPr>
      <p:pic>
        <p:nvPicPr>
          <p:cNvPr id="9" name="图片 8"/>
          <p:cNvPicPr>
            <a:picLocks noChangeAspect="1"/>
          </p:cNvPicPr>
          <p:nvPr>
            <p:custDataLst>
              <p:tags r:id="rId3"/>
            </p:custDataLst>
          </p:nvPr>
        </p:nvPicPr>
        <p:blipFill>
          <a:blip r:embed="rId2">
            <a:extLst>
              <a:ext uri="{28A0092B-C50C-407E-A947-70E740481C1C}">
                <a14:useLocalDpi xmlns:a14="http://schemas.microsoft.com/office/drawing/2010/main" val="0"/>
              </a:ext>
            </a:extLst>
          </a:blip>
          <a:srcRect l="81875" t="66111"/>
          <a:stretch>
            <a:fillRect/>
          </a:stretch>
        </p:blipFill>
        <p:spPr>
          <a:xfrm>
            <a:off x="9981512" y="4535519"/>
            <a:ext cx="2209800" cy="2324100"/>
          </a:xfrm>
          <a:prstGeom prst="rect">
            <a:avLst/>
          </a:prstGeom>
        </p:spPr>
      </p:pic>
      <p:pic>
        <p:nvPicPr>
          <p:cNvPr id="10" name="图片 9"/>
          <p:cNvPicPr>
            <a:picLocks noChangeAspect="1"/>
          </p:cNvPicPr>
          <p:nvPr>
            <p:custDataLst>
              <p:tags r:id="rId5"/>
            </p:custDataLst>
          </p:nvPr>
        </p:nvPicPr>
        <p:blipFill>
          <a:blip r:embed="rId4"/>
          <a:stretch>
            <a:fillRect/>
          </a:stretch>
        </p:blipFill>
        <p:spPr>
          <a:xfrm rot="10800000">
            <a:off x="0" y="0"/>
            <a:ext cx="1713124" cy="2213040"/>
          </a:xfrm>
          <a:prstGeom prst="rect">
            <a:avLst/>
          </a:prstGeom>
        </p:spPr>
      </p:pic>
    </p:spTree>
  </p:cSld>
  <p:clrMapOvr>
    <a:masterClrMapping/>
  </p:clrMapOvr>
  <p:transition spd="med"/>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自定义版式">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D997B5FA-0921-464F-AAE1-844C04324D75}" type="datetimeFigureOut">
              <a:rPr lang="zh-CN" altLang="en-US" smtClean="0"/>
              <a:t>2021/8/2</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565CE74E-AB26-4998-AD42-012C4C1AD076}" type="slidenum">
              <a:rPr lang="zh-CN" altLang="en-US" smtClean="0"/>
              <a:t>‹#›</a:t>
            </a:fld>
            <a:endParaRPr lang="zh-CN" altLang="en-US"/>
          </a:p>
        </p:txBody>
      </p:sp>
    </p:spTree>
  </p:cSld>
  <p:clrMapOvr>
    <a:masterClrMapping/>
  </p:clrMapOvr>
  <p:transition spd="med"/>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custDataLst>
            <p:tags r:id="rId1"/>
          </p:custDataLst>
        </p:nvPr>
      </p:nvGrpSpPr>
      <p:grpSpPr>
        <a:xfrm>
          <a:off x="0" y="0"/>
          <a:ext cx="0" cy="0"/>
        </a:xfrm>
      </p:grpSpPr>
      <p:sp>
        <p:nvSpPr>
          <p:cNvPr id="2" name="日期占位符 1"/>
          <p:cNvSpPr>
            <a:spLocks noGrp="1"/>
          </p:cNvSpPr>
          <p:nvPr>
            <p:ph type="dt" sz="half" idx="10"/>
            <p:custDataLst>
              <p:tags r:id="rId2"/>
            </p:custDataLst>
          </p:nvPr>
        </p:nvSpPr>
        <p:spPr/>
        <p:txBody>
          <a:bodyPr/>
          <a:lstStyle/>
          <a:p>
            <a:fld id="{D997B5FA-0921-464F-AAE1-844C04324D75}" type="datetimeFigureOut">
              <a:rPr lang="zh-CN" altLang="en-US" smtClean="0"/>
              <a:t>2021/8/2</a:t>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565CE74E-AB26-4998-AD42-012C4C1AD076}" type="slidenum">
              <a:rPr lang="zh-CN" altLang="en-US" smtClean="0"/>
              <a:t>‹#›</a:t>
            </a:fld>
            <a:endParaRPr lang="zh-CN" altLang="en-US"/>
          </a:p>
        </p:txBody>
      </p:sp>
    </p:spTree>
  </p:cSld>
  <p:clrMapOvr>
    <a:masterClrMapping/>
  </p:clrMapOvr>
  <p:transition spd="med"/>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自定义版式">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D997B5FA-0921-464F-AAE1-844C04324D75}" type="datetimeFigureOut">
              <a:rPr lang="zh-CN" altLang="en-US" smtClean="0"/>
              <a:t>2021/8/2</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565CE74E-AB26-4998-AD42-012C4C1AD076}" type="slidenum">
              <a:rPr lang="zh-CN" altLang="en-US" smtClean="0"/>
              <a:t>‹#›</a:t>
            </a:fld>
            <a:endParaRPr lang="zh-CN" altLang="en-US"/>
          </a:p>
        </p:txBody>
      </p:sp>
    </p:spTree>
  </p:cSld>
  <p:clrMapOvr>
    <a:masterClrMapping/>
  </p:clrMapOvr>
  <p:transition spd="med"/>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Title and Content">
    <p:spTree>
      <p:nvGrpSpPr>
        <p:cNvPr id="1" name=""/>
        <p:cNvGrpSpPr/>
        <p:nvPr>
          <p:custDataLst>
            <p:tags r:id="rId1"/>
          </p:custDataLst>
        </p:nvPr>
      </p:nvGrpSpPr>
      <p:grpSpPr>
        <a:xfrm>
          <a:off x="0" y="0"/>
          <a:ext cx="0" cy="0"/>
        </a:xfrm>
      </p:grpSpPr>
    </p:spTree>
  </p:cSld>
  <p:clrMapOvr>
    <a:masterClrMapping/>
  </p:clrMapOvr>
  <p:transition spd="med"/>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Only" preserve="1">
  <p:cSld name="内容">
    <p:spTree>
      <p:nvGrpSpPr>
        <p:cNvPr id="1" name=""/>
        <p:cNvGrpSpPr/>
        <p:nvPr>
          <p:custDataLst>
            <p:tags r:id="rId1"/>
          </p:custDataLst>
        </p:nvPr>
      </p:nvGrpSpPr>
      <p:grpSpPr>
        <a:xfrm>
          <a:off x="0" y="0"/>
          <a:ext cx="0" cy="0"/>
        </a:xfrm>
      </p:grpSpPr>
      <p:sp>
        <p:nvSpPr>
          <p:cNvPr id="2" name="内容占位符 1"/>
          <p:cNvSpPr>
            <a:spLocks noGrp="1"/>
          </p:cNvSpPr>
          <p:nvPr>
            <p:ph/>
            <p:custDataLst>
              <p:tags r:id="rId2"/>
            </p:custDataLst>
          </p:nvPr>
        </p:nvSpPr>
        <p:spPr>
          <a:xfrm>
            <a:off x="609600" y="274638"/>
            <a:ext cx="10972800" cy="5851525"/>
          </a:xfrm>
          <a:prstGeom prst="rect">
            <a:avLst/>
          </a:prstGeom>
        </p:spPr>
        <p:txBody>
          <a:bodyPr/>
          <a:lstStyle/>
          <a:p>
            <a:pPr lvl="0"/>
            <a:r>
              <a:rPr kumimoji="0" lang="zh-CN" altLang="en-US" sz="2000" b="0" i="0" u="none" strike="noStrike" kern="1200" cap="none" spc="0" normalizeH="0" baseline="0" noProof="0">
                <a:uLnTx/>
                <a:uFillTx/>
              </a:rPr>
              <a:t>单击此处编辑母版文本样式</a:t>
            </a:r>
          </a:p>
          <a:p>
            <a:pPr lvl="1"/>
            <a:r>
              <a:rPr kumimoji="0" lang="zh-CN" altLang="en-US" sz="1800" b="0" i="0" u="none" strike="noStrike" kern="1200" cap="none" spc="0" normalizeH="0" baseline="0" noProof="0">
                <a:uLnTx/>
                <a:uFillTx/>
              </a:rPr>
              <a:t>第二级</a:t>
            </a:r>
          </a:p>
          <a:p>
            <a:pPr lvl="2"/>
            <a:r>
              <a:rPr kumimoji="0" lang="zh-CN" altLang="en-US" sz="1600" b="0" i="0" u="none" strike="noStrike" kern="1200" cap="none" spc="0" normalizeH="0" baseline="0" noProof="0">
                <a:uLnTx/>
                <a:uFillTx/>
              </a:rPr>
              <a:t>第三级</a:t>
            </a:r>
          </a:p>
          <a:p>
            <a:pPr lvl="3"/>
            <a:r>
              <a:rPr kumimoji="0" lang="zh-CN" altLang="en-US" sz="1400" b="0" i="0" u="none" strike="noStrike" kern="1200" cap="none" spc="0" normalizeH="0" baseline="0" noProof="0">
                <a:uLnTx/>
                <a:uFillTx/>
              </a:rPr>
              <a:t>第四级</a:t>
            </a:r>
          </a:p>
          <a:p>
            <a:pPr lvl="4"/>
            <a:r>
              <a:rPr kumimoji="0" lang="zh-CN" altLang="en-US" sz="1400" b="0" i="0" u="none" strike="noStrike" kern="1200" cap="none" spc="0" normalizeH="0" baseline="0" noProof="0">
                <a:uLnTx/>
                <a:uFillTx/>
              </a:rPr>
              <a:t>第五级</a:t>
            </a:r>
          </a:p>
        </p:txBody>
      </p:sp>
    </p:spTree>
  </p:cSld>
  <p:clrMapOvr>
    <a:masterClrMapping/>
  </p:clrMapOvr>
  <p:transition spd="med"/>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内容-核心突破科学探究">
    <p:spTree>
      <p:nvGrpSpPr>
        <p:cNvPr id="1" name=""/>
        <p:cNvGrpSpPr/>
        <p:nvPr>
          <p:custDataLst>
            <p:tags r:id="rId1"/>
          </p:custDataLst>
        </p:nvPr>
      </p:nvGrpSpPr>
      <p:grpSpPr>
        <a:xfrm>
          <a:off x="0" y="0"/>
          <a:ext cx="0" cy="0"/>
        </a:xfrm>
      </p:grpSpPr>
      <p:pic>
        <p:nvPicPr>
          <p:cNvPr id="2" name="Object 1"/>
          <p:cNvPicPr>
            <a:picLocks noChangeAspect="1"/>
          </p:cNvPicPr>
          <p:nvPr>
            <p:custDataLst>
              <p:tags r:id="rId3"/>
            </p:custDataLst>
          </p:nvPr>
        </p:nvPicPr>
        <p:blipFill>
          <a:blip r:embed="rId2"/>
          <a:stretch>
            <a:fillRect/>
          </a:stretch>
        </p:blipFill>
        <p:spPr>
          <a:xfrm>
            <a:off x="25587" y="0"/>
            <a:ext cx="12141999" cy="6858262"/>
          </a:xfrm>
          <a:prstGeom prst="rect">
            <a:avLst/>
          </a:prstGeom>
        </p:spPr>
      </p:pic>
      <p:pic>
        <p:nvPicPr>
          <p:cNvPr id="3" name="Object 2" descr="preencoded.png"/>
          <p:cNvPicPr>
            <a:picLocks noChangeAspect="1"/>
          </p:cNvPicPr>
          <p:nvPr>
            <p:custDataLst>
              <p:tags r:id="rId5"/>
            </p:custDataLst>
          </p:nvPr>
        </p:nvPicPr>
        <p:blipFill>
          <a:blip r:embed="rId4"/>
          <a:stretch>
            <a:fillRect/>
          </a:stretch>
        </p:blipFill>
        <p:spPr>
          <a:xfrm>
            <a:off x="713106" y="630753"/>
            <a:ext cx="10729429" cy="371862"/>
          </a:xfrm>
          <a:prstGeom prst="rect">
            <a:avLst/>
          </a:prstGeom>
        </p:spPr>
      </p:pic>
    </p:spTree>
  </p:cSld>
  <p:clrMapOvr>
    <a:masterClrMapping/>
  </p:clrMapOvr>
  <p:transition spd="med"/>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bg>
      <p:bgPr>
        <a:solidFill>
          <a:srgbClr val="FFFFFF"/>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ctrTitle" hasCustomPrompt="1"/>
            <p:custDataLst>
              <p:tags r:id="rId2"/>
            </p:custDataLst>
          </p:nvPr>
        </p:nvSpPr>
        <p:spPr>
          <a:xfrm>
            <a:off x="1198800" y="914400"/>
            <a:ext cx="9799200" cy="2570400"/>
          </a:xfrm>
        </p:spPr>
        <p:txBody>
          <a:bodyPr lIns="90000" tIns="46800" rIns="90000" bIns="46800" anchor="b" anchorCtr="0">
            <a:normAutofit/>
          </a:bodyPr>
          <a:lstStyle>
            <a:lvl1pPr algn="ctr">
              <a:defRPr sz="6000" b="1" i="0" spc="300" baseline="0">
                <a:solidFill>
                  <a:schemeClr val="tx1">
                    <a:lumMod val="85000"/>
                    <a:lumOff val="15000"/>
                  </a:schemeClr>
                </a:solidFill>
                <a:effectLst/>
              </a:defRPr>
            </a:lvl1pPr>
          </a:lstStyle>
          <a:p>
            <a:r>
              <a:rPr lang="zh-CN" altLang="en-US"/>
              <a:t>单击此处编辑标题</a:t>
            </a:r>
          </a:p>
        </p:txBody>
      </p:sp>
      <p:sp>
        <p:nvSpPr>
          <p:cNvPr id="3" name="副标题 2"/>
          <p:cNvSpPr>
            <a:spLocks noGrp="1"/>
          </p:cNvSpPr>
          <p:nvPr>
            <p:ph type="subTitle" idx="1" hasCustomPrompt="1"/>
            <p:custDataLst>
              <p:tags r:id="rId3"/>
            </p:custDataLst>
          </p:nvPr>
        </p:nvSpPr>
        <p:spPr>
          <a:xfrm>
            <a:off x="1198800" y="3560400"/>
            <a:ext cx="9799200" cy="1472400"/>
          </a:xfrm>
        </p:spPr>
        <p:txBody>
          <a:bodyPr lIns="90000" tIns="46800" rIns="90000" bIns="46800">
            <a:normAutofit/>
          </a:bodyPr>
          <a:lstStyle>
            <a:lvl1pPr marL="0" indent="0" algn="ctr" eaLnBrk="1" fontAlgn="auto" latinLnBrk="0" hangingPunct="1">
              <a:lnSpc>
                <a:spcPct val="110000"/>
              </a:lnSpc>
              <a:buNone/>
              <a:defRPr sz="2400" u="none" strike="noStrike" kern="1200" cap="none" spc="200" normalizeH="0" baseline="0">
                <a:solidFill>
                  <a:schemeClr val="tx1">
                    <a:lumMod val="65000"/>
                    <a:lumOff val="3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t>2021/8/2</a:t>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masterClrMapping/>
  </p:clrMapOvr>
  <p:transition spd="med"/>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bg>
      <p:bgPr>
        <a:solidFill>
          <a:srgbClr val="FFFFFF"/>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p>
        </p:txBody>
      </p:sp>
      <p:sp>
        <p:nvSpPr>
          <p:cNvPr id="3" name="内容占位符 2"/>
          <p:cNvSpPr>
            <a:spLocks noGrp="1"/>
          </p:cNvSpPr>
          <p:nvPr>
            <p:ph idx="1"/>
            <p:custDataLst>
              <p:tags r:id="rId3"/>
            </p:custDataLst>
          </p:nvPr>
        </p:nvSpPr>
        <p:spPr>
          <a:xfrm>
            <a:off x="608400" y="1490400"/>
            <a:ext cx="10969200" cy="47592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5pPr>
            <a:lvl6pPr marL="2286000" indent="0">
              <a:buNone/>
              <a:defRPr/>
            </a:lvl6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t>2021/8/2</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masterClrMapping/>
  </p:clrMapOvr>
  <p:transition spd="med"/>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bg>
      <p:bgPr>
        <a:solidFill>
          <a:srgbClr val="FFFFFF"/>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title" hasCustomPrompt="1"/>
            <p:custDataLst>
              <p:tags r:id="rId2"/>
            </p:custDataLst>
          </p:nvPr>
        </p:nvSpPr>
        <p:spPr>
          <a:xfrm>
            <a:off x="1990800" y="3848400"/>
            <a:ext cx="7768800" cy="766800"/>
          </a:xfrm>
        </p:spPr>
        <p:txBody>
          <a:bodyPr lIns="90000" tIns="46800" rIns="90000" bIns="46800" anchor="b" anchorCtr="0">
            <a:normAutofit/>
          </a:bodyPr>
          <a:lstStyle>
            <a:lvl1pPr>
              <a:defRPr sz="4400" b="1" i="0" u="none" strike="noStrike" kern="1200" cap="none" spc="300" normalizeH="0" baseline="0">
                <a:solidFill>
                  <a:schemeClr val="tx1">
                    <a:lumMod val="85000"/>
                    <a:lumOff val="15000"/>
                  </a:schemeClr>
                </a:solidFill>
                <a:effectLst/>
                <a:uFillTx/>
              </a:defRPr>
            </a:lvl1pPr>
          </a:lstStyle>
          <a:p>
            <a:r>
              <a:rPr lang="zh-CN" altLang="en-US"/>
              <a:t>单击此处编辑标题</a:t>
            </a:r>
          </a:p>
        </p:txBody>
      </p:sp>
      <p:sp>
        <p:nvSpPr>
          <p:cNvPr id="3" name="文本占位符 2"/>
          <p:cNvSpPr>
            <a:spLocks noGrp="1"/>
          </p:cNvSpPr>
          <p:nvPr>
            <p:ph type="body" idx="1" hasCustomPrompt="1"/>
            <p:custDataLst>
              <p:tags r:id="rId3"/>
            </p:custDataLst>
          </p:nvPr>
        </p:nvSpPr>
        <p:spPr>
          <a:xfrm>
            <a:off x="1990800" y="4615200"/>
            <a:ext cx="7768800" cy="867600"/>
          </a:xfrm>
        </p:spPr>
        <p:txBody>
          <a:bodyPr lIns="90000" tIns="46800" rIns="90000" bIns="46800">
            <a:normAutofit/>
          </a:bodyPr>
          <a:lstStyle>
            <a:lvl1pPr marL="0" indent="0" eaLnBrk="1" fontAlgn="auto" latinLnBrk="0" hangingPunct="1">
              <a:lnSpc>
                <a:spcPct val="130000"/>
              </a:lnSpc>
              <a:buNone/>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单击此处编辑文本</a:t>
            </a: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t>2021/8/2</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masterClrMapping/>
  </p:clrMapOvr>
  <p:transition spd="med"/>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bg>
      <p:bgPr>
        <a:solidFill>
          <a:srgbClr val="FFFFFF"/>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p>
        </p:txBody>
      </p:sp>
      <p:sp>
        <p:nvSpPr>
          <p:cNvPr id="3" name="内容占位符 2"/>
          <p:cNvSpPr>
            <a:spLocks noGrp="1"/>
          </p:cNvSpPr>
          <p:nvPr>
            <p:ph sz="half" idx="1"/>
            <p:custDataLst>
              <p:tags r:id="rId3"/>
            </p:custDataLst>
          </p:nvPr>
        </p:nvSpPr>
        <p:spPr>
          <a:xfrm>
            <a:off x="608400" y="1501200"/>
            <a:ext cx="5176800" cy="47484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内容占位符 3"/>
          <p:cNvSpPr>
            <a:spLocks noGrp="1"/>
          </p:cNvSpPr>
          <p:nvPr>
            <p:ph sz="half" idx="2"/>
            <p:custDataLst>
              <p:tags r:id="rId4"/>
            </p:custDataLst>
          </p:nvPr>
        </p:nvSpPr>
        <p:spPr>
          <a:xfrm>
            <a:off x="6411600" y="1501200"/>
            <a:ext cx="5176800" cy="4748400"/>
          </a:xfrm>
        </p:spPr>
        <p:txBody>
          <a:bodyPr lIns="90000" tIns="46800" rIns="90000" bIns="46800">
            <a:normAutofit/>
          </a:bodyPr>
          <a:lstStyle>
            <a:lvl1pPr marL="228600" indent="-228600" eaLnBrk="1" fontAlgn="auto" latinLnBrk="0" hangingPunct="1">
              <a:lnSpc>
                <a:spcPct val="130000"/>
              </a:lnSpc>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charset="-122"/>
              </a:defRPr>
            </a:lvl1pPr>
            <a:lvl2pPr marL="685800" indent="-228600" defTabSz="914400" eaLnBrk="1" fontAlgn="auto" latinLnBrk="0" hangingPunct="1">
              <a:lnSpc>
                <a:spcPct val="120000"/>
              </a:lnSpc>
              <a:buFont typeface="Arial" panose="020b0604020202020204" pitchFamily="34" charset="0"/>
              <a:buChar char="●"/>
              <a:tabLst>
                <a:tab pos="1609725"/>
              </a:tabLst>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charset="-122"/>
              </a:defRPr>
            </a:lvl2pPr>
            <a:lvl3pPr marL="1143000" indent="-228600" eaLnBrk="1" fontAlgn="auto" latinLnBrk="0" hangingPunct="1">
              <a:lnSpc>
                <a:spcPct val="120000"/>
              </a:lnSpc>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charset="-122"/>
              </a:defRPr>
            </a:lvl3pPr>
            <a:lvl4pPr marL="1600200" indent="-228600" eaLnBrk="1" fontAlgn="auto" latinLnBrk="0" hangingPunct="1">
              <a:lnSpc>
                <a:spcPct val="120000"/>
              </a:lnSpc>
              <a:buFont typeface="Wingdings" panose="05000000000000000000" charset="0"/>
              <a:buChar char=""/>
              <a:defRPr sz="1400" u="none" strike="noStrike" kern="1200" cap="none" spc="150" normalizeH="0" baseline="0">
                <a:solidFill>
                  <a:schemeClr val="tx1">
                    <a:lumMod val="65000"/>
                    <a:lumOff val="35000"/>
                  </a:schemeClr>
                </a:solidFill>
                <a:latin typeface="Arial" panose="020b0604020202020204" pitchFamily="34" charset="0"/>
                <a:ea typeface="微软雅黑" panose="020b0503020204020204" charset="-122"/>
              </a:defRPr>
            </a:lvl4pPr>
            <a:lvl5pPr eaLnBrk="1" fontAlgn="auto" latinLnBrk="0" hangingPunct="1">
              <a:lnSpc>
                <a:spcPct val="120000"/>
              </a:lnSpc>
              <a:defRPr sz="1400" u="none" strike="noStrike" kern="1200" cap="none" spc="150" normalizeH="0">
                <a:solidFill>
                  <a:schemeClr val="tx1">
                    <a:lumMod val="65000"/>
                    <a:lumOff val="35000"/>
                  </a:schemeClr>
                </a:solidFill>
                <a:latin typeface="Arial" panose="020b0604020202020204" pitchFamily="34" charset="0"/>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t>2021/8/2</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t>‹#›</a:t>
            </a:fld>
            <a:endParaRPr lang="zh-CN" altLang="en-US"/>
          </a:p>
        </p:txBody>
      </p:sp>
    </p:spTree>
  </p:cSld>
  <p:clrMapOvr>
    <a:masterClrMapping/>
  </p:clrMapOvr>
  <p:transition spd="med"/>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bg>
      <p:bgPr>
        <a:solidFill>
          <a:srgbClr val="FFFFFF"/>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p>
        </p:txBody>
      </p:sp>
      <p:sp>
        <p:nvSpPr>
          <p:cNvPr id="3" name="文本占位符 2"/>
          <p:cNvSpPr>
            <a:spLocks noGrp="1"/>
          </p:cNvSpPr>
          <p:nvPr>
            <p:ph type="body" idx="1" hasCustomPrompt="1"/>
            <p:custDataLst>
              <p:tags r:id="rId3"/>
            </p:custDataLst>
          </p:nvPr>
        </p:nvSpPr>
        <p:spPr>
          <a:xfrm>
            <a:off x="608400" y="1429200"/>
            <a:ext cx="5342400" cy="381600"/>
          </a:xfrm>
        </p:spPr>
        <p:txBody>
          <a:bodyPr lIns="101600" tIns="38100" rIns="76200" bIns="38100" anchor="t" anchorCtr="0">
            <a:normAutofit/>
          </a:bodyPr>
          <a:lstStyle>
            <a:lvl1pPr marL="0" indent="0" eaLnBrk="1" fontAlgn="auto" latinLnBrk="0" hangingPunct="1">
              <a:lnSpc>
                <a:spcPct val="100000"/>
              </a:lnSpc>
              <a:spcAft>
                <a:spcPct val="0"/>
              </a:spcAft>
              <a:buNone/>
              <a:defRPr sz="20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p>
        </p:txBody>
      </p:sp>
      <p:sp>
        <p:nvSpPr>
          <p:cNvPr id="4" name="内容占位符 3"/>
          <p:cNvSpPr>
            <a:spLocks noGrp="1"/>
          </p:cNvSpPr>
          <p:nvPr>
            <p:ph sz="half" idx="2"/>
            <p:custDataLst>
              <p:tags r:id="rId4"/>
            </p:custDataLst>
          </p:nvPr>
        </p:nvSpPr>
        <p:spPr>
          <a:xfrm>
            <a:off x="60840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5" name="文本占位符 4"/>
          <p:cNvSpPr>
            <a:spLocks noGrp="1"/>
          </p:cNvSpPr>
          <p:nvPr>
            <p:ph type="body" sz="quarter" idx="3" hasCustomPrompt="1"/>
            <p:custDataLst>
              <p:tags r:id="rId5"/>
            </p:custDataLst>
          </p:nvPr>
        </p:nvSpPr>
        <p:spPr>
          <a:xfrm>
            <a:off x="6235750" y="1421729"/>
            <a:ext cx="53424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1" i="0" u="none" strike="noStrike" kern="1200" cap="none" spc="200" normalizeH="0" baseline="0" noProof="1">
                <a:solidFill>
                  <a:schemeClr val="tx1">
                    <a:lumMod val="75000"/>
                    <a:lumOff val="25000"/>
                  </a:schemeClr>
                </a:solidFill>
                <a:uFillTx/>
                <a:latin typeface="Arial" panose="020b0604020202020204" pitchFamily="34" charset="0"/>
                <a:ea typeface="微软雅黑" panose="020b050302020402020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p>
        </p:txBody>
      </p:sp>
      <p:sp>
        <p:nvSpPr>
          <p:cNvPr id="6" name="内容占位符 5"/>
          <p:cNvSpPr>
            <a:spLocks noGrp="1"/>
          </p:cNvSpPr>
          <p:nvPr>
            <p:ph sz="quarter" idx="4"/>
            <p:custDataLst>
              <p:tags r:id="rId6"/>
            </p:custDataLst>
          </p:nvPr>
        </p:nvSpPr>
        <p:spPr>
          <a:xfrm>
            <a:off x="623575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t>2021/8/2</a:t>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t>‹#›</a:t>
            </a:fld>
            <a:endParaRPr lang="zh-CN" altLang="en-US"/>
          </a:p>
        </p:txBody>
      </p:sp>
    </p:spTree>
  </p:cSld>
  <p:clrMapOvr>
    <a:masterClrMapping/>
  </p:clrMapOvr>
  <p:transition spd="med"/>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bg>
      <p:bgPr>
        <a:solidFill>
          <a:srgbClr val="FFFFFF"/>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t>2021/8/2</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transition spd="med"/>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bg>
      <p:bgPr>
        <a:solidFill>
          <a:srgbClr val="FFFFFF"/>
        </a:solidFill>
        <a:effectLst/>
      </p:bgPr>
    </p:bg>
    <p:spTree>
      <p:nvGrpSpPr>
        <p:cNvPr id="1" name=""/>
        <p:cNvGrpSpPr/>
        <p:nvPr>
          <p:custDataLst>
            <p:tags r:id="rId1"/>
          </p:custDataLst>
        </p:nvPr>
      </p:nvGrpSpPr>
      <p:grpSpPr>
        <a:xfrm>
          <a:off x="0" y="0"/>
          <a: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t>2021/8/2</a:t>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t>‹#›</a:t>
            </a:fld>
            <a:endParaRPr lang="zh-CN" altLang="en-US"/>
          </a:p>
        </p:txBody>
      </p:sp>
    </p:spTree>
  </p:cSld>
  <p:clrMapOvr>
    <a:masterClrMapping/>
  </p:clrMapOvr>
  <p:transition spd="med"/>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bg>
      <p:bgPr>
        <a:solidFill>
          <a:srgbClr val="FFFFFF"/>
        </a:solidFill>
        <a:effectLst/>
      </p:bgPr>
    </p:bg>
    <p:spTree>
      <p:nvGrpSpPr>
        <p:cNvPr id="1" name=""/>
        <p:cNvGrpSpPr/>
        <p:nvPr>
          <p:custDataLst>
            <p:tags r:id="rId1"/>
          </p:custDataLst>
        </p:nvPr>
      </p:nvGrpSpPr>
      <p:grpSpPr>
        <a:xfrm>
          <a:off x="0" y="0"/>
          <a:ext cx="0" cy="0"/>
        </a:xfrm>
      </p:grpSpPr>
      <p:sp>
        <p:nvSpPr>
          <p:cNvPr id="3" name="图片占位符 2"/>
          <p:cNvSpPr>
            <a:spLocks noGrp="1"/>
          </p:cNvSpPr>
          <p:nvPr>
            <p:ph type="pic" idx="1"/>
            <p:custDataLst>
              <p:tags r:id="rId2"/>
            </p:custDataLst>
          </p:nvPr>
        </p:nvSpPr>
        <p:spPr>
          <a:xfrm>
            <a:off x="608400" y="1555200"/>
            <a:ext cx="5233077"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3"/>
            </p:custDataLst>
          </p:nvPr>
        </p:nvSpPr>
        <p:spPr>
          <a:xfrm>
            <a:off x="6350400" y="1555200"/>
            <a:ext cx="52272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600"/>
              </a:spcAft>
              <a:buFont typeface="Arial" panose="020b0604020202020204" pitchFamily="34" charset="0"/>
              <a:buNone/>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457200" indent="0" defTabSz="914400" eaLnBrk="1" fontAlgn="auto" latinLnBrk="0" hangingPunct="1">
              <a:buFont typeface="Arial" panose="020b0604020202020204" pitchFamily="34" charset="0"/>
              <a:buNone/>
              <a:tabLst>
                <a:tab pos="1609725"/>
              </a:tabLst>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charset="-122"/>
              </a:defRPr>
            </a:lvl2pPr>
            <a:lvl3pPr eaLnBrk="1" fontAlgn="auto" latinLnBrk="0" hangingPunct="1">
              <a:buFont typeface="Arial" panose="020b0604020202020204" pitchFamily="34" charset="0"/>
              <a:buChar char="●"/>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charset="-122"/>
              </a:defRPr>
            </a:lvl3pPr>
            <a:lvl4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charset="-122"/>
              </a:defRPr>
            </a:lvl4pPr>
            <a:lvl5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charset="-122"/>
              </a:defRPr>
            </a:lvl5pPr>
          </a:lstStyle>
          <a:p>
            <a:pPr lvl="0"/>
            <a:r>
              <a:rPr>
                <a:sym typeface="+mn-ea"/>
              </a:rPr>
              <a:t>单击此处编辑母版文本样式</a:t>
            </a: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t>2021/8/2</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t>‹#›</a:t>
            </a:fld>
            <a:endParaRPr lang="zh-CN" altLang="en-US"/>
          </a:p>
        </p:txBody>
      </p:sp>
      <p:sp>
        <p:nvSpPr>
          <p:cNvPr id="9" name="标题 8"/>
          <p:cNvSpPr>
            <a:spLocks noGrp="1"/>
          </p:cNvSpPr>
          <p:nvPr>
            <p:ph type="title"/>
            <p:custDataLst>
              <p:tags r:id="rId7"/>
            </p:custDataLst>
          </p:nvPr>
        </p:nvSpPr>
        <p:spPr/>
        <p:txBody>
          <a:bodyPr/>
          <a:lstStyle>
            <a:lvl1pPr>
              <a:defRPr baseline="0"/>
            </a:lvl1pPr>
          </a:lstStyle>
          <a:p>
            <a:r>
              <a:rPr lang="zh-CN" altLang="en-US"/>
              <a:t>单击此处编辑母版标题样式</a:t>
            </a:r>
          </a:p>
        </p:txBody>
      </p:sp>
    </p:spTree>
  </p:cSld>
  <p:clrMapOvr>
    <a:masterClrMapping/>
  </p:clrMapOvr>
  <p:transition spd="med"/>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bg>
      <p:bgPr>
        <a:solidFill>
          <a:srgbClr val="FFFFFF"/>
        </a:solidFill>
        <a:effectLst/>
      </p:bgPr>
    </p:bg>
    <p:spTree>
      <p:nvGrpSpPr>
        <p:cNvPr id="1" name=""/>
        <p:cNvGrpSpPr/>
        <p:nvPr>
          <p:custDataLst>
            <p:tags r:id="rId1"/>
          </p:custDataLst>
        </p:nvPr>
      </p:nvGrpSpPr>
      <p:grpSpPr>
        <a:xfrm>
          <a:off x="0" y="0"/>
          <a:ext cx="0" cy="0"/>
        </a:xfrm>
      </p:grpSpPr>
      <p:sp>
        <p:nvSpPr>
          <p:cNvPr id="2" name="竖排标题 1"/>
          <p:cNvSpPr>
            <a:spLocks noGrp="1"/>
          </p:cNvSpPr>
          <p:nvPr>
            <p:ph type="title" orient="vert" hasCustomPrompt="1"/>
            <p:custDataLst>
              <p:tags r:id="rId2"/>
            </p:custDataLst>
          </p:nvPr>
        </p:nvSpPr>
        <p:spPr>
          <a:xfrm>
            <a:off x="10234800" y="914400"/>
            <a:ext cx="1044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ct val="0"/>
              </a:spcAft>
              <a:buNone/>
              <a:defRPr kumimoji="0" lang="zh-CN" altLang="en-US" sz="28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单击此处编辑标题</a:t>
            </a:r>
          </a:p>
        </p:txBody>
      </p:sp>
      <p:sp>
        <p:nvSpPr>
          <p:cNvPr id="3" name="竖排文字占位符 2"/>
          <p:cNvSpPr>
            <a:spLocks noGrp="1"/>
          </p:cNvSpPr>
          <p:nvPr>
            <p:ph type="body" orient="vert" idx="1"/>
            <p:custDataLst>
              <p:tags r:id="rId3"/>
            </p:custDataLst>
          </p:nvPr>
        </p:nvSpPr>
        <p:spPr>
          <a:xfrm>
            <a:off x="914400" y="914400"/>
            <a:ext cx="9169200" cy="5029200"/>
          </a:xfrm>
        </p:spPr>
        <p:txBody>
          <a:bodyPr vert="eaVert" lIns="46800" tIns="46800" rIns="46800" bIns="46800"/>
          <a:lstStyle>
            <a:lvl1pPr marL="228600" indent="-228600" eaLnBrk="1" fontAlgn="auto" latinLnBrk="0" hangingPunct="1">
              <a:lnSpc>
                <a:spcPct val="130000"/>
              </a:lnSpc>
              <a:spcAft>
                <a:spcPts val="1000"/>
              </a:spcAft>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spcAft>
                <a:spcPts val="600"/>
              </a:spcAft>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spcAft>
                <a:spcPts val="600"/>
              </a:spcAft>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spcAft>
                <a:spcPts val="300"/>
              </a:spcAft>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spcAft>
                <a:spcPts val="300"/>
              </a:spcAft>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t>2021/8/2</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masterClrMapping/>
  </p:clrMapOvr>
  <p:transition spd="med"/>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bg>
      <p:bgPr>
        <a:solidFill>
          <a:srgbClr val="FFFFFF"/>
        </a:solidFill>
        <a:effectLst/>
      </p:bgPr>
    </p:bg>
    <p:spTree>
      <p:nvGrpSpPr>
        <p:cNvPr id="1" name=""/>
        <p:cNvGrpSpPr/>
        <p:nvPr>
          <p:custDataLst>
            <p:tags r:id="rId1"/>
          </p:custDataLst>
        </p:nvPr>
      </p:nvGrpSpPr>
      <p:grpSpPr>
        <a:xfrm>
          <a:off x="0" y="0"/>
          <a: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2021/8/2</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5"/>
            </p:custDataLst>
          </p:nvPr>
        </p:nvSpPr>
        <p:spPr>
          <a:xfrm>
            <a:off x="608400" y="774000"/>
            <a:ext cx="10972800" cy="5482800"/>
          </a:xfrm>
        </p:spPr>
        <p:txBody>
          <a:bodyPr/>
          <a:lstStyle>
            <a:lvl1pPr marL="228600" indent="-228600" eaLnBrk="1" fontAlgn="auto" latinLnBrk="0" hangingPunct="1">
              <a:lnSpc>
                <a:spcPct val="130000"/>
              </a:lnSpc>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spd="med"/>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bg>
      <p:bgPr>
        <a:solidFill>
          <a:srgbClr val="FFFFFF"/>
        </a:solidFill>
        <a:effectLst/>
      </p:bgPr>
    </p:bg>
    <p:spTree>
      <p:nvGrpSpPr>
        <p:cNvPr id="1" name=""/>
        <p:cNvGrpSpPr/>
        <p:nvPr>
          <p:custDataLst>
            <p:tags r:id="rId1"/>
          </p:custDataLst>
        </p:nvPr>
      </p:nvGrpSpPr>
      <p:grpSpPr>
        <a:xfrm>
          <a:off x="0" y="0"/>
          <a: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2021/8/2</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a:t>
            </a:fld>
            <a:endParaRPr lang="zh-CN" altLang="en-US"/>
          </a:p>
        </p:txBody>
      </p:sp>
      <p:sp>
        <p:nvSpPr>
          <p:cNvPr id="2" name="标题 1"/>
          <p:cNvSpPr>
            <a:spLocks noGrp="1"/>
          </p:cNvSpPr>
          <p:nvPr>
            <p:ph type="title" hasCustomPrompt="1"/>
            <p:custDataLst>
              <p:tags r:id="rId5"/>
            </p:custDataLst>
          </p:nvPr>
        </p:nvSpPr>
        <p:spPr>
          <a:xfrm>
            <a:off x="1198800" y="2484000"/>
            <a:ext cx="97992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6000" b="1" i="0" u="none" strike="noStrike" kern="1200" cap="none" spc="300" normalizeH="0" baseline="0" noProof="1">
                <a:solidFill>
                  <a:schemeClr val="tx1">
                    <a:lumMod val="85000"/>
                    <a:lumOff val="15000"/>
                  </a:schemeClr>
                </a:solidFill>
                <a:effectLst/>
                <a:uFillTx/>
                <a:latin typeface="Arial" panose="020b0604020202020204" pitchFamily="34" charset="0"/>
                <a:ea typeface="微软雅黑" panose="020b0503020204020204" charset="-122"/>
                <a:cs typeface="+mj-cs"/>
                <a:sym typeface="+mn-ea"/>
              </a:defRPr>
            </a:lvl1pPr>
          </a:lstStyle>
          <a:p>
            <a:pPr lvl="0"/>
            <a:r>
              <a:rPr>
                <a:sym typeface="+mn-ea"/>
              </a:rPr>
              <a:t>单击此处编辑标题</a:t>
            </a:r>
          </a:p>
        </p:txBody>
      </p:sp>
      <p:sp>
        <p:nvSpPr>
          <p:cNvPr id="7" name="文本占位符 6"/>
          <p:cNvSpPr>
            <a:spLocks noGrp="1"/>
          </p:cNvSpPr>
          <p:nvPr>
            <p:ph type="body" sz="quarter" idx="13"/>
            <p:custDataLst>
              <p:tags r:id="rId6"/>
            </p:custDataLst>
          </p:nvPr>
        </p:nvSpPr>
        <p:spPr>
          <a:xfrm>
            <a:off x="1198800" y="3560400"/>
            <a:ext cx="9799200" cy="471600"/>
          </a:xfrm>
        </p:spPr>
        <p:txBody>
          <a:bodyPr lIns="90000" tIns="46800" rIns="90000" bIns="46800">
            <a:normAutofit/>
          </a:bodyPr>
          <a:lstStyle>
            <a:lvl1pPr marL="0" indent="0" algn="ctr">
              <a:lnSpc>
                <a:spcPct val="110000"/>
              </a:lnSpc>
              <a:buNone/>
              <a:defRPr sz="2400" spc="200" baseline="0">
                <a:solidFill>
                  <a:schemeClr val="tx1">
                    <a:lumMod val="65000"/>
                    <a:lumOff val="35000"/>
                  </a:schemeClr>
                </a:solidFill>
              </a:defRPr>
            </a:lvl1pPr>
          </a:lstStyle>
          <a:p>
            <a:pPr lvl="0"/>
            <a:r>
              <a:rPr lang="zh-CN" altLang="en-US"/>
              <a:t>单击此处编辑母版文本样式</a:t>
            </a:r>
          </a:p>
        </p:txBody>
      </p:sp>
    </p:spTree>
  </p:cSld>
  <p:clrMapOvr>
    <a:masterClrMapping/>
  </p:clrMapOvr>
  <p:transition spd="med"/>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29.xml" /><Relationship Id="rId11" Type="http://schemas.openxmlformats.org/officeDocument/2006/relationships/tags" Target="../tags/tag30.xml" /><Relationship Id="rId12" Type="http://schemas.openxmlformats.org/officeDocument/2006/relationships/tags" Target="../tags/tag31.xml" /><Relationship Id="rId13" Type="http://schemas.openxmlformats.org/officeDocument/2006/relationships/tags" Target="../tags/tag32.xml" /><Relationship Id="rId14" Type="http://schemas.openxmlformats.org/officeDocument/2006/relationships/tags" Target="../tags/tag33.xml" /><Relationship Id="rId15"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tags" Target="../tags/tag28.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9.xml" /><Relationship Id="rId10" Type="http://schemas.openxmlformats.org/officeDocument/2006/relationships/slideLayout" Target="../slideLayouts/slideLayout18.xml" /><Relationship Id="rId11" Type="http://schemas.openxmlformats.org/officeDocument/2006/relationships/slideLayout" Target="../slideLayouts/slideLayout19.xml" /><Relationship Id="rId12" Type="http://schemas.openxmlformats.org/officeDocument/2006/relationships/tags" Target="../tags/tag101.xml" /><Relationship Id="rId13" Type="http://schemas.openxmlformats.org/officeDocument/2006/relationships/tags" Target="../tags/tag102.xml" /><Relationship Id="rId14" Type="http://schemas.openxmlformats.org/officeDocument/2006/relationships/tags" Target="../tags/tag103.xml" /><Relationship Id="rId15" Type="http://schemas.openxmlformats.org/officeDocument/2006/relationships/tags" Target="../tags/tag104.xml" /><Relationship Id="rId16" Type="http://schemas.openxmlformats.org/officeDocument/2006/relationships/tags" Target="../tags/tag105.xml" /><Relationship Id="rId17" Type="http://schemas.openxmlformats.org/officeDocument/2006/relationships/tags" Target="../tags/tag106.xml" /><Relationship Id="rId18" Type="http://schemas.openxmlformats.org/officeDocument/2006/relationships/tags" Target="../tags/tag107.xml" /><Relationship Id="rId19" Type="http://schemas.openxmlformats.org/officeDocument/2006/relationships/theme" Target="../theme/theme2.xml" /><Relationship Id="rId2" Type="http://schemas.openxmlformats.org/officeDocument/2006/relationships/slideLayout" Target="../slideLayouts/slideLayout10.xml" /><Relationship Id="rId3" Type="http://schemas.openxmlformats.org/officeDocument/2006/relationships/slideLayout" Target="../slideLayouts/slideLayout11.xml" /><Relationship Id="rId4" Type="http://schemas.openxmlformats.org/officeDocument/2006/relationships/slideLayout" Target="../slideLayouts/slideLayout12.xml" /><Relationship Id="rId5" Type="http://schemas.openxmlformats.org/officeDocument/2006/relationships/slideLayout" Target="../slideLayouts/slideLayout13.xml" /><Relationship Id="rId6" Type="http://schemas.openxmlformats.org/officeDocument/2006/relationships/slideLayout" Target="../slideLayouts/slideLayout14.xml" /><Relationship Id="rId7" Type="http://schemas.openxmlformats.org/officeDocument/2006/relationships/slideLayout" Target="../slideLayouts/slideLayout15.xml" /><Relationship Id="rId8" Type="http://schemas.openxmlformats.org/officeDocument/2006/relationships/slideLayout" Target="../slideLayouts/slideLayout16.xml" /><Relationship Id="rId9" Type="http://schemas.openxmlformats.org/officeDocument/2006/relationships/slideLayout" Target="../slideLayouts/slideLayout17.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custDataLst>
            <p:tags r:id="rId9"/>
          </p:custDataLst>
        </p:nvPr>
      </p:nvGrpSpPr>
      <p:grpSpPr>
        <a:xfrm>
          <a:off x="0" y="0"/>
          <a:ext cx="0" cy="0"/>
        </a:xfrm>
      </p:grpSpPr>
      <p:sp>
        <p:nvSpPr>
          <p:cNvPr id="2" name="标题占位符 1"/>
          <p:cNvSpPr>
            <a:spLocks noGrp="1"/>
          </p:cNvSpPr>
          <p:nvPr>
            <p:ph type="title"/>
            <p:custDataLst>
              <p:tags r:id="rId10"/>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custDataLst>
              <p:tags r:id="rId11"/>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custDataLst>
              <p:tags r:id="rId12"/>
            </p:custDataLst>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2021/8/2</a:t>
            </a:fld>
            <a:endParaRPr lang="zh-CN" altLang="en-US"/>
          </a:p>
        </p:txBody>
      </p:sp>
      <p:sp>
        <p:nvSpPr>
          <p:cNvPr id="5" name="页脚占位符 4"/>
          <p:cNvSpPr>
            <a:spLocks noGrp="1"/>
          </p:cNvSpPr>
          <p:nvPr>
            <p:ph type="ftr" sz="quarter" idx="3"/>
            <p:custDataLst>
              <p:tags r:id="rId13"/>
            </p:custDataLst>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14"/>
            </p:custDataLst>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Lst>
  <p:transition spd="med"/>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FFFFFF"/>
        </a:solidFill>
        <a:effectLst/>
      </p:bgPr>
    </p:bg>
    <p:spTree>
      <p:nvGrpSpPr>
        <p:cNvPr id="1" name=""/>
        <p:cNvGrpSpPr/>
        <p:nvPr>
          <p:custDataLst>
            <p:tags r:id="rId12"/>
          </p:custDataLst>
        </p:nvPr>
      </p:nvGrpSpPr>
      <p:grpSpPr>
        <a:xfrm>
          <a:off x="0" y="0"/>
          <a:ext cx="0" cy="0"/>
        </a:xfrm>
      </p:grpSpPr>
      <p:sp>
        <p:nvSpPr>
          <p:cNvPr id="2" name="标题占位符 1"/>
          <p:cNvSpPr>
            <a:spLocks noGrp="1"/>
          </p:cNvSpPr>
          <p:nvPr>
            <p:ph type="title"/>
            <p:custDataLst>
              <p:tags r:id="rId13"/>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a:t>单击此处编辑母版标题样式</a:t>
            </a:r>
          </a:p>
        </p:txBody>
      </p:sp>
      <p:sp>
        <p:nvSpPr>
          <p:cNvPr id="3" name="文本占位符 2"/>
          <p:cNvSpPr>
            <a:spLocks noGrp="1"/>
          </p:cNvSpPr>
          <p:nvPr>
            <p:ph type="body" idx="1"/>
            <p:custDataLst>
              <p:tags r:id="rId14"/>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custDataLst>
              <p:tags r:id="rId15"/>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anose="020b0604020202020204" pitchFamily="34" charset="0"/>
                <a:ea typeface="微软雅黑" panose="020b0503020204020204" charset="-122"/>
              </a:defRPr>
            </a:lvl1pPr>
          </a:lstStyle>
          <a:p>
            <a:fld id="{760FBDFE-C587-4B4C-A407-44438C67B59E}" type="datetimeFigureOut">
              <a:rPr lang="zh-CN" altLang="en-US" smtClean="0"/>
              <a:t>2021/8/2</a:t>
            </a:fld>
            <a:endParaRPr lang="zh-CN" altLang="en-US"/>
          </a:p>
        </p:txBody>
      </p:sp>
      <p:sp>
        <p:nvSpPr>
          <p:cNvPr id="5" name="页脚占位符 4"/>
          <p:cNvSpPr>
            <a:spLocks noGrp="1"/>
          </p:cNvSpPr>
          <p:nvPr>
            <p:ph type="ftr" sz="quarter" idx="3"/>
            <p:custDataLst>
              <p:tags r:id="rId16"/>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anose="020b0604020202020204" pitchFamily="34" charset="0"/>
                <a:ea typeface="微软雅黑" panose="020b0503020204020204" charset="-122"/>
              </a:defRPr>
            </a:lvl1pPr>
          </a:lstStyle>
          <a:p>
            <a:endParaRPr lang="zh-CN" altLang="en-US"/>
          </a:p>
        </p:txBody>
      </p:sp>
      <p:sp>
        <p:nvSpPr>
          <p:cNvPr id="6" name="灯片编号占位符 5"/>
          <p:cNvSpPr>
            <a:spLocks noGrp="1"/>
          </p:cNvSpPr>
          <p:nvPr>
            <p:ph type="sldNum" sz="quarter" idx="4"/>
            <p:custDataLst>
              <p:tags r:id="rId17"/>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anose="020b0604020202020204" pitchFamily="34" charset="0"/>
                <a:ea typeface="微软雅黑" panose="020b0503020204020204" charset="-122"/>
              </a:defRPr>
            </a:lvl1pPr>
          </a:lstStyle>
          <a:p>
            <a:fld id="{49AE70B2-8BF9-45C0-BB95-33D1B9D3A854}" type="slidenum">
              <a:rPr lang="zh-CN" altLang="en-US" smtClean="0"/>
              <a:t>0</a:t>
            </a:fld>
            <a:endParaRPr lang="zh-CN" altLang="en-US"/>
          </a:p>
        </p:txBody>
      </p:sp>
    </p:spTree>
    <p:custDataLst>
      <p:tags r:id="rId18"/>
    </p:custDataLst>
  </p:cSld>
  <p:clrMap bg1="lt1" tx1="dk1" bg2="lt2" tx2="dk2" accent1="accent1" accent2="accent2" accent3="accent3" accent4="accent4" accent5="accent5" accent6="accent6" hlink="hlink" folHlink="folHlink"/>
  <p:sldLayoutIdLst>
    <p:sldLayoutId id="2147483658" r:id="rId1"/>
    <p:sldLayoutId id="2147483659" r:id="rId2"/>
    <p:sldLayoutId id="2147483660" r:id="rId3"/>
    <p:sldLayoutId id="2147483661" r:id="rId4"/>
    <p:sldLayoutId id="2147483662" r:id="rId5"/>
    <p:sldLayoutId id="2147483663" r:id="rId6"/>
    <p:sldLayoutId id="2147483664" r:id="rId7"/>
    <p:sldLayoutId id="2147483665" r:id="rId8"/>
    <p:sldLayoutId id="2147483666" r:id="rId9"/>
    <p:sldLayoutId id="2147483667" r:id="rId10"/>
    <p:sldLayoutId id="2147483668" r:id="rId11"/>
  </p:sldLayoutIdLst>
  <p:transition spd="med"/>
  <p:timing/>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charset="-122"/>
          <a:cs typeface="+mn-cs"/>
        </a:defRPr>
      </a:lvl1pPr>
      <a:lvl2pPr marL="685800"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charset="-122"/>
          <a:cs typeface="+mn-cs"/>
        </a:defRPr>
      </a:lvl2pPr>
      <a:lvl3pPr marL="1143000" indent="-228600" algn="l" defTabSz="914400" rtl="0" eaLnBrk="1" fontAlgn="auto" latinLnBrk="0" hangingPunct="1">
        <a:lnSpc>
          <a:spcPct val="120000"/>
        </a:lnSpc>
        <a:spcBef>
          <a:spcPct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charset="-122"/>
          <a:cs typeface="+mn-cs"/>
        </a:defRPr>
      </a:lvl3pPr>
      <a:lvl4pPr marL="1600200" indent="-228600" algn="l" defTabSz="914400" rtl="0" eaLnBrk="1" fontAlgn="auto" latinLnBrk="0" hangingPunct="1">
        <a:lnSpc>
          <a:spcPct val="120000"/>
        </a:lnSpc>
        <a:spcBef>
          <a:spcPct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charset="-122"/>
          <a:cs typeface="+mn-cs"/>
        </a:defRPr>
      </a:lvl4pPr>
      <a:lvl5pPr marL="2057400" indent="-228600" algn="l" defTabSz="914400" rtl="0" eaLnBrk="1" fontAlgn="auto" latinLnBrk="0" hangingPunct="1">
        <a:lnSpc>
          <a:spcPct val="120000"/>
        </a:lnSpc>
        <a:spcBef>
          <a:spcPct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15.xml" /><Relationship Id="rId3" Type="http://schemas.openxmlformats.org/officeDocument/2006/relationships/tags" Target="../tags/tag116.xml" /><Relationship Id="rId4" Type="http://schemas.openxmlformats.org/officeDocument/2006/relationships/tags" Target="../tags/tag117.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23.xml" /><Relationship Id="rId11" Type="http://schemas.openxmlformats.org/officeDocument/2006/relationships/tags" Target="../tags/tag124.xml" /><Relationship Id="rId12" Type="http://schemas.openxmlformats.org/officeDocument/2006/relationships/tags" Target="../tags/tag125.xml" /><Relationship Id="rId13" Type="http://schemas.openxmlformats.org/officeDocument/2006/relationships/tags" Target="../tags/tag126.xml" /><Relationship Id="rId14" Type="http://schemas.openxmlformats.org/officeDocument/2006/relationships/tags" Target="../tags/tag127.xml" /><Relationship Id="rId15" Type="http://schemas.openxmlformats.org/officeDocument/2006/relationships/tags" Target="../tags/tag128.xml" /><Relationship Id="rId2" Type="http://schemas.openxmlformats.org/officeDocument/2006/relationships/tags" Target="../tags/tag118.xml" /><Relationship Id="rId3" Type="http://schemas.openxmlformats.org/officeDocument/2006/relationships/tags" Target="../tags/tag119.xml" /><Relationship Id="rId4" Type="http://schemas.openxmlformats.org/officeDocument/2006/relationships/image" Target="../media/image5.png" /><Relationship Id="rId5" Type="http://schemas.openxmlformats.org/officeDocument/2006/relationships/tags" Target="../tags/tag120.xml" /><Relationship Id="rId6" Type="http://schemas.openxmlformats.org/officeDocument/2006/relationships/tags" Target="../tags/tag121.xml" /><Relationship Id="rId7" Type="http://schemas.openxmlformats.org/officeDocument/2006/relationships/image" Target="../media/image6.png" /><Relationship Id="rId8" Type="http://schemas.openxmlformats.org/officeDocument/2006/relationships/tags" Target="../tags/tag122.xml" /><Relationship Id="rId9" Type="http://schemas.openxmlformats.org/officeDocument/2006/relationships/image" Target="../media/image7.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34.xml" /><Relationship Id="rId11" Type="http://schemas.openxmlformats.org/officeDocument/2006/relationships/tags" Target="../tags/tag135.xml" /><Relationship Id="rId12" Type="http://schemas.openxmlformats.org/officeDocument/2006/relationships/tags" Target="../tags/tag136.xml" /><Relationship Id="rId2" Type="http://schemas.openxmlformats.org/officeDocument/2006/relationships/tags" Target="../tags/tag129.xml" /><Relationship Id="rId3" Type="http://schemas.openxmlformats.org/officeDocument/2006/relationships/tags" Target="../tags/tag130.xml" /><Relationship Id="rId4" Type="http://schemas.openxmlformats.org/officeDocument/2006/relationships/image" Target="../media/image5.png" /><Relationship Id="rId5" Type="http://schemas.openxmlformats.org/officeDocument/2006/relationships/tags" Target="../tags/tag131.xml" /><Relationship Id="rId6" Type="http://schemas.openxmlformats.org/officeDocument/2006/relationships/tags" Target="../tags/tag132.xml" /><Relationship Id="rId7" Type="http://schemas.openxmlformats.org/officeDocument/2006/relationships/image" Target="../media/image6.png" /><Relationship Id="rId8" Type="http://schemas.openxmlformats.org/officeDocument/2006/relationships/tags" Target="../tags/tag133.xml" /><Relationship Id="rId9" Type="http://schemas.openxmlformats.org/officeDocument/2006/relationships/image" Target="../media/image7.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45.xml" /><Relationship Id="rId11" Type="http://schemas.openxmlformats.org/officeDocument/2006/relationships/tags" Target="../tags/tag146.xml" /><Relationship Id="rId12" Type="http://schemas.openxmlformats.org/officeDocument/2006/relationships/tags" Target="../tags/tag147.xml" /><Relationship Id="rId2" Type="http://schemas.openxmlformats.org/officeDocument/2006/relationships/tags" Target="../tags/tag137.xml" /><Relationship Id="rId3" Type="http://schemas.openxmlformats.org/officeDocument/2006/relationships/tags" Target="../tags/tag138.xml" /><Relationship Id="rId4" Type="http://schemas.openxmlformats.org/officeDocument/2006/relationships/tags" Target="../tags/tag139.xml" /><Relationship Id="rId5" Type="http://schemas.openxmlformats.org/officeDocument/2006/relationships/tags" Target="../tags/tag140.xml" /><Relationship Id="rId6" Type="http://schemas.openxmlformats.org/officeDocument/2006/relationships/tags" Target="../tags/tag141.xml" /><Relationship Id="rId7" Type="http://schemas.openxmlformats.org/officeDocument/2006/relationships/tags" Target="../tags/tag142.xml" /><Relationship Id="rId8" Type="http://schemas.openxmlformats.org/officeDocument/2006/relationships/tags" Target="../tags/tag143.xml" /><Relationship Id="rId9" Type="http://schemas.openxmlformats.org/officeDocument/2006/relationships/tags" Target="../tags/tag144.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53.xml" /><Relationship Id="rId11" Type="http://schemas.openxmlformats.org/officeDocument/2006/relationships/tags" Target="../tags/tag154.xml" /><Relationship Id="rId12" Type="http://schemas.openxmlformats.org/officeDocument/2006/relationships/tags" Target="../tags/tag155.xml" /><Relationship Id="rId2" Type="http://schemas.openxmlformats.org/officeDocument/2006/relationships/tags" Target="../tags/tag148.xml" /><Relationship Id="rId3" Type="http://schemas.openxmlformats.org/officeDocument/2006/relationships/tags" Target="../tags/tag149.xml" /><Relationship Id="rId4" Type="http://schemas.openxmlformats.org/officeDocument/2006/relationships/image" Target="../media/image5.png" /><Relationship Id="rId5" Type="http://schemas.openxmlformats.org/officeDocument/2006/relationships/tags" Target="../tags/tag150.xml" /><Relationship Id="rId6" Type="http://schemas.openxmlformats.org/officeDocument/2006/relationships/tags" Target="../tags/tag151.xml" /><Relationship Id="rId7" Type="http://schemas.openxmlformats.org/officeDocument/2006/relationships/image" Target="../media/image6.png" /><Relationship Id="rId8" Type="http://schemas.openxmlformats.org/officeDocument/2006/relationships/tags" Target="../tags/tag152.xml" /><Relationship Id="rId9" Type="http://schemas.openxmlformats.org/officeDocument/2006/relationships/image" Target="../media/image7.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56.xml" /><Relationship Id="rId3" Type="http://schemas.openxmlformats.org/officeDocument/2006/relationships/tags" Target="../tags/tag157.xml" /><Relationship Id="rId4" Type="http://schemas.openxmlformats.org/officeDocument/2006/relationships/tags" Target="../tags/tag158.xml" /><Relationship Id="rId5" Type="http://schemas.openxmlformats.org/officeDocument/2006/relationships/tags" Target="../tags/tag159.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60.xml" /><Relationship Id="rId3" Type="http://schemas.openxmlformats.org/officeDocument/2006/relationships/tags" Target="../tags/tag161.xml" /><Relationship Id="rId4" Type="http://schemas.openxmlformats.org/officeDocument/2006/relationships/tags" Target="../tags/tag162.xml" /><Relationship Id="rId5" Type="http://schemas.openxmlformats.org/officeDocument/2006/relationships/tags" Target="../tags/tag163.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69.xml" /><Relationship Id="rId11" Type="http://schemas.openxmlformats.org/officeDocument/2006/relationships/tags" Target="../tags/tag170.xml" /><Relationship Id="rId12" Type="http://schemas.openxmlformats.org/officeDocument/2006/relationships/tags" Target="../tags/tag171.xml" /><Relationship Id="rId2" Type="http://schemas.openxmlformats.org/officeDocument/2006/relationships/tags" Target="../tags/tag164.xml" /><Relationship Id="rId3" Type="http://schemas.openxmlformats.org/officeDocument/2006/relationships/tags" Target="../tags/tag165.xml" /><Relationship Id="rId4" Type="http://schemas.openxmlformats.org/officeDocument/2006/relationships/image" Target="../media/image5.png" /><Relationship Id="rId5" Type="http://schemas.openxmlformats.org/officeDocument/2006/relationships/tags" Target="../tags/tag166.xml" /><Relationship Id="rId6" Type="http://schemas.openxmlformats.org/officeDocument/2006/relationships/tags" Target="../tags/tag167.xml" /><Relationship Id="rId7" Type="http://schemas.openxmlformats.org/officeDocument/2006/relationships/image" Target="../media/image6.png" /><Relationship Id="rId8" Type="http://schemas.openxmlformats.org/officeDocument/2006/relationships/tags" Target="../tags/tag168.xml" /><Relationship Id="rId9" Type="http://schemas.openxmlformats.org/officeDocument/2006/relationships/image" Target="../media/image7.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 Id="rId3" Type="http://schemas.openxmlformats.org/officeDocument/2006/relationships/tags" Target="../tags/tag176.xml" /><Relationship Id="rId4" Type="http://schemas.openxmlformats.org/officeDocument/2006/relationships/tags" Target="../tags/tag177.xml" /><Relationship Id="rId5" Type="http://schemas.openxmlformats.org/officeDocument/2006/relationships/tags" Target="../tags/tag178.xml" /><Relationship Id="rId6" Type="http://schemas.openxmlformats.org/officeDocument/2006/relationships/tags" Target="../tags/tag179.xml" /><Relationship Id="rId7" Type="http://schemas.openxmlformats.org/officeDocument/2006/relationships/tags" Target="../tags/tag180.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81.xml" /><Relationship Id="rId3" Type="http://schemas.openxmlformats.org/officeDocument/2006/relationships/tags" Target="../tags/tag18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83.xml" /><Relationship Id="rId3" Type="http://schemas.openxmlformats.org/officeDocument/2006/relationships/tags" Target="../tags/tag184.xml" /><Relationship Id="rId4" Type="http://schemas.openxmlformats.org/officeDocument/2006/relationships/tags" Target="../tags/tag185.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86.xml" /><Relationship Id="rId3" Type="http://schemas.openxmlformats.org/officeDocument/2006/relationships/tags" Target="../tags/tag187.xml" /><Relationship Id="rId4" Type="http://schemas.openxmlformats.org/officeDocument/2006/relationships/tags" Target="../tags/tag188.xml" /><Relationship Id="rId5" Type="http://schemas.openxmlformats.org/officeDocument/2006/relationships/tags" Target="../tags/tag189.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 Id="rId3" Type="http://schemas.openxmlformats.org/officeDocument/2006/relationships/tags" Target="../tags/tag194.xml" /><Relationship Id="rId4" Type="http://schemas.openxmlformats.org/officeDocument/2006/relationships/tags" Target="../tags/tag195.xml" /><Relationship Id="rId5" Type="http://schemas.openxmlformats.org/officeDocument/2006/relationships/image" Target="../media/image8.png" /><Relationship Id="rId6" Type="http://schemas.openxmlformats.org/officeDocument/2006/relationships/tags" Target="../tags/tag196.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xml" /><Relationship Id="rId3" Type="http://schemas.openxmlformats.org/officeDocument/2006/relationships/tags" Target="../tags/tag201.xml" /><Relationship Id="rId4" Type="http://schemas.openxmlformats.org/officeDocument/2006/relationships/image" Target="../media/image9.png" /><Relationship Id="rId5" Type="http://schemas.openxmlformats.org/officeDocument/2006/relationships/tags" Target="../tags/tag202.xml" /><Relationship Id="rId6" Type="http://schemas.openxmlformats.org/officeDocument/2006/relationships/tags" Target="../tags/tag203.xml" /><Relationship Id="rId7" Type="http://schemas.openxmlformats.org/officeDocument/2006/relationships/tags" Target="../tags/tag204.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4.xml" /><Relationship Id="rId3" Type="http://schemas.openxmlformats.org/officeDocument/2006/relationships/tags" Target="../tags/tag209.xml" /><Relationship Id="rId4" Type="http://schemas.openxmlformats.org/officeDocument/2006/relationships/tags" Target="../tags/tag210.xml" /><Relationship Id="rId5" Type="http://schemas.openxmlformats.org/officeDocument/2006/relationships/tags" Target="../tags/tag211.xml" /><Relationship Id="rId6" Type="http://schemas.openxmlformats.org/officeDocument/2006/relationships/tags" Target="../tags/tag212.xml" /><Relationship Id="rId7" Type="http://schemas.openxmlformats.org/officeDocument/2006/relationships/tags" Target="../tags/tag213.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14.xml" /><Relationship Id="rId3" Type="http://schemas.openxmlformats.org/officeDocument/2006/relationships/tags" Target="../tags/tag215.xml" /><Relationship Id="rId4" Type="http://schemas.openxmlformats.org/officeDocument/2006/relationships/tags" Target="../tags/tag216.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5.xml" /><Relationship Id="rId3" Type="http://schemas.openxmlformats.org/officeDocument/2006/relationships/tags" Target="../tags/tag221.xml" /><Relationship Id="rId4" Type="http://schemas.openxmlformats.org/officeDocument/2006/relationships/tags" Target="../tags/tag222.xml" /><Relationship Id="rId5" Type="http://schemas.openxmlformats.org/officeDocument/2006/relationships/tags" Target="../tags/tag223.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232.xml" /><Relationship Id="rId11" Type="http://schemas.openxmlformats.org/officeDocument/2006/relationships/tags" Target="../tags/tag233.xml" /><Relationship Id="rId12" Type="http://schemas.openxmlformats.org/officeDocument/2006/relationships/tags" Target="../tags/tag234.xml" /><Relationship Id="rId13" Type="http://schemas.openxmlformats.org/officeDocument/2006/relationships/tags" Target="../tags/tag235.xml" /><Relationship Id="rId2" Type="http://schemas.openxmlformats.org/officeDocument/2006/relationships/tags" Target="../tags/tag224.xml" /><Relationship Id="rId3" Type="http://schemas.openxmlformats.org/officeDocument/2006/relationships/tags" Target="../tags/tag225.xml" /><Relationship Id="rId4" Type="http://schemas.openxmlformats.org/officeDocument/2006/relationships/tags" Target="../tags/tag226.xml" /><Relationship Id="rId5" Type="http://schemas.openxmlformats.org/officeDocument/2006/relationships/tags" Target="../tags/tag227.xml" /><Relationship Id="rId6" Type="http://schemas.openxmlformats.org/officeDocument/2006/relationships/tags" Target="../tags/tag228.xml" /><Relationship Id="rId7" Type="http://schemas.openxmlformats.org/officeDocument/2006/relationships/tags" Target="../tags/tag229.xml" /><Relationship Id="rId8" Type="http://schemas.openxmlformats.org/officeDocument/2006/relationships/tags" Target="../tags/tag230.xml" /><Relationship Id="rId9" Type="http://schemas.openxmlformats.org/officeDocument/2006/relationships/tags" Target="../tags/tag231.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244.xml" /><Relationship Id="rId11" Type="http://schemas.openxmlformats.org/officeDocument/2006/relationships/tags" Target="../tags/tag245.xml" /><Relationship Id="rId12" Type="http://schemas.openxmlformats.org/officeDocument/2006/relationships/tags" Target="../tags/tag246.xml" /><Relationship Id="rId13" Type="http://schemas.openxmlformats.org/officeDocument/2006/relationships/tags" Target="../tags/tag247.xml" /><Relationship Id="rId14" Type="http://schemas.openxmlformats.org/officeDocument/2006/relationships/tags" Target="../tags/tag248.xml" /><Relationship Id="rId15" Type="http://schemas.openxmlformats.org/officeDocument/2006/relationships/tags" Target="../tags/tag249.xml" /><Relationship Id="rId16" Type="http://schemas.openxmlformats.org/officeDocument/2006/relationships/tags" Target="../tags/tag250.xml" /><Relationship Id="rId17" Type="http://schemas.openxmlformats.org/officeDocument/2006/relationships/tags" Target="../tags/tag251.xml" /><Relationship Id="rId18" Type="http://schemas.openxmlformats.org/officeDocument/2006/relationships/tags" Target="../tags/tag252.xml" /><Relationship Id="rId19" Type="http://schemas.openxmlformats.org/officeDocument/2006/relationships/tags" Target="../tags/tag253.xml" /><Relationship Id="rId2" Type="http://schemas.openxmlformats.org/officeDocument/2006/relationships/tags" Target="../tags/tag236.xml" /><Relationship Id="rId20" Type="http://schemas.openxmlformats.org/officeDocument/2006/relationships/tags" Target="../tags/tag254.xml" /><Relationship Id="rId3" Type="http://schemas.openxmlformats.org/officeDocument/2006/relationships/tags" Target="../tags/tag237.xml" /><Relationship Id="rId4" Type="http://schemas.openxmlformats.org/officeDocument/2006/relationships/tags" Target="../tags/tag238.xml" /><Relationship Id="rId5" Type="http://schemas.openxmlformats.org/officeDocument/2006/relationships/tags" Target="../tags/tag239.xml" /><Relationship Id="rId6" Type="http://schemas.openxmlformats.org/officeDocument/2006/relationships/tags" Target="../tags/tag240.xml" /><Relationship Id="rId7" Type="http://schemas.openxmlformats.org/officeDocument/2006/relationships/tags" Target="../tags/tag241.xml" /><Relationship Id="rId8" Type="http://schemas.openxmlformats.org/officeDocument/2006/relationships/tags" Target="../tags/tag242.xml" /><Relationship Id="rId9" Type="http://schemas.openxmlformats.org/officeDocument/2006/relationships/tags" Target="../tags/tag243.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6.xml" /><Relationship Id="rId3" Type="http://schemas.openxmlformats.org/officeDocument/2006/relationships/tags" Target="../tags/tag259.xml" /><Relationship Id="rId4" Type="http://schemas.openxmlformats.org/officeDocument/2006/relationships/tags" Target="../tags/tag260.xml" /><Relationship Id="rId5" Type="http://schemas.openxmlformats.org/officeDocument/2006/relationships/tags" Target="../tags/tag261.xml" /><Relationship Id="rId6" Type="http://schemas.openxmlformats.org/officeDocument/2006/relationships/tags" Target="../tags/tag262.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7.xml" /><Relationship Id="rId3" Type="http://schemas.openxmlformats.org/officeDocument/2006/relationships/tags" Target="../tags/tag267.xml" /><Relationship Id="rId4" Type="http://schemas.openxmlformats.org/officeDocument/2006/relationships/tags" Target="../tags/tag268.xml" /><Relationship Id="rId5" Type="http://schemas.openxmlformats.org/officeDocument/2006/relationships/tags" Target="../tags/tag269.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70.xml" /><Relationship Id="rId3" Type="http://schemas.openxmlformats.org/officeDocument/2006/relationships/tags" Target="../tags/tag271.xml" /><Relationship Id="rId4" Type="http://schemas.openxmlformats.org/officeDocument/2006/relationships/tags" Target="../tags/tag272.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8.xml" /><Relationship Id="rId3" Type="http://schemas.openxmlformats.org/officeDocument/2006/relationships/tags" Target="../tags/tag277.xml" /><Relationship Id="rId4" Type="http://schemas.openxmlformats.org/officeDocument/2006/relationships/tags" Target="../tags/tag278.xml" /><Relationship Id="rId5" Type="http://schemas.openxmlformats.org/officeDocument/2006/relationships/tags" Target="../tags/tag279.xml" /><Relationship Id="rId6" Type="http://schemas.openxmlformats.org/officeDocument/2006/relationships/image" Target="../media/image10.png" /><Relationship Id="rId7" Type="http://schemas.openxmlformats.org/officeDocument/2006/relationships/tags" Target="../tags/tag280.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9.xml" /><Relationship Id="rId3" Type="http://schemas.openxmlformats.org/officeDocument/2006/relationships/tags" Target="../tags/tag285.xml" /><Relationship Id="rId4" Type="http://schemas.openxmlformats.org/officeDocument/2006/relationships/tags" Target="../tags/tag286.xml" /><Relationship Id="rId5" Type="http://schemas.openxmlformats.org/officeDocument/2006/relationships/tags" Target="../tags/tag287.xml" /><Relationship Id="rId6" Type="http://schemas.openxmlformats.org/officeDocument/2006/relationships/tags" Target="../tags/tag288.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0.xml" /><Relationship Id="rId3" Type="http://schemas.openxmlformats.org/officeDocument/2006/relationships/tags" Target="../tags/tag293.xml" /><Relationship Id="rId4" Type="http://schemas.openxmlformats.org/officeDocument/2006/relationships/tags" Target="../tags/tag294.xml" /><Relationship Id="rId5" Type="http://schemas.openxmlformats.org/officeDocument/2006/relationships/tags" Target="../tags/tag295.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96.xml" /><Relationship Id="rId3" Type="http://schemas.openxmlformats.org/officeDocument/2006/relationships/tags" Target="../tags/tag297.xml" /><Relationship Id="rId4" Type="http://schemas.openxmlformats.org/officeDocument/2006/relationships/tags" Target="../tags/tag298.xml" /><Relationship Id="rId5" Type="http://schemas.openxmlformats.org/officeDocument/2006/relationships/tags" Target="../tags/tag299.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00.xml" /><Relationship Id="rId3" Type="http://schemas.openxmlformats.org/officeDocument/2006/relationships/tags" Target="../tags/tag301.xml" /><Relationship Id="rId4" Type="http://schemas.openxmlformats.org/officeDocument/2006/relationships/tags" Target="../tags/tag302.xml" /><Relationship Id="rId5" Type="http://schemas.openxmlformats.org/officeDocument/2006/relationships/tags" Target="../tags/tag303.xml" /><Relationship Id="rId6" Type="http://schemas.openxmlformats.org/officeDocument/2006/relationships/tags" Target="../tags/tag304.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05.xml" /><Relationship Id="rId3" Type="http://schemas.openxmlformats.org/officeDocument/2006/relationships/tags" Target="../tags/tag306.xml" /><Relationship Id="rId4" Type="http://schemas.openxmlformats.org/officeDocument/2006/relationships/tags" Target="../tags/tag307.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08.xml" /><Relationship Id="rId3" Type="http://schemas.openxmlformats.org/officeDocument/2006/relationships/tags" Target="../tags/tag309.xml" /><Relationship Id="rId4" Type="http://schemas.openxmlformats.org/officeDocument/2006/relationships/tags" Target="../tags/tag310.xml" /><Relationship Id="rId5" Type="http://schemas.openxmlformats.org/officeDocument/2006/relationships/tags" Target="../tags/tag311.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1.xml" /><Relationship Id="rId3" Type="http://schemas.openxmlformats.org/officeDocument/2006/relationships/tags" Target="../tags/tag316.xml" /><Relationship Id="rId4" Type="http://schemas.openxmlformats.org/officeDocument/2006/relationships/tags" Target="../tags/tag317.xml" /><Relationship Id="rId5" Type="http://schemas.openxmlformats.org/officeDocument/2006/relationships/tags" Target="../tags/tag318.xml" /><Relationship Id="rId6" Type="http://schemas.openxmlformats.org/officeDocument/2006/relationships/tags" Target="../tags/tag319.xml" /><Relationship Id="rId7" Type="http://schemas.openxmlformats.org/officeDocument/2006/relationships/tags" Target="../tags/tag320.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21.xml" /><Relationship Id="rId3" Type="http://schemas.openxmlformats.org/officeDocument/2006/relationships/tags" Target="../tags/tag322.xml" /><Relationship Id="rId4" Type="http://schemas.openxmlformats.org/officeDocument/2006/relationships/tags" Target="../tags/tag323.xml" /><Relationship Id="rId5" Type="http://schemas.openxmlformats.org/officeDocument/2006/relationships/tags" Target="../tags/tag324.xml" /><Relationship Id="rId6" Type="http://schemas.openxmlformats.org/officeDocument/2006/relationships/tags" Target="../tags/tag325.xml" /><Relationship Id="rId7" Type="http://schemas.openxmlformats.org/officeDocument/2006/relationships/tags" Target="../tags/tag326.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27.xml" /><Relationship Id="rId3" Type="http://schemas.openxmlformats.org/officeDocument/2006/relationships/tags" Target="../tags/tag328.xml" /><Relationship Id="rId4" Type="http://schemas.openxmlformats.org/officeDocument/2006/relationships/tags" Target="../tags/tag329.xml" /><Relationship Id="rId5" Type="http://schemas.openxmlformats.org/officeDocument/2006/relationships/tags" Target="../tags/tag330.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31.xml" /><Relationship Id="rId3" Type="http://schemas.openxmlformats.org/officeDocument/2006/relationships/tags" Target="../tags/tag332.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2.xml" /><Relationship Id="rId3" Type="http://schemas.openxmlformats.org/officeDocument/2006/relationships/tags" Target="../tags/tag337.xml" /><Relationship Id="rId4" Type="http://schemas.openxmlformats.org/officeDocument/2006/relationships/tags" Target="../tags/tag338.xml" /><Relationship Id="rId5" Type="http://schemas.openxmlformats.org/officeDocument/2006/relationships/tags" Target="../tags/tag339.xml" /><Relationship Id="rId6" Type="http://schemas.openxmlformats.org/officeDocument/2006/relationships/tags" Target="../tags/tag340.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3.xml" /><Relationship Id="rId3" Type="http://schemas.openxmlformats.org/officeDocument/2006/relationships/tags" Target="../tags/tag345.xml" /><Relationship Id="rId4" Type="http://schemas.openxmlformats.org/officeDocument/2006/relationships/tags" Target="../tags/tag346.xml" /><Relationship Id="rId5" Type="http://schemas.openxmlformats.org/officeDocument/2006/relationships/tags" Target="../tags/tag347.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48.xml" /><Relationship Id="rId3" Type="http://schemas.openxmlformats.org/officeDocument/2006/relationships/tags" Target="../tags/tag349.xml" /><Relationship Id="rId4" Type="http://schemas.openxmlformats.org/officeDocument/2006/relationships/tags" Target="../tags/tag350.xml" /><Relationship Id="rId5" Type="http://schemas.openxmlformats.org/officeDocument/2006/relationships/tags" Target="../tags/tag351.xml" /><Relationship Id="rId6" Type="http://schemas.openxmlformats.org/officeDocument/2006/relationships/tags" Target="../tags/tag352.xml" /><Relationship Id="rId7" Type="http://schemas.openxmlformats.org/officeDocument/2006/relationships/tags" Target="../tags/tag353.xml" /><Relationship Id="rId8" Type="http://schemas.openxmlformats.org/officeDocument/2006/relationships/tags" Target="../tags/tag354.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363.xml" /><Relationship Id="rId11" Type="http://schemas.openxmlformats.org/officeDocument/2006/relationships/tags" Target="../tags/tag364.xml" /><Relationship Id="rId12" Type="http://schemas.openxmlformats.org/officeDocument/2006/relationships/tags" Target="../tags/tag365.xml" /><Relationship Id="rId13" Type="http://schemas.openxmlformats.org/officeDocument/2006/relationships/tags" Target="../tags/tag366.xml" /><Relationship Id="rId14" Type="http://schemas.openxmlformats.org/officeDocument/2006/relationships/tags" Target="../tags/tag367.xml" /><Relationship Id="rId2" Type="http://schemas.openxmlformats.org/officeDocument/2006/relationships/tags" Target="../tags/tag355.xml" /><Relationship Id="rId3" Type="http://schemas.openxmlformats.org/officeDocument/2006/relationships/tags" Target="../tags/tag356.xml" /><Relationship Id="rId4" Type="http://schemas.openxmlformats.org/officeDocument/2006/relationships/tags" Target="../tags/tag357.xml" /><Relationship Id="rId5" Type="http://schemas.openxmlformats.org/officeDocument/2006/relationships/tags" Target="../tags/tag358.xml" /><Relationship Id="rId6" Type="http://schemas.openxmlformats.org/officeDocument/2006/relationships/tags" Target="../tags/tag359.xml" /><Relationship Id="rId7" Type="http://schemas.openxmlformats.org/officeDocument/2006/relationships/tags" Target="../tags/tag360.xml" /><Relationship Id="rId8" Type="http://schemas.openxmlformats.org/officeDocument/2006/relationships/tags" Target="../tags/tag361.xml" /><Relationship Id="rId9" Type="http://schemas.openxmlformats.org/officeDocument/2006/relationships/tags" Target="../tags/tag362.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68.xml" /><Relationship Id="rId3" Type="http://schemas.openxmlformats.org/officeDocument/2006/relationships/tags" Target="../tags/tag369.xml" /><Relationship Id="rId4" Type="http://schemas.openxmlformats.org/officeDocument/2006/relationships/tags" Target="../tags/tag370.xml" /><Relationship Id="rId5" Type="http://schemas.openxmlformats.org/officeDocument/2006/relationships/tags" Target="../tags/tag371.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380.xml" /><Relationship Id="rId11" Type="http://schemas.openxmlformats.org/officeDocument/2006/relationships/tags" Target="../tags/tag381.xml" /><Relationship Id="rId12" Type="http://schemas.openxmlformats.org/officeDocument/2006/relationships/tags" Target="../tags/tag382.xml" /><Relationship Id="rId13" Type="http://schemas.openxmlformats.org/officeDocument/2006/relationships/tags" Target="../tags/tag383.xml" /><Relationship Id="rId14" Type="http://schemas.openxmlformats.org/officeDocument/2006/relationships/tags" Target="../tags/tag384.xml" /><Relationship Id="rId2" Type="http://schemas.openxmlformats.org/officeDocument/2006/relationships/tags" Target="../tags/tag372.xml" /><Relationship Id="rId3" Type="http://schemas.openxmlformats.org/officeDocument/2006/relationships/tags" Target="../tags/tag373.xml" /><Relationship Id="rId4" Type="http://schemas.openxmlformats.org/officeDocument/2006/relationships/tags" Target="../tags/tag374.xml" /><Relationship Id="rId5" Type="http://schemas.openxmlformats.org/officeDocument/2006/relationships/tags" Target="../tags/tag375.xml" /><Relationship Id="rId6" Type="http://schemas.openxmlformats.org/officeDocument/2006/relationships/tags" Target="../tags/tag376.xml" /><Relationship Id="rId7" Type="http://schemas.openxmlformats.org/officeDocument/2006/relationships/tags" Target="../tags/tag377.xml" /><Relationship Id="rId8" Type="http://schemas.openxmlformats.org/officeDocument/2006/relationships/tags" Target="../tags/tag378.xml" /><Relationship Id="rId9" Type="http://schemas.openxmlformats.org/officeDocument/2006/relationships/tags" Target="../tags/tag379.xml"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4.xml" /><Relationship Id="rId3" Type="http://schemas.openxmlformats.org/officeDocument/2006/relationships/tags" Target="../tags/tag389.xml" /><Relationship Id="rId4" Type="http://schemas.openxmlformats.org/officeDocument/2006/relationships/tags" Target="../tags/tag390.xml" /><Relationship Id="rId5" Type="http://schemas.openxmlformats.org/officeDocument/2006/relationships/image" Target="../media/image11.png" /><Relationship Id="rId6" Type="http://schemas.openxmlformats.org/officeDocument/2006/relationships/tags" Target="../tags/tag391.xml"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5.xml" /><Relationship Id="rId3" Type="http://schemas.openxmlformats.org/officeDocument/2006/relationships/tags" Target="../tags/tag396.xml" /><Relationship Id="rId4" Type="http://schemas.openxmlformats.org/officeDocument/2006/relationships/tags" Target="../tags/tag397.xml" /><Relationship Id="rId5" Type="http://schemas.openxmlformats.org/officeDocument/2006/relationships/tags" Target="../tags/tag398.xml"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6.xml" /><Relationship Id="rId3" Type="http://schemas.openxmlformats.org/officeDocument/2006/relationships/tags" Target="../tags/tag403.xml" /><Relationship Id="rId4" Type="http://schemas.openxmlformats.org/officeDocument/2006/relationships/tags" Target="../tags/tag404.xml" /><Relationship Id="rId5" Type="http://schemas.openxmlformats.org/officeDocument/2006/relationships/tags" Target="../tags/tag405.xml" /><Relationship Id="rId6" Type="http://schemas.openxmlformats.org/officeDocument/2006/relationships/tags" Target="../tags/tag406.xml"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7.xml" /><Relationship Id="rId3" Type="http://schemas.openxmlformats.org/officeDocument/2006/relationships/tags" Target="../tags/tag411.xml" /><Relationship Id="rId4" Type="http://schemas.openxmlformats.org/officeDocument/2006/relationships/tags" Target="../tags/tag412.xml" /><Relationship Id="rId5" Type="http://schemas.openxmlformats.org/officeDocument/2006/relationships/tags" Target="../tags/tag413.xml"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14.xml" /><Relationship Id="rId3" Type="http://schemas.openxmlformats.org/officeDocument/2006/relationships/tags" Target="../tags/tag415.xml" /><Relationship Id="rId4" Type="http://schemas.openxmlformats.org/officeDocument/2006/relationships/tags" Target="../tags/tag416.xml" /><Relationship Id="rId5" Type="http://schemas.openxmlformats.org/officeDocument/2006/relationships/tags" Target="../tags/tag417.xml"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8.xml" /><Relationship Id="rId3" Type="http://schemas.openxmlformats.org/officeDocument/2006/relationships/tags" Target="../tags/tag422.xml" /><Relationship Id="rId4" Type="http://schemas.openxmlformats.org/officeDocument/2006/relationships/tags" Target="../tags/tag423.xml" /><Relationship Id="rId5" Type="http://schemas.openxmlformats.org/officeDocument/2006/relationships/tags" Target="../tags/tag424.xml"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9.xml" /><Relationship Id="rId3" Type="http://schemas.openxmlformats.org/officeDocument/2006/relationships/tags" Target="../tags/tag429.xml" /><Relationship Id="rId4" Type="http://schemas.openxmlformats.org/officeDocument/2006/relationships/tags" Target="../tags/tag430.xml" /><Relationship Id="rId5" Type="http://schemas.openxmlformats.org/officeDocument/2006/relationships/tags" Target="../tags/tag431.xml"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32.xml" /><Relationship Id="rId3" Type="http://schemas.openxmlformats.org/officeDocument/2006/relationships/tags" Target="../tags/tag433.xml" /><Relationship Id="rId4" Type="http://schemas.openxmlformats.org/officeDocument/2006/relationships/tags" Target="../tags/tag434.xml"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0.xml" /><Relationship Id="rId3" Type="http://schemas.openxmlformats.org/officeDocument/2006/relationships/tags" Target="../tags/tag439.xml" /><Relationship Id="rId4" Type="http://schemas.openxmlformats.org/officeDocument/2006/relationships/tags" Target="../tags/tag440.xml" /><Relationship Id="rId5" Type="http://schemas.openxmlformats.org/officeDocument/2006/relationships/tags" Target="../tags/tag441.xml" /><Relationship Id="rId6" Type="http://schemas.openxmlformats.org/officeDocument/2006/relationships/tags" Target="../tags/tag442.xml" /></Relationships>
</file>

<file path=ppt/slides/_rels/slide4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43.xml" /><Relationship Id="rId3" Type="http://schemas.openxmlformats.org/officeDocument/2006/relationships/tags" Target="../tags/tag444.xml" /><Relationship Id="rId4" Type="http://schemas.openxmlformats.org/officeDocument/2006/relationships/tags" Target="../tags/tag445.xml" /><Relationship Id="rId5" Type="http://schemas.openxmlformats.org/officeDocument/2006/relationships/tags" Target="../tags/tag446.xml" /><Relationship Id="rId6" Type="http://schemas.openxmlformats.org/officeDocument/2006/relationships/tags" Target="../tags/tag447.xml" /></Relationships>
</file>

<file path=ppt/slides/_rels/slide5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48.xml" /><Relationship Id="rId3" Type="http://schemas.openxmlformats.org/officeDocument/2006/relationships/tags" Target="../tags/tag449.xml" /><Relationship Id="rId4" Type="http://schemas.openxmlformats.org/officeDocument/2006/relationships/tags" Target="../tags/tag450.xml" /></Relationships>
</file>

<file path=ppt/slides/_rels/slide51.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456.xml" /><Relationship Id="rId11" Type="http://schemas.openxmlformats.org/officeDocument/2006/relationships/tags" Target="../tags/tag457.xml" /><Relationship Id="rId12" Type="http://schemas.openxmlformats.org/officeDocument/2006/relationships/tags" Target="../tags/tag458.xml" /><Relationship Id="rId2" Type="http://schemas.openxmlformats.org/officeDocument/2006/relationships/tags" Target="../tags/tag451.xml" /><Relationship Id="rId3" Type="http://schemas.openxmlformats.org/officeDocument/2006/relationships/tags" Target="../tags/tag452.xml" /><Relationship Id="rId4" Type="http://schemas.openxmlformats.org/officeDocument/2006/relationships/image" Target="../media/image5.png" /><Relationship Id="rId5" Type="http://schemas.openxmlformats.org/officeDocument/2006/relationships/tags" Target="../tags/tag453.xml" /><Relationship Id="rId6" Type="http://schemas.openxmlformats.org/officeDocument/2006/relationships/tags" Target="../tags/tag454.xml" /><Relationship Id="rId7" Type="http://schemas.openxmlformats.org/officeDocument/2006/relationships/image" Target="../media/image6.png" /><Relationship Id="rId8" Type="http://schemas.openxmlformats.org/officeDocument/2006/relationships/tags" Target="../tags/tag455.xml" /><Relationship Id="rId9" Type="http://schemas.openxmlformats.org/officeDocument/2006/relationships/image" Target="../media/image7.png" /></Relationships>
</file>

<file path=ppt/slides/_rels/slide5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59.xml" /><Relationship Id="rId3" Type="http://schemas.openxmlformats.org/officeDocument/2006/relationships/tags" Target="../tags/tag460.xml" /><Relationship Id="rId4" Type="http://schemas.openxmlformats.org/officeDocument/2006/relationships/tags" Target="../tags/tag461.xml" /><Relationship Id="rId5" Type="http://schemas.openxmlformats.org/officeDocument/2006/relationships/tags" Target="../tags/tag462.xml" /><Relationship Id="rId6" Type="http://schemas.openxmlformats.org/officeDocument/2006/relationships/tags" Target="../tags/tag463.xml" /></Relationships>
</file>

<file path=ppt/slides/_rels/slide5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64.xml" /><Relationship Id="rId3" Type="http://schemas.openxmlformats.org/officeDocument/2006/relationships/tags" Target="../tags/tag465.xml" /><Relationship Id="rId4" Type="http://schemas.openxmlformats.org/officeDocument/2006/relationships/tags" Target="../tags/tag466.xml" /><Relationship Id="rId5" Type="http://schemas.openxmlformats.org/officeDocument/2006/relationships/tags" Target="../tags/tag467.xml" /></Relationships>
</file>

<file path=ppt/slides/_rels/slide5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68.xml" /><Relationship Id="rId3" Type="http://schemas.openxmlformats.org/officeDocument/2006/relationships/tags" Target="../tags/tag469.xml" /></Relationships>
</file>

<file path=ppt/slides/_rels/slide5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70.xml" /><Relationship Id="rId3" Type="http://schemas.openxmlformats.org/officeDocument/2006/relationships/tags" Target="../tags/tag471.xml" /></Relationships>
</file>

<file path=ppt/slides/_rels/slide5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72.xml" /><Relationship Id="rId3" Type="http://schemas.openxmlformats.org/officeDocument/2006/relationships/tags" Target="../tags/tag473.xml" /><Relationship Id="rId4" Type="http://schemas.openxmlformats.org/officeDocument/2006/relationships/image" Target="../media/image12.png" /><Relationship Id="rId5" Type="http://schemas.openxmlformats.org/officeDocument/2006/relationships/tags" Target="../tags/tag474.xml" /><Relationship Id="rId6" Type="http://schemas.openxmlformats.org/officeDocument/2006/relationships/image" Target="../media/image13.png" /><Relationship Id="rId7" Type="http://schemas.openxmlformats.org/officeDocument/2006/relationships/tags" Target="../tags/tag475.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49290" name="Rectangle 714"/>
          <p:cNvSpPr>
            <a:spLocks noChangeArrowheads="1"/>
          </p:cNvSpPr>
          <p:nvPr>
            <p:custDataLst>
              <p:tags r:id="rId3"/>
            </p:custDataLst>
          </p:nvPr>
        </p:nvSpPr>
        <p:spPr bwMode="auto">
          <a:xfrm>
            <a:off x="2429035" y="4596130"/>
            <a:ext cx="8041640" cy="768350"/>
          </a:xfrm>
          <a:prstGeom prst="rect">
            <a:avLst/>
          </a:prstGeom>
          <a:noFill/>
          <a:ln>
            <a:noFill/>
          </a:ln>
        </p:spPr>
        <p:txBody>
          <a:bodyPr wrap="none">
            <a:spAutoFit/>
          </a:bodyPr>
          <a:lstStyle>
            <a:lvl1pPr indent="-342900">
              <a:defRPr>
                <a:solidFill>
                  <a:srgbClr val="000000"/>
                </a:solidFill>
                <a:latin typeface="Calibri"/>
                <a:ea typeface="宋体" panose="02010600030101010101" pitchFamily="2" charset="-122"/>
              </a:defRPr>
            </a:lvl1pPr>
            <a:lvl2pPr>
              <a:defRPr>
                <a:solidFill>
                  <a:srgbClr val="000000"/>
                </a:solidFill>
                <a:latin typeface="Calibri"/>
                <a:ea typeface="宋体" panose="02010600030101010101" pitchFamily="2" charset="-122"/>
              </a:defRPr>
            </a:lvl2pPr>
            <a:lvl3pPr>
              <a:defRPr>
                <a:solidFill>
                  <a:srgbClr val="000000"/>
                </a:solidFill>
                <a:latin typeface="Calibri"/>
                <a:ea typeface="宋体" panose="02010600030101010101" pitchFamily="2" charset="-122"/>
              </a:defRPr>
            </a:lvl3pPr>
            <a:lvl4pPr>
              <a:defRPr>
                <a:solidFill>
                  <a:srgbClr val="000000"/>
                </a:solidFill>
                <a:latin typeface="Calibri"/>
                <a:ea typeface="宋体" panose="02010600030101010101" pitchFamily="2" charset="-122"/>
              </a:defRPr>
            </a:lvl4pPr>
            <a:lvl5pPr>
              <a:defRPr>
                <a:solidFill>
                  <a:srgbClr val="000000"/>
                </a:solidFill>
                <a:latin typeface="Calibri"/>
                <a:ea typeface="宋体" panose="02010600030101010101" pitchFamily="2" charset="-122"/>
              </a:defRPr>
            </a:lvl5pPr>
            <a:lvl6pPr marL="3025775" indent="-739775" fontAlgn="base">
              <a:spcBef>
                <a:spcPct val="0"/>
              </a:spcBef>
              <a:spcAft>
                <a:spcPct val="0"/>
              </a:spcAft>
              <a:defRPr>
                <a:solidFill>
                  <a:srgbClr val="000000"/>
                </a:solidFill>
                <a:latin typeface="Calibri"/>
                <a:ea typeface="宋体" panose="02010600030101010101" pitchFamily="2" charset="-122"/>
              </a:defRPr>
            </a:lvl6pPr>
            <a:lvl7pPr marL="3482975" indent="-739775" fontAlgn="base">
              <a:spcBef>
                <a:spcPct val="0"/>
              </a:spcBef>
              <a:spcAft>
                <a:spcPct val="0"/>
              </a:spcAft>
              <a:defRPr>
                <a:solidFill>
                  <a:srgbClr val="000000"/>
                </a:solidFill>
                <a:latin typeface="Calibri"/>
                <a:ea typeface="宋体" panose="02010600030101010101" pitchFamily="2" charset="-122"/>
              </a:defRPr>
            </a:lvl7pPr>
            <a:lvl8pPr marL="3940175" indent="-739775" fontAlgn="base">
              <a:spcBef>
                <a:spcPct val="0"/>
              </a:spcBef>
              <a:spcAft>
                <a:spcPct val="0"/>
              </a:spcAft>
              <a:defRPr>
                <a:solidFill>
                  <a:srgbClr val="000000"/>
                </a:solidFill>
                <a:latin typeface="Calibri"/>
                <a:ea typeface="宋体" panose="02010600030101010101" pitchFamily="2" charset="-122"/>
              </a:defRPr>
            </a:lvl8pPr>
            <a:lvl9pPr marL="4397375" indent="-739775" fontAlgn="base">
              <a:spcBef>
                <a:spcPct val="0"/>
              </a:spcBef>
              <a:spcAft>
                <a:spcPct val="0"/>
              </a:spcAft>
              <a:defRPr>
                <a:solidFill>
                  <a:srgbClr val="000000"/>
                </a:solidFill>
                <a:latin typeface="Calibri"/>
                <a:ea typeface="宋体" panose="02010600030101010101" pitchFamily="2" charset="-122"/>
              </a:defRPr>
            </a:lvl9pPr>
          </a:lstStyle>
          <a:p>
            <a:pPr marL="0" marR="0" lvl="0" indent="-342900" algn="ctr" defTabSz="914400" rtl="0" eaLnBrk="1" fontAlgn="base" latinLnBrk="0" hangingPunct="1">
              <a:lnSpc>
                <a:spcPct val="100000"/>
              </a:lnSpc>
              <a:spcBef>
                <a:spcPct val="0"/>
              </a:spcBef>
              <a:spcAft>
                <a:spcPct val="0"/>
              </a:spcAft>
              <a:buClrTx/>
              <a:buSzTx/>
              <a:buFontTx/>
              <a:buNone/>
              <a:defRPr/>
            </a:pPr>
            <a:r>
              <a:rPr kumimoji="0" lang="zh-CN" altLang="en-US" sz="4400" b="1" i="0" u="none" strike="noStrike" kern="1200" cap="none" spc="0" normalizeH="0" baseline="0" noProof="0">
                <a:ln>
                  <a:noFill/>
                </a:ln>
                <a:solidFill>
                  <a:srgbClr val="FF0000"/>
                </a:solidFill>
                <a:effectLst>
                  <a:outerShdw blurRad="38100" dist="38100" dir="2700000" algn="tl">
                    <a:srgbClr val="C0C0C0"/>
                  </a:outerShdw>
                </a:effectLst>
                <a:uLnTx/>
                <a:uFillTx/>
                <a:latin typeface="新宋体" panose="02010609030101010101" charset="-122"/>
                <a:ea typeface="新宋体" panose="02010609030101010101" charset="-122"/>
                <a:cs typeface="+mn-cs"/>
              </a:rPr>
              <a:t>第二课《我国公民的政治参与》</a:t>
            </a:r>
          </a:p>
        </p:txBody>
      </p:sp>
      <p:sp>
        <p:nvSpPr>
          <p:cNvPr id="2" name="矩形 1"/>
          <p:cNvSpPr/>
          <p:nvPr>
            <p:custDataLst>
              <p:tags r:id="rId4"/>
            </p:custDataLst>
          </p:nvPr>
        </p:nvSpPr>
        <p:spPr>
          <a:xfrm>
            <a:off x="2344420" y="920750"/>
            <a:ext cx="7503160" cy="3046095"/>
          </a:xfrm>
          <a:prstGeom prst="rect">
            <a:avLst/>
          </a:prstGeom>
          <a:noFill/>
          <a:ln>
            <a:noFill/>
          </a:ln>
        </p:spPr>
        <p:txBody>
          <a:bodyPr wrap="none" rtlCol="0" anchor="t">
            <a:spAutoFit/>
          </a:bodyPr>
          <a:lstStyle/>
          <a:p>
            <a:pPr algn="ctr"/>
            <a:r>
              <a:rPr lang="en-US" altLang="zh-CN" sz="4800" b="1">
                <a:solidFill>
                  <a:schemeClr val="tx1"/>
                </a:solidFill>
                <a:effectLst>
                  <a:outerShdw blurRad="38100" dist="19050" dir="2700000" algn="tl" rotWithShape="0">
                    <a:schemeClr val="dk1">
                      <a:alpha val="40000"/>
                    </a:schemeClr>
                  </a:outerShdw>
                </a:effectLst>
                <a:ea typeface="微软雅黑" panose="020b0503020204020204" charset="-122"/>
                <a:cs typeface="微软雅黑" panose="020b0503020204020204" charset="-122"/>
              </a:rPr>
              <a:t>2022</a:t>
            </a:r>
            <a:r>
              <a:rPr lang="zh-CN" altLang="en-US" sz="4800" b="1">
                <a:solidFill>
                  <a:schemeClr val="tx1"/>
                </a:solidFill>
                <a:effectLst>
                  <a:outerShdw blurRad="38100" dist="19050" dir="2700000" algn="tl" rotWithShape="0">
                    <a:schemeClr val="dk1">
                      <a:alpha val="40000"/>
                    </a:schemeClr>
                  </a:outerShdw>
                </a:effectLst>
                <a:ea typeface="微软雅黑" panose="020b0503020204020204" charset="-122"/>
                <a:cs typeface="微软雅黑" panose="020b0503020204020204" charset="-122"/>
              </a:rPr>
              <a:t>届高中政治一轮复习</a:t>
            </a:r>
          </a:p>
          <a:p>
            <a:pPr algn="ctr"/>
            <a:r>
              <a:rPr lang="zh-CN" altLang="en-US" sz="4800" b="1">
                <a:solidFill>
                  <a:schemeClr val="tx1"/>
                </a:solidFill>
                <a:effectLst>
                  <a:outerShdw blurRad="38100" dist="19050" dir="2700000" algn="tl" rotWithShape="0">
                    <a:schemeClr val="dk1">
                      <a:alpha val="40000"/>
                    </a:schemeClr>
                  </a:outerShdw>
                </a:effectLst>
                <a:ea typeface="微软雅黑" panose="020b0503020204020204" charset="-122"/>
                <a:cs typeface="微软雅黑" panose="020b0503020204020204" charset="-122"/>
              </a:rPr>
              <a:t>必修二《政治生活》</a:t>
            </a:r>
          </a:p>
          <a:p>
            <a:pPr algn="ctr"/>
            <a:endParaRPr lang="zh-CN" altLang="en-US" sz="4800" b="1">
              <a:solidFill>
                <a:schemeClr val="tx1"/>
              </a:solidFill>
              <a:effectLst>
                <a:outerShdw blurRad="38100" dist="19050" dir="2700000" algn="tl" rotWithShape="0">
                  <a:schemeClr val="dk1">
                    <a:alpha val="40000"/>
                  </a:schemeClr>
                </a:outerShdw>
              </a:effectLst>
              <a:ea typeface="微软雅黑" panose="020b0503020204020204" charset="-122"/>
              <a:cs typeface="微软雅黑" panose="020b0503020204020204" charset="-122"/>
            </a:endParaRPr>
          </a:p>
          <a:p>
            <a:pPr algn="ctr"/>
            <a:r>
              <a:rPr lang="zh-CN" altLang="en-US" sz="4800" b="1">
                <a:solidFill>
                  <a:schemeClr val="tx1"/>
                </a:solidFill>
                <a:effectLst>
                  <a:outerShdw blurRad="38100" dist="19050" dir="2700000" algn="tl" rotWithShape="0">
                    <a:schemeClr val="dk1">
                      <a:alpha val="40000"/>
                    </a:schemeClr>
                  </a:outerShdw>
                </a:effectLst>
                <a:ea typeface="微软雅黑" panose="020b0503020204020204" charset="-122"/>
                <a:cs typeface="微软雅黑" panose="020b0503020204020204" charset="-122"/>
              </a:rPr>
              <a:t>第一单元</a:t>
            </a:r>
            <a:r>
              <a:rPr lang="en-US" altLang="zh-CN" sz="4800" b="1">
                <a:solidFill>
                  <a:schemeClr val="tx1"/>
                </a:solidFill>
                <a:effectLst>
                  <a:outerShdw blurRad="38100" dist="19050" dir="2700000" algn="tl" rotWithShape="0">
                    <a:schemeClr val="dk1">
                      <a:alpha val="40000"/>
                    </a:schemeClr>
                  </a:outerShdw>
                </a:effectLst>
                <a:ea typeface="微软雅黑" panose="020b0503020204020204" charset="-122"/>
                <a:cs typeface="微软雅黑" panose="020b0503020204020204" charset="-122"/>
              </a:rPr>
              <a:t>  </a:t>
            </a:r>
            <a:r>
              <a:rPr lang="zh-CN" altLang="en-US" sz="4800" b="1">
                <a:solidFill>
                  <a:schemeClr val="tx1"/>
                </a:solidFill>
                <a:effectLst>
                  <a:outerShdw blurRad="38100" dist="19050" dir="2700000" algn="tl" rotWithShape="0">
                    <a:schemeClr val="dk1">
                      <a:alpha val="40000"/>
                    </a:schemeClr>
                  </a:outerShdw>
                </a:effectLst>
                <a:ea typeface="微软雅黑" panose="020b0503020204020204" charset="-122"/>
                <a:cs typeface="微软雅黑" panose="020b0503020204020204" charset="-122"/>
              </a:rPr>
              <a:t>公民的政治生活</a:t>
            </a:r>
          </a:p>
        </p:txBody>
      </p:sp>
    </p:spTree>
  </p:cSld>
  <p:clrMapOvr>
    <a:masterClrMapping/>
  </p:clrMapOvr>
  <p:transition spd="med"/>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cxnSp>
        <p:nvCxnSpPr>
          <p:cNvPr id="19458" name="Line 21"/>
          <p:cNvCxnSpPr/>
          <p:nvPr>
            <p:custDataLst>
              <p:tags r:id="rId3"/>
            </p:custDataLst>
          </p:nvPr>
        </p:nvCxnSpPr>
        <p:spPr>
          <a:xfrm flipH="1">
            <a:off x="2922588" y="2074863"/>
            <a:ext cx="0" cy="2314575"/>
          </a:xfrm>
          <a:prstGeom prst="line">
            <a:avLst/>
          </a:prstGeom>
          <a:ln w="19050" cap="flat" cmpd="sng">
            <a:solidFill>
              <a:srgbClr val="885540"/>
            </a:solidFill>
            <a:prstDash val="solid"/>
            <a:headEnd type="none" w="med" len="med"/>
            <a:tailEnd type="none" w="med" len="med"/>
          </a:ln>
        </p:spPr>
      </p:cxnSp>
      <p:pic>
        <p:nvPicPr>
          <p:cNvPr id="19460" name="Picture 86"/>
          <p:cNvPicPr>
            <a:picLocks noChangeAspect="1"/>
          </p:cNvPicPr>
          <p:nvPr>
            <p:custDataLst>
              <p:tags r:id="rId5"/>
            </p:custDataLst>
          </p:nvPr>
        </p:nvPicPr>
        <p:blipFill>
          <a:blip r:embed="rId4"/>
          <a:stretch>
            <a:fillRect/>
          </a:stretch>
        </p:blipFill>
        <p:spPr>
          <a:xfrm>
            <a:off x="2681288" y="2859088"/>
            <a:ext cx="590550" cy="642937"/>
          </a:xfrm>
          <a:prstGeom prst="rect">
            <a:avLst/>
          </a:prstGeom>
          <a:noFill/>
          <a:ln w="9525">
            <a:noFill/>
          </a:ln>
        </p:spPr>
      </p:pic>
      <p:grpSp>
        <p:nvGrpSpPr>
          <p:cNvPr id="19461" name="Group -706"/>
          <p:cNvGrpSpPr/>
          <p:nvPr>
            <p:custDataLst>
              <p:tags r:id="rId6"/>
            </p:custDataLst>
          </p:nvPr>
        </p:nvGrpSpPr>
        <p:grpSpPr>
          <a:xfrm>
            <a:off x="1839913" y="2738438"/>
            <a:ext cx="387350" cy="962025"/>
            <a:chOff x="-215021" y="0"/>
            <a:chExt cx="935101" cy="2506945"/>
          </a:xfrm>
        </p:grpSpPr>
        <p:pic>
          <p:nvPicPr>
            <p:cNvPr id="19464" name="Picture 88" descr="图片22.png"/>
            <p:cNvPicPr>
              <a:picLocks noChangeAspect="1"/>
            </p:cNvPicPr>
            <p:nvPr>
              <p:custDataLst>
                <p:tags r:id="rId8"/>
              </p:custDataLst>
            </p:nvPr>
          </p:nvPicPr>
          <p:blipFill>
            <a:blip r:embed="rId7"/>
            <a:stretch>
              <a:fillRect/>
            </a:stretch>
          </p:blipFill>
          <p:spPr>
            <a:xfrm>
              <a:off x="0" y="0"/>
              <a:ext cx="720080" cy="2506945"/>
            </a:xfrm>
            <a:prstGeom prst="rect">
              <a:avLst/>
            </a:prstGeom>
            <a:noFill/>
            <a:ln w="9525">
              <a:noFill/>
            </a:ln>
          </p:spPr>
        </p:pic>
        <p:pic>
          <p:nvPicPr>
            <p:cNvPr id="19465" name="Picture 90" descr="图片23.png"/>
            <p:cNvPicPr>
              <a:picLocks noChangeAspect="1"/>
            </p:cNvPicPr>
            <p:nvPr>
              <p:custDataLst>
                <p:tags r:id="rId10"/>
              </p:custDataLst>
            </p:nvPr>
          </p:nvPicPr>
          <p:blipFill>
            <a:blip r:embed="rId9">
              <a:lum bright="20001" contrast="40000"/>
            </a:blip>
            <a:stretch>
              <a:fillRect/>
            </a:stretch>
          </p:blipFill>
          <p:spPr>
            <a:xfrm>
              <a:off x="128586" y="216024"/>
              <a:ext cx="447478" cy="2088232"/>
            </a:xfrm>
            <a:prstGeom prst="rect">
              <a:avLst/>
            </a:prstGeom>
            <a:noFill/>
            <a:ln w="9525">
              <a:noFill/>
            </a:ln>
          </p:spPr>
        </p:pic>
        <p:sp>
          <p:nvSpPr>
            <p:cNvPr id="19466" name="Rectangle 762"/>
            <p:cNvSpPr/>
            <p:nvPr>
              <p:custDataLst>
                <p:tags r:id="rId11"/>
              </p:custDataLst>
            </p:nvPr>
          </p:nvSpPr>
          <p:spPr>
            <a:xfrm>
              <a:off x="-215021" y="268469"/>
              <a:ext cx="869343" cy="337570"/>
            </a:xfrm>
            <a:prstGeom prst="rect">
              <a:avLst/>
            </a:prstGeom>
            <a:noFill/>
            <a:ln w="9525">
              <a:noFill/>
            </a:ln>
          </p:spPr>
          <p:txBody>
            <a:bodyPr vert="eaVert" wrap="none">
              <a:spAutoFit/>
            </a:bodyPr>
            <a:lstStyle/>
            <a:p>
              <a:pPr indent="-341630"/>
              <a:endParaRPr lang="zh-CN" altLang="en-US" sz="1200">
                <a:solidFill>
                  <a:srgbClr val="885540"/>
                </a:solidFill>
                <a:latin typeface="华文隶书" panose="02010800040101010101" pitchFamily="2" charset="-122"/>
                <a:ea typeface="华文隶书" panose="02010800040101010101" pitchFamily="2" charset="-122"/>
              </a:endParaRPr>
            </a:p>
          </p:txBody>
        </p:sp>
      </p:grpSp>
      <p:sp>
        <p:nvSpPr>
          <p:cNvPr id="19462" name="Rectangle 764"/>
          <p:cNvSpPr/>
          <p:nvPr>
            <p:custDataLst>
              <p:tags r:id="rId12"/>
            </p:custDataLst>
          </p:nvPr>
        </p:nvSpPr>
        <p:spPr>
          <a:xfrm>
            <a:off x="3272314" y="1225868"/>
            <a:ext cx="596773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（一）构建体系</a:t>
            </a:r>
            <a:r>
              <a:rPr lang="zh-CN" altLang="en-US" sz="4000" b="1">
                <a:latin typeface="Arial" panose="020b0604020202020204" pitchFamily="34" charset="0"/>
                <a:ea typeface="楷体_GB2312" panose="02010609030101010101" charset="-122"/>
                <a:sym typeface="宋体" panose="02010600030101010101" pitchFamily="2" charset="-122"/>
              </a:rPr>
              <a:t>·理清线索</a:t>
            </a:r>
            <a:endParaRPr lang="en-US" altLang="zh-CN" sz="4000" b="1">
              <a:latin typeface="Arial" panose="020b0604020202020204" pitchFamily="34" charset="0"/>
              <a:ea typeface="楷体_GB2312" panose="02010609030101010101" charset="-122"/>
              <a:sym typeface="宋体" panose="02010600030101010101" pitchFamily="2" charset="-122"/>
            </a:endParaRPr>
          </a:p>
        </p:txBody>
      </p:sp>
      <p:sp>
        <p:nvSpPr>
          <p:cNvPr id="22534" name="Rectangle 814"/>
          <p:cNvSpPr/>
          <p:nvPr>
            <p:custDataLst>
              <p:tags r:id="rId13"/>
            </p:custDataLst>
          </p:nvPr>
        </p:nvSpPr>
        <p:spPr>
          <a:xfrm>
            <a:off x="3272141" y="2114550"/>
            <a:ext cx="605536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（二）命题规律</a:t>
            </a:r>
            <a:r>
              <a:rPr lang="en-US" altLang="zh-CN" sz="4000" b="1">
                <a:latin typeface="楷体_GB2312" panose="02010609030101010101" charset="-122"/>
                <a:ea typeface="楷体_GB2312" panose="02010609030101010101" charset="-122"/>
                <a:sym typeface="宋体" panose="02010600030101010101" pitchFamily="2" charset="-122"/>
              </a:rPr>
              <a:t> </a:t>
            </a:r>
            <a:r>
              <a:rPr lang="zh-CN" altLang="en-US" sz="4000" b="1">
                <a:latin typeface="楷体_GB2312" panose="02010609030101010101" charset="-122"/>
                <a:ea typeface="楷体_GB2312" panose="02010609030101010101" charset="-122"/>
                <a:sym typeface="宋体" panose="02010600030101010101" pitchFamily="2" charset="-122"/>
              </a:rPr>
              <a:t>备考策略</a:t>
            </a:r>
          </a:p>
        </p:txBody>
      </p:sp>
      <p:sp>
        <p:nvSpPr>
          <p:cNvPr id="24582" name="Rectangle 830"/>
          <p:cNvSpPr/>
          <p:nvPr>
            <p:custDataLst>
              <p:tags r:id="rId14"/>
            </p:custDataLst>
          </p:nvPr>
        </p:nvSpPr>
        <p:spPr>
          <a:xfrm>
            <a:off x="3316118" y="3075940"/>
            <a:ext cx="596773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（三）考点整合</a:t>
            </a:r>
            <a:r>
              <a:rPr lang="zh-CN" altLang="en-US" sz="4000" b="1">
                <a:latin typeface="Arial" panose="020b0604020202020204" pitchFamily="34" charset="0"/>
                <a:ea typeface="楷体_GB2312" panose="02010609030101010101" charset="-122"/>
                <a:sym typeface="宋体" panose="02010600030101010101" pitchFamily="2" charset="-122"/>
              </a:rPr>
              <a:t>·</a:t>
            </a:r>
            <a:r>
              <a:rPr lang="zh-CN" altLang="en-US" sz="4000" b="1">
                <a:latin typeface="楷体_GB2312" panose="02010609030101010101" charset="-122"/>
                <a:ea typeface="楷体_GB2312" panose="02010609030101010101" charset="-122"/>
                <a:sym typeface="宋体" panose="02010600030101010101" pitchFamily="2" charset="-122"/>
              </a:rPr>
              <a:t>精讲精练</a:t>
            </a:r>
            <a:endParaRPr lang="zh-CN" altLang="zh-CN">
              <a:latin typeface="Calibri"/>
            </a:endParaRPr>
          </a:p>
        </p:txBody>
      </p:sp>
      <p:sp>
        <p:nvSpPr>
          <p:cNvPr id="2" name="Rectangle 830"/>
          <p:cNvSpPr/>
          <p:nvPr>
            <p:custDataLst>
              <p:tags r:id="rId15"/>
            </p:custDataLst>
          </p:nvPr>
        </p:nvSpPr>
        <p:spPr>
          <a:xfrm>
            <a:off x="3316118" y="4077970"/>
            <a:ext cx="631190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（四）热点透视</a:t>
            </a:r>
            <a:r>
              <a:rPr lang="en-US" altLang="zh-CN" sz="4000" b="1">
                <a:latin typeface="楷体_GB2312" panose="02010609030101010101" charset="-122"/>
                <a:ea typeface="楷体_GB2312" panose="02010609030101010101" charset="-122"/>
                <a:sym typeface="宋体" panose="02010600030101010101" pitchFamily="2" charset="-122"/>
              </a:rPr>
              <a:t> </a:t>
            </a:r>
            <a:r>
              <a:rPr lang="zh-CN" altLang="en-US" sz="4000" b="1">
                <a:latin typeface="楷体_GB2312" panose="02010609030101010101" charset="-122"/>
                <a:ea typeface="楷体_GB2312" panose="02010609030101010101" charset="-122"/>
                <a:sym typeface="宋体" panose="02010600030101010101" pitchFamily="2" charset="-122"/>
              </a:rPr>
              <a:t>学以致用</a:t>
            </a:r>
            <a:r>
              <a:rPr lang="en-US" altLang="zh-CN" sz="4000" b="1">
                <a:latin typeface="楷体_GB2312" panose="02010609030101010101" charset="-122"/>
                <a:ea typeface="楷体_GB2312" panose="02010609030101010101" charset="-122"/>
                <a:sym typeface="宋体" panose="02010600030101010101" pitchFamily="2" charset="-122"/>
              </a:rPr>
              <a:t> </a:t>
            </a:r>
            <a:endParaRPr lang="zh-CN" altLang="en-US" sz="4000" b="1">
              <a:latin typeface="楷体_GB2312" panose="02010609030101010101" charset="-122"/>
              <a:ea typeface="楷体_GB2312" panose="02010609030101010101" charset="-122"/>
              <a:sym typeface="宋体" panose="02010600030101010101" pitchFamily="2" charset="-122"/>
            </a:endParaRPr>
          </a:p>
        </p:txBody>
      </p:sp>
    </p:spTree>
  </p:cSld>
  <p:clrMapOvr>
    <a:masterClrMapping/>
  </p:clrMapOvr>
  <p:transition spd="med"/>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cxnSp>
        <p:nvCxnSpPr>
          <p:cNvPr id="19458" name="Line 21"/>
          <p:cNvCxnSpPr/>
          <p:nvPr>
            <p:custDataLst>
              <p:tags r:id="rId3"/>
            </p:custDataLst>
          </p:nvPr>
        </p:nvCxnSpPr>
        <p:spPr>
          <a:xfrm flipH="1">
            <a:off x="2922588" y="2074863"/>
            <a:ext cx="0" cy="2314575"/>
          </a:xfrm>
          <a:prstGeom prst="line">
            <a:avLst/>
          </a:prstGeom>
          <a:ln w="19050" cap="flat" cmpd="sng">
            <a:solidFill>
              <a:srgbClr val="885540"/>
            </a:solidFill>
            <a:prstDash val="solid"/>
            <a:headEnd type="none" w="med" len="med"/>
            <a:tailEnd type="none" w="med" len="med"/>
          </a:ln>
        </p:spPr>
      </p:cxnSp>
      <p:pic>
        <p:nvPicPr>
          <p:cNvPr id="19460" name="Picture 86"/>
          <p:cNvPicPr>
            <a:picLocks noChangeAspect="1"/>
          </p:cNvPicPr>
          <p:nvPr>
            <p:custDataLst>
              <p:tags r:id="rId5"/>
            </p:custDataLst>
          </p:nvPr>
        </p:nvPicPr>
        <p:blipFill>
          <a:blip r:embed="rId4"/>
          <a:stretch>
            <a:fillRect/>
          </a:stretch>
        </p:blipFill>
        <p:spPr>
          <a:xfrm>
            <a:off x="2681288" y="2859088"/>
            <a:ext cx="590550" cy="642937"/>
          </a:xfrm>
          <a:prstGeom prst="rect">
            <a:avLst/>
          </a:prstGeom>
          <a:noFill/>
          <a:ln w="9525">
            <a:noFill/>
          </a:ln>
        </p:spPr>
      </p:pic>
      <p:grpSp>
        <p:nvGrpSpPr>
          <p:cNvPr id="19461" name="Group -706"/>
          <p:cNvGrpSpPr/>
          <p:nvPr>
            <p:custDataLst>
              <p:tags r:id="rId6"/>
            </p:custDataLst>
          </p:nvPr>
        </p:nvGrpSpPr>
        <p:grpSpPr>
          <a:xfrm>
            <a:off x="1839913" y="2738438"/>
            <a:ext cx="387350" cy="962025"/>
            <a:chOff x="-215021" y="0"/>
            <a:chExt cx="935101" cy="2506945"/>
          </a:xfrm>
        </p:grpSpPr>
        <p:pic>
          <p:nvPicPr>
            <p:cNvPr id="19464" name="Picture 88" descr="图片22.png"/>
            <p:cNvPicPr>
              <a:picLocks noChangeAspect="1"/>
            </p:cNvPicPr>
            <p:nvPr>
              <p:custDataLst>
                <p:tags r:id="rId8"/>
              </p:custDataLst>
            </p:nvPr>
          </p:nvPicPr>
          <p:blipFill>
            <a:blip r:embed="rId7"/>
            <a:stretch>
              <a:fillRect/>
            </a:stretch>
          </p:blipFill>
          <p:spPr>
            <a:xfrm>
              <a:off x="0" y="0"/>
              <a:ext cx="720080" cy="2506945"/>
            </a:xfrm>
            <a:prstGeom prst="rect">
              <a:avLst/>
            </a:prstGeom>
            <a:noFill/>
            <a:ln w="9525">
              <a:noFill/>
            </a:ln>
          </p:spPr>
        </p:pic>
        <p:pic>
          <p:nvPicPr>
            <p:cNvPr id="19465" name="Picture 90" descr="图片23.png"/>
            <p:cNvPicPr>
              <a:picLocks noChangeAspect="1"/>
            </p:cNvPicPr>
            <p:nvPr>
              <p:custDataLst>
                <p:tags r:id="rId10"/>
              </p:custDataLst>
            </p:nvPr>
          </p:nvPicPr>
          <p:blipFill>
            <a:blip r:embed="rId9">
              <a:lum bright="20001" contrast="40000"/>
            </a:blip>
            <a:stretch>
              <a:fillRect/>
            </a:stretch>
          </p:blipFill>
          <p:spPr>
            <a:xfrm>
              <a:off x="128586" y="216024"/>
              <a:ext cx="447478" cy="2088232"/>
            </a:xfrm>
            <a:prstGeom prst="rect">
              <a:avLst/>
            </a:prstGeom>
            <a:noFill/>
            <a:ln w="9525">
              <a:noFill/>
            </a:ln>
          </p:spPr>
        </p:pic>
        <p:sp>
          <p:nvSpPr>
            <p:cNvPr id="19466" name="Rectangle 762"/>
            <p:cNvSpPr/>
            <p:nvPr>
              <p:custDataLst>
                <p:tags r:id="rId11"/>
              </p:custDataLst>
            </p:nvPr>
          </p:nvSpPr>
          <p:spPr>
            <a:xfrm>
              <a:off x="-215021" y="268469"/>
              <a:ext cx="869343" cy="337570"/>
            </a:xfrm>
            <a:prstGeom prst="rect">
              <a:avLst/>
            </a:prstGeom>
            <a:noFill/>
            <a:ln w="9525">
              <a:noFill/>
            </a:ln>
          </p:spPr>
          <p:txBody>
            <a:bodyPr vert="eaVert" wrap="none">
              <a:spAutoFit/>
            </a:bodyPr>
            <a:lstStyle/>
            <a:p>
              <a:pPr indent="-341630"/>
              <a:endParaRPr lang="zh-CN" altLang="en-US" sz="1200">
                <a:solidFill>
                  <a:srgbClr val="885540"/>
                </a:solidFill>
                <a:latin typeface="华文隶书" panose="02010800040101010101" pitchFamily="2" charset="-122"/>
                <a:ea typeface="华文隶书" panose="02010800040101010101" pitchFamily="2" charset="-122"/>
              </a:endParaRPr>
            </a:p>
          </p:txBody>
        </p:sp>
      </p:grpSp>
      <p:sp>
        <p:nvSpPr>
          <p:cNvPr id="19462" name="Rectangle 764"/>
          <p:cNvSpPr/>
          <p:nvPr>
            <p:custDataLst>
              <p:tags r:id="rId12"/>
            </p:custDataLst>
          </p:nvPr>
        </p:nvSpPr>
        <p:spPr>
          <a:xfrm>
            <a:off x="3368834" y="2915603"/>
            <a:ext cx="596773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（一）构建体系</a:t>
            </a:r>
            <a:r>
              <a:rPr lang="zh-CN" altLang="en-US" sz="4000" b="1">
                <a:latin typeface="Arial" panose="020b0604020202020204" pitchFamily="34" charset="0"/>
                <a:ea typeface="楷体_GB2312" panose="02010609030101010101" charset="-122"/>
                <a:sym typeface="宋体" panose="02010600030101010101" pitchFamily="2" charset="-122"/>
              </a:rPr>
              <a:t>·理清线索</a:t>
            </a:r>
            <a:endParaRPr lang="en-US" altLang="zh-CN" sz="4000" b="1">
              <a:latin typeface="Arial" panose="020b0604020202020204" pitchFamily="34" charset="0"/>
              <a:ea typeface="楷体_GB2312" panose="02010609030101010101" charset="-122"/>
              <a:sym typeface="宋体" panose="02010600030101010101" pitchFamily="2" charset="-122"/>
            </a:endParaRPr>
          </a:p>
        </p:txBody>
      </p:sp>
    </p:spTree>
  </p:cSld>
  <p:clrMapOvr>
    <a:masterClrMapping/>
  </p:clrMapOvr>
  <p:transition spd="med"/>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7" name="右箭头 6"/>
          <p:cNvSpPr/>
          <p:nvPr>
            <p:custDataLst>
              <p:tags r:id="rId3"/>
            </p:custDataLst>
          </p:nvPr>
        </p:nvSpPr>
        <p:spPr>
          <a:xfrm>
            <a:off x="8142605" y="2771140"/>
            <a:ext cx="614680" cy="554990"/>
          </a:xfrm>
          <a:prstGeom prst="rightArrow">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a:ln>
                <a:noFill/>
              </a:ln>
              <a:solidFill>
                <a:srgbClr val="000000"/>
              </a:solidFill>
              <a:effectLst/>
              <a:latin typeface="Calibri"/>
              <a:ea typeface="宋体" panose="02010600030101010101" pitchFamily="2" charset="-122"/>
            </a:endParaRPr>
          </a:p>
        </p:txBody>
      </p:sp>
      <p:sp>
        <p:nvSpPr>
          <p:cNvPr id="2" name="圆角矩形 1"/>
          <p:cNvSpPr/>
          <p:nvPr>
            <p:custDataLst>
              <p:tags r:id="rId4"/>
            </p:custDataLst>
          </p:nvPr>
        </p:nvSpPr>
        <p:spPr>
          <a:xfrm>
            <a:off x="6822440" y="1551940"/>
            <a:ext cx="1258570" cy="3195955"/>
          </a:xfrm>
          <a:prstGeom prst="roundRect">
            <a:avLst/>
          </a:prstGeom>
          <a:solidFill>
            <a:srgbClr val="FBECEC"/>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zh-CN" altLang="en-US" sz="3600" b="1" i="0" u="none" strike="noStrike" cap="none" normalizeH="0" baseline="0">
                <a:ln>
                  <a:noFill/>
                </a:ln>
                <a:solidFill>
                  <a:srgbClr val="000000"/>
                </a:solidFill>
                <a:effectLst/>
                <a:latin typeface="Calibri"/>
                <a:ea typeface="宋体" panose="02010600030101010101" pitchFamily="2" charset="-122"/>
              </a:rPr>
              <a:t>我国公民的政治参与</a:t>
            </a:r>
          </a:p>
        </p:txBody>
      </p:sp>
      <p:sp>
        <p:nvSpPr>
          <p:cNvPr id="15" name="左大括号 14"/>
          <p:cNvSpPr/>
          <p:nvPr>
            <p:custDataLst>
              <p:tags r:id="rId5"/>
            </p:custDataLst>
          </p:nvPr>
        </p:nvSpPr>
        <p:spPr>
          <a:xfrm rot="10800000">
            <a:off x="5133340" y="1495425"/>
            <a:ext cx="458470" cy="3444875"/>
          </a:xfrm>
          <a:prstGeom prst="leftBrace">
            <a:avLst>
              <a:gd name="adj1" fmla="val 44875"/>
              <a:gd name="adj2" fmla="val 50000"/>
            </a:avLst>
          </a:prstGeom>
          <a:noFill/>
          <a:ln w="44450" cap="flat" cmpd="sng" algn="ctr">
            <a:solidFill>
              <a:srgbClr val="FF0000"/>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a:ln>
                <a:noFill/>
              </a:ln>
              <a:solidFill>
                <a:srgbClr val="000000"/>
              </a:solidFill>
              <a:effectLst/>
              <a:latin typeface="Calibri"/>
              <a:ea typeface="宋体" panose="02010600030101010101" pitchFamily="2" charset="-122"/>
            </a:endParaRPr>
          </a:p>
        </p:txBody>
      </p:sp>
      <p:sp>
        <p:nvSpPr>
          <p:cNvPr id="20" name="文本框 19"/>
          <p:cNvSpPr txBox="1"/>
          <p:nvPr>
            <p:custDataLst>
              <p:tags r:id="rId6"/>
            </p:custDataLst>
          </p:nvPr>
        </p:nvSpPr>
        <p:spPr>
          <a:xfrm>
            <a:off x="254000" y="1444625"/>
            <a:ext cx="4868545" cy="3969385"/>
          </a:xfrm>
          <a:prstGeom prst="rect">
            <a:avLst/>
          </a:prstGeom>
          <a:noFill/>
        </p:spPr>
        <p:txBody>
          <a:bodyPr wrap="square" rtlCol="0">
            <a:spAutoFit/>
          </a:bodyPr>
          <a:lstStyle/>
          <a:p>
            <a:pPr algn="r"/>
            <a:r>
              <a:rPr lang="zh-CN" altLang="en-US" sz="2800" b="1">
                <a:latin typeface="宋体" panose="02010600030101010101" pitchFamily="2" charset="-122"/>
                <a:cs typeface="宋体" panose="02010600030101010101" pitchFamily="2" charset="-122"/>
                <a:sym typeface="+mn-ea"/>
              </a:rPr>
              <a:t>方式及其优缺点：民主选举</a:t>
            </a:r>
          </a:p>
          <a:p>
            <a:pPr algn="r"/>
            <a:endParaRPr lang="zh-CN" altLang="en-US" sz="2800" b="1">
              <a:latin typeface="宋体" panose="02010600030101010101" pitchFamily="2" charset="-122"/>
              <a:cs typeface="宋体" panose="02010600030101010101" pitchFamily="2" charset="-122"/>
            </a:endParaRPr>
          </a:p>
          <a:p>
            <a:pPr algn="r"/>
            <a:r>
              <a:rPr lang="zh-CN" sz="2800" b="1">
                <a:latin typeface="宋体" panose="02010600030101010101" pitchFamily="2" charset="-122"/>
                <a:cs typeface="宋体" panose="02010600030101010101" pitchFamily="2" charset="-122"/>
              </a:rPr>
              <a:t>方式、意义：民主决策</a:t>
            </a:r>
          </a:p>
          <a:p>
            <a:pPr algn="r"/>
            <a:endParaRPr lang="zh-CN" sz="2800" b="1">
              <a:solidFill>
                <a:srgbClr val="FF0000"/>
              </a:solidFill>
              <a:latin typeface="宋体" panose="02010600030101010101" pitchFamily="2" charset="-122"/>
              <a:cs typeface="宋体" panose="02010600030101010101" pitchFamily="2" charset="-122"/>
            </a:endParaRPr>
          </a:p>
          <a:p>
            <a:pPr algn="r"/>
            <a:r>
              <a:rPr lang="zh-CN" sz="2800" b="1">
                <a:solidFill>
                  <a:srgbClr val="FF0000"/>
                </a:solidFill>
                <a:latin typeface="宋体" panose="02010600030101010101" pitchFamily="2" charset="-122"/>
                <a:cs typeface="宋体" panose="02010600030101010101" pitchFamily="2" charset="-122"/>
              </a:rPr>
              <a:t>形式、意义：民主管理</a:t>
            </a:r>
          </a:p>
          <a:p>
            <a:pPr algn="r"/>
            <a:endParaRPr lang="zh-CN" sz="2800" b="1">
              <a:solidFill>
                <a:srgbClr val="FF0000"/>
              </a:solidFill>
              <a:latin typeface="宋体" panose="02010600030101010101" pitchFamily="2" charset="-122"/>
              <a:cs typeface="宋体" panose="02010600030101010101" pitchFamily="2" charset="-122"/>
            </a:endParaRPr>
          </a:p>
          <a:p>
            <a:pPr algn="r"/>
            <a:r>
              <a:rPr lang="zh-CN" sz="2800" b="1">
                <a:solidFill>
                  <a:srgbClr val="FF0000"/>
                </a:solidFill>
                <a:latin typeface="宋体" panose="02010600030101010101" pitchFamily="2" charset="-122"/>
                <a:cs typeface="宋体" panose="02010600030101010101" pitchFamily="2" charset="-122"/>
              </a:rPr>
              <a:t>方式、意义、要求：民主监督</a:t>
            </a:r>
          </a:p>
          <a:p>
            <a:pPr algn="r"/>
            <a:endParaRPr lang="zh-CN" sz="2800" b="1">
              <a:solidFill>
                <a:srgbClr val="FF0000"/>
              </a:solidFill>
              <a:latin typeface="宋体" panose="02010600030101010101" pitchFamily="2" charset="-122"/>
              <a:cs typeface="宋体" panose="02010600030101010101" pitchFamily="2" charset="-122"/>
            </a:endParaRPr>
          </a:p>
          <a:p>
            <a:pPr algn="r"/>
            <a:r>
              <a:rPr lang="zh-CN" sz="2800" b="1">
                <a:solidFill>
                  <a:srgbClr val="FF0000"/>
                </a:solidFill>
                <a:latin typeface="宋体" panose="02010600030101010101" pitchFamily="2" charset="-122"/>
                <a:cs typeface="宋体" panose="02010600030101010101" pitchFamily="2" charset="-122"/>
              </a:rPr>
              <a:t>民主协商</a:t>
            </a:r>
          </a:p>
        </p:txBody>
      </p:sp>
      <p:sp>
        <p:nvSpPr>
          <p:cNvPr id="9" name="圆角矩形 8"/>
          <p:cNvSpPr/>
          <p:nvPr>
            <p:custDataLst>
              <p:tags r:id="rId7"/>
            </p:custDataLst>
          </p:nvPr>
        </p:nvSpPr>
        <p:spPr>
          <a:xfrm>
            <a:off x="5602605" y="2150745"/>
            <a:ext cx="532765" cy="1998345"/>
          </a:xfrm>
          <a:prstGeom prst="roundRect">
            <a:avLst/>
          </a:prstGeom>
          <a:solidFill>
            <a:schemeClr val="accent5">
              <a:lumMod val="20000"/>
              <a:lumOff val="80000"/>
            </a:schemeClr>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zh-CN" altLang="en-US" sz="3200" b="1" i="0" strike="noStrike" cap="none" normalizeH="0" baseline="0">
                <a:ln>
                  <a:noFill/>
                </a:ln>
                <a:solidFill>
                  <a:srgbClr val="FF0000"/>
                </a:solidFill>
                <a:effectLst/>
                <a:latin typeface="Calibri"/>
                <a:ea typeface="宋体" panose="02010600030101010101" pitchFamily="2" charset="-122"/>
              </a:rPr>
              <a:t>途径方式</a:t>
            </a:r>
          </a:p>
        </p:txBody>
      </p:sp>
      <p:sp>
        <p:nvSpPr>
          <p:cNvPr id="13" name="圆角矩形 12"/>
          <p:cNvSpPr/>
          <p:nvPr>
            <p:custDataLst>
              <p:tags r:id="rId8"/>
            </p:custDataLst>
          </p:nvPr>
        </p:nvSpPr>
        <p:spPr>
          <a:xfrm>
            <a:off x="8768080" y="2082800"/>
            <a:ext cx="523240" cy="2134870"/>
          </a:xfrm>
          <a:prstGeom prst="roundRect">
            <a:avLst/>
          </a:prstGeom>
          <a:solidFill>
            <a:schemeClr val="accent5">
              <a:lumMod val="20000"/>
              <a:lumOff val="80000"/>
            </a:schemeClr>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zh-CN" altLang="en-US" sz="3200" b="1" i="0" u="none" strike="noStrike" cap="none" normalizeH="0" baseline="0">
                <a:ln>
                  <a:noFill/>
                </a:ln>
                <a:solidFill>
                  <a:srgbClr val="FF0000"/>
                </a:solidFill>
                <a:effectLst/>
                <a:latin typeface="Calibri"/>
                <a:ea typeface="宋体" panose="02010600030101010101" pitchFamily="2" charset="-122"/>
              </a:rPr>
              <a:t>基本要求</a:t>
            </a:r>
          </a:p>
        </p:txBody>
      </p:sp>
      <p:sp>
        <p:nvSpPr>
          <p:cNvPr id="14" name="文本框 13"/>
          <p:cNvSpPr txBox="1"/>
          <p:nvPr>
            <p:custDataLst>
              <p:tags r:id="rId9"/>
            </p:custDataLst>
          </p:nvPr>
        </p:nvSpPr>
        <p:spPr>
          <a:xfrm>
            <a:off x="9921875" y="2465705"/>
            <a:ext cx="2475230" cy="1198880"/>
          </a:xfrm>
          <a:prstGeom prst="rect">
            <a:avLst/>
          </a:prstGeom>
          <a:noFill/>
        </p:spPr>
        <p:txBody>
          <a:bodyPr wrap="square" rtlCol="0">
            <a:spAutoFit/>
          </a:bodyPr>
          <a:lstStyle/>
          <a:p>
            <a:pPr algn="l"/>
            <a:r>
              <a:rPr lang="zh-CN" sz="3600" b="1">
                <a:latin typeface="宋体" panose="02010600030101010101" pitchFamily="2" charset="-122"/>
                <a:cs typeface="宋体" panose="02010600030101010101" pitchFamily="2" charset="-122"/>
                <a:sym typeface="+mn-ea"/>
              </a:rPr>
              <a:t>依法有序参与</a:t>
            </a:r>
            <a:endParaRPr lang="zh-CN" sz="3600" b="1">
              <a:solidFill>
                <a:srgbClr val="FF0000"/>
              </a:solidFill>
              <a:latin typeface="宋体" panose="02010600030101010101" pitchFamily="2" charset="-122"/>
              <a:cs typeface="宋体" panose="02010600030101010101" pitchFamily="2" charset="-122"/>
              <a:sym typeface="+mn-ea"/>
            </a:endParaRPr>
          </a:p>
        </p:txBody>
      </p:sp>
      <p:sp>
        <p:nvSpPr>
          <p:cNvPr id="4" name="右箭头 3"/>
          <p:cNvSpPr/>
          <p:nvPr>
            <p:custDataLst>
              <p:tags r:id="rId10"/>
            </p:custDataLst>
          </p:nvPr>
        </p:nvSpPr>
        <p:spPr>
          <a:xfrm>
            <a:off x="9307195" y="2787650"/>
            <a:ext cx="614680" cy="554990"/>
          </a:xfrm>
          <a:prstGeom prst="rightArrow">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a:ln>
                <a:noFill/>
              </a:ln>
              <a:solidFill>
                <a:srgbClr val="000000"/>
              </a:solidFill>
              <a:effectLst/>
              <a:latin typeface="Calibri"/>
              <a:ea typeface="宋体" panose="02010600030101010101" pitchFamily="2" charset="-122"/>
            </a:endParaRPr>
          </a:p>
        </p:txBody>
      </p:sp>
      <p:sp>
        <p:nvSpPr>
          <p:cNvPr id="6" name="右箭头 5"/>
          <p:cNvSpPr/>
          <p:nvPr>
            <p:custDataLst>
              <p:tags r:id="rId11"/>
            </p:custDataLst>
          </p:nvPr>
        </p:nvSpPr>
        <p:spPr>
          <a:xfrm rot="10800000">
            <a:off x="6146165" y="2787650"/>
            <a:ext cx="614680" cy="554990"/>
          </a:xfrm>
          <a:prstGeom prst="rightArrow">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a:ln>
                <a:noFill/>
              </a:ln>
              <a:solidFill>
                <a:srgbClr val="000000"/>
              </a:solidFill>
              <a:effectLst/>
              <a:latin typeface="Calibri"/>
              <a:ea typeface="宋体" panose="02010600030101010101" pitchFamily="2" charset="-122"/>
            </a:endParaRPr>
          </a:p>
        </p:txBody>
      </p:sp>
      <p:sp>
        <p:nvSpPr>
          <p:cNvPr id="3" name="Text Box 2"/>
          <p:cNvSpPr txBox="1">
            <a:spLocks noChangeArrowheads="1"/>
          </p:cNvSpPr>
          <p:nvPr>
            <p:custDataLst>
              <p:tags r:id="rId12"/>
            </p:custDataLst>
          </p:nvPr>
        </p:nvSpPr>
        <p:spPr bwMode="auto">
          <a:xfrm>
            <a:off x="494665" y="68580"/>
            <a:ext cx="11516995" cy="583565"/>
          </a:xfrm>
          <a:prstGeom prst="rect">
            <a:avLst/>
          </a:prstGeom>
          <a:noFill/>
          <a:ln w="9525">
            <a:noFill/>
            <a:miter lim="800000"/>
          </a:ln>
          <a:effectLst/>
        </p:spPr>
        <p:txBody>
          <a:bodyPr wrap="square">
            <a:spAutoFit/>
          </a:bodyPr>
          <a:lstStyle/>
          <a:p>
            <a:pPr algn="ctr" defTabSz="914400">
              <a:buFont typeface="Arial" panose="020b0604020202020204" pitchFamily="34" charset="0"/>
            </a:pPr>
            <a:r>
              <a:rPr lang="zh-CN" altLang="en-US" sz="3200" b="1" noProof="1">
                <a:solidFill>
                  <a:srgbClr val="FF0000"/>
                </a:solidFill>
                <a:effectLst>
                  <a:outerShdw blurRad="38100" dist="38100" dir="2700000">
                    <a:srgbClr val="C0C0C0"/>
                  </a:outerShdw>
                </a:effectLst>
                <a:latin typeface="宋体" panose="02010600030101010101" pitchFamily="2" charset="-122"/>
                <a:ea typeface="宋体" panose="02010600030101010101" pitchFamily="2" charset="-122"/>
                <a:cs typeface="+mn-cs"/>
              </a:rPr>
              <a:t>第二课</a:t>
            </a:r>
            <a:r>
              <a:rPr lang="zh-CN" altLang="en-US" sz="3200" b="1">
                <a:solidFill>
                  <a:srgbClr val="FF0000"/>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sym typeface="+mn-ea"/>
              </a:rPr>
              <a:t>《我国公民的政治参与》</a:t>
            </a:r>
            <a:r>
              <a:rPr lang="zh-CN" altLang="en-US" sz="3200" b="1">
                <a:solidFill>
                  <a:srgbClr val="FF0000"/>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sym typeface="+mn-ea"/>
              </a:rPr>
              <a:t>知识</a:t>
            </a:r>
            <a:r>
              <a:rPr lang="zh-CN" altLang="en-US" sz="3200" b="1" noProof="1">
                <a:solidFill>
                  <a:srgbClr val="FF0000"/>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mn-cs"/>
              </a:rPr>
              <a:t>结</a:t>
            </a:r>
            <a:r>
              <a:rPr lang="zh-CN" altLang="en-US" sz="3200" b="1" noProof="1">
                <a:solidFill>
                  <a:srgbClr val="FF0000"/>
                </a:solidFill>
                <a:effectLst>
                  <a:outerShdw blurRad="38100" dist="38100" dir="2700000">
                    <a:srgbClr val="C0C0C0"/>
                  </a:outerShdw>
                </a:effectLst>
                <a:latin typeface="宋体" panose="02010600030101010101" pitchFamily="2" charset="-122"/>
                <a:ea typeface="宋体" panose="02010600030101010101" pitchFamily="2" charset="-122"/>
                <a:cs typeface="+mn-cs"/>
              </a:rPr>
              <a:t>构图</a:t>
            </a:r>
            <a:endParaRPr lang="zh-CN" altLang="en-US" sz="3200" b="1" noProof="1">
              <a:solidFill>
                <a:srgbClr val="FF0000"/>
              </a:solidFill>
              <a:effectLst>
                <a:outerShdw blurRad="38100" dist="38100" dir="2700000">
                  <a:srgbClr val="C0C0C0"/>
                </a:outerShdw>
              </a:effectLst>
              <a:latin typeface="宋体" panose="02010600030101010101" pitchFamily="2" charset="-122"/>
              <a:ea typeface="宋体" panose="02010600030101010101" pitchFamily="2" charset="-122"/>
            </a:endParaRPr>
          </a:p>
        </p:txBody>
      </p:sp>
    </p:spTree>
  </p:cSld>
  <p:clrMapOvr>
    <a:masterClrMapping/>
  </p:clrMapOvr>
  <p:transition spd="med"/>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cxnSp>
        <p:nvCxnSpPr>
          <p:cNvPr id="22530" name="Line 23"/>
          <p:cNvCxnSpPr/>
          <p:nvPr>
            <p:custDataLst>
              <p:tags r:id="rId3"/>
            </p:custDataLst>
          </p:nvPr>
        </p:nvCxnSpPr>
        <p:spPr>
          <a:xfrm flipH="1">
            <a:off x="2922588" y="2074863"/>
            <a:ext cx="0" cy="2314575"/>
          </a:xfrm>
          <a:prstGeom prst="line">
            <a:avLst/>
          </a:prstGeom>
          <a:ln w="19050" cap="flat" cmpd="sng">
            <a:solidFill>
              <a:srgbClr val="885540"/>
            </a:solidFill>
            <a:prstDash val="solid"/>
            <a:headEnd type="none" w="med" len="med"/>
            <a:tailEnd type="none" w="med" len="med"/>
          </a:ln>
        </p:spPr>
      </p:cxnSp>
      <p:pic>
        <p:nvPicPr>
          <p:cNvPr id="22532" name="Picture 96"/>
          <p:cNvPicPr>
            <a:picLocks noChangeAspect="1"/>
          </p:cNvPicPr>
          <p:nvPr>
            <p:custDataLst>
              <p:tags r:id="rId5"/>
            </p:custDataLst>
          </p:nvPr>
        </p:nvPicPr>
        <p:blipFill>
          <a:blip r:embed="rId4"/>
          <a:stretch>
            <a:fillRect/>
          </a:stretch>
        </p:blipFill>
        <p:spPr>
          <a:xfrm>
            <a:off x="2681288" y="2859088"/>
            <a:ext cx="590550" cy="642937"/>
          </a:xfrm>
          <a:prstGeom prst="rect">
            <a:avLst/>
          </a:prstGeom>
          <a:noFill/>
          <a:ln w="9525">
            <a:noFill/>
          </a:ln>
        </p:spPr>
      </p:pic>
      <p:grpSp>
        <p:nvGrpSpPr>
          <p:cNvPr id="22533" name="Group -696"/>
          <p:cNvGrpSpPr/>
          <p:nvPr>
            <p:custDataLst>
              <p:tags r:id="rId6"/>
            </p:custDataLst>
          </p:nvPr>
        </p:nvGrpSpPr>
        <p:grpSpPr>
          <a:xfrm>
            <a:off x="1839913" y="2738438"/>
            <a:ext cx="387350" cy="962025"/>
            <a:chOff x="-215021" y="0"/>
            <a:chExt cx="935101" cy="2506945"/>
          </a:xfrm>
        </p:grpSpPr>
        <p:pic>
          <p:nvPicPr>
            <p:cNvPr id="22536" name="Picture 98" descr="图片22.png"/>
            <p:cNvPicPr>
              <a:picLocks noChangeAspect="1"/>
            </p:cNvPicPr>
            <p:nvPr>
              <p:custDataLst>
                <p:tags r:id="rId8"/>
              </p:custDataLst>
            </p:nvPr>
          </p:nvPicPr>
          <p:blipFill>
            <a:blip r:embed="rId7"/>
            <a:stretch>
              <a:fillRect/>
            </a:stretch>
          </p:blipFill>
          <p:spPr>
            <a:xfrm>
              <a:off x="0" y="0"/>
              <a:ext cx="720080" cy="2506945"/>
            </a:xfrm>
            <a:prstGeom prst="rect">
              <a:avLst/>
            </a:prstGeom>
            <a:noFill/>
            <a:ln w="9525">
              <a:noFill/>
            </a:ln>
          </p:spPr>
        </p:pic>
        <p:pic>
          <p:nvPicPr>
            <p:cNvPr id="22537" name="Picture 100" descr="图片23.png"/>
            <p:cNvPicPr>
              <a:picLocks noChangeAspect="1"/>
            </p:cNvPicPr>
            <p:nvPr>
              <p:custDataLst>
                <p:tags r:id="rId10"/>
              </p:custDataLst>
            </p:nvPr>
          </p:nvPicPr>
          <p:blipFill>
            <a:blip r:embed="rId9">
              <a:lum bright="20001" contrast="40000"/>
            </a:blip>
            <a:stretch>
              <a:fillRect/>
            </a:stretch>
          </p:blipFill>
          <p:spPr>
            <a:xfrm>
              <a:off x="128586" y="216024"/>
              <a:ext cx="447478" cy="2088232"/>
            </a:xfrm>
            <a:prstGeom prst="rect">
              <a:avLst/>
            </a:prstGeom>
            <a:noFill/>
            <a:ln w="9525">
              <a:noFill/>
            </a:ln>
          </p:spPr>
        </p:pic>
        <p:sp>
          <p:nvSpPr>
            <p:cNvPr id="22538" name="Rectangle 812"/>
            <p:cNvSpPr/>
            <p:nvPr>
              <p:custDataLst>
                <p:tags r:id="rId11"/>
              </p:custDataLst>
            </p:nvPr>
          </p:nvSpPr>
          <p:spPr>
            <a:xfrm>
              <a:off x="-215021" y="268469"/>
              <a:ext cx="869343" cy="337570"/>
            </a:xfrm>
            <a:prstGeom prst="rect">
              <a:avLst/>
            </a:prstGeom>
            <a:noFill/>
            <a:ln w="9525">
              <a:noFill/>
            </a:ln>
          </p:spPr>
          <p:txBody>
            <a:bodyPr vert="eaVert" wrap="none">
              <a:spAutoFit/>
            </a:bodyPr>
            <a:lstStyle/>
            <a:p>
              <a:pPr indent="-341630"/>
              <a:endParaRPr lang="zh-CN" altLang="en-US" sz="1200">
                <a:solidFill>
                  <a:srgbClr val="885540"/>
                </a:solidFill>
                <a:latin typeface="华文隶书" panose="02010800040101010101" pitchFamily="2" charset="-122"/>
                <a:ea typeface="华文隶书" panose="02010800040101010101" pitchFamily="2" charset="-122"/>
              </a:endParaRPr>
            </a:p>
          </p:txBody>
        </p:sp>
      </p:grpSp>
      <p:sp>
        <p:nvSpPr>
          <p:cNvPr id="22534" name="Rectangle 814"/>
          <p:cNvSpPr/>
          <p:nvPr>
            <p:custDataLst>
              <p:tags r:id="rId12"/>
            </p:custDataLst>
          </p:nvPr>
        </p:nvSpPr>
        <p:spPr>
          <a:xfrm>
            <a:off x="3564241" y="2879090"/>
            <a:ext cx="605536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（二）命题规律</a:t>
            </a:r>
            <a:r>
              <a:rPr lang="en-US" altLang="zh-CN" sz="4000" b="1">
                <a:latin typeface="楷体_GB2312" panose="02010609030101010101" charset="-122"/>
                <a:ea typeface="楷体_GB2312" panose="02010609030101010101" charset="-122"/>
                <a:sym typeface="宋体" panose="02010600030101010101" pitchFamily="2" charset="-122"/>
              </a:rPr>
              <a:t> </a:t>
            </a:r>
            <a:r>
              <a:rPr lang="zh-CN" altLang="en-US" sz="4000" b="1">
                <a:latin typeface="楷体_GB2312" panose="02010609030101010101" charset="-122"/>
                <a:ea typeface="楷体_GB2312" panose="02010609030101010101" charset="-122"/>
                <a:sym typeface="宋体" panose="02010600030101010101" pitchFamily="2" charset="-122"/>
              </a:rPr>
              <a:t>备考策略</a:t>
            </a:r>
          </a:p>
        </p:txBody>
      </p:sp>
    </p:spTree>
  </p:cSld>
  <p:clrMapOvr>
    <a:masterClrMapping/>
  </p:clrMapOvr>
  <p:transition spd="med"/>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3554" name="Line 824"/>
          <p:cNvSpPr/>
          <p:nvPr>
            <p:custDataLst>
              <p:tags r:id="rId3"/>
            </p:custDataLst>
          </p:nvPr>
        </p:nvSpPr>
        <p:spPr>
          <a:xfrm flipH="1">
            <a:off x="6388100" y="1744663"/>
            <a:ext cx="0" cy="0"/>
          </a:xfrm>
          <a:prstGeom prst="line">
            <a:avLst/>
          </a:prstGeom>
          <a:ln w="12700" cap="rnd" cmpd="sng">
            <a:solidFill>
              <a:srgbClr val="000000"/>
            </a:solidFill>
            <a:prstDash val="solid"/>
            <a:headEnd type="none" w="med" len="med"/>
            <a:tailEnd type="none" w="med" len="med"/>
          </a:ln>
        </p:spPr>
        <p:txBody>
          <a:bodyPr/>
          <a:lstStyle/>
          <a:p>
            <a:endParaRPr/>
          </a:p>
        </p:txBody>
      </p:sp>
      <p:sp>
        <p:nvSpPr>
          <p:cNvPr id="3" name="文本框 2"/>
          <p:cNvSpPr txBox="1"/>
          <p:nvPr>
            <p:custDataLst>
              <p:tags r:id="rId4"/>
            </p:custDataLst>
          </p:nvPr>
        </p:nvSpPr>
        <p:spPr>
          <a:xfrm>
            <a:off x="638175" y="973455"/>
            <a:ext cx="11174095" cy="5492750"/>
          </a:xfrm>
          <a:prstGeom prst="rect">
            <a:avLst/>
          </a:prstGeom>
          <a:noFill/>
          <a:ln w="28575" cmpd="sng">
            <a:solidFill>
              <a:schemeClr val="accent1">
                <a:shade val="50000"/>
              </a:schemeClr>
            </a:solidFill>
            <a:prstDash val="sysDot"/>
          </a:ln>
        </p:spPr>
        <p:txBody>
          <a:bodyPr wrap="square" rtlCol="0">
            <a:spAutoFit/>
          </a:bodyPr>
          <a:lstStyle/>
          <a:p>
            <a:r>
              <a:rPr lang="zh-CN" altLang="en-US" sz="2800" b="1">
                <a:latin typeface="宋体" panose="02010600030101010101" pitchFamily="2" charset="-122"/>
                <a:ea typeface="宋体" panose="02010600030101010101" pitchFamily="2" charset="-122"/>
                <a:cs typeface="宋体" panose="02010600030101010101" pitchFamily="2" charset="-122"/>
              </a:rPr>
              <a:t>（</a:t>
            </a:r>
            <a:r>
              <a:rPr lang="en-US" altLang="zh-CN" sz="2800" b="1">
                <a:latin typeface="宋体" panose="02010600030101010101" pitchFamily="2" charset="-122"/>
                <a:ea typeface="宋体" panose="02010600030101010101" pitchFamily="2" charset="-122"/>
                <a:cs typeface="宋体" panose="02010600030101010101" pitchFamily="2" charset="-122"/>
              </a:rPr>
              <a:t>1</a:t>
            </a:r>
            <a:r>
              <a:rPr lang="zh-CN" altLang="en-US" sz="2800" b="1">
                <a:latin typeface="宋体" panose="02010600030101010101" pitchFamily="2" charset="-122"/>
                <a:ea typeface="宋体" panose="02010600030101010101" pitchFamily="2" charset="-122"/>
                <a:cs typeface="宋体" panose="02010600030101010101" pitchFamily="2" charset="-122"/>
              </a:rPr>
              <a:t>）</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考查形式：</a:t>
            </a:r>
            <a:r>
              <a:rPr lang="zh-CN" altLang="en-US" sz="2800" b="1">
                <a:latin typeface="宋体" panose="02010600030101010101" pitchFamily="2" charset="-122"/>
                <a:ea typeface="宋体" panose="02010600030101010101" pitchFamily="2" charset="-122"/>
                <a:cs typeface="宋体" panose="02010600030101010101" pitchFamily="2" charset="-122"/>
              </a:rPr>
              <a:t>近</a:t>
            </a:r>
            <a:r>
              <a:rPr lang="en-US" altLang="zh-CN" sz="2800" b="1">
                <a:latin typeface="宋体" panose="02010600030101010101" pitchFamily="2" charset="-122"/>
                <a:ea typeface="宋体" panose="02010600030101010101" pitchFamily="2" charset="-122"/>
                <a:cs typeface="宋体" panose="02010600030101010101" pitchFamily="2" charset="-122"/>
              </a:rPr>
              <a:t>5</a:t>
            </a:r>
            <a:r>
              <a:rPr lang="zh-CN" altLang="en-US" sz="2800" b="1">
                <a:latin typeface="宋体" panose="02010600030101010101" pitchFamily="2" charset="-122"/>
                <a:ea typeface="宋体" panose="02010600030101010101" pitchFamily="2" charset="-122"/>
                <a:cs typeface="宋体" panose="02010600030101010101" pitchFamily="2" charset="-122"/>
              </a:rPr>
              <a:t>年高考，主要以选择题的形式考查，仅</a:t>
            </a:r>
            <a:r>
              <a:rPr lang="en-US" altLang="zh-CN" sz="2800" b="1">
                <a:latin typeface="宋体" panose="02010600030101010101" pitchFamily="2" charset="-122"/>
                <a:ea typeface="宋体" panose="02010600030101010101" pitchFamily="2" charset="-122"/>
                <a:cs typeface="宋体" panose="02010600030101010101" pitchFamily="2" charset="-122"/>
              </a:rPr>
              <a:t>2020</a:t>
            </a:r>
            <a:r>
              <a:rPr lang="zh-CN" altLang="en-US" sz="2800" b="1">
                <a:latin typeface="宋体" panose="02010600030101010101" pitchFamily="2" charset="-122"/>
                <a:ea typeface="宋体" panose="02010600030101010101" pitchFamily="2" charset="-122"/>
                <a:cs typeface="宋体" panose="02010600030101010101" pitchFamily="2" charset="-122"/>
              </a:rPr>
              <a:t>年考过非选择题。</a:t>
            </a:r>
          </a:p>
          <a:p>
            <a:r>
              <a:rPr lang="zh-CN" altLang="en-US" sz="2800" b="1">
                <a:latin typeface="宋体" panose="02010600030101010101" pitchFamily="2" charset="-122"/>
                <a:ea typeface="宋体" panose="02010600030101010101" pitchFamily="2" charset="-122"/>
                <a:cs typeface="宋体" panose="02010600030101010101" pitchFamily="2" charset="-122"/>
              </a:rPr>
              <a:t>（</a:t>
            </a:r>
            <a:r>
              <a:rPr lang="en-US" altLang="zh-CN" sz="2800" b="1">
                <a:latin typeface="宋体" panose="02010600030101010101" pitchFamily="2" charset="-122"/>
                <a:ea typeface="宋体" panose="02010600030101010101" pitchFamily="2" charset="-122"/>
                <a:cs typeface="宋体" panose="02010600030101010101" pitchFamily="2" charset="-122"/>
              </a:rPr>
              <a:t>2</a:t>
            </a:r>
            <a:r>
              <a:rPr lang="zh-CN" altLang="en-US" sz="2800" b="1">
                <a:latin typeface="宋体" panose="02010600030101010101" pitchFamily="2" charset="-122"/>
                <a:ea typeface="宋体" panose="02010600030101010101" pitchFamily="2" charset="-122"/>
                <a:cs typeface="宋体" panose="02010600030101010101" pitchFamily="2" charset="-122"/>
              </a:rPr>
              <a:t>）</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考查内容：</a:t>
            </a:r>
            <a:r>
              <a:rPr lang="zh-CN" altLang="en-US" sz="2800" b="1">
                <a:latin typeface="宋体" panose="02010600030101010101" pitchFamily="2" charset="-122"/>
                <a:ea typeface="宋体" panose="02010600030101010101" pitchFamily="2" charset="-122"/>
                <a:cs typeface="宋体" panose="02010600030101010101" pitchFamily="2" charset="-122"/>
              </a:rPr>
              <a:t>近</a:t>
            </a:r>
            <a:r>
              <a:rPr lang="en-US" altLang="zh-CN" sz="2800" b="1">
                <a:latin typeface="宋体" panose="02010600030101010101" pitchFamily="2" charset="-122"/>
                <a:ea typeface="宋体" panose="02010600030101010101" pitchFamily="2" charset="-122"/>
                <a:cs typeface="宋体" panose="02010600030101010101" pitchFamily="2" charset="-122"/>
              </a:rPr>
              <a:t>5</a:t>
            </a:r>
            <a:r>
              <a:rPr lang="zh-CN" altLang="en-US" sz="2800" b="1">
                <a:latin typeface="宋体" panose="02010600030101010101" pitchFamily="2" charset="-122"/>
                <a:ea typeface="宋体" panose="02010600030101010101" pitchFamily="2" charset="-122"/>
                <a:cs typeface="宋体" panose="02010600030101010101" pitchFamily="2" charset="-122"/>
              </a:rPr>
              <a:t>年高考，主要考查</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的知识点：民主选举的优点、我国的基层民主管理制度、民主决策的途径及其意义，民主监督的渠道、意义和要求 </a:t>
            </a:r>
          </a:p>
          <a:p>
            <a:r>
              <a:rPr lang="zh-CN" altLang="en-US" sz="2800" b="1">
                <a:latin typeface="宋体" panose="02010600030101010101" pitchFamily="2" charset="-122"/>
                <a:ea typeface="宋体" panose="02010600030101010101" pitchFamily="2" charset="-122"/>
                <a:cs typeface="宋体" panose="02010600030101010101" pitchFamily="2" charset="-122"/>
              </a:rPr>
              <a:t>（</a:t>
            </a:r>
            <a:r>
              <a:rPr lang="en-US" altLang="zh-CN" sz="2800" b="1">
                <a:latin typeface="宋体" panose="02010600030101010101" pitchFamily="2" charset="-122"/>
                <a:ea typeface="宋体" panose="02010600030101010101" pitchFamily="2" charset="-122"/>
                <a:cs typeface="宋体" panose="02010600030101010101" pitchFamily="2" charset="-122"/>
              </a:rPr>
              <a:t>3</a:t>
            </a:r>
            <a:r>
              <a:rPr lang="zh-CN" altLang="en-US" sz="2800" b="1">
                <a:latin typeface="宋体" panose="02010600030101010101" pitchFamily="2" charset="-122"/>
                <a:ea typeface="宋体" panose="02010600030101010101" pitchFamily="2" charset="-122"/>
                <a:cs typeface="宋体" panose="02010600030101010101" pitchFamily="2" charset="-122"/>
              </a:rPr>
              <a:t>）</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核心素养：</a:t>
            </a:r>
            <a:endParaRPr lang="zh-CN" altLang="en-US" sz="2800" b="1">
              <a:latin typeface="宋体" panose="02010600030101010101" pitchFamily="2" charset="-122"/>
              <a:ea typeface="宋体" panose="02010600030101010101" pitchFamily="2" charset="-122"/>
              <a:cs typeface="宋体" panose="02010600030101010101" pitchFamily="2" charset="-122"/>
            </a:endParaRPr>
          </a:p>
          <a:p>
            <a:pPr algn="l" fontAlgn="auto">
              <a:lnSpc>
                <a:spcPct val="100000"/>
              </a:lnSpc>
              <a:spcAft>
                <a:spcPts val="600"/>
              </a:spcAft>
            </a:pPr>
            <a:r>
              <a:rPr lang="en-US" sz="2800" b="1" err="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  政治认同：了解并对比相应的民主制度，明确民主制度实施的意义，积极推动民主制度的完善</a:t>
            </a:r>
            <a:endParaRPr lang="en-US" sz="2800" b="1">
              <a:latin typeface="宋体" panose="02010600030101010101" pitchFamily="2" charset="-122"/>
              <a:ea typeface="宋体" panose="02010600030101010101" pitchFamily="2" charset="-122"/>
              <a:cs typeface="宋体" panose="02010600030101010101" pitchFamily="2" charset="-122"/>
            </a:endParaRPr>
          </a:p>
          <a:p>
            <a:pPr algn="l" fontAlgn="auto">
              <a:lnSpc>
                <a:spcPct val="100000"/>
              </a:lnSpc>
              <a:spcAft>
                <a:spcPts val="600"/>
              </a:spcAft>
            </a:pPr>
            <a:r>
              <a:rPr lang="en-US" sz="2800" b="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  科学精神：能够明确公民政治参与的意义，增强政治参与的自觉性</a:t>
            </a:r>
            <a:endParaRPr lang="en-US" sz="2800" b="1">
              <a:latin typeface="宋体" panose="02010600030101010101" pitchFamily="2" charset="-122"/>
              <a:ea typeface="宋体" panose="02010600030101010101" pitchFamily="2" charset="-122"/>
              <a:cs typeface="宋体" panose="02010600030101010101" pitchFamily="2" charset="-122"/>
            </a:endParaRPr>
          </a:p>
          <a:p>
            <a:pPr algn="l" fontAlgn="auto">
              <a:lnSpc>
                <a:spcPct val="100000"/>
              </a:lnSpc>
              <a:spcAft>
                <a:spcPts val="600"/>
              </a:spcAft>
            </a:pPr>
            <a:r>
              <a:rPr lang="en-US" sz="2800" b="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法治意识：做到依法有序参与政治活动，推动基层民主发展</a:t>
            </a:r>
            <a:endParaRPr lang="en-US" sz="2800" b="1">
              <a:latin typeface="宋体" panose="02010600030101010101" pitchFamily="2" charset="-122"/>
              <a:ea typeface="宋体" panose="02010600030101010101" pitchFamily="2" charset="-122"/>
              <a:cs typeface="宋体" panose="02010600030101010101" pitchFamily="2" charset="-122"/>
            </a:endParaRPr>
          </a:p>
          <a:p>
            <a:pPr algn="l" fontAlgn="auto">
              <a:lnSpc>
                <a:spcPct val="100000"/>
              </a:lnSpc>
              <a:spcAft>
                <a:spcPts val="600"/>
              </a:spcAft>
            </a:pPr>
            <a:r>
              <a:rPr lang="en-US" sz="2800" b="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  公共参与：明确公民政治参与的渠道和要求，积极参与民主选举、民主协商、民主决策、民主管理、民主监督</a:t>
            </a:r>
            <a:endParaRPr lang="zh-CN" altLang="en-US" sz="2800" b="1">
              <a:latin typeface="宋体" panose="02010600030101010101" pitchFamily="2" charset="-122"/>
              <a:ea typeface="宋体" panose="02010600030101010101" pitchFamily="2" charset="-122"/>
              <a:cs typeface="宋体" panose="02010600030101010101" pitchFamily="2" charset="-122"/>
            </a:endParaRPr>
          </a:p>
        </p:txBody>
      </p:sp>
      <p:sp>
        <p:nvSpPr>
          <p:cNvPr id="5" name="矩形 4"/>
          <p:cNvSpPr/>
          <p:nvPr>
            <p:custDataLst>
              <p:tags r:id="rId5"/>
            </p:custDataLst>
          </p:nvPr>
        </p:nvSpPr>
        <p:spPr>
          <a:xfrm>
            <a:off x="829945" y="266700"/>
            <a:ext cx="2735580" cy="706755"/>
          </a:xfrm>
          <a:prstGeom prst="rect">
            <a:avLst/>
          </a:prstGeom>
          <a:noFill/>
          <a:ln>
            <a:noFill/>
          </a:ln>
        </p:spPr>
        <p:txBody>
          <a:bodyPr wrap="none" rtlCol="0" anchor="t">
            <a:spAutoFit/>
          </a:bodyPr>
          <a:lstStyle/>
          <a:p>
            <a:pPr algn="ctr"/>
            <a:r>
              <a:rPr lang="zh-CN" altLang="en-US" sz="4000" b="1">
                <a:solidFill>
                  <a:schemeClr val="accent1"/>
                </a:solidFill>
                <a:effectLst>
                  <a:outerShdw blurRad="38100" dist="25400" dir="5400000" algn="ctr" rotWithShape="0">
                    <a:srgbClr val="6E747A">
                      <a:alpha val="43000"/>
                    </a:srgbClr>
                  </a:outerShdw>
                </a:effectLst>
              </a:rPr>
              <a:t>命题规律：</a:t>
            </a:r>
          </a:p>
        </p:txBody>
      </p:sp>
    </p:spTree>
  </p:cSld>
  <p:clrMapOvr>
    <a:masterClrMapping/>
  </p:clrMapOvr>
  <p:transition spd="med"/>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3554" name="Line 824"/>
          <p:cNvSpPr/>
          <p:nvPr>
            <p:custDataLst>
              <p:tags r:id="rId3"/>
            </p:custDataLst>
          </p:nvPr>
        </p:nvSpPr>
        <p:spPr>
          <a:xfrm flipH="1">
            <a:off x="6388100" y="1744663"/>
            <a:ext cx="0" cy="0"/>
          </a:xfrm>
          <a:prstGeom prst="line">
            <a:avLst/>
          </a:prstGeom>
          <a:ln w="12700" cap="rnd" cmpd="sng">
            <a:solidFill>
              <a:srgbClr val="000000"/>
            </a:solidFill>
            <a:prstDash val="solid"/>
            <a:headEnd type="none" w="med" len="med"/>
            <a:tailEnd type="none" w="med" len="med"/>
          </a:ln>
        </p:spPr>
        <p:txBody>
          <a:bodyPr/>
          <a:lstStyle/>
          <a:p>
            <a:endParaRPr/>
          </a:p>
        </p:txBody>
      </p:sp>
      <p:sp>
        <p:nvSpPr>
          <p:cNvPr id="4" name="文本框 3"/>
          <p:cNvSpPr txBox="1"/>
          <p:nvPr>
            <p:custDataLst>
              <p:tags r:id="rId4"/>
            </p:custDataLst>
          </p:nvPr>
        </p:nvSpPr>
        <p:spPr>
          <a:xfrm>
            <a:off x="656590" y="1744980"/>
            <a:ext cx="10878820" cy="2676525"/>
          </a:xfrm>
          <a:prstGeom prst="rect">
            <a:avLst/>
          </a:prstGeom>
          <a:noFill/>
          <a:ln w="28575" cmpd="sng">
            <a:solidFill>
              <a:schemeClr val="accent1">
                <a:shade val="50000"/>
              </a:schemeClr>
            </a:solidFill>
            <a:prstDash val="sysDot"/>
          </a:ln>
        </p:spPr>
        <p:txBody>
          <a:bodyPr wrap="square" rtlCol="0">
            <a:spAutoFit/>
          </a:bodyPr>
          <a:lstStyle/>
          <a:p>
            <a:r>
              <a:rPr lang="zh-CN" altLang="en-US" sz="2800" b="1">
                <a:latin typeface="宋体" panose="02010600030101010101" pitchFamily="2" charset="-122"/>
                <a:ea typeface="宋体" panose="02010600030101010101" pitchFamily="2" charset="-122"/>
                <a:cs typeface="宋体" panose="02010600030101010101" pitchFamily="2" charset="-122"/>
              </a:rPr>
              <a:t>（</a:t>
            </a:r>
            <a:r>
              <a:rPr lang="en-US" altLang="zh-CN" sz="2800" b="1">
                <a:latin typeface="宋体" panose="02010600030101010101" pitchFamily="2" charset="-122"/>
                <a:ea typeface="宋体" panose="02010600030101010101" pitchFamily="2" charset="-122"/>
                <a:cs typeface="宋体" panose="02010600030101010101" pitchFamily="2" charset="-122"/>
              </a:rPr>
              <a:t>1</a:t>
            </a:r>
            <a:r>
              <a:rPr lang="zh-CN" altLang="en-US" sz="2800" b="1">
                <a:latin typeface="宋体" panose="02010600030101010101" pitchFamily="2" charset="-122"/>
                <a:ea typeface="宋体" panose="02010600030101010101" pitchFamily="2" charset="-122"/>
                <a:cs typeface="宋体" panose="02010600030101010101" pitchFamily="2" charset="-122"/>
              </a:rPr>
              <a:t>）以公民依法参与政治生活为议题，探究公民政治参与的意义，坚定学生的政治立场与理想信念，提高依法参与政治生活的能力，增强法治意识，提高公众参与的核心素养。</a:t>
            </a:r>
          </a:p>
          <a:p>
            <a:r>
              <a:rPr lang="zh-CN" altLang="en-US" sz="2800" b="1">
                <a:latin typeface="宋体" panose="02010600030101010101" pitchFamily="2" charset="-122"/>
                <a:ea typeface="宋体" panose="02010600030101010101" pitchFamily="2" charset="-122"/>
                <a:cs typeface="宋体" panose="02010600030101010101" pitchFamily="2" charset="-122"/>
              </a:rPr>
              <a:t>（</a:t>
            </a:r>
            <a:r>
              <a:rPr lang="en-US" altLang="zh-CN" sz="2800" b="1">
                <a:latin typeface="宋体" panose="02010600030101010101" pitchFamily="2" charset="-122"/>
                <a:ea typeface="宋体" panose="02010600030101010101" pitchFamily="2" charset="-122"/>
                <a:cs typeface="宋体" panose="02010600030101010101" pitchFamily="2" charset="-122"/>
              </a:rPr>
              <a:t>2</a:t>
            </a:r>
            <a:r>
              <a:rPr lang="zh-CN" altLang="en-US" sz="2800" b="1">
                <a:latin typeface="宋体" panose="02010600030101010101" pitchFamily="2" charset="-122"/>
                <a:ea typeface="宋体" panose="02010600030101010101" pitchFamily="2" charset="-122"/>
                <a:cs typeface="宋体" panose="02010600030101010101" pitchFamily="2" charset="-122"/>
              </a:rPr>
              <a:t>）以我们怎样当家作主为议题，探究人民直接行使权利的内容和方式，领悟基层群众自治制度是我国人民依法直接行使民主权利的基本政治制度，增强制度自信和政治认同。</a:t>
            </a:r>
          </a:p>
        </p:txBody>
      </p:sp>
      <p:sp>
        <p:nvSpPr>
          <p:cNvPr id="5" name="矩形 4"/>
          <p:cNvSpPr/>
          <p:nvPr>
            <p:custDataLst>
              <p:tags r:id="rId5"/>
            </p:custDataLst>
          </p:nvPr>
        </p:nvSpPr>
        <p:spPr>
          <a:xfrm>
            <a:off x="784225" y="793115"/>
            <a:ext cx="2735580" cy="706755"/>
          </a:xfrm>
          <a:prstGeom prst="rect">
            <a:avLst/>
          </a:prstGeom>
          <a:noFill/>
          <a:ln>
            <a:noFill/>
          </a:ln>
        </p:spPr>
        <p:txBody>
          <a:bodyPr wrap="none" rtlCol="0" anchor="t">
            <a:spAutoFit/>
          </a:bodyPr>
          <a:lstStyle/>
          <a:p>
            <a:pPr algn="ctr"/>
            <a:r>
              <a:rPr lang="zh-CN" altLang="en-US" sz="4000" b="1">
                <a:solidFill>
                  <a:schemeClr val="accent1"/>
                </a:solidFill>
                <a:effectLst>
                  <a:outerShdw blurRad="38100" dist="25400" dir="5400000" algn="ctr" rotWithShape="0">
                    <a:srgbClr val="6E747A">
                      <a:alpha val="43000"/>
                    </a:srgbClr>
                  </a:outerShdw>
                </a:effectLst>
              </a:rPr>
              <a:t>备考策略：</a:t>
            </a:r>
          </a:p>
        </p:txBody>
      </p:sp>
    </p:spTree>
  </p:cSld>
  <p:clrMapOvr>
    <a:masterClrMapping/>
  </p:clrMapOvr>
  <p:transition spd="med"/>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cxnSp>
        <p:nvCxnSpPr>
          <p:cNvPr id="24578" name="Line 25"/>
          <p:cNvCxnSpPr/>
          <p:nvPr>
            <p:custDataLst>
              <p:tags r:id="rId3"/>
            </p:custDataLst>
          </p:nvPr>
        </p:nvCxnSpPr>
        <p:spPr>
          <a:xfrm flipH="1">
            <a:off x="2922588" y="2074863"/>
            <a:ext cx="0" cy="2314575"/>
          </a:xfrm>
          <a:prstGeom prst="line">
            <a:avLst/>
          </a:prstGeom>
          <a:ln w="19050" cap="flat" cmpd="sng">
            <a:solidFill>
              <a:srgbClr val="885540"/>
            </a:solidFill>
            <a:prstDash val="solid"/>
            <a:headEnd type="none" w="med" len="med"/>
            <a:tailEnd type="none" w="med" len="med"/>
          </a:ln>
        </p:spPr>
      </p:cxnSp>
      <p:pic>
        <p:nvPicPr>
          <p:cNvPr id="24580" name="Picture 102"/>
          <p:cNvPicPr>
            <a:picLocks noChangeAspect="1"/>
          </p:cNvPicPr>
          <p:nvPr>
            <p:custDataLst>
              <p:tags r:id="rId5"/>
            </p:custDataLst>
          </p:nvPr>
        </p:nvPicPr>
        <p:blipFill>
          <a:blip r:embed="rId4"/>
          <a:stretch>
            <a:fillRect/>
          </a:stretch>
        </p:blipFill>
        <p:spPr>
          <a:xfrm>
            <a:off x="2681288" y="2859088"/>
            <a:ext cx="590550" cy="642937"/>
          </a:xfrm>
          <a:prstGeom prst="rect">
            <a:avLst/>
          </a:prstGeom>
          <a:noFill/>
          <a:ln w="9525">
            <a:noFill/>
          </a:ln>
        </p:spPr>
      </p:pic>
      <p:grpSp>
        <p:nvGrpSpPr>
          <p:cNvPr id="24581" name="Group -688"/>
          <p:cNvGrpSpPr/>
          <p:nvPr>
            <p:custDataLst>
              <p:tags r:id="rId6"/>
            </p:custDataLst>
          </p:nvPr>
        </p:nvGrpSpPr>
        <p:grpSpPr>
          <a:xfrm>
            <a:off x="1839913" y="2738438"/>
            <a:ext cx="387350" cy="962025"/>
            <a:chOff x="-215021" y="0"/>
            <a:chExt cx="935101" cy="2506945"/>
          </a:xfrm>
        </p:grpSpPr>
        <p:pic>
          <p:nvPicPr>
            <p:cNvPr id="24584" name="Picture 104" descr="图片22.png"/>
            <p:cNvPicPr>
              <a:picLocks noChangeAspect="1"/>
            </p:cNvPicPr>
            <p:nvPr>
              <p:custDataLst>
                <p:tags r:id="rId8"/>
              </p:custDataLst>
            </p:nvPr>
          </p:nvPicPr>
          <p:blipFill>
            <a:blip r:embed="rId7"/>
            <a:stretch>
              <a:fillRect/>
            </a:stretch>
          </p:blipFill>
          <p:spPr>
            <a:xfrm>
              <a:off x="0" y="0"/>
              <a:ext cx="720080" cy="2506945"/>
            </a:xfrm>
            <a:prstGeom prst="rect">
              <a:avLst/>
            </a:prstGeom>
            <a:noFill/>
            <a:ln w="9525">
              <a:noFill/>
            </a:ln>
          </p:spPr>
        </p:pic>
        <p:pic>
          <p:nvPicPr>
            <p:cNvPr id="24585" name="Picture 106" descr="图片23.png"/>
            <p:cNvPicPr>
              <a:picLocks noChangeAspect="1"/>
            </p:cNvPicPr>
            <p:nvPr>
              <p:custDataLst>
                <p:tags r:id="rId10"/>
              </p:custDataLst>
            </p:nvPr>
          </p:nvPicPr>
          <p:blipFill>
            <a:blip r:embed="rId9">
              <a:lum bright="20001" contrast="40000"/>
            </a:blip>
            <a:stretch>
              <a:fillRect/>
            </a:stretch>
          </p:blipFill>
          <p:spPr>
            <a:xfrm>
              <a:off x="128586" y="216024"/>
              <a:ext cx="447478" cy="2088232"/>
            </a:xfrm>
            <a:prstGeom prst="rect">
              <a:avLst/>
            </a:prstGeom>
            <a:noFill/>
            <a:ln w="9525">
              <a:noFill/>
            </a:ln>
          </p:spPr>
        </p:pic>
        <p:sp>
          <p:nvSpPr>
            <p:cNvPr id="24586" name="Rectangle 828"/>
            <p:cNvSpPr/>
            <p:nvPr>
              <p:custDataLst>
                <p:tags r:id="rId11"/>
              </p:custDataLst>
            </p:nvPr>
          </p:nvSpPr>
          <p:spPr>
            <a:xfrm>
              <a:off x="-215021" y="268469"/>
              <a:ext cx="869343" cy="337570"/>
            </a:xfrm>
            <a:prstGeom prst="rect">
              <a:avLst/>
            </a:prstGeom>
            <a:noFill/>
            <a:ln w="9525">
              <a:noFill/>
            </a:ln>
          </p:spPr>
          <p:txBody>
            <a:bodyPr vert="eaVert" wrap="none">
              <a:spAutoFit/>
            </a:bodyPr>
            <a:lstStyle/>
            <a:p>
              <a:pPr indent="-341630"/>
              <a:endParaRPr lang="zh-CN" altLang="en-US" sz="1200">
                <a:solidFill>
                  <a:srgbClr val="885540"/>
                </a:solidFill>
                <a:latin typeface="华文隶书" panose="02010800040101010101" pitchFamily="2" charset="-122"/>
                <a:ea typeface="华文隶书" panose="02010800040101010101" pitchFamily="2" charset="-122"/>
              </a:endParaRPr>
            </a:p>
          </p:txBody>
        </p:sp>
      </p:grpSp>
      <p:sp>
        <p:nvSpPr>
          <p:cNvPr id="24582" name="Rectangle 830"/>
          <p:cNvSpPr/>
          <p:nvPr>
            <p:custDataLst>
              <p:tags r:id="rId12"/>
            </p:custDataLst>
          </p:nvPr>
        </p:nvSpPr>
        <p:spPr>
          <a:xfrm>
            <a:off x="3547258" y="2795270"/>
            <a:ext cx="596773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（三）考点整合</a:t>
            </a:r>
            <a:r>
              <a:rPr lang="zh-CN" altLang="en-US" sz="4000" b="1">
                <a:latin typeface="Arial" panose="020b0604020202020204" pitchFamily="34" charset="0"/>
                <a:ea typeface="楷体_GB2312" panose="02010609030101010101" charset="-122"/>
                <a:sym typeface="宋体" panose="02010600030101010101" pitchFamily="2" charset="-122"/>
              </a:rPr>
              <a:t>·</a:t>
            </a:r>
            <a:r>
              <a:rPr lang="zh-CN" altLang="en-US" sz="4000" b="1">
                <a:latin typeface="楷体_GB2312" panose="02010609030101010101" charset="-122"/>
                <a:ea typeface="楷体_GB2312" panose="02010609030101010101" charset="-122"/>
                <a:sym typeface="宋体" panose="02010600030101010101" pitchFamily="2" charset="-122"/>
              </a:rPr>
              <a:t>精讲精练</a:t>
            </a:r>
            <a:endParaRPr lang="zh-CN" altLang="zh-CN">
              <a:latin typeface="Calibri"/>
            </a:endParaRPr>
          </a:p>
        </p:txBody>
      </p:sp>
    </p:spTree>
  </p:cSld>
  <p:clrMapOvr>
    <a:masterClrMapping/>
  </p:clrMapOvr>
  <p:transition spd="med"/>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graphicFrame>
        <p:nvGraphicFramePr>
          <p:cNvPr id="9" name="P_6_BD#20.e394ca10f"/>
          <p:cNvGraphicFramePr>
            <a:graphicFrameLocks noGrp="1"/>
          </p:cNvGraphicFramePr>
          <p:nvPr>
            <p:custDataLst>
              <p:tags r:id="rId4"/>
            </p:custDataLst>
          </p:nvPr>
        </p:nvGraphicFramePr>
        <p:xfrm>
          <a:off x="703723" y="2830966"/>
          <a:ext cx="10775950" cy="3470910"/>
        </p:xfrm>
        <a:graphic>
          <a:graphicData uri="http://schemas.openxmlformats.org/drawingml/2006/table">
            <a:tbl>
              <a:tblPr/>
              <a:tblGrid>
                <a:gridCol w="370840"/>
                <a:gridCol w="1835785"/>
                <a:gridCol w="3119120"/>
                <a:gridCol w="2127885"/>
                <a:gridCol w="3322320"/>
              </a:tblGrid>
              <a:tr h="576580">
                <a:tc rowSpan="2">
                  <a:txBody>
                    <a:bodyPr vert="horz" wrap="square"/>
                    <a:lstStyle/>
                    <a:p>
                      <a:pPr algn="ctr">
                        <a:lnSpc>
                          <a:spcPct val="130000"/>
                        </a:lnSpc>
                        <a:spcAft>
                          <a:spcPts val="600"/>
                        </a:spcAft>
                      </a:pPr>
                      <a:r>
                        <a:rPr lang="en-US" sz="2255" b="1">
                          <a:solidFill>
                            <a:srgbClr val="000000"/>
                          </a:solidFill>
                          <a:latin typeface="微软雅黑" panose="020b0503020204020204" charset="-122"/>
                          <a:ea typeface="微软雅黑" panose="020b0503020204020204" charset="-122"/>
                          <a:cs typeface="微软雅黑" panose="020b0503020204020204" pitchFamily="34" charset="-120"/>
                        </a:rPr>
                        <a:t>角度</a:t>
                      </a:r>
                      <a:endParaRPr lang="en-US" sz="225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gridSpan="2">
                  <a:txBody>
                    <a:bodyPr vert="horz" wrap="square"/>
                    <a:lstStyle/>
                    <a:p>
                      <a:pPr algn="ctr">
                        <a:lnSpc>
                          <a:spcPct val="130000"/>
                        </a:lnSpc>
                        <a:spcAft>
                          <a:spcPts val="600"/>
                        </a:spcAft>
                      </a:pPr>
                      <a:r>
                        <a:rPr lang="en-US" sz="2255" b="1">
                          <a:solidFill>
                            <a:srgbClr val="000000"/>
                          </a:solidFill>
                          <a:latin typeface="微软雅黑" panose="020b0503020204020204" charset="-122"/>
                          <a:ea typeface="微软雅黑" panose="020b0503020204020204" charset="-122"/>
                          <a:cs typeface="微软雅黑" panose="020b0503020204020204" pitchFamily="34" charset="-120"/>
                        </a:rPr>
                        <a:t>从选民角度</a:t>
                      </a:r>
                      <a:endParaRPr lang="en-US" sz="225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hMerge="1">
                  <a:txBody>
                    <a:bodyPr vert="horz" wrap="square"/>
                    <a:lstStyle/>
                    <a:p>
                      <a:endParaRPr lang="zh-CN"/>
                    </a:p>
                  </a:txBody>
                  <a:tcPr/>
                </a:tc>
                <a:tc gridSpan="2">
                  <a:txBody>
                    <a:bodyPr vert="horz" wrap="square"/>
                    <a:lstStyle/>
                    <a:p>
                      <a:pPr algn="ctr">
                        <a:lnSpc>
                          <a:spcPct val="130000"/>
                        </a:lnSpc>
                        <a:spcAft>
                          <a:spcPts val="600"/>
                        </a:spcAft>
                      </a:pPr>
                      <a:r>
                        <a:rPr lang="en-US" sz="2255" b="1">
                          <a:solidFill>
                            <a:srgbClr val="000000"/>
                          </a:solidFill>
                          <a:latin typeface="微软雅黑" panose="020b0503020204020204" charset="-122"/>
                          <a:ea typeface="微软雅黑" panose="020b0503020204020204" charset="-122"/>
                          <a:cs typeface="微软雅黑" panose="020b0503020204020204" pitchFamily="34" charset="-120"/>
                        </a:rPr>
                        <a:t>从候选人角度</a:t>
                      </a:r>
                      <a:endParaRPr lang="en-US" sz="225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hMerge="1">
                  <a:txBody>
                    <a:bodyPr vert="horz" wrap="square"/>
                    <a:lstStyle/>
                    <a:p>
                      <a:endParaRPr lang="zh-CN"/>
                    </a:p>
                  </a:txBody>
                  <a:tcPr/>
                </a:tc>
              </a:tr>
              <a:tr h="577215">
                <a:tc vMerge="1">
                  <a:txBody>
                    <a:bodyPr vert="horz" wrap="square"/>
                    <a:lstStyle/>
                    <a:p>
                      <a:endParaRPr lang="zh-CN"/>
                    </a:p>
                  </a:txBody>
                  <a:tcPr/>
                </a:tc>
                <a:tc>
                  <a:txBody>
                    <a:bodyPr vert="horz" wrap="square"/>
                    <a:lstStyle/>
                    <a:p>
                      <a:pPr algn="ctr">
                        <a:lnSpc>
                          <a:spcPct val="130000"/>
                        </a:lnSpc>
                        <a:spcAft>
                          <a:spcPts val="600"/>
                        </a:spcAft>
                      </a:pPr>
                      <a:r>
                        <a:rPr lang="en-US" sz="2255">
                          <a:solidFill>
                            <a:srgbClr val="000000"/>
                          </a:solidFill>
                          <a:latin typeface="微软雅黑" panose="020b0503020204020204" charset="-122"/>
                          <a:ea typeface="微软雅黑" panose="020b0503020204020204" charset="-122"/>
                          <a:cs typeface="微软雅黑" panose="020b0503020204020204" pitchFamily="34" charset="-120"/>
                        </a:rPr>
                        <a:t>直接选举</a:t>
                      </a:r>
                      <a:endParaRPr lang="en-US" sz="225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255">
                          <a:solidFill>
                            <a:srgbClr val="000000"/>
                          </a:solidFill>
                          <a:latin typeface="微软雅黑" panose="020b0503020204020204" charset="-122"/>
                          <a:ea typeface="微软雅黑" panose="020b0503020204020204" charset="-122"/>
                          <a:cs typeface="微软雅黑" panose="020b0503020204020204" pitchFamily="34" charset="-120"/>
                        </a:rPr>
                        <a:t>间接选举</a:t>
                      </a:r>
                      <a:endParaRPr lang="en-US" sz="225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255">
                          <a:solidFill>
                            <a:srgbClr val="000000"/>
                          </a:solidFill>
                          <a:latin typeface="微软雅黑" panose="020b0503020204020204" charset="-122"/>
                          <a:ea typeface="微软雅黑" panose="020b0503020204020204" charset="-122"/>
                          <a:cs typeface="微软雅黑" panose="020b0503020204020204" pitchFamily="34" charset="-120"/>
                        </a:rPr>
                        <a:t>等额选举</a:t>
                      </a:r>
                      <a:endParaRPr lang="en-US" sz="225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255">
                          <a:solidFill>
                            <a:srgbClr val="000000"/>
                          </a:solidFill>
                          <a:latin typeface="微软雅黑" panose="020b0503020204020204" charset="-122"/>
                          <a:ea typeface="微软雅黑" panose="020b0503020204020204" charset="-122"/>
                          <a:cs typeface="微软雅黑" panose="020b0503020204020204" pitchFamily="34" charset="-120"/>
                        </a:rPr>
                        <a:t>差额选举</a:t>
                      </a:r>
                      <a:endParaRPr lang="en-US" sz="225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934720">
                <a:tc>
                  <a:txBody>
                    <a:bodyPr vert="horz" wrap="square"/>
                    <a:lstStyle/>
                    <a:p>
                      <a:pPr algn="ctr">
                        <a:lnSpc>
                          <a:spcPct val="130000"/>
                        </a:lnSpc>
                        <a:spcAft>
                          <a:spcPts val="600"/>
                        </a:spcAft>
                      </a:pPr>
                      <a:r>
                        <a:rPr lang="en-US" sz="2255" b="1">
                          <a:solidFill>
                            <a:srgbClr val="000000"/>
                          </a:solidFill>
                          <a:latin typeface="微软雅黑" panose="020b0503020204020204" charset="-122"/>
                          <a:ea typeface="微软雅黑" panose="020b0503020204020204" charset="-122"/>
                          <a:cs typeface="微软雅黑" panose="020b0503020204020204" pitchFamily="34" charset="-120"/>
                        </a:rPr>
                        <a:t>含义</a:t>
                      </a:r>
                      <a:endParaRPr lang="en-US" sz="225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255">
                          <a:solidFill>
                            <a:srgbClr val="000000"/>
                          </a:solidFill>
                          <a:latin typeface="微软雅黑" panose="020b0503020204020204" charset="-122"/>
                          <a:ea typeface="微软雅黑" panose="020b0503020204020204" charset="-122"/>
                          <a:cs typeface="微软雅黑" panose="020b0503020204020204" pitchFamily="34" charset="-120"/>
                        </a:rPr>
                        <a:t>选民直接投票选举</a:t>
                      </a:r>
                      <a:endParaRPr lang="en-US" sz="225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255">
                          <a:solidFill>
                            <a:srgbClr val="000000"/>
                          </a:solidFill>
                          <a:latin typeface="微软雅黑" panose="020b0503020204020204" charset="-122"/>
                          <a:ea typeface="微软雅黑" panose="020b0503020204020204" charset="-122"/>
                          <a:cs typeface="微软雅黑" panose="020b0503020204020204" pitchFamily="34" charset="-120"/>
                        </a:rPr>
                        <a:t>选民</a:t>
                      </a:r>
                      <a:r>
                        <a:rPr lang="en-US" sz="2255">
                          <a:solidFill>
                            <a:srgbClr val="000000"/>
                          </a:solidFill>
                          <a:latin typeface="宋体" panose="02010600030101010101" pitchFamily="2" charset="-122"/>
                          <a:ea typeface="宋体" panose="02010600030101010101" pitchFamily="2" charset="-122"/>
                          <a:cs typeface="宋体" panose="02010600030101010101" pitchFamily="34" charset="-120"/>
                        </a:rPr>
                        <a:t> </a:t>
                      </a:r>
                      <a14:m>
                        <m:oMathPara>
                          <m:oMathParaPr>
                            <m:jc/>
                          </m:oMathParaPr>
                          <m:oMath>
                            <m:limUpp>
                              <m:limUppPr>
                                <m:ctrlPr>
                                  <a:rPr lang="en-US" sz="2255" i="1">
                                    <a:solidFill>
                                      <a:srgbClr val="000000"/>
                                    </a:solidFill>
                                    <a:latin typeface="Cambria Math" panose="02040503050406030204" pitchFamily="18" charset="0"/>
                                    <a:ea typeface="微软雅黑" charset="-122"/>
                                    <a:cs typeface="微软雅黑" panose="020b0503020204020204" pitchFamily="34" charset="-120"/>
                                  </a:rPr>
                                </m:ctrlPr>
                              </m:limUppPr>
                              <m:e>
                                <m:r>
                                  <m:rPr>
                                    <m:sty m:val="p"/>
                                  </m:rPr>
                                  <a:rPr lang="en-US" sz="2255">
                                    <a:solidFill>
                                      <a:srgbClr val="000000"/>
                                    </a:solidFill>
                                    <a:latin typeface="Cambria Math" panose="02040503050406030204" pitchFamily="18" charset="0"/>
                                    <a:ea typeface="微软雅黑" charset="-122"/>
                                    <a:cs typeface="微软雅黑" panose="020b0503020204020204" pitchFamily="34" charset="-120"/>
                                  </a:rPr>
                                  <m:t>→</m:t>
                                </m:r>
                              </m:e>
                              <m:lim>
                                <m:r>
                                  <m:rPr>
                                    <m:sty m:val="p"/>
                                  </m:rPr>
                                  <a:rPr lang="en-US" sz="2255">
                                    <a:solidFill>
                                      <a:srgbClr val="000000"/>
                                    </a:solidFill>
                                    <a:latin typeface="微软雅黑" panose="020b0503020204020204" charset="-122"/>
                                    <a:ea typeface="微软雅黑" charset="-122"/>
                                    <a:cs typeface="微软雅黑" panose="020b0503020204020204" pitchFamily="34" charset="-120"/>
                                  </a:rPr>
                                  <m:t>选出</m:t>
                                </m:r>
                              </m:lim>
                            </m:limUpp>
                          </m:oMath>
                        </m:oMathPara>
                      </a14:m>
                      <a:r>
                        <a:rPr lang="en-US" sz="225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255">
                          <a:solidFill>
                            <a:srgbClr val="000000"/>
                          </a:solidFill>
                          <a:latin typeface="微软雅黑" panose="020b0503020204020204" charset="-122"/>
                          <a:ea typeface="微软雅黑" panose="020b0503020204020204" charset="-122"/>
                          <a:cs typeface="微软雅黑" panose="020b0503020204020204" pitchFamily="34" charset="-120"/>
                        </a:rPr>
                        <a:t>代表</a:t>
                      </a:r>
                      <a:r>
                        <a:rPr lang="en-US" sz="2255">
                          <a:solidFill>
                            <a:srgbClr val="000000"/>
                          </a:solidFill>
                          <a:latin typeface="宋体" panose="02010600030101010101" pitchFamily="2" charset="-122"/>
                          <a:ea typeface="宋体" panose="02010600030101010101" pitchFamily="2" charset="-122"/>
                          <a:cs typeface="宋体" panose="02010600030101010101" pitchFamily="34" charset="-120"/>
                        </a:rPr>
                        <a:t> </a:t>
                      </a:r>
                      <a14:m>
                        <m:oMathPara>
                          <m:oMathParaPr>
                            <m:jc/>
                          </m:oMathParaPr>
                          <m:oMath>
                            <m:limUpp>
                              <m:limUppPr>
                                <m:ctrlPr>
                                  <a:rPr lang="en-US" sz="2255" i="1">
                                    <a:solidFill>
                                      <a:srgbClr val="000000"/>
                                    </a:solidFill>
                                    <a:latin typeface="Cambria Math" panose="02040503050406030204" pitchFamily="18" charset="0"/>
                                    <a:ea typeface="微软雅黑" charset="-122"/>
                                    <a:cs typeface="微软雅黑" panose="020b0503020204020204" pitchFamily="34" charset="-120"/>
                                  </a:rPr>
                                </m:ctrlPr>
                              </m:limUppPr>
                              <m:e>
                                <m:r>
                                  <m:rPr>
                                    <m:sty m:val="p"/>
                                  </m:rPr>
                                  <a:rPr lang="en-US" sz="2255">
                                    <a:solidFill>
                                      <a:srgbClr val="000000"/>
                                    </a:solidFill>
                                    <a:latin typeface="Cambria Math" panose="02040503050406030204" pitchFamily="18" charset="0"/>
                                    <a:ea typeface="微软雅黑" charset="-122"/>
                                    <a:cs typeface="微软雅黑" panose="020b0503020204020204" pitchFamily="34" charset="-120"/>
                                  </a:rPr>
                                  <m:t>→</m:t>
                                </m:r>
                              </m:e>
                              <m:lim>
                                <m:r>
                                  <m:rPr>
                                    <m:sty m:val="p"/>
                                  </m:rPr>
                                  <a:rPr lang="en-US" sz="2255">
                                    <a:solidFill>
                                      <a:srgbClr val="000000"/>
                                    </a:solidFill>
                                    <a:latin typeface="微软雅黑" panose="020b0503020204020204" charset="-122"/>
                                    <a:ea typeface="微软雅黑" charset="-122"/>
                                    <a:cs typeface="微软雅黑" panose="020b0503020204020204" pitchFamily="34" charset="-120"/>
                                  </a:rPr>
                                  <m:t>选举</m:t>
                                </m:r>
                              </m:lim>
                            </m:limUpp>
                          </m:oMath>
                        </m:oMathPara>
                      </a14:m>
                      <a:r>
                        <a:rPr lang="en-US" sz="225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25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255">
                          <a:solidFill>
                            <a:srgbClr val="000000"/>
                          </a:solidFill>
                          <a:latin typeface="微软雅黑" panose="020b0503020204020204" charset="-122"/>
                          <a:ea typeface="微软雅黑" panose="020b0503020204020204" charset="-122"/>
                          <a:cs typeface="微软雅黑" panose="020b0503020204020204" pitchFamily="34" charset="-120"/>
                        </a:rPr>
                        <a:t>正式候选人名额与应选名额相等</a:t>
                      </a:r>
                      <a:endParaRPr lang="en-US" sz="225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255">
                          <a:solidFill>
                            <a:srgbClr val="000000"/>
                          </a:solidFill>
                          <a:latin typeface="微软雅黑" panose="020b0503020204020204" charset="-122"/>
                          <a:ea typeface="微软雅黑" panose="020b0503020204020204" charset="-122"/>
                          <a:cs typeface="微软雅黑" panose="020b0503020204020204" pitchFamily="34" charset="-120"/>
                        </a:rPr>
                        <a:t>正式候选人名额多于应选名额</a:t>
                      </a:r>
                      <a:endParaRPr lang="en-US" sz="225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382395">
                <a:tc>
                  <a:txBody>
                    <a:bodyPr vert="horz" wrap="square"/>
                    <a:lstStyle/>
                    <a:p>
                      <a:pPr algn="ctr">
                        <a:lnSpc>
                          <a:spcPct val="130000"/>
                        </a:lnSpc>
                        <a:spcAft>
                          <a:spcPts val="600"/>
                        </a:spcAft>
                      </a:pPr>
                      <a:r>
                        <a:rPr lang="en-US" sz="2255" b="1">
                          <a:solidFill>
                            <a:srgbClr val="000000"/>
                          </a:solidFill>
                          <a:latin typeface="微软雅黑" panose="020b0503020204020204" charset="-122"/>
                          <a:ea typeface="微软雅黑" panose="020b0503020204020204" charset="-122"/>
                          <a:cs typeface="微软雅黑" panose="020b0503020204020204" pitchFamily="34" charset="-120"/>
                        </a:rPr>
                        <a:t>优点</a:t>
                      </a:r>
                      <a:endParaRPr lang="en-US" sz="225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255">
                          <a:solidFill>
                            <a:srgbClr val="000000"/>
                          </a:solidFill>
                          <a:latin typeface="微软雅黑" panose="020b0503020204020204" charset="-122"/>
                          <a:ea typeface="微软雅黑" panose="020b0503020204020204" charset="-122"/>
                          <a:cs typeface="微软雅黑" panose="020b0503020204020204" pitchFamily="34" charset="-120"/>
                        </a:rPr>
                        <a:t>使每个选民都有直接表达自己意恩的机会</a:t>
                      </a:r>
                      <a:endParaRPr lang="en-US" sz="225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255">
                          <a:solidFill>
                            <a:srgbClr val="000000"/>
                          </a:solidFill>
                          <a:latin typeface="微软雅黑" panose="020b0503020204020204" charset="-122"/>
                          <a:ea typeface="微软雅黑" panose="020b0503020204020204" charset="-122"/>
                          <a:cs typeface="微软雅黑" panose="020b0503020204020204" pitchFamily="34" charset="-120"/>
                        </a:rPr>
                        <a:t>在选民较多、分布较广</a:t>
                      </a:r>
                      <a:r>
                        <a:rPr lang="en-US" sz="225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255">
                          <a:solidFill>
                            <a:srgbClr val="000000"/>
                          </a:solidFill>
                          <a:latin typeface="微软雅黑" panose="020b0503020204020204" charset="-122"/>
                          <a:ea typeface="微软雅黑" panose="020b0503020204020204" charset="-122"/>
                          <a:cs typeface="微软雅黑" panose="020b0503020204020204" pitchFamily="34" charset="-120"/>
                        </a:rPr>
                        <a:t>的情况下</a:t>
                      </a:r>
                      <a:r>
                        <a:rPr lang="en-US" sz="225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255">
                          <a:solidFill>
                            <a:srgbClr val="000000"/>
                          </a:solidFill>
                          <a:latin typeface="微软雅黑" panose="020b0503020204020204" charset="-122"/>
                          <a:ea typeface="微软雅黑" panose="020b0503020204020204" charset="-122"/>
                          <a:cs typeface="微软雅黑" panose="020b0503020204020204" pitchFamily="34" charset="-120"/>
                        </a:rPr>
                        <a:t>适用</a:t>
                      </a:r>
                      <a:endParaRPr lang="en-US" sz="225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255">
                          <a:solidFill>
                            <a:srgbClr val="000000"/>
                          </a:solidFill>
                          <a:latin typeface="微软雅黑" panose="020b0503020204020204" charset="-122"/>
                          <a:ea typeface="微软雅黑" panose="020b0503020204020204" charset="-122"/>
                          <a:cs typeface="微软雅黑" panose="020b0503020204020204" pitchFamily="34" charset="-120"/>
                        </a:rPr>
                        <a:t>可以比较充分地考虑当选者结构的</a:t>
                      </a:r>
                      <a:r>
                        <a:rPr lang="en-US" sz="225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255">
                          <a:solidFill>
                            <a:srgbClr val="000000"/>
                          </a:solidFill>
                          <a:latin typeface="微软雅黑" panose="020b0503020204020204" charset="-122"/>
                          <a:ea typeface="微软雅黑" panose="020b0503020204020204" charset="-122"/>
                          <a:cs typeface="微软雅黑" panose="020b0503020204020204" pitchFamily="34" charset="-120"/>
                        </a:rPr>
                        <a:t>合理性</a:t>
                      </a:r>
                      <a:endParaRPr lang="en-US" sz="225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255">
                          <a:solidFill>
                            <a:srgbClr val="000000"/>
                          </a:solidFill>
                          <a:latin typeface="微软雅黑" panose="020b0503020204020204" charset="-122"/>
                          <a:ea typeface="微软雅黑" panose="020b0503020204020204" charset="-122"/>
                          <a:cs typeface="微软雅黑" panose="020b0503020204020204" pitchFamily="34" charset="-120"/>
                        </a:rPr>
                        <a:t>为选民行使选举权提供了选择的余地，在候选人之间也形成了相应的竞争</a:t>
                      </a:r>
                      <a:endParaRPr lang="en-US" sz="225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
        <p:nvSpPr>
          <p:cNvPr id="25603" name="Rectangle 842"/>
          <p:cNvSpPr/>
          <p:nvPr>
            <p:custDataLst>
              <p:tags r:id="rId5"/>
            </p:custDataLst>
          </p:nvPr>
        </p:nvSpPr>
        <p:spPr>
          <a:xfrm>
            <a:off x="974725" y="255905"/>
            <a:ext cx="9291320" cy="645160"/>
          </a:xfrm>
          <a:prstGeom prst="rect">
            <a:avLst/>
          </a:prstGeom>
          <a:noFill/>
          <a:ln w="9525">
            <a:noFill/>
          </a:ln>
        </p:spPr>
        <p:txBody>
          <a:bodyPr wrap="square">
            <a:spAutoFit/>
          </a:bodyPr>
          <a:lstStyle/>
          <a:p>
            <a:pPr indent="-341630"/>
            <a:r>
              <a:rPr lang="zh-CN" altLang="en-US" sz="3600" b="1">
                <a:solidFill>
                  <a:srgbClr val="FF0000"/>
                </a:solidFill>
                <a:latin typeface="Calibri"/>
                <a:ea typeface="黑体" panose="02010609060101010101" pitchFamily="49" charset="-122"/>
              </a:rPr>
              <a:t>核心考点一 ：民主选举</a:t>
            </a:r>
          </a:p>
        </p:txBody>
      </p:sp>
      <p:sp>
        <p:nvSpPr>
          <p:cNvPr id="10241" name="Text Box 2"/>
          <p:cNvSpPr txBox="1"/>
          <p:nvPr>
            <p:custDataLst>
              <p:tags r:id="rId6"/>
            </p:custDataLst>
          </p:nvPr>
        </p:nvSpPr>
        <p:spPr>
          <a:xfrm>
            <a:off x="703580" y="1183958"/>
            <a:ext cx="8064500" cy="583565"/>
          </a:xfrm>
          <a:prstGeom prst="rect">
            <a:avLst/>
          </a:prstGeom>
          <a:noFill/>
          <a:ln w="9525">
            <a:noFill/>
          </a:ln>
        </p:spPr>
        <p:txBody>
          <a:bodyPr anchor="t">
            <a:spAutoFit/>
          </a:bodyPr>
          <a:lstStyle/>
          <a:p>
            <a:pPr>
              <a:spcBef>
                <a:spcPct val="50000"/>
              </a:spcBef>
            </a:pPr>
            <a:r>
              <a:rPr lang="en-US" altLang="zh-CN" sz="3200" b="1">
                <a:ea typeface="微软雅黑" panose="020b0503020204020204" charset="-122"/>
                <a:cs typeface="微软雅黑" panose="020b0503020204020204" charset="-122"/>
              </a:rPr>
              <a:t>1</a:t>
            </a:r>
            <a:r>
              <a:rPr lang="zh-CN" altLang="en-US" sz="3200" b="1">
                <a:ea typeface="微软雅黑" panose="020b0503020204020204" charset="-122"/>
                <a:cs typeface="微软雅黑" panose="020b0503020204020204" charset="-122"/>
              </a:rPr>
              <a:t>、民主选举的方式（重点）</a:t>
            </a:r>
          </a:p>
        </p:txBody>
      </p:sp>
      <p:sp>
        <p:nvSpPr>
          <p:cNvPr id="5" name="Rectangle 832"/>
          <p:cNvSpPr/>
          <p:nvPr>
            <p:custDataLst>
              <p:tags r:id="rId7"/>
            </p:custDataLst>
          </p:nvPr>
        </p:nvSpPr>
        <p:spPr>
          <a:xfrm>
            <a:off x="848360" y="1930400"/>
            <a:ext cx="10224135" cy="645160"/>
          </a:xfrm>
          <a:prstGeom prst="rect">
            <a:avLst/>
          </a:prstGeom>
          <a:noFill/>
          <a:ln w="9525">
            <a:noFill/>
          </a:ln>
        </p:spPr>
        <p:txBody>
          <a:bodyPr wrap="square" anchor="ctr">
            <a:spAutoFit/>
          </a:bodyPr>
          <a:lstStyle/>
          <a:p>
            <a:pPr indent="-341630"/>
            <a:r>
              <a:rPr lang="zh-CN" altLang="zh-CN" sz="3600" b="1">
                <a:solidFill>
                  <a:srgbClr val="FF0000"/>
                </a:solidFill>
                <a:latin typeface="仿宋_GB2312" charset="-122"/>
                <a:ea typeface="仿宋_GB2312" charset="-122"/>
              </a:rPr>
              <a:t>直接选举、间接选举、等额选举、差额选举</a:t>
            </a:r>
          </a:p>
        </p:txBody>
      </p:sp>
    </p:spTree>
  </p:cSld>
  <p:clrMapOvr>
    <a:masterClrMapping/>
  </p:clrMapOvr>
  <p:transition spd="med"/>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aphicFrame>
        <p:nvGraphicFramePr>
          <p:cNvPr id="2" name="P_6_BD#20.e394ca10f"/>
          <p:cNvGraphicFramePr>
            <a:graphicFrameLocks noGrp="1"/>
          </p:cNvGraphicFramePr>
          <p:nvPr>
            <p:custDataLst>
              <p:tags r:id="rId3"/>
            </p:custDataLst>
          </p:nvPr>
        </p:nvGraphicFramePr>
        <p:xfrm>
          <a:off x="708168" y="1163926"/>
          <a:ext cx="10775950" cy="4723765"/>
        </p:xfrm>
        <a:graphic>
          <a:graphicData uri="http://schemas.openxmlformats.org/drawingml/2006/table">
            <a:tbl>
              <a:tblPr/>
              <a:tblGrid>
                <a:gridCol w="370840"/>
                <a:gridCol w="2514600"/>
                <a:gridCol w="2818765"/>
                <a:gridCol w="1900555"/>
                <a:gridCol w="3171190"/>
              </a:tblGrid>
              <a:tr h="576580">
                <a:tc>
                  <a:txBody>
                    <a:bodyPr vert="horz" wrap="square"/>
                    <a:lstStyle/>
                    <a:p>
                      <a:pPr algn="ctr">
                        <a:lnSpc>
                          <a:spcPct val="130000"/>
                        </a:lnSpc>
                        <a:spcAft>
                          <a:spcPts val="600"/>
                        </a:spcAft>
                      </a:pPr>
                      <a:endParaRPr lang="en-US" sz="225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gridSpan="2">
                  <a:txBody>
                    <a:bodyPr vert="horz" wrap="square"/>
                    <a:lstStyle/>
                    <a:p>
                      <a:pPr algn="ctr">
                        <a:lnSpc>
                          <a:spcPct val="130000"/>
                        </a:lnSpc>
                        <a:spcAft>
                          <a:spcPts val="600"/>
                        </a:spcAft>
                      </a:pPr>
                      <a:r>
                        <a:rPr lang="en-US" sz="2255" b="1">
                          <a:solidFill>
                            <a:srgbClr val="000000"/>
                          </a:solidFill>
                          <a:latin typeface="微软雅黑" panose="020b0503020204020204" charset="-122"/>
                          <a:ea typeface="微软雅黑" panose="020b0503020204020204" charset="-122"/>
                          <a:cs typeface="微软雅黑" panose="020b0503020204020204" pitchFamily="34" charset="-120"/>
                        </a:rPr>
                        <a:t>从选民角度</a:t>
                      </a:r>
                      <a:endParaRPr lang="en-US" sz="225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hMerge="1">
                  <a:txBody>
                    <a:bodyPr vert="horz" wrap="square"/>
                    <a:lstStyle/>
                    <a:p>
                      <a:endParaRPr lang="zh-CN"/>
                    </a:p>
                  </a:txBody>
                  <a:tcP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gridSpan="2">
                  <a:txBody>
                    <a:bodyPr vert="horz" wrap="square"/>
                    <a:lstStyle/>
                    <a:p>
                      <a:pPr algn="ctr">
                        <a:lnSpc>
                          <a:spcPct val="130000"/>
                        </a:lnSpc>
                        <a:spcAft>
                          <a:spcPts val="600"/>
                        </a:spcAft>
                      </a:pPr>
                      <a:r>
                        <a:rPr lang="en-US" sz="2255" b="1">
                          <a:solidFill>
                            <a:srgbClr val="000000"/>
                          </a:solidFill>
                          <a:latin typeface="微软雅黑" panose="020b0503020204020204" charset="-122"/>
                          <a:ea typeface="微软雅黑" panose="020b0503020204020204" charset="-122"/>
                          <a:cs typeface="微软雅黑" panose="020b0503020204020204" pitchFamily="34" charset="-120"/>
                        </a:rPr>
                        <a:t>从候选人角度</a:t>
                      </a:r>
                      <a:endParaRPr lang="en-US" sz="225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hMerge="1">
                  <a:txBody>
                    <a:bodyPr vert="horz" wrap="square"/>
                    <a:lstStyle/>
                    <a:p>
                      <a:endParaRPr lang="zh-CN"/>
                    </a:p>
                  </a:txBody>
                  <a:tcP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382395">
                <a:tc>
                  <a:txBody>
                    <a:bodyPr vert="horz" wrap="square"/>
                    <a:lstStyle/>
                    <a:p>
                      <a:pPr algn="ctr">
                        <a:lnSpc>
                          <a:spcPct val="130000"/>
                        </a:lnSpc>
                        <a:spcAft>
                          <a:spcPts val="600"/>
                        </a:spcAft>
                      </a:pPr>
                      <a:r>
                        <a:rPr lang="en-US" sz="2255" b="1">
                          <a:solidFill>
                            <a:srgbClr val="000000"/>
                          </a:solidFill>
                          <a:latin typeface="微软雅黑" panose="020b0503020204020204" charset="-122"/>
                          <a:ea typeface="微软雅黑" panose="020b0503020204020204" charset="-122"/>
                          <a:cs typeface="微软雅黑" panose="020b0503020204020204" pitchFamily="34" charset="-120"/>
                        </a:rPr>
                        <a:t>局限</a:t>
                      </a:r>
                      <a:endParaRPr lang="en-US" sz="225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255">
                          <a:solidFill>
                            <a:srgbClr val="000000"/>
                          </a:solidFill>
                          <a:latin typeface="微软雅黑" panose="020b0503020204020204" charset="-122"/>
                          <a:ea typeface="微软雅黑" panose="020b0503020204020204" charset="-122"/>
                          <a:cs typeface="微软雅黑" panose="020b0503020204020204" pitchFamily="34" charset="-120"/>
                        </a:rPr>
                        <a:t>不适用选民较多、分布较广的情况</a:t>
                      </a:r>
                      <a:endParaRPr lang="en-US" sz="225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255">
                          <a:solidFill>
                            <a:srgbClr val="000000"/>
                          </a:solidFill>
                          <a:latin typeface="微软雅黑" panose="020b0503020204020204" charset="-122"/>
                          <a:ea typeface="微软雅黑" panose="020b0503020204020204" charset="-122"/>
                          <a:cs typeface="微软雅黑" panose="020b0503020204020204" pitchFamily="34" charset="-120"/>
                        </a:rPr>
                        <a:t>选民不能直接选择自已心目中的当家人</a:t>
                      </a:r>
                      <a:endParaRPr lang="en-US" sz="225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255">
                          <a:solidFill>
                            <a:srgbClr val="000000"/>
                          </a:solidFill>
                          <a:latin typeface="微软雅黑" panose="020b0503020204020204" charset="-122"/>
                          <a:ea typeface="微软雅黑" panose="020b0503020204020204" charset="-122"/>
                          <a:cs typeface="微软雅黑" panose="020b0503020204020204" pitchFamily="34" charset="-120"/>
                        </a:rPr>
                        <a:t>在一定</a:t>
                      </a:r>
                      <a:r>
                        <a:rPr lang="en-US" sz="225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255">
                          <a:solidFill>
                            <a:srgbClr val="000000"/>
                          </a:solidFill>
                          <a:latin typeface="微软雅黑" panose="020b0503020204020204" charset="-122"/>
                          <a:ea typeface="微软雅黑" panose="020b0503020204020204" charset="-122"/>
                          <a:cs typeface="微软雅黑" panose="020b0503020204020204" pitchFamily="34" charset="-120"/>
                        </a:rPr>
                        <a:t>程度上影响选民的选择</a:t>
                      </a:r>
                      <a:endParaRPr lang="en-US" sz="225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255">
                          <a:solidFill>
                            <a:srgbClr val="000000"/>
                          </a:solidFill>
                          <a:latin typeface="微软雅黑" panose="020b0503020204020204" charset="-122"/>
                          <a:ea typeface="微软雅黑" panose="020b0503020204020204" charset="-122"/>
                          <a:cs typeface="微软雅黑" panose="020b0503020204020204" pitchFamily="34" charset="-120"/>
                        </a:rPr>
                        <a:t>会影响当选者结构的合理性；容易出现虚假宣传、贿赂选民等情况</a:t>
                      </a:r>
                      <a:endParaRPr lang="en-US" sz="225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830070">
                <a:tc>
                  <a:txBody>
                    <a:bodyPr vert="horz" wrap="square"/>
                    <a:lstStyle/>
                    <a:p>
                      <a:pPr algn="ctr">
                        <a:lnSpc>
                          <a:spcPct val="130000"/>
                        </a:lnSpc>
                        <a:spcAft>
                          <a:spcPts val="600"/>
                        </a:spcAft>
                      </a:pPr>
                      <a:r>
                        <a:rPr lang="en-US" sz="2255" b="1">
                          <a:solidFill>
                            <a:srgbClr val="000000"/>
                          </a:solidFill>
                          <a:latin typeface="微软雅黑" panose="020b0503020204020204" charset="-122"/>
                          <a:ea typeface="微软雅黑" panose="020b0503020204020204" charset="-122"/>
                          <a:cs typeface="微软雅黑" panose="020b0503020204020204" pitchFamily="34" charset="-120"/>
                        </a:rPr>
                        <a:t>范围</a:t>
                      </a:r>
                      <a:endParaRPr lang="en-US" sz="225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255">
                          <a:solidFill>
                            <a:srgbClr val="000000"/>
                          </a:solidFill>
                          <a:latin typeface="微软雅黑" panose="020b0503020204020204" charset="-122"/>
                          <a:ea typeface="微软雅黑" panose="020b0503020204020204" charset="-122"/>
                          <a:cs typeface="微软雅黑" panose="020b0503020204020204" pitchFamily="34" charset="-120"/>
                        </a:rPr>
                        <a:t>县及县以下的人大代表、农村村委会和城市居委会的选举</a:t>
                      </a:r>
                      <a:endParaRPr lang="en-US" sz="225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255">
                          <a:solidFill>
                            <a:srgbClr val="000000"/>
                          </a:solidFill>
                          <a:latin typeface="微软雅黑" panose="020b0503020204020204" charset="-122"/>
                          <a:ea typeface="微软雅黑" panose="020b0503020204020204" charset="-122"/>
                          <a:cs typeface="微软雅黑" panose="020b0503020204020204" pitchFamily="34" charset="-120"/>
                        </a:rPr>
                        <a:t>县以上的各级人大代表、乡及乡以上各级政府的领导人员的选举</a:t>
                      </a:r>
                      <a:endParaRPr lang="en-US" sz="225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255">
                          <a:solidFill>
                            <a:srgbClr val="000000"/>
                          </a:solidFill>
                          <a:latin typeface="微软雅黑" panose="020b0503020204020204" charset="-122"/>
                          <a:ea typeface="微软雅黑" panose="020b0503020204020204" charset="-122"/>
                          <a:cs typeface="微软雅黑" panose="020b0503020204020204" pitchFamily="34" charset="-120"/>
                        </a:rPr>
                        <a:t>在极少</a:t>
                      </a:r>
                      <a:r>
                        <a:rPr lang="en-US" sz="225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255">
                          <a:solidFill>
                            <a:srgbClr val="000000"/>
                          </a:solidFill>
                          <a:latin typeface="微软雅黑" panose="020b0503020204020204" charset="-122"/>
                          <a:ea typeface="微软雅黑" panose="020b0503020204020204" charset="-122"/>
                          <a:cs typeface="微软雅黑" panose="020b0503020204020204" pitchFamily="34" charset="-120"/>
                        </a:rPr>
                        <a:t>数情况下才被采用</a:t>
                      </a:r>
                      <a:endParaRPr lang="en-US" sz="225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255">
                          <a:solidFill>
                            <a:srgbClr val="000000"/>
                          </a:solidFill>
                          <a:latin typeface="微软雅黑" panose="020b0503020204020204" charset="-122"/>
                          <a:ea typeface="微软雅黑" panose="020b0503020204020204" charset="-122"/>
                          <a:cs typeface="微软雅黑" panose="020b0503020204020204" pitchFamily="34" charset="-120"/>
                        </a:rPr>
                        <a:t>普遍采用</a:t>
                      </a:r>
                      <a:endParaRPr lang="en-US" sz="225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934720">
                <a:tc>
                  <a:txBody>
                    <a:bodyPr vert="horz" wrap="square"/>
                    <a:lstStyle/>
                    <a:p>
                      <a:pPr algn="ctr">
                        <a:lnSpc>
                          <a:spcPct val="130000"/>
                        </a:lnSpc>
                        <a:spcAft>
                          <a:spcPts val="600"/>
                        </a:spcAft>
                      </a:pPr>
                      <a:r>
                        <a:rPr lang="en-US" sz="2255" b="1">
                          <a:solidFill>
                            <a:srgbClr val="000000"/>
                          </a:solidFill>
                          <a:latin typeface="微软雅黑" panose="020b0503020204020204" charset="-122"/>
                          <a:ea typeface="微软雅黑" panose="020b0503020204020204" charset="-122"/>
                          <a:cs typeface="微软雅黑" panose="020b0503020204020204" pitchFamily="34" charset="-120"/>
                        </a:rPr>
                        <a:t>结论</a:t>
                      </a:r>
                      <a:endParaRPr lang="en-US" sz="225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gridSpan="4">
                  <a:txBody>
                    <a:bodyPr vert="horz" wrap="square"/>
                    <a:lstStyle/>
                    <a:p>
                      <a:pPr algn="l">
                        <a:lnSpc>
                          <a:spcPct val="130000"/>
                        </a:lnSpc>
                        <a:spcAft>
                          <a:spcPts val="600"/>
                        </a:spcAft>
                      </a:pPr>
                      <a:r>
                        <a:rPr lang="en-US" sz="2255">
                          <a:solidFill>
                            <a:srgbClr val="000000"/>
                          </a:solidFill>
                          <a:latin typeface="微软雅黑" panose="020b0503020204020204" charset="-122"/>
                          <a:ea typeface="微软雅黑" panose="020b0503020204020204" charset="-122"/>
                          <a:cs typeface="微软雅黑" panose="020b0503020204020204" pitchFamily="34" charset="-120"/>
                        </a:rPr>
                        <a:t>直接选举，间接选举、等额选举、差额选举这四种选举方式都有各自的优点，也都存在一定的局限性，因此不能说某一种选举方式比其他选举方式更好</a:t>
                      </a:r>
                      <a:endParaRPr lang="en-US" sz="225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hMerge="1">
                  <a:txBody>
                    <a:bodyPr vert="horz" wrap="square"/>
                    <a:lstStyle/>
                    <a:p>
                      <a:endParaRPr lang="zh-CN"/>
                    </a:p>
                  </a:txBody>
                  <a:tcPr/>
                </a:tc>
                <a:tc hMerge="1">
                  <a:txBody>
                    <a:bodyPr vert="horz" wrap="square"/>
                    <a:lstStyle/>
                    <a:p>
                      <a:endParaRPr lang="zh-CN"/>
                    </a:p>
                  </a:txBody>
                  <a:tcPr/>
                </a:tc>
                <a:tc hMerge="1">
                  <a:txBody>
                    <a:bodyPr vert="horz" wrap="square"/>
                    <a:lstStyle/>
                    <a:p>
                      <a:endParaRPr lang="zh-CN"/>
                    </a:p>
                  </a:txBody>
                  <a:tcPr/>
                </a:tc>
              </a:tr>
            </a:tbl>
          </a:graphicData>
        </a:graphic>
      </p:graphicFrame>
    </p:spTree>
  </p:cSld>
  <p:clrMapOvr>
    <a:masterClrMapping/>
  </p:clrMapOvr>
  <p:transition spd="med"/>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76801" name="Rectangle 1"/>
          <p:cNvSpPr>
            <a:spLocks noChangeArrowheads="1"/>
          </p:cNvSpPr>
          <p:nvPr>
            <p:custDataLst>
              <p:tags r:id="rId3"/>
            </p:custDataLst>
          </p:nvPr>
        </p:nvSpPr>
        <p:spPr bwMode="auto">
          <a:xfrm>
            <a:off x="445770" y="1050290"/>
            <a:ext cx="11238865" cy="551942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wrap="square" anchor="ct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0" fontAlgn="base" hangingPunct="0">
              <a:lnSpc>
                <a:spcPct val="100000"/>
              </a:lnSpc>
              <a:buFontTx/>
              <a:buNone/>
            </a:pPr>
            <a:r>
              <a:rPr lang="en-US" altLang="zh-CN" sz="2800" strike="noStrike" noProof="1">
                <a:solidFill>
                  <a:srgbClr val="000000"/>
                </a:solidFill>
                <a:latin typeface="微软雅黑" panose="020b0503020204020204" charset="-122"/>
                <a:ea typeface="微软雅黑" panose="020b0503020204020204" charset="-122"/>
                <a:cs typeface="微软雅黑" panose="020b0503020204020204" charset="-122"/>
              </a:rPr>
              <a:t>1.</a:t>
            </a:r>
            <a:r>
              <a:rPr lang="zh-CN" altLang="en-US" sz="2800" strike="noStrike" noProof="1">
                <a:solidFill>
                  <a:srgbClr val="000000"/>
                </a:solidFill>
                <a:latin typeface="微软雅黑" panose="020b0503020204020204" charset="-122"/>
                <a:ea typeface="微软雅黑" panose="020b0503020204020204" charset="-122"/>
                <a:cs typeface="微软雅黑" panose="020b0503020204020204" charset="-122"/>
              </a:rPr>
              <a:t>公民参与民主选举</a:t>
            </a:r>
            <a:r>
              <a:rPr lang="en-US" altLang="zh-CN" sz="2800" strike="noStrike" noProof="1">
                <a:solidFill>
                  <a:srgbClr val="000000"/>
                </a:solidFill>
                <a:latin typeface="微软雅黑" panose="020b0503020204020204" charset="-122"/>
                <a:ea typeface="微软雅黑" panose="020b0503020204020204" charset="-122"/>
                <a:cs typeface="微软雅黑" panose="020b0503020204020204" charset="-122"/>
              </a:rPr>
              <a:t>≠</a:t>
            </a:r>
            <a:r>
              <a:rPr lang="zh-CN" altLang="en-US" sz="2800" strike="noStrike" noProof="1">
                <a:solidFill>
                  <a:srgbClr val="000000"/>
                </a:solidFill>
                <a:latin typeface="微软雅黑" panose="020b0503020204020204" charset="-122"/>
                <a:ea typeface="微软雅黑" panose="020b0503020204020204" charset="-122"/>
                <a:cs typeface="微软雅黑" panose="020b0503020204020204" charset="-122"/>
              </a:rPr>
              <a:t>公民行使选举权和被选举权</a:t>
            </a:r>
          </a:p>
          <a:p>
            <a:pPr eaLnBrk="0" fontAlgn="base" hangingPunct="0">
              <a:lnSpc>
                <a:spcPct val="100000"/>
              </a:lnSpc>
              <a:buFontTx/>
              <a:buNone/>
            </a:pPr>
            <a:r>
              <a:rPr lang="zh-CN" altLang="en-US" sz="2800" strike="noStrike" noProof="1">
                <a:solidFill>
                  <a:srgbClr val="000000"/>
                </a:solidFill>
                <a:latin typeface="微软雅黑" panose="020b0503020204020204" charset="-122"/>
                <a:ea typeface="微软雅黑" panose="020b0503020204020204" charset="-122"/>
                <a:cs typeface="微软雅黑" panose="020b0503020204020204" charset="-122"/>
              </a:rPr>
              <a:t>（</a:t>
            </a:r>
            <a:r>
              <a:rPr lang="en-US" altLang="zh-CN" sz="2800" strike="noStrike" noProof="1">
                <a:solidFill>
                  <a:srgbClr val="000000"/>
                </a:solidFill>
                <a:latin typeface="微软雅黑" panose="020b0503020204020204" charset="-122"/>
                <a:ea typeface="微软雅黑" panose="020b0503020204020204" charset="-122"/>
                <a:cs typeface="微软雅黑" panose="020b0503020204020204" charset="-122"/>
              </a:rPr>
              <a:t>1</a:t>
            </a:r>
            <a:r>
              <a:rPr lang="zh-CN" altLang="en-US" sz="2800" strike="noStrike" noProof="1">
                <a:solidFill>
                  <a:srgbClr val="000000"/>
                </a:solidFill>
                <a:latin typeface="微软雅黑" panose="020b0503020204020204" charset="-122"/>
                <a:ea typeface="微软雅黑" panose="020b0503020204020204" charset="-122"/>
                <a:cs typeface="微软雅黑" panose="020b0503020204020204" charset="-122"/>
              </a:rPr>
              <a:t>）区别：</a:t>
            </a:r>
            <a:r>
              <a:rPr lang="zh-CN" altLang="en-US" sz="2800" strike="noStrike" noProof="1">
                <a:solidFill>
                  <a:srgbClr val="0000FF"/>
                </a:solidFill>
                <a:latin typeface="微软雅黑" panose="020b0503020204020204" charset="-122"/>
                <a:ea typeface="微软雅黑" panose="020b0503020204020204" charset="-122"/>
                <a:cs typeface="微软雅黑" panose="020b0503020204020204" charset="-122"/>
              </a:rPr>
              <a:t>民主选举是广义上的选举</a:t>
            </a:r>
            <a:r>
              <a:rPr lang="zh-CN" altLang="en-US" sz="2800" strike="noStrike" noProof="1">
                <a:solidFill>
                  <a:srgbClr val="000000"/>
                </a:solidFill>
                <a:latin typeface="微软雅黑" panose="020b0503020204020204" charset="-122"/>
                <a:ea typeface="微软雅黑" panose="020b0503020204020204" charset="-122"/>
                <a:cs typeface="微软雅黑" panose="020b0503020204020204" charset="-122"/>
              </a:rPr>
              <a:t>，其范围广泛，</a:t>
            </a:r>
            <a:r>
              <a:rPr lang="zh-CN" altLang="en-US" sz="2800" strike="noStrike" noProof="1">
                <a:solidFill>
                  <a:srgbClr val="0000FF"/>
                </a:solidFill>
                <a:latin typeface="微软雅黑" panose="020b0503020204020204" charset="-122"/>
                <a:ea typeface="微软雅黑" panose="020b0503020204020204" charset="-122"/>
                <a:cs typeface="微软雅黑" panose="020b0503020204020204" charset="-122"/>
              </a:rPr>
              <a:t>包括</a:t>
            </a:r>
            <a:r>
              <a:rPr lang="zh-CN" altLang="en-US" sz="2800" strike="noStrike" noProof="1">
                <a:solidFill>
                  <a:srgbClr val="C00000"/>
                </a:solidFill>
                <a:latin typeface="微软雅黑" panose="020b0503020204020204" charset="-122"/>
                <a:ea typeface="微软雅黑" panose="020b0503020204020204" charset="-122"/>
                <a:cs typeface="微软雅黑" panose="020b0503020204020204" charset="-122"/>
              </a:rPr>
              <a:t>人大代表的选举、国家领导人的选举</a:t>
            </a:r>
            <a:r>
              <a:rPr lang="zh-CN" altLang="en-US" sz="2800" strike="noStrike" noProof="1">
                <a:solidFill>
                  <a:srgbClr val="000000"/>
                </a:solidFill>
                <a:latin typeface="微软雅黑" panose="020b0503020204020204" charset="-122"/>
                <a:ea typeface="微软雅黑" panose="020b0503020204020204" charset="-122"/>
                <a:cs typeface="微软雅黑" panose="020b0503020204020204" charset="-122"/>
              </a:rPr>
              <a:t>、</a:t>
            </a:r>
            <a:r>
              <a:rPr lang="zh-CN" altLang="en-US" sz="2800" strike="noStrike" noProof="1">
                <a:solidFill>
                  <a:srgbClr val="C00000"/>
                </a:solidFill>
                <a:latin typeface="微软雅黑" panose="020b0503020204020204" charset="-122"/>
                <a:ea typeface="微软雅黑" panose="020b0503020204020204" charset="-122"/>
                <a:cs typeface="微软雅黑" panose="020b0503020204020204" charset="-122"/>
              </a:rPr>
              <a:t>村（居）委会的选举等</a:t>
            </a:r>
            <a:r>
              <a:rPr lang="zh-CN" altLang="en-US" sz="2800" strike="noStrike" noProof="1">
                <a:solidFill>
                  <a:srgbClr val="000000"/>
                </a:solidFill>
                <a:latin typeface="微软雅黑" panose="020b0503020204020204" charset="-122"/>
                <a:ea typeface="微软雅黑" panose="020b0503020204020204" charset="-122"/>
                <a:cs typeface="微软雅黑" panose="020b0503020204020204" charset="-122"/>
              </a:rPr>
              <a:t>；公民的选举权和被选举权中的选举有特定的对象</a:t>
            </a:r>
            <a:r>
              <a:rPr lang="zh-CN" altLang="en-US" sz="2800" strike="noStrike" noProof="1">
                <a:solidFill>
                  <a:srgbClr val="0000FF"/>
                </a:solidFill>
                <a:latin typeface="微软雅黑" panose="020b0503020204020204" charset="-122"/>
                <a:ea typeface="微软雅黑" panose="020b0503020204020204" charset="-122"/>
                <a:cs typeface="微软雅黑" panose="020b0503020204020204" charset="-122"/>
              </a:rPr>
              <a:t>，即人大代表的选举。</a:t>
            </a:r>
          </a:p>
          <a:p>
            <a:pPr eaLnBrk="0" fontAlgn="base" hangingPunct="0">
              <a:lnSpc>
                <a:spcPct val="100000"/>
              </a:lnSpc>
              <a:spcBef>
                <a:spcPct val="0"/>
              </a:spcBef>
              <a:buFontTx/>
              <a:buNone/>
            </a:pPr>
            <a:r>
              <a:rPr lang="zh-CN" altLang="en-US" sz="2800" strike="noStrike" noProof="1">
                <a:solidFill>
                  <a:srgbClr val="000000"/>
                </a:solidFill>
                <a:latin typeface="微软雅黑" panose="020b0503020204020204" charset="-122"/>
                <a:ea typeface="微软雅黑" panose="020b0503020204020204" charset="-122"/>
                <a:cs typeface="微软雅黑" panose="020b0503020204020204" charset="-122"/>
              </a:rPr>
              <a:t>（</a:t>
            </a:r>
            <a:r>
              <a:rPr lang="en-US" altLang="zh-CN" sz="2800" strike="noStrike" noProof="1">
                <a:solidFill>
                  <a:srgbClr val="000000"/>
                </a:solidFill>
                <a:latin typeface="微软雅黑" panose="020b0503020204020204" charset="-122"/>
                <a:ea typeface="微软雅黑" panose="020b0503020204020204" charset="-122"/>
                <a:cs typeface="微软雅黑" panose="020b0503020204020204" charset="-122"/>
              </a:rPr>
              <a:t>2</a:t>
            </a:r>
            <a:r>
              <a:rPr lang="zh-CN" altLang="en-US" sz="2800" strike="noStrike" noProof="1">
                <a:solidFill>
                  <a:srgbClr val="000000"/>
                </a:solidFill>
                <a:latin typeface="微软雅黑" panose="020b0503020204020204" charset="-122"/>
                <a:ea typeface="微软雅黑" panose="020b0503020204020204" charset="-122"/>
                <a:cs typeface="微软雅黑" panose="020b0503020204020204" charset="-122"/>
              </a:rPr>
              <a:t>）联系：</a:t>
            </a:r>
            <a:r>
              <a:rPr lang="zh-CN" altLang="en-US" sz="2800" strike="noStrike" noProof="1">
                <a:solidFill>
                  <a:srgbClr val="C00000"/>
                </a:solidFill>
                <a:latin typeface="微软雅黑" panose="020b0503020204020204" charset="-122"/>
                <a:ea typeface="微软雅黑" panose="020b0503020204020204" charset="-122"/>
                <a:cs typeface="微软雅黑" panose="020b0503020204020204" charset="-122"/>
              </a:rPr>
              <a:t>公民行使选举权和被选举权是民主选举权利的一个重要方面；</a:t>
            </a:r>
            <a:r>
              <a:rPr lang="zh-CN" altLang="en-US" sz="2800" strike="noStrike" noProof="1">
                <a:solidFill>
                  <a:srgbClr val="000000"/>
                </a:solidFill>
                <a:latin typeface="微软雅黑" panose="020b0503020204020204" charset="-122"/>
                <a:ea typeface="微软雅黑" panose="020b0503020204020204" charset="-122"/>
                <a:cs typeface="微软雅黑" panose="020b0503020204020204" charset="-122"/>
              </a:rPr>
              <a:t>二者都是社会主义民主的重要体现，都是人民行使当家作主权利的重要方式。</a:t>
            </a:r>
          </a:p>
          <a:p>
            <a:pPr indent="0">
              <a:lnSpc>
                <a:spcPct val="100000"/>
              </a:lnSpc>
              <a:spcAft>
                <a:spcPct val="0"/>
              </a:spcAft>
              <a:buNone/>
              <a:tabLst>
                <a:tab pos="1188085"/>
                <a:tab pos="2163445"/>
                <a:tab pos="3142615"/>
                <a:tab pos="4190365"/>
              </a:tabLst>
            </a:pPr>
            <a:r>
              <a:rPr lang="en-US" altLang="zh-CN" sz="2800">
                <a:solidFill>
                  <a:srgbClr val="000000"/>
                </a:solidFill>
                <a:latin typeface="微软雅黑" panose="020b0503020204020204" charset="-122"/>
                <a:ea typeface="微软雅黑" panose="020b0503020204020204" charset="-122"/>
                <a:cs typeface="微软雅黑" panose="020b0503020204020204" charset="-122"/>
                <a:sym typeface="+mn-ea"/>
              </a:rPr>
              <a:t>2.</a:t>
            </a:r>
            <a:r>
              <a:rPr lang="zh-CN" altLang="zh-CN" sz="2800">
                <a:solidFill>
                  <a:srgbClr val="000000"/>
                </a:solidFill>
                <a:latin typeface="微软雅黑" panose="020b0503020204020204" charset="-122"/>
                <a:ea typeface="微软雅黑" panose="020b0503020204020204" charset="-122"/>
                <a:cs typeface="微软雅黑" panose="020b0503020204020204" charset="-122"/>
                <a:sym typeface="+mn-ea"/>
              </a:rPr>
              <a:t>选民</a:t>
            </a:r>
            <a:r>
              <a:rPr lang="en-US" altLang="zh-CN" sz="2800">
                <a:solidFill>
                  <a:srgbClr val="000000"/>
                </a:solidFill>
                <a:latin typeface="微软雅黑" panose="020b0503020204020204" charset="-122"/>
                <a:ea typeface="微软雅黑" panose="020b0503020204020204" charset="-122"/>
                <a:cs typeface="微软雅黑" panose="020b0503020204020204" charset="-122"/>
                <a:sym typeface="+mn-ea"/>
              </a:rPr>
              <a:t>≠</a:t>
            </a:r>
            <a:r>
              <a:rPr lang="zh-CN" altLang="zh-CN" sz="2800">
                <a:solidFill>
                  <a:srgbClr val="000000"/>
                </a:solidFill>
                <a:latin typeface="微软雅黑" panose="020b0503020204020204" charset="-122"/>
                <a:ea typeface="微软雅黑" panose="020b0503020204020204" charset="-122"/>
                <a:cs typeface="微软雅黑" panose="020b0503020204020204" charset="-122"/>
                <a:sym typeface="+mn-ea"/>
              </a:rPr>
              <a:t>公民</a:t>
            </a:r>
            <a:endParaRPr lang="zh-CN" altLang="zh-CN" sz="2800">
              <a:solidFill>
                <a:srgbClr val="000000"/>
              </a:solidFill>
              <a:latin typeface="微软雅黑" panose="020b0503020204020204" charset="-122"/>
              <a:ea typeface="微软雅黑" panose="020b0503020204020204" charset="-122"/>
              <a:cs typeface="微软雅黑" panose="020b0503020204020204" charset="-122"/>
            </a:endParaRPr>
          </a:p>
          <a:p>
            <a:pPr indent="0">
              <a:lnSpc>
                <a:spcPct val="100000"/>
              </a:lnSpc>
              <a:spcAft>
                <a:spcPct val="0"/>
              </a:spcAft>
              <a:buNone/>
              <a:tabLst>
                <a:tab pos="1188085"/>
                <a:tab pos="2163445"/>
                <a:tab pos="3142615"/>
                <a:tab pos="4190365"/>
              </a:tabLst>
            </a:pPr>
            <a:r>
              <a:rPr lang="zh-CN" altLang="zh-CN" sz="2800" smtClean="0">
                <a:solidFill>
                  <a:srgbClr val="000000"/>
                </a:solidFill>
                <a:latin typeface="微软雅黑" panose="020b0503020204020204" charset="-122"/>
                <a:ea typeface="微软雅黑" panose="020b0503020204020204" charset="-122"/>
                <a:cs typeface="微软雅黑" panose="020b0503020204020204" charset="-122"/>
                <a:sym typeface="+mn-ea"/>
              </a:rPr>
              <a:t>选民</a:t>
            </a:r>
            <a:r>
              <a:rPr lang="zh-CN" altLang="zh-CN" sz="2800">
                <a:solidFill>
                  <a:srgbClr val="000000"/>
                </a:solidFill>
                <a:latin typeface="微软雅黑" panose="020b0503020204020204" charset="-122"/>
                <a:ea typeface="微软雅黑" panose="020b0503020204020204" charset="-122"/>
                <a:cs typeface="微软雅黑" panose="020b0503020204020204" charset="-122"/>
                <a:sym typeface="+mn-ea"/>
              </a:rPr>
              <a:t>不仅具有本国国籍而且必须年满</a:t>
            </a:r>
            <a:r>
              <a:rPr lang="en-US" altLang="zh-CN" sz="2800">
                <a:solidFill>
                  <a:srgbClr val="000000"/>
                </a:solidFill>
                <a:latin typeface="微软雅黑" panose="020b0503020204020204" charset="-122"/>
                <a:ea typeface="微软雅黑" panose="020b0503020204020204" charset="-122"/>
                <a:cs typeface="微软雅黑" panose="020b0503020204020204" charset="-122"/>
                <a:sym typeface="+mn-ea"/>
              </a:rPr>
              <a:t>18</a:t>
            </a:r>
            <a:r>
              <a:rPr lang="zh-CN" altLang="zh-CN" sz="2800">
                <a:solidFill>
                  <a:srgbClr val="000000"/>
                </a:solidFill>
                <a:latin typeface="微软雅黑" panose="020b0503020204020204" charset="-122"/>
                <a:ea typeface="微软雅黑" panose="020b0503020204020204" charset="-122"/>
                <a:cs typeface="微软雅黑" panose="020b0503020204020204" charset="-122"/>
                <a:sym typeface="+mn-ea"/>
              </a:rPr>
              <a:t>周岁</a:t>
            </a:r>
            <a:r>
              <a:rPr lang="en-US" altLang="zh-CN" sz="2800">
                <a:solidFill>
                  <a:srgbClr val="000000"/>
                </a:solidFill>
                <a:latin typeface="微软雅黑" panose="020b0503020204020204" charset="-122"/>
                <a:ea typeface="微软雅黑" panose="020b0503020204020204" charset="-122"/>
                <a:cs typeface="微软雅黑" panose="020b0503020204020204" charset="-122"/>
                <a:sym typeface="+mn-ea"/>
              </a:rPr>
              <a:t>,</a:t>
            </a:r>
            <a:r>
              <a:rPr lang="zh-CN" altLang="zh-CN" sz="2800">
                <a:solidFill>
                  <a:srgbClr val="000000"/>
                </a:solidFill>
                <a:latin typeface="微软雅黑" panose="020b0503020204020204" charset="-122"/>
                <a:ea typeface="微软雅黑" panose="020b0503020204020204" charset="-122"/>
                <a:cs typeface="微软雅黑" panose="020b0503020204020204" charset="-122"/>
                <a:sym typeface="+mn-ea"/>
              </a:rPr>
              <a:t>而公民却只有国籍限制</a:t>
            </a:r>
            <a:r>
              <a:rPr lang="en-US" altLang="zh-CN" sz="2800">
                <a:solidFill>
                  <a:srgbClr val="000000"/>
                </a:solidFill>
                <a:latin typeface="微软雅黑" panose="020b0503020204020204" charset="-122"/>
                <a:ea typeface="微软雅黑" panose="020b0503020204020204" charset="-122"/>
                <a:cs typeface="微软雅黑" panose="020b0503020204020204" charset="-122"/>
                <a:sym typeface="+mn-ea"/>
              </a:rPr>
              <a:t>;</a:t>
            </a:r>
            <a:r>
              <a:rPr lang="zh-CN" altLang="zh-CN" sz="2800">
                <a:solidFill>
                  <a:srgbClr val="000000"/>
                </a:solidFill>
                <a:latin typeface="微软雅黑" panose="020b0503020204020204" charset="-122"/>
                <a:ea typeface="微软雅黑" panose="020b0503020204020204" charset="-122"/>
                <a:cs typeface="微软雅黑" panose="020b0503020204020204" charset="-122"/>
                <a:sym typeface="+mn-ea"/>
              </a:rPr>
              <a:t>选民不包括被依法剥夺了政治权利的公民</a:t>
            </a:r>
            <a:r>
              <a:rPr lang="en-US" altLang="zh-CN" sz="2800">
                <a:solidFill>
                  <a:srgbClr val="000000"/>
                </a:solidFill>
                <a:latin typeface="微软雅黑" panose="020b0503020204020204" charset="-122"/>
                <a:ea typeface="微软雅黑" panose="020b0503020204020204" charset="-122"/>
                <a:cs typeface="微软雅黑" panose="020b0503020204020204" charset="-122"/>
                <a:sym typeface="+mn-ea"/>
              </a:rPr>
              <a:t>,</a:t>
            </a:r>
            <a:r>
              <a:rPr lang="zh-CN" altLang="zh-CN" sz="2800">
                <a:solidFill>
                  <a:srgbClr val="000000"/>
                </a:solidFill>
                <a:latin typeface="微软雅黑" panose="020b0503020204020204" charset="-122"/>
                <a:ea typeface="微软雅黑" panose="020b0503020204020204" charset="-122"/>
                <a:cs typeface="微软雅黑" panose="020b0503020204020204" charset="-122"/>
                <a:sym typeface="+mn-ea"/>
              </a:rPr>
              <a:t>而只要具有中国国籍</a:t>
            </a:r>
            <a:r>
              <a:rPr lang="en-US" altLang="zh-CN" sz="2800">
                <a:solidFill>
                  <a:srgbClr val="000000"/>
                </a:solidFill>
                <a:latin typeface="微软雅黑" panose="020b0503020204020204" charset="-122"/>
                <a:ea typeface="微软雅黑" panose="020b0503020204020204" charset="-122"/>
                <a:cs typeface="微软雅黑" panose="020b0503020204020204" charset="-122"/>
                <a:sym typeface="+mn-ea"/>
              </a:rPr>
              <a:t>,</a:t>
            </a:r>
            <a:r>
              <a:rPr lang="zh-CN" altLang="zh-CN" sz="2800">
                <a:solidFill>
                  <a:srgbClr val="000000"/>
                </a:solidFill>
                <a:latin typeface="微软雅黑" panose="020b0503020204020204" charset="-122"/>
                <a:ea typeface="微软雅黑" panose="020b0503020204020204" charset="-122"/>
                <a:cs typeface="微软雅黑" panose="020b0503020204020204" charset="-122"/>
                <a:sym typeface="+mn-ea"/>
              </a:rPr>
              <a:t>即便被剥夺了政治权利</a:t>
            </a:r>
            <a:r>
              <a:rPr lang="en-US" altLang="zh-CN" sz="2800">
                <a:solidFill>
                  <a:srgbClr val="000000"/>
                </a:solidFill>
                <a:latin typeface="微软雅黑" panose="020b0503020204020204" charset="-122"/>
                <a:ea typeface="微软雅黑" panose="020b0503020204020204" charset="-122"/>
                <a:cs typeface="微软雅黑" panose="020b0503020204020204" charset="-122"/>
                <a:sym typeface="+mn-ea"/>
              </a:rPr>
              <a:t>,</a:t>
            </a:r>
            <a:r>
              <a:rPr lang="zh-CN" altLang="zh-CN" sz="2800">
                <a:solidFill>
                  <a:srgbClr val="000000"/>
                </a:solidFill>
                <a:latin typeface="微软雅黑" panose="020b0503020204020204" charset="-122"/>
                <a:ea typeface="微软雅黑" panose="020b0503020204020204" charset="-122"/>
                <a:cs typeface="微软雅黑" panose="020b0503020204020204" charset="-122"/>
                <a:sym typeface="+mn-ea"/>
              </a:rPr>
              <a:t>仍属于公民</a:t>
            </a:r>
            <a:r>
              <a:rPr lang="en-US" altLang="zh-CN" sz="2800">
                <a:solidFill>
                  <a:srgbClr val="000000"/>
                </a:solidFill>
                <a:latin typeface="微软雅黑" panose="020b0503020204020204" charset="-122"/>
                <a:ea typeface="微软雅黑" panose="020b0503020204020204" charset="-122"/>
                <a:cs typeface="微软雅黑" panose="020b0503020204020204" charset="-122"/>
                <a:sym typeface="+mn-ea"/>
              </a:rPr>
              <a:t>;</a:t>
            </a:r>
            <a:r>
              <a:rPr lang="zh-CN" altLang="zh-CN" sz="2800">
                <a:solidFill>
                  <a:srgbClr val="000000"/>
                </a:solidFill>
                <a:latin typeface="微软雅黑" panose="020b0503020204020204" charset="-122"/>
                <a:ea typeface="微软雅黑" panose="020b0503020204020204" charset="-122"/>
                <a:cs typeface="微软雅黑" panose="020b0503020204020204" charset="-122"/>
                <a:sym typeface="+mn-ea"/>
              </a:rPr>
              <a:t>只有依法进行了选民登记的人</a:t>
            </a:r>
            <a:r>
              <a:rPr lang="en-US" altLang="zh-CN" sz="2800">
                <a:solidFill>
                  <a:srgbClr val="000000"/>
                </a:solidFill>
                <a:latin typeface="微软雅黑" panose="020b0503020204020204" charset="-122"/>
                <a:ea typeface="微软雅黑" panose="020b0503020204020204" charset="-122"/>
                <a:cs typeface="微软雅黑" panose="020b0503020204020204" charset="-122"/>
                <a:sym typeface="+mn-ea"/>
              </a:rPr>
              <a:t>,</a:t>
            </a:r>
            <a:r>
              <a:rPr lang="zh-CN" altLang="zh-CN" sz="2800">
                <a:solidFill>
                  <a:srgbClr val="000000"/>
                </a:solidFill>
                <a:latin typeface="微软雅黑" panose="020b0503020204020204" charset="-122"/>
                <a:ea typeface="微软雅黑" panose="020b0503020204020204" charset="-122"/>
                <a:cs typeface="微软雅黑" panose="020b0503020204020204" charset="-122"/>
                <a:sym typeface="+mn-ea"/>
              </a:rPr>
              <a:t>才能称其为选民。</a:t>
            </a:r>
            <a:endParaRPr lang="zh-CN" altLang="en-US" sz="2800" strike="noStrike" noProof="1">
              <a:solidFill>
                <a:srgbClr val="000000"/>
              </a:solidFill>
              <a:latin typeface="微软雅黑" panose="020b0503020204020204" charset="-122"/>
              <a:ea typeface="微软雅黑" panose="020b0503020204020204" charset="-122"/>
              <a:cs typeface="微软雅黑" panose="020b0503020204020204" charset="-122"/>
            </a:endParaRPr>
          </a:p>
        </p:txBody>
      </p:sp>
      <p:sp>
        <p:nvSpPr>
          <p:cNvPr id="219" name=" 219"/>
          <p:cNvSpPr/>
          <p:nvPr>
            <p:custDataLst>
              <p:tags r:id="rId4"/>
            </p:custDataLst>
          </p:nvPr>
        </p:nvSpPr>
        <p:spPr>
          <a:xfrm>
            <a:off x="878205" y="182245"/>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疑难解析</a:t>
            </a:r>
          </a:p>
        </p:txBody>
      </p:sp>
    </p:spTree>
  </p:cSld>
  <p:clrMapOvr>
    <a:masterClrMapping/>
  </p:clrMapOvr>
  <p:transition spd="med"/>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241" name="Text Box 2"/>
          <p:cNvSpPr txBox="1"/>
          <p:nvPr>
            <p:custDataLst>
              <p:tags r:id="rId3"/>
            </p:custDataLst>
          </p:nvPr>
        </p:nvSpPr>
        <p:spPr>
          <a:xfrm>
            <a:off x="974725" y="1183640"/>
            <a:ext cx="9890125" cy="583565"/>
          </a:xfrm>
          <a:prstGeom prst="rect">
            <a:avLst/>
          </a:prstGeom>
          <a:noFill/>
          <a:ln w="9525">
            <a:noFill/>
          </a:ln>
        </p:spPr>
        <p:txBody>
          <a:bodyPr wrap="square" anchor="t">
            <a:spAutoFit/>
          </a:bodyPr>
          <a:lstStyle/>
          <a:p>
            <a:pPr>
              <a:spcBef>
                <a:spcPct val="50000"/>
              </a:spcBef>
            </a:pPr>
            <a:r>
              <a:rPr lang="en-US" altLang="zh-CN" sz="3200" b="1">
                <a:latin typeface="微软雅黑" panose="020b0503020204020204" charset="-122"/>
                <a:ea typeface="微软雅黑" panose="020b0503020204020204" charset="-122"/>
                <a:cs typeface="微软雅黑" panose="020b0503020204020204" charset="-122"/>
              </a:rPr>
              <a:t>2</a:t>
            </a:r>
            <a:r>
              <a:rPr lang="zh-CN" altLang="en-US" sz="3200" b="1">
                <a:latin typeface="微软雅黑" panose="020b0503020204020204" charset="-122"/>
                <a:ea typeface="微软雅黑" panose="020b0503020204020204" charset="-122"/>
                <a:cs typeface="微软雅黑" panose="020b0503020204020204" charset="-122"/>
              </a:rPr>
              <a:t>、</a:t>
            </a:r>
            <a:r>
              <a:rPr sz="3200" b="1" noProof="0">
                <a:ln>
                  <a:noFill/>
                </a:ln>
                <a:effectLst/>
                <a:uLnTx/>
                <a:uFillTx/>
                <a:latin typeface="微软雅黑" panose="020b0503020204020204" charset="-122"/>
                <a:ea typeface="微软雅黑" panose="020b0503020204020204" charset="-122"/>
                <a:cs typeface="微软雅黑" panose="020b0503020204020204" charset="-122"/>
                <a:sym typeface="宋体" panose="02010600030101010101" pitchFamily="2" charset="-122"/>
              </a:rPr>
              <a:t>我国的选举制度</a:t>
            </a:r>
            <a:r>
              <a:rPr lang="zh-CN" sz="3200" b="1" noProof="0">
                <a:ln>
                  <a:noFill/>
                </a:ln>
                <a:effectLst/>
                <a:uLnTx/>
                <a:uFillTx/>
                <a:latin typeface="微软雅黑" panose="020b0503020204020204" charset="-122"/>
                <a:ea typeface="微软雅黑" panose="020b0503020204020204" charset="-122"/>
                <a:cs typeface="微软雅黑" panose="020b0503020204020204" charset="-122"/>
                <a:sym typeface="宋体" panose="02010600030101010101" pitchFamily="2" charset="-122"/>
              </a:rPr>
              <a:t>方式</a:t>
            </a:r>
            <a:endParaRPr lang="zh-CN" altLang="en-US" sz="3200" b="1">
              <a:latin typeface="微软雅黑" panose="020b0503020204020204" charset="-122"/>
              <a:ea typeface="微软雅黑" panose="020b0503020204020204" charset="-122"/>
              <a:cs typeface="微软雅黑" panose="020b0503020204020204" charset="-122"/>
            </a:endParaRPr>
          </a:p>
        </p:txBody>
      </p:sp>
      <p:sp>
        <p:nvSpPr>
          <p:cNvPr id="24583" name="Rectangle 832"/>
          <p:cNvSpPr/>
          <p:nvPr>
            <p:custDataLst>
              <p:tags r:id="rId4"/>
            </p:custDataLst>
          </p:nvPr>
        </p:nvSpPr>
        <p:spPr>
          <a:xfrm>
            <a:off x="716280" y="2887028"/>
            <a:ext cx="10999470" cy="2676525"/>
          </a:xfrm>
          <a:prstGeom prst="rect">
            <a:avLst/>
          </a:prstGeom>
          <a:noFill/>
          <a:ln w="9525">
            <a:noFill/>
          </a:ln>
        </p:spPr>
        <p:txBody>
          <a:bodyPr wrap="square" anchor="ctr">
            <a:spAutoFit/>
          </a:bodyPr>
          <a:lstStyle/>
          <a:p>
            <a:pPr indent="-341630"/>
            <a:r>
              <a:rPr lang="en-US" sz="2800" b="1">
                <a:solidFill>
                  <a:srgbClr val="000000"/>
                </a:solidFill>
                <a:latin typeface="宋体" panose="02010600030101010101" pitchFamily="2" charset="-122"/>
                <a:ea typeface="宋体" panose="02010600030101010101" pitchFamily="2" charset="-122"/>
                <a:cs typeface="微软雅黑" panose="020b0503020204020204" pitchFamily="34" charset="-120"/>
                <a:sym typeface="+mn-ea"/>
              </a:rPr>
              <a:t>①采取什么样的选举方式，要根据社会经济制度、物质生活条件、选民的文化水平等具体条件来确定。</a:t>
            </a:r>
          </a:p>
          <a:p>
            <a:pPr indent="-341630"/>
            <a:r>
              <a:rPr lang="en-US" sz="2800" b="1">
                <a:solidFill>
                  <a:srgbClr val="000000"/>
                </a:solidFill>
                <a:latin typeface="宋体" panose="02010600030101010101" pitchFamily="2" charset="-122"/>
                <a:ea typeface="宋体" panose="02010600030101010101" pitchFamily="2" charset="-122"/>
                <a:cs typeface="微软雅黑" panose="020b0503020204020204" pitchFamily="34" charset="-120"/>
                <a:sym typeface="+mn-ea"/>
              </a:rPr>
              <a:t>②选举方式的选择必须体现国家性质，并与经济发展、社会进步状况相适应。</a:t>
            </a:r>
          </a:p>
          <a:p>
            <a:pPr indent="-341630"/>
            <a:r>
              <a:rPr lang="en-US" sz="2800" b="1">
                <a:solidFill>
                  <a:srgbClr val="000000"/>
                </a:solidFill>
                <a:latin typeface="宋体" panose="02010600030101010101" pitchFamily="2" charset="-122"/>
                <a:ea typeface="宋体" panose="02010600030101010101" pitchFamily="2" charset="-122"/>
                <a:cs typeface="微软雅黑" panose="020b0503020204020204" pitchFamily="34" charset="-120"/>
                <a:sym typeface="+mn-ea"/>
              </a:rPr>
              <a:t>③我国是人民民主专政的社会主义国家，我国处于社会主义初级阶段的基本国情。</a:t>
            </a:r>
            <a:endParaRPr lang="zh-CN" altLang="zh-CN" sz="2800" b="1">
              <a:solidFill>
                <a:srgbClr val="FF0000"/>
              </a:solidFill>
              <a:latin typeface="宋体" panose="02010600030101010101" pitchFamily="2" charset="-122"/>
              <a:ea typeface="宋体" panose="02010600030101010101" pitchFamily="2" charset="-122"/>
            </a:endParaRPr>
          </a:p>
        </p:txBody>
      </p:sp>
      <p:sp>
        <p:nvSpPr>
          <p:cNvPr id="4" name="P_6_BD#21.bbdf2308d"/>
          <p:cNvSpPr/>
          <p:nvPr>
            <p:custDataLst>
              <p:tags r:id="rId5"/>
            </p:custDataLst>
          </p:nvPr>
        </p:nvSpPr>
        <p:spPr>
          <a:xfrm>
            <a:off x="596265" y="1889125"/>
            <a:ext cx="10408920" cy="718820"/>
          </a:xfrm>
          <a:prstGeom prst="rect">
            <a:avLst/>
          </a:prstGeom>
          <a:noFill/>
        </p:spPr>
        <p:txBody>
          <a:bodyPr wrap="square" lIns="0" tIns="0" rIns="0" bIns="0" rtlCol="0" anchor="t"/>
          <a:lstStyle/>
          <a:p>
            <a:pPr algn="l">
              <a:lnSpc>
                <a:spcPct val="150000"/>
              </a:lnSpc>
              <a:spcAft>
                <a:spcPts val="600"/>
              </a:spcAft>
            </a:pPr>
            <a:r>
              <a:rPr lang="en-US" sz="2800">
                <a:solidFill>
                  <a:srgbClr val="000000"/>
                </a:solidFill>
                <a:latin typeface="微软雅黑" panose="020b0503020204020204" charset="-122"/>
                <a:ea typeface="微软雅黑" panose="020b0503020204020204" charset="-122"/>
                <a:cs typeface="微软雅黑" panose="020b0503020204020204" pitchFamily="34" charset="-120"/>
              </a:rPr>
              <a:t>（1）依据</a:t>
            </a:r>
          </a:p>
        </p:txBody>
      </p:sp>
    </p:spTree>
  </p:cSld>
  <p:clrMapOvr>
    <a:masterClrMapping/>
  </p:clrMapOvr>
  <p:transition spd="med"/>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P_6_BD#23.910efdcf6"/>
          <p:cNvSpPr/>
          <p:nvPr>
            <p:custDataLst>
              <p:tags r:id="rId4"/>
            </p:custDataLst>
          </p:nvPr>
        </p:nvSpPr>
        <p:spPr>
          <a:xfrm>
            <a:off x="703723" y="1310924"/>
            <a:ext cx="10790418" cy="524013"/>
          </a:xfrm>
          <a:prstGeom prst="rect">
            <a:avLst/>
          </a:prstGeom>
          <a:noFill/>
        </p:spPr>
        <p:txBody>
          <a:bodyPr wrap="square" lIns="0" tIns="0" rIns="0" bIns="0" rtlCol="0" anchor="t"/>
          <a:lstStyle/>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（2）选举制度：我国采用直接选举与间接选举相结合的方式。</a:t>
            </a:r>
            <a:endParaRPr lang="en-US" sz="2565"/>
          </a:p>
        </p:txBody>
      </p:sp>
      <p:pic>
        <p:nvPicPr>
          <p:cNvPr id="3" name="P_6_BD#23.910efdcf6" descr="preencoded.png"/>
          <p:cNvPicPr>
            <a:picLocks noChangeAspect="1"/>
          </p:cNvPicPr>
          <p:nvPr>
            <p:custDataLst>
              <p:tags r:id="rId6"/>
            </p:custDataLst>
          </p:nvPr>
        </p:nvPicPr>
        <p:blipFill>
          <a:blip r:embed="rId5"/>
          <a:stretch>
            <a:fillRect/>
          </a:stretch>
        </p:blipFill>
        <p:spPr>
          <a:xfrm>
            <a:off x="2271205" y="2525349"/>
            <a:ext cx="7649753" cy="2092568"/>
          </a:xfrm>
          <a:prstGeom prst="rect">
            <a:avLst/>
          </a:prstGeom>
        </p:spPr>
      </p:pic>
    </p:spTree>
  </p:cSld>
  <p:clrMapOvr>
    <a:masterClrMapping/>
  </p:clrMapOvr>
  <p:transition spd="med"/>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pic>
        <p:nvPicPr>
          <p:cNvPr id="6" name="P_7_BD#25.295939368" descr="preencoded.png"/>
          <p:cNvPicPr>
            <a:picLocks noChangeAspect="1"/>
          </p:cNvPicPr>
          <p:nvPr>
            <p:custDataLst>
              <p:tags r:id="rId5"/>
            </p:custDataLst>
          </p:nvPr>
        </p:nvPicPr>
        <p:blipFill>
          <a:blip r:embed="rId4"/>
          <a:stretch>
            <a:fillRect/>
          </a:stretch>
        </p:blipFill>
        <p:spPr>
          <a:xfrm>
            <a:off x="2649909" y="1576964"/>
            <a:ext cx="6892345" cy="3313497"/>
          </a:xfrm>
          <a:prstGeom prst="rect">
            <a:avLst/>
          </a:prstGeom>
        </p:spPr>
      </p:pic>
      <p:sp>
        <p:nvSpPr>
          <p:cNvPr id="7174" name="矩形 118788"/>
          <p:cNvSpPr>
            <a:spLocks noChangeArrowheads="1"/>
          </p:cNvSpPr>
          <p:nvPr>
            <p:custDataLst>
              <p:tags r:id="rId6"/>
            </p:custDataLst>
          </p:nvPr>
        </p:nvSpPr>
        <p:spPr bwMode="auto">
          <a:xfrm>
            <a:off x="686435" y="654685"/>
            <a:ext cx="7030085" cy="645160"/>
          </a:xfrm>
          <a:prstGeom prst="rect">
            <a:avLst/>
          </a:prstGeom>
          <a:noFill/>
          <a:ln w="57150" cap="rnd">
            <a:noFill/>
            <a:prstDash val="sysDot"/>
            <a:miter lim="800000"/>
          </a:ln>
          <a:extLst>
            <a:ext uri="{909E8E84-426E-40DD-AFC4-6F175D3DCCD1}">
              <a14:hiddenFill xmlns:a14="http://schemas.microsoft.com/office/drawing/2010/main">
                <a:solidFill>
                  <a:schemeClr val="accent6">
                    <a:lumMod val="20000"/>
                    <a:lumOff val="80000"/>
                  </a:schemeClr>
                </a:solidFill>
              </a14:hiddenFill>
            </a:ext>
          </a:extLst>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sz="3600" b="1" i="0" u="none" strike="noStrike" kern="1200" cap="none" spc="0" normalizeH="0" baseline="0" noProof="0">
                <a:ln>
                  <a:noFill/>
                </a:ln>
                <a:solidFill>
                  <a:schemeClr val="tx1"/>
                </a:solidFill>
                <a:effectLst/>
                <a:uLnTx/>
                <a:uFillTx/>
                <a:latin typeface="微软雅黑" panose="020b0503020204020204" charset="-122"/>
                <a:ea typeface="微软雅黑" panose="020b0503020204020204" charset="-122"/>
                <a:cs typeface="微软雅黑" panose="020b0503020204020204" charset="-122"/>
                <a:sym typeface="宋体" panose="02010600030101010101" pitchFamily="2" charset="-122"/>
              </a:rPr>
              <a:t>3</a:t>
            </a:r>
            <a:r>
              <a:rPr kumimoji="0" lang="zh-CN" altLang="en-US" sz="3600" b="1" i="0" u="none" strike="noStrike" kern="1200" cap="none" spc="0" normalizeH="0" baseline="0" noProof="0">
                <a:ln>
                  <a:noFill/>
                </a:ln>
                <a:solidFill>
                  <a:schemeClr val="tx1"/>
                </a:solidFill>
                <a:effectLst/>
                <a:uLnTx/>
                <a:uFillTx/>
                <a:latin typeface="微软雅黑" panose="020b0503020204020204" charset="-122"/>
                <a:ea typeface="微软雅黑" panose="020b0503020204020204" charset="-122"/>
                <a:cs typeface="微软雅黑" panose="020b0503020204020204" charset="-122"/>
                <a:sym typeface="宋体" panose="02010600030101010101" pitchFamily="2" charset="-122"/>
              </a:rPr>
              <a:t>、</a:t>
            </a:r>
            <a:r>
              <a:rPr kumimoji="0" sz="3600" b="1" i="0" u="none" strike="noStrike" kern="1200" cap="none" spc="0" normalizeH="0" baseline="0" noProof="0">
                <a:ln>
                  <a:noFill/>
                </a:ln>
                <a:solidFill>
                  <a:schemeClr val="tx1"/>
                </a:solidFill>
                <a:effectLst/>
                <a:uLnTx/>
                <a:uFillTx/>
                <a:latin typeface="微软雅黑" panose="020b0503020204020204" charset="-122"/>
                <a:ea typeface="微软雅黑" panose="020b0503020204020204" charset="-122"/>
                <a:cs typeface="微软雅黑" panose="020b0503020204020204" charset="-122"/>
                <a:sym typeface="宋体" panose="02010600030101010101" pitchFamily="2" charset="-122"/>
              </a:rPr>
              <a:t>珍惜自己的选举权利</a:t>
            </a:r>
          </a:p>
        </p:txBody>
      </p:sp>
      <p:sp>
        <p:nvSpPr>
          <p:cNvPr id="3" name="P_7_BD#27.fee102fed"/>
          <p:cNvSpPr/>
          <p:nvPr>
            <p:custDataLst>
              <p:tags r:id="rId7"/>
            </p:custDataLst>
          </p:nvPr>
        </p:nvSpPr>
        <p:spPr>
          <a:xfrm>
            <a:off x="686435" y="4604385"/>
            <a:ext cx="11184255" cy="1809750"/>
          </a:xfrm>
          <a:prstGeom prst="rect">
            <a:avLst/>
          </a:prstGeom>
          <a:noFill/>
        </p:spPr>
        <p:txBody>
          <a:bodyPr wrap="square" lIns="0" tIns="0" rIns="0" bIns="0" rtlCol="0" anchor="t"/>
          <a:lstStyle/>
          <a:p>
            <a:pPr algn="l">
              <a:lnSpc>
                <a:spcPct val="150000"/>
              </a:lnSpc>
              <a:spcAft>
                <a:spcPts val="600"/>
              </a:spcAft>
            </a:pP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特别提醒：</a:t>
            </a:r>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珍惜选举权利的根本原因在于我国是人民民主专政的社会主义国家，人民民主专政的本质是人民当家作主，行使民主选举权利是人民当家作主的重要体现。</a:t>
            </a:r>
            <a:endParaRPr lang="en-US" sz="2565"/>
          </a:p>
        </p:txBody>
      </p:sp>
    </p:spTree>
  </p:cSld>
  <p:clrMapOvr>
    <a:masterClrMapping/>
  </p:clrMapOvr>
  <p:transition spd="med"/>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C_6_BD#40.18206f605"/>
          <p:cNvSpPr/>
          <p:nvPr>
            <p:custDataLst>
              <p:tags r:id="rId4"/>
            </p:custDataLst>
          </p:nvPr>
        </p:nvSpPr>
        <p:spPr>
          <a:xfrm>
            <a:off x="703723" y="763103"/>
            <a:ext cx="10790418" cy="614063"/>
          </a:xfrm>
          <a:prstGeom prst="rect">
            <a:avLst/>
          </a:prstGeom>
          <a:noFill/>
        </p:spPr>
        <p:txBody>
          <a:bodyPr wrap="square" lIns="0" tIns="0" rIns="0" bIns="0" rtlCol="0" anchor="t"/>
          <a:lstStyle/>
          <a:p>
            <a:pPr algn="l">
              <a:lnSpc>
                <a:spcPct val="120000"/>
              </a:lnSpc>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命题点</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选举方式与选举制度</a:t>
            </a:r>
            <a:endParaRPr lang="en-US" sz="2565"/>
          </a:p>
        </p:txBody>
      </p:sp>
      <p:sp>
        <p:nvSpPr>
          <p:cNvPr id="4" name="Q_7_BD.33_1#41.012d03ab1"/>
          <p:cNvSpPr/>
          <p:nvPr>
            <p:custDataLst>
              <p:tags r:id="rId5"/>
            </p:custDataLst>
          </p:nvPr>
        </p:nvSpPr>
        <p:spPr>
          <a:xfrm>
            <a:off x="703723" y="2169466"/>
            <a:ext cx="10790418" cy="1149544"/>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【典例】</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某市某区第五届人民代表大会代表选票</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代表候选人按姓名笔画排列（第10选区）</a:t>
            </a:r>
            <a:endParaRPr lang="en-US" sz="2565"/>
          </a:p>
        </p:txBody>
      </p:sp>
      <p:graphicFrame>
        <p:nvGraphicFramePr>
          <p:cNvPr id="20" name="Q_7_BD.33_2#41.012d03ab1"/>
          <p:cNvGraphicFramePr>
            <a:graphicFrameLocks noGrp="1"/>
          </p:cNvGraphicFramePr>
          <p:nvPr>
            <p:custDataLst>
              <p:tags r:id="rId6"/>
            </p:custDataLst>
          </p:nvPr>
        </p:nvGraphicFramePr>
        <p:xfrm>
          <a:off x="703723" y="3684816"/>
          <a:ext cx="10781030" cy="1096010"/>
        </p:xfrm>
        <a:graphic>
          <a:graphicData uri="http://schemas.openxmlformats.org/drawingml/2006/table">
            <a:tbl>
              <a:tblPr/>
              <a:tblGrid>
                <a:gridCol w="2547620"/>
                <a:gridCol w="1060450"/>
                <a:gridCol w="1059815"/>
                <a:gridCol w="1060450"/>
                <a:gridCol w="2556510"/>
                <a:gridCol w="1097915"/>
                <a:gridCol w="1398270"/>
              </a:tblGrid>
              <a:tr h="548005">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符号</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符号</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548005">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候选人姓名</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丁某</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王某</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陈某</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另选人姓名</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
        <p:nvSpPr>
          <p:cNvPr id="6" name="Q_7_BD.33_3#41.012d03ab1"/>
          <p:cNvSpPr/>
          <p:nvPr>
            <p:custDataLst>
              <p:tags r:id="rId7"/>
            </p:custDataLst>
          </p:nvPr>
        </p:nvSpPr>
        <p:spPr>
          <a:xfrm>
            <a:off x="703723" y="4810773"/>
            <a:ext cx="10790418" cy="1149544"/>
          </a:xfrm>
          <a:prstGeom prst="rect">
            <a:avLst/>
          </a:prstGeom>
          <a:noFill/>
        </p:spPr>
        <p:txBody>
          <a:bodyPr wrap="square" lIns="0" tIns="0" rIns="0" bIns="0" rtlCol="0" anchor="t"/>
          <a:lstStyle/>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说明：1.应选代表2名，多选无效，等于或少选有效。</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2.选票上名单为正式代表候选人名单，同意的请在姓名上方符号栏内画</a:t>
            </a:r>
            <a:endParaRPr lang="en-US" sz="2565"/>
          </a:p>
        </p:txBody>
      </p:sp>
    </p:spTree>
  </p:cSld>
  <p:clrMapOvr>
    <a:masterClrMapping/>
  </p:clrMapOvr>
  <p:transition spd="med"/>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Q_7_BD.33_3#41.012d03ab1"/>
          <p:cNvSpPr/>
          <p:nvPr>
            <p:custDataLst>
              <p:tags r:id="rId3"/>
            </p:custDataLst>
          </p:nvPr>
        </p:nvSpPr>
        <p:spPr>
          <a:xfrm>
            <a:off x="703723" y="1251830"/>
            <a:ext cx="10790418" cy="4824542"/>
          </a:xfrm>
          <a:prstGeom prst="rect">
            <a:avLst/>
          </a:prstGeom>
          <a:noFill/>
        </p:spPr>
        <p:txBody>
          <a:bodyPr wrap="square" lIns="0" tIns="0" rIns="0" bIns="0" rtlCol="0" anchor="t"/>
          <a:lstStyle/>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“○”，反对的画“×”，弃权不画任何符号。若另选他人，请在另选人姓名栏内填写姓名，并在姓名上方符号栏内画“○”，不画“○”的无效。</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关于这张选票，下列说法正确的是(</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根据选票所反映的信息，可判断该选举为间接选举</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B.</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根据选票所反映的信息，可判断该选举为差额选举</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C.</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根据选票推测，该区人大代表所代表的人口数是农村人大代表的4倍</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D.</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在另选人姓名栏内填写自己的姓名，并在上方符号栏内画“○”，该选票无效</a:t>
            </a:r>
            <a:endParaRPr lang="en-US" sz="2565"/>
          </a:p>
        </p:txBody>
      </p:sp>
      <p:sp>
        <p:nvSpPr>
          <p:cNvPr id="3" name="Q_7_AN.34_1#41.012d03ab1.bracket"/>
          <p:cNvSpPr/>
          <p:nvPr>
            <p:custDataLst>
              <p:tags r:id="rId4"/>
            </p:custDataLst>
          </p:nvPr>
        </p:nvSpPr>
        <p:spPr>
          <a:xfrm>
            <a:off x="6025628" y="2463797"/>
            <a:ext cx="290775" cy="524013"/>
          </a:xfrm>
          <a:prstGeom prst="rect">
            <a:avLst/>
          </a:prstGeom>
          <a:noFill/>
        </p:spPr>
        <p:txBody>
          <a:bodyPr wrap="none" lIns="0" tIns="0" rIns="0" bIns="0" rtlCol="0" anchor="t"/>
          <a:lstStyle/>
          <a:p>
            <a:pPr algn="l">
              <a:lnSpc>
                <a:spcPct val="15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B</a:t>
            </a:r>
            <a:endParaRPr lang="en-US" sz="100"/>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Q_7_BD.36_1#43.a8ff29ab4"/>
          <p:cNvSpPr/>
          <p:nvPr>
            <p:custDataLst>
              <p:tags r:id="rId4"/>
            </p:custDataLst>
          </p:nvPr>
        </p:nvSpPr>
        <p:spPr>
          <a:xfrm>
            <a:off x="700405" y="453390"/>
            <a:ext cx="11273155" cy="5683250"/>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【训练】</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4C4C4C"/>
                </a:solidFill>
                <a:latin typeface="微软雅黑" panose="020b0503020204020204" charset="-122"/>
                <a:ea typeface="微软雅黑" panose="020b0503020204020204" charset="-122"/>
                <a:cs typeface="微软雅黑" panose="020b0503020204020204" pitchFamily="34" charset="-120"/>
              </a:rPr>
              <a:t>[2020·广水模拟]</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2020年3月，广水市某高中在“停课不停学”期间为了加强校家、师生交流，提高教学实效，欲成立校学情理事会，组织各班线上选举学生理事工作。该校学生要在10位正式候选人中选出8位学生理事。这一选举方式(</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①属于差额选举，有利于选票相对集中</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②属于直接选举，使每位学生都有机会选择自己心目中最值得信赖的学生理事</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③在我国市级以上人大代表选举时同样适用</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④不利于在候选人之间形成竞争</a:t>
            </a:r>
            <a:endParaRPr lang="en-US" sz="2565"/>
          </a:p>
          <a:p>
            <a:pPr algn="l">
              <a:lnSpc>
                <a:spcPct val="150000"/>
              </a:lnSpc>
              <a:spcAft>
                <a:spcPts val="600"/>
              </a:spcAft>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①②         B.</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①③         C.</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②④             D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③④</a:t>
            </a:r>
            <a:endParaRPr lang="en-US" sz="2565"/>
          </a:p>
        </p:txBody>
      </p:sp>
      <p:sp>
        <p:nvSpPr>
          <p:cNvPr id="3" name="Q_7_AN.37_1#43.a8ff29ab4.bracket"/>
          <p:cNvSpPr/>
          <p:nvPr>
            <p:custDataLst>
              <p:tags r:id="rId5"/>
            </p:custDataLst>
          </p:nvPr>
        </p:nvSpPr>
        <p:spPr>
          <a:xfrm>
            <a:off x="2743057" y="2300612"/>
            <a:ext cx="315209" cy="524013"/>
          </a:xfrm>
          <a:prstGeom prst="rect">
            <a:avLst/>
          </a:prstGeom>
          <a:noFill/>
        </p:spPr>
        <p:txBody>
          <a:bodyPr wrap="none" lIns="0" tIns="0" rIns="0" bIns="0" rtlCol="0" anchor="t"/>
          <a:lstStyle/>
          <a:p>
            <a:pPr algn="l">
              <a:lnSpc>
                <a:spcPct val="15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A</a:t>
            </a:r>
            <a:endParaRPr lang="en-US" sz="100"/>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241" name="Text Box 2"/>
          <p:cNvSpPr txBox="1"/>
          <p:nvPr>
            <p:custDataLst>
              <p:tags r:id="rId3"/>
            </p:custDataLst>
          </p:nvPr>
        </p:nvSpPr>
        <p:spPr>
          <a:xfrm>
            <a:off x="535940" y="1093153"/>
            <a:ext cx="8064500" cy="583565"/>
          </a:xfrm>
          <a:prstGeom prst="rect">
            <a:avLst/>
          </a:prstGeom>
          <a:noFill/>
          <a:ln w="9525">
            <a:noFill/>
          </a:ln>
        </p:spPr>
        <p:txBody>
          <a:bodyPr anchor="t">
            <a:spAutoFit/>
          </a:bodyPr>
          <a:lstStyle/>
          <a:p>
            <a:pPr>
              <a:spcBef>
                <a:spcPct val="50000"/>
              </a:spcBef>
            </a:pPr>
            <a:r>
              <a:rPr lang="en-US" altLang="zh-CN" sz="3200" b="1">
                <a:ea typeface="微软雅黑" panose="020b0503020204020204" charset="-122"/>
                <a:cs typeface="微软雅黑" panose="020b0503020204020204" charset="-122"/>
              </a:rPr>
              <a:t>1</a:t>
            </a:r>
            <a:r>
              <a:rPr lang="zh-CN" altLang="en-US" sz="3200" b="1">
                <a:ea typeface="微软雅黑" panose="020b0503020204020204" charset="-122"/>
                <a:cs typeface="微软雅黑" panose="020b0503020204020204" charset="-122"/>
              </a:rPr>
              <a:t>、民主决策的方式</a:t>
            </a:r>
          </a:p>
        </p:txBody>
      </p:sp>
      <p:sp>
        <p:nvSpPr>
          <p:cNvPr id="25603" name="Rectangle 842"/>
          <p:cNvSpPr/>
          <p:nvPr>
            <p:custDataLst>
              <p:tags r:id="rId4"/>
            </p:custDataLst>
          </p:nvPr>
        </p:nvSpPr>
        <p:spPr>
          <a:xfrm>
            <a:off x="830580" y="293370"/>
            <a:ext cx="9291320" cy="645160"/>
          </a:xfrm>
          <a:prstGeom prst="rect">
            <a:avLst/>
          </a:prstGeom>
          <a:noFill/>
          <a:ln w="9525">
            <a:noFill/>
          </a:ln>
        </p:spPr>
        <p:txBody>
          <a:bodyPr wrap="square">
            <a:spAutoFit/>
          </a:bodyPr>
          <a:lstStyle/>
          <a:p>
            <a:pPr indent="-341630"/>
            <a:r>
              <a:rPr lang="zh-CN" altLang="en-US" sz="3600" b="1">
                <a:solidFill>
                  <a:srgbClr val="FF0000"/>
                </a:solidFill>
                <a:latin typeface="Calibri"/>
                <a:ea typeface="黑体" panose="02010609060101010101" pitchFamily="49" charset="-122"/>
              </a:rPr>
              <a:t>核心考点二 ：民主决策</a:t>
            </a:r>
          </a:p>
        </p:txBody>
      </p:sp>
      <p:sp>
        <p:nvSpPr>
          <p:cNvPr id="36865" name="Rectangle 2"/>
          <p:cNvSpPr/>
          <p:nvPr>
            <p:custDataLst>
              <p:tags r:id="rId5"/>
            </p:custDataLst>
          </p:nvPr>
        </p:nvSpPr>
        <p:spPr>
          <a:xfrm>
            <a:off x="3032760" y="2594610"/>
            <a:ext cx="5987415" cy="521970"/>
          </a:xfrm>
          <a:prstGeom prst="rect">
            <a:avLst/>
          </a:prstGeom>
          <a:solidFill>
            <a:schemeClr val="tx2">
              <a:lumMod val="20000"/>
              <a:lumOff val="80000"/>
            </a:schemeClr>
          </a:solidFill>
          <a:ln w="9525">
            <a:noFill/>
          </a:ln>
        </p:spPr>
        <p:txBody>
          <a:bodyPr wrap="square" anchor="t">
            <a:spAutoFit/>
          </a:bodyPr>
          <a:lstStyle/>
          <a:p>
            <a:pPr algn="just"/>
            <a:r>
              <a:rPr lang="zh-CN" altLang="en-US" sz="2800" b="1">
                <a:latin typeface="微软雅黑" panose="020b0503020204020204" charset="-122"/>
                <a:ea typeface="微软雅黑" panose="020b0503020204020204" charset="-122"/>
              </a:rPr>
              <a:t>我国公民参与民主决策的多种方式</a:t>
            </a:r>
          </a:p>
        </p:txBody>
      </p:sp>
      <p:sp>
        <p:nvSpPr>
          <p:cNvPr id="4" name="左大括号 3"/>
          <p:cNvSpPr/>
          <p:nvPr>
            <p:custDataLst>
              <p:tags r:id="rId6"/>
            </p:custDataLst>
          </p:nvPr>
        </p:nvSpPr>
        <p:spPr>
          <a:xfrm rot="5400000">
            <a:off x="5836285" y="348615"/>
            <a:ext cx="519430" cy="6160770"/>
          </a:xfrm>
          <a:prstGeom prst="leftBrace">
            <a:avLst>
              <a:gd name="adj1" fmla="val 49911"/>
              <a:gd name="adj2" fmla="val 50000"/>
            </a:avLst>
          </a:prstGeom>
          <a:ln w="60325"/>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 name="矩形 4"/>
          <p:cNvSpPr/>
          <p:nvPr>
            <p:custDataLst>
              <p:tags r:id="rId7"/>
            </p:custDataLst>
          </p:nvPr>
        </p:nvSpPr>
        <p:spPr>
          <a:xfrm>
            <a:off x="7343775" y="3688715"/>
            <a:ext cx="3855720" cy="645160"/>
          </a:xfrm>
          <a:prstGeom prst="rect">
            <a:avLst/>
          </a:prstGeom>
          <a:noFill/>
          <a:ln>
            <a:noFill/>
          </a:ln>
        </p:spPr>
        <p:txBody>
          <a:bodyPr wrap="none" rtlCol="0" anchor="t">
            <a:spAutoFit/>
          </a:bodyPr>
          <a:lstStyle/>
          <a:p>
            <a:pPr algn="ctr"/>
            <a:r>
              <a:rPr lang="zh-CN" altLang="en-US" sz="3600" b="1">
                <a:solidFill>
                  <a:schemeClr val="tx1"/>
                </a:solidFill>
                <a:effectLst/>
              </a:rPr>
              <a:t>直接参与</a:t>
            </a:r>
            <a:r>
              <a:rPr lang="zh-CN" altLang="en-US" sz="3600" b="1">
                <a:solidFill>
                  <a:srgbClr val="FF0000"/>
                </a:solidFill>
                <a:effectLst/>
              </a:rPr>
              <a:t>（重点）</a:t>
            </a:r>
          </a:p>
        </p:txBody>
      </p:sp>
      <p:sp>
        <p:nvSpPr>
          <p:cNvPr id="6" name="矩形 5"/>
          <p:cNvSpPr/>
          <p:nvPr>
            <p:custDataLst>
              <p:tags r:id="rId8"/>
            </p:custDataLst>
          </p:nvPr>
        </p:nvSpPr>
        <p:spPr>
          <a:xfrm>
            <a:off x="2187575" y="3688715"/>
            <a:ext cx="2019300" cy="645160"/>
          </a:xfrm>
          <a:prstGeom prst="rect">
            <a:avLst/>
          </a:prstGeom>
          <a:noFill/>
          <a:ln>
            <a:noFill/>
          </a:ln>
        </p:spPr>
        <p:txBody>
          <a:bodyPr wrap="none" rtlCol="0" anchor="t">
            <a:spAutoFit/>
          </a:bodyPr>
          <a:lstStyle/>
          <a:p>
            <a:pPr algn="ctr"/>
            <a:r>
              <a:rPr lang="zh-CN" altLang="en-US" sz="3600" b="1">
                <a:solidFill>
                  <a:schemeClr val="tx1"/>
                </a:solidFill>
                <a:effectLst/>
              </a:rPr>
              <a:t>间接参与</a:t>
            </a:r>
          </a:p>
        </p:txBody>
      </p:sp>
      <p:sp>
        <p:nvSpPr>
          <p:cNvPr id="36868" name="Text Box 5"/>
          <p:cNvSpPr txBox="1"/>
          <p:nvPr>
            <p:custDataLst>
              <p:tags r:id="rId9"/>
            </p:custDataLst>
          </p:nvPr>
        </p:nvSpPr>
        <p:spPr>
          <a:xfrm>
            <a:off x="168275" y="4408170"/>
            <a:ext cx="5882640" cy="521970"/>
          </a:xfrm>
          <a:prstGeom prst="rect">
            <a:avLst/>
          </a:prstGeom>
          <a:noFill/>
          <a:ln w="9525">
            <a:noFill/>
          </a:ln>
        </p:spPr>
        <p:txBody>
          <a:bodyPr wrap="square" anchor="t">
            <a:spAutoFit/>
          </a:bodyPr>
          <a:lstStyle/>
          <a:p>
            <a:r>
              <a:rPr lang="zh-CN" altLang="en-US" sz="2800" b="1">
                <a:solidFill>
                  <a:srgbClr val="FF0000"/>
                </a:solidFill>
                <a:latin typeface="Verdana" panose="020b0604030504040204" pitchFamily="34" charset="0"/>
                <a:ea typeface="微软雅黑" panose="020b0503020204020204" charset="-122"/>
              </a:rPr>
              <a:t>公民           决策机关          决策</a:t>
            </a:r>
          </a:p>
        </p:txBody>
      </p:sp>
      <p:sp>
        <p:nvSpPr>
          <p:cNvPr id="7" name="Text Box 5"/>
          <p:cNvSpPr txBox="1"/>
          <p:nvPr>
            <p:custDataLst>
              <p:tags r:id="rId10"/>
            </p:custDataLst>
          </p:nvPr>
        </p:nvSpPr>
        <p:spPr>
          <a:xfrm>
            <a:off x="7069455" y="4391660"/>
            <a:ext cx="4861560" cy="1814830"/>
          </a:xfrm>
          <a:prstGeom prst="rect">
            <a:avLst/>
          </a:prstGeom>
          <a:noFill/>
          <a:ln w="9525">
            <a:noFill/>
          </a:ln>
        </p:spPr>
        <p:txBody>
          <a:bodyPr wrap="square" anchor="t">
            <a:spAutoFit/>
          </a:bodyPr>
          <a:lstStyle/>
          <a:p>
            <a:r>
              <a:rPr lang="zh-CN" altLang="en-US" sz="2800" b="1">
                <a:solidFill>
                  <a:srgbClr val="FF0000"/>
                </a:solidFill>
                <a:latin typeface="Verdana" panose="020b0604030504040204" pitchFamily="34" charset="0"/>
                <a:ea typeface="微软雅黑" panose="020b0503020204020204" charset="-122"/>
              </a:rPr>
              <a:t>（1）社情民意反映制度</a:t>
            </a:r>
          </a:p>
          <a:p>
            <a:r>
              <a:rPr lang="zh-CN" altLang="en-US" sz="2800" b="1">
                <a:solidFill>
                  <a:srgbClr val="FF0000"/>
                </a:solidFill>
                <a:latin typeface="Verdana" panose="020b0604030504040204" pitchFamily="34" charset="0"/>
                <a:ea typeface="微软雅黑" panose="020b0503020204020204" charset="-122"/>
              </a:rPr>
              <a:t>（2）专家咨询制度</a:t>
            </a:r>
          </a:p>
          <a:p>
            <a:r>
              <a:rPr lang="zh-CN" altLang="en-US" sz="2800" b="1">
                <a:solidFill>
                  <a:srgbClr val="FF0000"/>
                </a:solidFill>
                <a:latin typeface="Verdana" panose="020b0604030504040204" pitchFamily="34" charset="0"/>
                <a:ea typeface="微软雅黑" panose="020b0503020204020204" charset="-122"/>
              </a:rPr>
              <a:t>（3）重大事项社会公示制度</a:t>
            </a:r>
          </a:p>
          <a:p>
            <a:r>
              <a:rPr lang="zh-CN" altLang="en-US" sz="2800" b="1">
                <a:solidFill>
                  <a:srgbClr val="FF0000"/>
                </a:solidFill>
                <a:latin typeface="Verdana" panose="020b0604030504040204" pitchFamily="34" charset="0"/>
                <a:ea typeface="微软雅黑" panose="020b0503020204020204" charset="-122"/>
              </a:rPr>
              <a:t>（4）社会听证制度</a:t>
            </a:r>
          </a:p>
        </p:txBody>
      </p:sp>
      <p:sp>
        <p:nvSpPr>
          <p:cNvPr id="36869" name="Line 6"/>
          <p:cNvSpPr/>
          <p:nvPr>
            <p:custDataLst>
              <p:tags r:id="rId11"/>
            </p:custDataLst>
          </p:nvPr>
        </p:nvSpPr>
        <p:spPr>
          <a:xfrm>
            <a:off x="971550" y="4853940"/>
            <a:ext cx="1214120" cy="635"/>
          </a:xfrm>
          <a:prstGeom prst="line">
            <a:avLst/>
          </a:prstGeom>
          <a:ln w="44450" cap="flat" cmpd="sng">
            <a:solidFill>
              <a:srgbClr val="FF00FF"/>
            </a:solidFill>
            <a:prstDash val="solid"/>
            <a:round/>
            <a:headEnd type="none" w="med" len="med"/>
            <a:tailEnd type="triangle" w="med" len="med"/>
          </a:ln>
        </p:spPr>
        <p:txBody>
          <a:bodyPr/>
          <a:lstStyle/>
          <a:p>
            <a:endParaRPr/>
          </a:p>
        </p:txBody>
      </p:sp>
      <p:sp>
        <p:nvSpPr>
          <p:cNvPr id="36871" name="Text Box 8"/>
          <p:cNvSpPr txBox="1"/>
          <p:nvPr>
            <p:custDataLst>
              <p:tags r:id="rId12"/>
            </p:custDataLst>
          </p:nvPr>
        </p:nvSpPr>
        <p:spPr>
          <a:xfrm>
            <a:off x="1123315" y="4311015"/>
            <a:ext cx="1040130" cy="521970"/>
          </a:xfrm>
          <a:prstGeom prst="rect">
            <a:avLst/>
          </a:prstGeom>
          <a:noFill/>
          <a:ln w="9525">
            <a:noFill/>
          </a:ln>
        </p:spPr>
        <p:txBody>
          <a:bodyPr wrap="square" anchor="t">
            <a:spAutoFit/>
          </a:bodyPr>
          <a:lstStyle/>
          <a:p>
            <a:r>
              <a:rPr lang="zh-CN" altLang="en-US" sz="2800" b="1">
                <a:solidFill>
                  <a:srgbClr val="0000FF"/>
                </a:solidFill>
                <a:latin typeface="Verdana" panose="020b0604030504040204" pitchFamily="34" charset="0"/>
                <a:ea typeface="微软雅黑" panose="020b0503020204020204" charset="-122"/>
              </a:rPr>
              <a:t>选举</a:t>
            </a:r>
          </a:p>
        </p:txBody>
      </p:sp>
      <p:sp>
        <p:nvSpPr>
          <p:cNvPr id="8" name="Line 6"/>
          <p:cNvSpPr/>
          <p:nvPr>
            <p:custDataLst>
              <p:tags r:id="rId13"/>
            </p:custDataLst>
          </p:nvPr>
        </p:nvSpPr>
        <p:spPr>
          <a:xfrm flipV="1">
            <a:off x="3815080" y="4772660"/>
            <a:ext cx="1029335" cy="9525"/>
          </a:xfrm>
          <a:prstGeom prst="line">
            <a:avLst/>
          </a:prstGeom>
          <a:ln w="44450" cap="flat" cmpd="sng">
            <a:solidFill>
              <a:srgbClr val="FF00FF"/>
            </a:solidFill>
            <a:prstDash val="solid"/>
            <a:round/>
            <a:headEnd type="none" w="med" len="med"/>
            <a:tailEnd type="triangle" w="med" len="med"/>
          </a:ln>
        </p:spPr>
        <p:txBody>
          <a:bodyPr/>
          <a:lstStyle/>
          <a:p>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3"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par>
                                <p:cTn id="8" presetID="3" presetClass="entr" presetSubtype="10" fill="hold" grpId="2"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500"/>
                                        <p:tgtEl>
                                          <p:spTgt spid="5"/>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3" presetClass="entr" presetSubtype="10" fill="hold" grpId="4" nodeType="clickEffect">
                                  <p:stCondLst>
                                    <p:cond delay="0"/>
                                  </p:stCondLst>
                                  <p:childTnLst>
                                    <p:set>
                                      <p:cBhvr>
                                        <p:cTn id="14" dur="1" fill="hold">
                                          <p:stCondLst>
                                            <p:cond delay="0"/>
                                          </p:stCondLst>
                                        </p:cTn>
                                        <p:tgtEl>
                                          <p:spTgt spid="36868"/>
                                        </p:tgtEl>
                                        <p:attrNameLst>
                                          <p:attrName>style.visibility</p:attrName>
                                        </p:attrNameLst>
                                      </p:cBhvr>
                                      <p:to>
                                        <p:strVal val="visible"/>
                                      </p:to>
                                    </p:set>
                                    <p:animEffect transition="in" filter="blinds(horizontal)">
                                      <p:cBhvr>
                                        <p:cTn id="15" dur="500"/>
                                        <p:tgtEl>
                                          <p:spTgt spid="36868"/>
                                        </p:tgtEl>
                                      </p:cBhvr>
                                    </p:animEffect>
                                  </p:childTnLst>
                                </p:cTn>
                              </p:par>
                              <p:par>
                                <p:cTn id="16" presetID="3" presetClass="entr" presetSubtype="10" fill="hold" nodeType="withEffect">
                                  <p:stCondLst>
                                    <p:cond delay="0"/>
                                  </p:stCondLst>
                                  <p:childTnLst>
                                    <p:set>
                                      <p:cBhvr>
                                        <p:cTn id="17" dur="1" fill="hold">
                                          <p:stCondLst>
                                            <p:cond delay="0"/>
                                          </p:stCondLst>
                                        </p:cTn>
                                        <p:tgtEl>
                                          <p:spTgt spid="36869"/>
                                        </p:tgtEl>
                                        <p:attrNameLst>
                                          <p:attrName>style.visibility</p:attrName>
                                        </p:attrNameLst>
                                      </p:cBhvr>
                                      <p:to>
                                        <p:strVal val="visible"/>
                                      </p:to>
                                    </p:set>
                                    <p:animEffect transition="in" filter="blinds(horizontal)">
                                      <p:cBhvr>
                                        <p:cTn id="18" dur="500"/>
                                        <p:tgtEl>
                                          <p:spTgt spid="36869"/>
                                        </p:tgtEl>
                                      </p:cBhvr>
                                    </p:animEffect>
                                  </p:childTnLst>
                                </p:cTn>
                              </p:par>
                              <p:par>
                                <p:cTn id="19" presetID="3" presetClass="entr" presetSubtype="10" fill="hold" grpId="6" nodeType="withEffect">
                                  <p:stCondLst>
                                    <p:cond delay="0"/>
                                  </p:stCondLst>
                                  <p:childTnLst>
                                    <p:set>
                                      <p:cBhvr>
                                        <p:cTn id="20" dur="1" fill="hold">
                                          <p:stCondLst>
                                            <p:cond delay="0"/>
                                          </p:stCondLst>
                                        </p:cTn>
                                        <p:tgtEl>
                                          <p:spTgt spid="36871"/>
                                        </p:tgtEl>
                                        <p:attrNameLst>
                                          <p:attrName>style.visibility</p:attrName>
                                        </p:attrNameLst>
                                      </p:cBhvr>
                                      <p:to>
                                        <p:strVal val="visible"/>
                                      </p:to>
                                    </p:set>
                                    <p:animEffect transition="in" filter="blinds(horizontal)">
                                      <p:cBhvr>
                                        <p:cTn id="21" dur="500"/>
                                        <p:tgtEl>
                                          <p:spTgt spid="36871"/>
                                        </p:tgtEl>
                                      </p:cBhvr>
                                    </p:animEffect>
                                  </p:childTnLst>
                                </p:cTn>
                              </p:par>
                              <p:par>
                                <p:cTn id="22" presetID="3" presetClass="entr" presetSubtype="10"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linds(horizontal)">
                                      <p:cBhvr>
                                        <p:cTn id="24" dur="500"/>
                                        <p:tgtEl>
                                          <p:spTgt spid="8"/>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3" presetClass="entr" presetSubtype="10" fill="hold" grpId="5"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blinds(horizontal)">
                                      <p:cBhvr>
                                        <p:cTn id="2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2"/>
      <p:bldP spid="6" grpId="3"/>
      <p:bldP spid="36868" grpId="4"/>
      <p:bldP spid="7" grpId="5"/>
      <p:bldP spid="36871" grpId="6"/>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文本框 3"/>
          <p:cNvSpPr txBox="1"/>
          <p:nvPr>
            <p:custDataLst>
              <p:tags r:id="rId3"/>
            </p:custDataLst>
          </p:nvPr>
        </p:nvSpPr>
        <p:spPr>
          <a:xfrm>
            <a:off x="2607945" y="267970"/>
            <a:ext cx="7091680" cy="583565"/>
          </a:xfrm>
          <a:prstGeom prst="rect">
            <a:avLst/>
          </a:prstGeom>
          <a:noFill/>
        </p:spPr>
        <p:txBody>
          <a:bodyPr wrap="none" rtlCol="0" anchor="t">
            <a:spAutoFit/>
          </a:bodyPr>
          <a:lstStyle/>
          <a:p>
            <a:pPr marL="0" marR="0" lvl="0" indent="0" algn="l" defTabSz="914400" rtl="0" eaLnBrk="1" fontAlgn="base" latinLnBrk="0" hangingPunct="1">
              <a:lnSpc>
                <a:spcPct val="100000"/>
              </a:lnSpc>
              <a:spcBef>
                <a:spcPts val="1000"/>
              </a:spcBef>
              <a:spcAft>
                <a:spcPct val="0"/>
              </a:spcAft>
              <a:buClrTx/>
              <a:buSzTx/>
              <a:buFontTx/>
              <a:buNone/>
              <a:defRPr/>
            </a:pPr>
            <a:r>
              <a:rPr lang="zh-CN" altLang="en-US" sz="3200" b="1" noProof="0">
                <a:ln>
                  <a:noFill/>
                </a:ln>
                <a:solidFill>
                  <a:schemeClr val="tx1"/>
                </a:solidFill>
                <a:effectLst/>
                <a:uLnTx/>
                <a:uFillTx/>
                <a:latin typeface="Calibri"/>
                <a:ea typeface="微软雅黑" panose="020b0503020204020204" charset="-122"/>
                <a:sym typeface="+mn-ea"/>
              </a:rPr>
              <a:t>直接参与民主决策的四种方式（重点）</a:t>
            </a:r>
          </a:p>
        </p:txBody>
      </p:sp>
      <p:graphicFrame>
        <p:nvGraphicFramePr>
          <p:cNvPr id="2" name="Group 2"/>
          <p:cNvGraphicFramePr>
            <a:graphicFrameLocks noGrp="1"/>
          </p:cNvGraphicFramePr>
          <p:nvPr>
            <p:custDataLst>
              <p:tags r:id="rId4"/>
            </p:custDataLst>
          </p:nvPr>
        </p:nvGraphicFramePr>
        <p:xfrm>
          <a:off x="0" y="1037590"/>
          <a:ext cx="12192000" cy="5230495"/>
        </p:xfrm>
        <a:graphic>
          <a:graphicData uri="http://schemas.openxmlformats.org/drawingml/2006/table">
            <a:tbl>
              <a:tblPr/>
              <a:tblGrid>
                <a:gridCol w="1498600"/>
                <a:gridCol w="2772410"/>
                <a:gridCol w="2466975"/>
                <a:gridCol w="2719705"/>
                <a:gridCol w="2734310"/>
              </a:tblGrid>
              <a:tr h="548640">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微软雅黑" panose="020b0503020204020204" charset="-122"/>
                      </a:endParaRPr>
                    </a:p>
                  </a:txBody>
                  <a:tcPr marT="45718" marB="4571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0000">
                        <a:alpha val="0"/>
                      </a:srgbClr>
                    </a:solid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3000" b="1" i="0" u="none" strike="noStrike" cap="none" normalizeH="0" baseline="0" smtClean="0">
                          <a:ln>
                            <a:noFill/>
                          </a:ln>
                          <a:solidFill>
                            <a:srgbClr val="0000FF"/>
                          </a:solidFill>
                          <a:effectLst/>
                          <a:latin typeface="Arial" panose="020b0604020202020204" pitchFamily="34" charset="0"/>
                          <a:ea typeface="微软雅黑" panose="020b0503020204020204" charset="-122"/>
                        </a:rPr>
                        <a:t>内容</a:t>
                      </a:r>
                      <a:r>
                        <a:rPr kumimoji="0" lang="en-US" altLang="zh-CN" sz="3000" b="1" i="0" u="none" strike="noStrike" cap="none" normalizeH="0" baseline="0" smtClean="0">
                          <a:ln>
                            <a:noFill/>
                          </a:ln>
                          <a:solidFill>
                            <a:srgbClr val="0000FF"/>
                          </a:solidFill>
                          <a:effectLst/>
                          <a:latin typeface="Arial" panose="020b0604020202020204" pitchFamily="34" charset="0"/>
                          <a:ea typeface="微软雅黑" panose="020b0503020204020204" charset="-122"/>
                        </a:rPr>
                        <a:t>(</a:t>
                      </a:r>
                      <a:r>
                        <a:rPr kumimoji="0" lang="zh-CN" altLang="en-US" sz="3000" b="1" i="0" u="none" strike="noStrike" cap="none" normalizeH="0" baseline="0" smtClean="0">
                          <a:ln>
                            <a:noFill/>
                          </a:ln>
                          <a:solidFill>
                            <a:srgbClr val="0000FF"/>
                          </a:solidFill>
                          <a:effectLst/>
                          <a:latin typeface="Arial" panose="020b0604020202020204" pitchFamily="34" charset="0"/>
                          <a:ea typeface="微软雅黑" panose="020b0503020204020204" charset="-122"/>
                        </a:rPr>
                        <a:t>含义</a:t>
                      </a:r>
                      <a:r>
                        <a:rPr kumimoji="0" lang="en-US" altLang="zh-CN" sz="3000" b="1" i="0" u="none" strike="noStrike" cap="none" normalizeH="0" baseline="0" smtClean="0">
                          <a:ln>
                            <a:noFill/>
                          </a:ln>
                          <a:solidFill>
                            <a:srgbClr val="0000FF"/>
                          </a:solidFill>
                          <a:effectLst/>
                          <a:latin typeface="Arial" panose="020b0604020202020204" pitchFamily="34" charset="0"/>
                          <a:ea typeface="微软雅黑" panose="020b0503020204020204" charset="-122"/>
                        </a:rPr>
                        <a:t>)</a:t>
                      </a: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0000">
                        <a:alpha val="0"/>
                      </a:srgbClr>
                    </a:solid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3000" b="1" i="0" u="none" strike="noStrike" cap="none" normalizeH="0" baseline="0" smtClean="0">
                          <a:ln>
                            <a:noFill/>
                          </a:ln>
                          <a:solidFill>
                            <a:srgbClr val="0000FF"/>
                          </a:solidFill>
                          <a:effectLst/>
                          <a:latin typeface="Arial" panose="020b0604020202020204" pitchFamily="34" charset="0"/>
                          <a:ea typeface="微软雅黑" panose="020b0503020204020204" charset="-122"/>
                        </a:rPr>
                        <a:t>方式</a:t>
                      </a: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0000">
                        <a:alpha val="0"/>
                      </a:srgbClr>
                    </a:solid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3000" b="1" i="0" u="none" strike="noStrike" cap="none" normalizeH="0" baseline="0" smtClean="0">
                          <a:ln>
                            <a:noFill/>
                          </a:ln>
                          <a:solidFill>
                            <a:srgbClr val="0000FF"/>
                          </a:solidFill>
                          <a:effectLst/>
                          <a:latin typeface="Arial" panose="020b0604020202020204" pitchFamily="34" charset="0"/>
                          <a:ea typeface="微软雅黑" panose="020b0503020204020204" charset="-122"/>
                        </a:rPr>
                        <a:t>依据</a:t>
                      </a: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0000">
                        <a:alpha val="0"/>
                      </a:srgbClr>
                    </a:solid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3000" b="1" i="0" u="none" strike="noStrike" cap="none" normalizeH="0" baseline="0" smtClean="0">
                          <a:ln>
                            <a:noFill/>
                          </a:ln>
                          <a:solidFill>
                            <a:srgbClr val="0000FF"/>
                          </a:solidFill>
                          <a:effectLst/>
                          <a:latin typeface="Arial" panose="020b0604020202020204" pitchFamily="34" charset="0"/>
                          <a:ea typeface="微软雅黑" panose="020b0503020204020204" charset="-122"/>
                        </a:rPr>
                        <a:t>意义</a:t>
                      </a:r>
                    </a:p>
                  </a:txBody>
                  <a:tcPr marT="45718" marB="4571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0000">
                        <a:alpha val="0"/>
                      </a:srgbClr>
                    </a:solidFill>
                  </a:tcPr>
                </a:tc>
              </a:tr>
              <a:tr h="1139190">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rgbClr val="FF0000"/>
                          </a:solidFill>
                          <a:effectLst/>
                          <a:latin typeface="Arial" panose="020b0604020202020204" pitchFamily="34" charset="0"/>
                          <a:ea typeface="微软雅黑" panose="020b0503020204020204" charset="-122"/>
                        </a:rPr>
                        <a:t>社情民意反映制度</a:t>
                      </a:r>
                    </a:p>
                  </a:txBody>
                  <a:tcPr marT="45718" marB="4571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0000">
                        <a:alpha val="0"/>
                      </a:srgbClr>
                    </a:solid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微软雅黑" panose="020b0503020204020204" charset="-122"/>
                      </a:endParaRP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0000">
                        <a:alpha val="0"/>
                      </a:srgbClr>
                    </a:solid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微软雅黑" panose="020b0503020204020204" charset="-122"/>
                      </a:endParaRP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0000">
                        <a:alpha val="0"/>
                      </a:srgbClr>
                    </a:solid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微软雅黑" panose="020b0503020204020204" charset="-122"/>
                      </a:endParaRP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0000">
                        <a:alpha val="0"/>
                      </a:srgbClr>
                    </a:solid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微软雅黑" panose="020b0503020204020204" charset="-122"/>
                      </a:endParaRPr>
                    </a:p>
                  </a:txBody>
                  <a:tcPr marT="45718" marB="4571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0000">
                        <a:alpha val="0"/>
                      </a:srgbClr>
                    </a:solidFill>
                  </a:tcPr>
                </a:tc>
              </a:tr>
              <a:tr h="1132840">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rgbClr val="FF0000"/>
                          </a:solidFill>
                          <a:effectLst/>
                          <a:latin typeface="Arial" panose="020b0604020202020204" pitchFamily="34" charset="0"/>
                          <a:ea typeface="微软雅黑" panose="020b0503020204020204" charset="-122"/>
                        </a:rPr>
                        <a:t>专家咨询制度</a:t>
                      </a:r>
                    </a:p>
                  </a:txBody>
                  <a:tcPr marT="45718" marB="4571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0000">
                        <a:alpha val="0"/>
                      </a:srgbClr>
                    </a:solid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微软雅黑" panose="020b0503020204020204" charset="-122"/>
                      </a:endParaRP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0000">
                        <a:alpha val="0"/>
                      </a:srgbClr>
                    </a:solid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微软雅黑" panose="020b0503020204020204" charset="-122"/>
                      </a:endParaRP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0000">
                        <a:alpha val="0"/>
                      </a:srgbClr>
                    </a:solid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微软雅黑" panose="020b0503020204020204" charset="-122"/>
                      </a:endParaRP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0000">
                        <a:alpha val="0"/>
                      </a:srgbClr>
                    </a:solid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微软雅黑" panose="020b0503020204020204" charset="-122"/>
                      </a:endParaRPr>
                    </a:p>
                  </a:txBody>
                  <a:tcPr marT="45718" marB="4571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0000">
                        <a:alpha val="0"/>
                      </a:srgbClr>
                    </a:solidFill>
                  </a:tcPr>
                </a:tc>
              </a:tr>
              <a:tr h="1118870">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rgbClr val="FF0000"/>
                          </a:solidFill>
                          <a:effectLst/>
                          <a:latin typeface="Arial" panose="020b0604020202020204" pitchFamily="34" charset="0"/>
                          <a:ea typeface="微软雅黑" panose="020b0503020204020204" charset="-122"/>
                        </a:rPr>
                        <a:t>社会公示制度</a:t>
                      </a:r>
                    </a:p>
                  </a:txBody>
                  <a:tcPr marT="45718" marB="4571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0000">
                        <a:alpha val="0"/>
                      </a:srgbClr>
                    </a:solid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微软雅黑" panose="020b0503020204020204" charset="-122"/>
                      </a:endParaRP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0000">
                        <a:alpha val="0"/>
                      </a:srgbClr>
                    </a:solid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微软雅黑" panose="020b0503020204020204" charset="-122"/>
                      </a:endParaRP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0000">
                        <a:alpha val="0"/>
                      </a:srgbClr>
                    </a:solid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微软雅黑" panose="020b0503020204020204" charset="-122"/>
                      </a:endParaRP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0000">
                        <a:alpha val="0"/>
                      </a:srgbClr>
                    </a:solid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微软雅黑" panose="020b0503020204020204" charset="-122"/>
                      </a:endParaRPr>
                    </a:p>
                  </a:txBody>
                  <a:tcPr marT="45718" marB="4571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0000">
                        <a:alpha val="0"/>
                      </a:srgbClr>
                    </a:solidFill>
                  </a:tcPr>
                </a:tc>
              </a:tr>
              <a:tr h="1290955">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rgbClr val="FF0000"/>
                          </a:solidFill>
                          <a:effectLst/>
                          <a:latin typeface="Arial" panose="020b0604020202020204" pitchFamily="34" charset="0"/>
                          <a:ea typeface="微软雅黑" panose="020b0503020204020204" charset="-122"/>
                        </a:rPr>
                        <a:t>社会听证制度</a:t>
                      </a:r>
                    </a:p>
                  </a:txBody>
                  <a:tcPr marT="45718" marB="4571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000000">
                        <a:alpha val="0"/>
                      </a:srgbClr>
                    </a:solid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微软雅黑" panose="020b0503020204020204" charset="-122"/>
                      </a:endParaRP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000000">
                        <a:alpha val="0"/>
                      </a:srgbClr>
                    </a:solid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微软雅黑" panose="020b0503020204020204" charset="-122"/>
                      </a:endParaRP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000000">
                        <a:alpha val="0"/>
                      </a:srgbClr>
                    </a:solid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微软雅黑" panose="020b0503020204020204" charset="-122"/>
                      </a:endParaRP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000000">
                        <a:alpha val="0"/>
                      </a:srgbClr>
                    </a:solid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微软雅黑" panose="020b0503020204020204" charset="-122"/>
                      </a:endParaRPr>
                    </a:p>
                  </a:txBody>
                  <a:tcPr marT="45718" marB="4571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000000">
                        <a:alpha val="0"/>
                      </a:srgbClr>
                    </a:solidFill>
                  </a:tcPr>
                </a:tc>
              </a:tr>
            </a:tbl>
          </a:graphicData>
        </a:graphic>
      </p:graphicFrame>
      <p:sp>
        <p:nvSpPr>
          <p:cNvPr id="38951" name="Text Box 40"/>
          <p:cNvSpPr txBox="1"/>
          <p:nvPr>
            <p:custDataLst>
              <p:tags r:id="rId5"/>
            </p:custDataLst>
          </p:nvPr>
        </p:nvSpPr>
        <p:spPr>
          <a:xfrm>
            <a:off x="1581150" y="1750695"/>
            <a:ext cx="2558415" cy="706755"/>
          </a:xfrm>
          <a:prstGeom prst="rect">
            <a:avLst/>
          </a:prstGeom>
          <a:noFill/>
          <a:ln w="9525">
            <a:noFill/>
          </a:ln>
        </p:spPr>
        <p:txBody>
          <a:bodyPr wrap="square" anchor="t">
            <a:spAutoFit/>
          </a:bodyPr>
          <a:lstStyle/>
          <a:p>
            <a:r>
              <a:rPr lang="zh-CN" altLang="en-US" sz="2000" b="1">
                <a:latin typeface="Times New Roman" panose="02020603050405020304" pitchFamily="18" charset="0"/>
                <a:ea typeface="微软雅黑" panose="020b0503020204020204" charset="-122"/>
              </a:rPr>
              <a:t>公民向决策机关反映意见、提出建议</a:t>
            </a:r>
          </a:p>
        </p:txBody>
      </p:sp>
      <p:sp>
        <p:nvSpPr>
          <p:cNvPr id="432169" name="Text Box 41"/>
          <p:cNvSpPr txBox="1"/>
          <p:nvPr>
            <p:custDataLst>
              <p:tags r:id="rId6"/>
            </p:custDataLst>
          </p:nvPr>
        </p:nvSpPr>
        <p:spPr>
          <a:xfrm>
            <a:off x="4316730" y="1689735"/>
            <a:ext cx="2274570" cy="1014730"/>
          </a:xfrm>
          <a:prstGeom prst="rect">
            <a:avLst/>
          </a:prstGeom>
          <a:noFill/>
          <a:ln w="9525">
            <a:noFill/>
          </a:ln>
        </p:spPr>
        <p:txBody>
          <a:bodyPr wrap="square" anchor="t">
            <a:spAutoFit/>
          </a:bodyPr>
          <a:lstStyle/>
          <a:p>
            <a:r>
              <a:rPr lang="zh-CN" altLang="en-US" sz="2000" b="1">
                <a:latin typeface="Times New Roman" panose="02020603050405020304" pitchFamily="18" charset="0"/>
                <a:ea typeface="微软雅黑" panose="020b0503020204020204" charset="-122"/>
              </a:rPr>
              <a:t>电话、信函</a:t>
            </a:r>
            <a:r>
              <a:rPr lang="zh-CN" altLang="en-US" b="1">
                <a:latin typeface="Arial" panose="020b0604020202020204" pitchFamily="34" charset="0"/>
                <a:ea typeface="微软雅黑" panose="020b0503020204020204" charset="-122"/>
              </a:rPr>
              <a:t>、</a:t>
            </a:r>
            <a:r>
              <a:rPr lang="zh-CN" altLang="en-US" sz="2000" b="1">
                <a:latin typeface="Times New Roman" panose="02020603050405020304" pitchFamily="18" charset="0"/>
                <a:ea typeface="微软雅黑" panose="020b0503020204020204" charset="-122"/>
              </a:rPr>
              <a:t>传真、新闻媒体</a:t>
            </a:r>
            <a:r>
              <a:rPr lang="zh-CN" altLang="en-US" sz="2000" b="1">
                <a:latin typeface="Arial" panose="020b0604020202020204" pitchFamily="34" charset="0"/>
                <a:ea typeface="微软雅黑" panose="020b0503020204020204" charset="-122"/>
              </a:rPr>
              <a:t>、短信、网络、微博</a:t>
            </a:r>
            <a:r>
              <a:rPr lang="zh-CN" altLang="en-US" sz="2000" b="1">
                <a:latin typeface="Times New Roman" panose="02020603050405020304" pitchFamily="18" charset="0"/>
                <a:ea typeface="微软雅黑" panose="020b0503020204020204" charset="-122"/>
              </a:rPr>
              <a:t>等</a:t>
            </a:r>
          </a:p>
        </p:txBody>
      </p:sp>
      <p:sp>
        <p:nvSpPr>
          <p:cNvPr id="38953" name="Text Box 42"/>
          <p:cNvSpPr txBox="1"/>
          <p:nvPr>
            <p:custDataLst>
              <p:tags r:id="rId7"/>
            </p:custDataLst>
          </p:nvPr>
        </p:nvSpPr>
        <p:spPr>
          <a:xfrm>
            <a:off x="6739255" y="1628775"/>
            <a:ext cx="2746375" cy="1014730"/>
          </a:xfrm>
          <a:prstGeom prst="rect">
            <a:avLst/>
          </a:prstGeom>
          <a:noFill/>
          <a:ln w="9525">
            <a:noFill/>
          </a:ln>
        </p:spPr>
        <p:txBody>
          <a:bodyPr wrap="square" anchor="t">
            <a:spAutoFit/>
          </a:bodyPr>
          <a:lstStyle/>
          <a:p>
            <a:r>
              <a:rPr lang="zh-CN" altLang="en-US" sz="2000" b="1">
                <a:latin typeface="Times New Roman" panose="02020603050405020304" pitchFamily="18" charset="0"/>
                <a:ea typeface="微软雅黑" panose="020b0503020204020204" charset="-122"/>
              </a:rPr>
              <a:t>拓宽民意反映渠道，是决策机关进行科学决策的</a:t>
            </a:r>
            <a:r>
              <a:rPr lang="zh-CN" altLang="en-US" sz="2000" b="1">
                <a:solidFill>
                  <a:srgbClr val="0000FF"/>
                </a:solidFill>
                <a:latin typeface="Times New Roman" panose="02020603050405020304" pitchFamily="18" charset="0"/>
                <a:ea typeface="微软雅黑" panose="020b0503020204020204" charset="-122"/>
              </a:rPr>
              <a:t>重要前提</a:t>
            </a:r>
          </a:p>
        </p:txBody>
      </p:sp>
      <p:sp>
        <p:nvSpPr>
          <p:cNvPr id="38954" name="Text Box 43"/>
          <p:cNvSpPr txBox="1"/>
          <p:nvPr>
            <p:custDataLst>
              <p:tags r:id="rId8"/>
            </p:custDataLst>
          </p:nvPr>
        </p:nvSpPr>
        <p:spPr>
          <a:xfrm>
            <a:off x="9605010" y="1627505"/>
            <a:ext cx="1990725" cy="829945"/>
          </a:xfrm>
          <a:prstGeom prst="rect">
            <a:avLst/>
          </a:prstGeom>
          <a:noFill/>
          <a:ln w="9525">
            <a:noFill/>
          </a:ln>
        </p:spPr>
        <p:txBody>
          <a:bodyPr wrap="square" anchor="t">
            <a:spAutoFit/>
          </a:bodyPr>
          <a:lstStyle/>
          <a:p>
            <a:r>
              <a:rPr lang="zh-CN" altLang="en-US" sz="2400" b="1">
                <a:latin typeface="Times New Roman" panose="02020603050405020304" pitchFamily="18" charset="0"/>
                <a:ea typeface="微软雅黑" panose="020b0503020204020204" charset="-122"/>
              </a:rPr>
              <a:t>使决策反映社情民意</a:t>
            </a:r>
          </a:p>
        </p:txBody>
      </p:sp>
      <p:sp>
        <p:nvSpPr>
          <p:cNvPr id="432172" name="Text Box 44"/>
          <p:cNvSpPr txBox="1"/>
          <p:nvPr>
            <p:custDataLst>
              <p:tags r:id="rId9"/>
            </p:custDataLst>
          </p:nvPr>
        </p:nvSpPr>
        <p:spPr>
          <a:xfrm>
            <a:off x="4445000" y="2837180"/>
            <a:ext cx="2146300" cy="829945"/>
          </a:xfrm>
          <a:prstGeom prst="rect">
            <a:avLst/>
          </a:prstGeom>
          <a:noFill/>
          <a:ln w="9525">
            <a:noFill/>
          </a:ln>
        </p:spPr>
        <p:txBody>
          <a:bodyPr wrap="square" anchor="t">
            <a:spAutoFit/>
          </a:bodyPr>
          <a:lstStyle/>
          <a:p>
            <a:r>
              <a:rPr lang="zh-CN" altLang="en-US" sz="2400" b="1">
                <a:latin typeface="Times New Roman" panose="02020603050405020304" pitchFamily="18" charset="0"/>
                <a:ea typeface="微软雅黑" panose="020b0503020204020204" charset="-122"/>
              </a:rPr>
              <a:t>论证会、座谈会</a:t>
            </a:r>
          </a:p>
        </p:txBody>
      </p:sp>
      <p:sp>
        <p:nvSpPr>
          <p:cNvPr id="38956" name="Text Box 45"/>
          <p:cNvSpPr txBox="1"/>
          <p:nvPr>
            <p:custDataLst>
              <p:tags r:id="rId10"/>
            </p:custDataLst>
          </p:nvPr>
        </p:nvSpPr>
        <p:spPr>
          <a:xfrm>
            <a:off x="6881495" y="2837180"/>
            <a:ext cx="2462530" cy="829945"/>
          </a:xfrm>
          <a:prstGeom prst="rect">
            <a:avLst/>
          </a:prstGeom>
          <a:noFill/>
          <a:ln w="9525">
            <a:noFill/>
          </a:ln>
        </p:spPr>
        <p:txBody>
          <a:bodyPr wrap="square" anchor="t">
            <a:spAutoFit/>
          </a:bodyPr>
          <a:lstStyle/>
          <a:p>
            <a:r>
              <a:rPr lang="zh-CN" altLang="en-US" sz="2400" b="1">
                <a:latin typeface="Times New Roman" panose="02020603050405020304" pitchFamily="18" charset="0"/>
                <a:ea typeface="微软雅黑" panose="020b0503020204020204" charset="-122"/>
              </a:rPr>
              <a:t>专家学者的专业知识、相关信息</a:t>
            </a:r>
          </a:p>
        </p:txBody>
      </p:sp>
      <p:sp>
        <p:nvSpPr>
          <p:cNvPr id="38957" name="Text Box 46"/>
          <p:cNvSpPr txBox="1"/>
          <p:nvPr>
            <p:custDataLst>
              <p:tags r:id="rId11"/>
            </p:custDataLst>
          </p:nvPr>
        </p:nvSpPr>
        <p:spPr>
          <a:xfrm>
            <a:off x="9648190" y="2812415"/>
            <a:ext cx="2252980" cy="829945"/>
          </a:xfrm>
          <a:prstGeom prst="rect">
            <a:avLst/>
          </a:prstGeom>
          <a:noFill/>
          <a:ln w="9525">
            <a:noFill/>
          </a:ln>
        </p:spPr>
        <p:txBody>
          <a:bodyPr wrap="square" anchor="t">
            <a:spAutoFit/>
          </a:bodyPr>
          <a:lstStyle/>
          <a:p>
            <a:r>
              <a:rPr lang="zh-CN" altLang="en-US" sz="2400" b="1">
                <a:latin typeface="Times New Roman" panose="02020603050405020304" pitchFamily="18" charset="0"/>
                <a:ea typeface="微软雅黑" panose="020b0503020204020204" charset="-122"/>
              </a:rPr>
              <a:t>提高决策的科性、可行性</a:t>
            </a:r>
          </a:p>
        </p:txBody>
      </p:sp>
      <p:sp>
        <p:nvSpPr>
          <p:cNvPr id="38958" name="Text Box 47"/>
          <p:cNvSpPr txBox="1"/>
          <p:nvPr>
            <p:custDataLst>
              <p:tags r:id="rId12"/>
            </p:custDataLst>
          </p:nvPr>
        </p:nvSpPr>
        <p:spPr>
          <a:xfrm>
            <a:off x="1608455" y="2816860"/>
            <a:ext cx="2557780" cy="1014730"/>
          </a:xfrm>
          <a:prstGeom prst="rect">
            <a:avLst/>
          </a:prstGeom>
          <a:noFill/>
          <a:ln w="9525">
            <a:noFill/>
          </a:ln>
        </p:spPr>
        <p:txBody>
          <a:bodyPr wrap="square" anchor="t">
            <a:spAutoFit/>
          </a:bodyPr>
          <a:lstStyle/>
          <a:p>
            <a:r>
              <a:rPr lang="zh-CN" altLang="en-US" sz="2000" b="1">
                <a:latin typeface="Times New Roman" panose="02020603050405020304" pitchFamily="18" charset="0"/>
                <a:ea typeface="微软雅黑" panose="020b0503020204020204" charset="-122"/>
              </a:rPr>
              <a:t>专家学者利用自己掌握的专业知识、相关信息</a:t>
            </a:r>
          </a:p>
        </p:txBody>
      </p:sp>
      <p:sp>
        <p:nvSpPr>
          <p:cNvPr id="432176" name="Text Box 48"/>
          <p:cNvSpPr txBox="1"/>
          <p:nvPr>
            <p:custDataLst>
              <p:tags r:id="rId13"/>
            </p:custDataLst>
          </p:nvPr>
        </p:nvSpPr>
        <p:spPr>
          <a:xfrm>
            <a:off x="4316730" y="4088765"/>
            <a:ext cx="2462530" cy="706755"/>
          </a:xfrm>
          <a:prstGeom prst="rect">
            <a:avLst/>
          </a:prstGeom>
          <a:noFill/>
          <a:ln w="9525">
            <a:noFill/>
          </a:ln>
        </p:spPr>
        <p:txBody>
          <a:bodyPr wrap="square" anchor="t">
            <a:spAutoFit/>
          </a:bodyPr>
          <a:lstStyle/>
          <a:p>
            <a:r>
              <a:rPr lang="zh-CN" altLang="en-US" sz="2000" b="1">
                <a:latin typeface="Times New Roman" panose="02020603050405020304" pitchFamily="18" charset="0"/>
                <a:ea typeface="微软雅黑" panose="020b0503020204020204" charset="-122"/>
              </a:rPr>
              <a:t>政府公报</a:t>
            </a:r>
            <a:r>
              <a:rPr lang="zh-CN" altLang="en-US" sz="2000" b="1">
                <a:latin typeface="Arial" panose="020b0604020202020204" pitchFamily="34" charset="0"/>
                <a:ea typeface="微软雅黑" panose="020b0503020204020204" charset="-122"/>
              </a:rPr>
              <a:t>、网站、新闻发布会</a:t>
            </a:r>
            <a:r>
              <a:rPr lang="zh-CN" altLang="en-US" sz="2000" b="1">
                <a:latin typeface="Times New Roman" panose="02020603050405020304" pitchFamily="18" charset="0"/>
                <a:ea typeface="微软雅黑" panose="020b0503020204020204" charset="-122"/>
              </a:rPr>
              <a:t>公示</a:t>
            </a:r>
          </a:p>
        </p:txBody>
      </p:sp>
      <p:sp>
        <p:nvSpPr>
          <p:cNvPr id="38960" name="Text Box 49"/>
          <p:cNvSpPr txBox="1"/>
          <p:nvPr>
            <p:custDataLst>
              <p:tags r:id="rId14"/>
            </p:custDataLst>
          </p:nvPr>
        </p:nvSpPr>
        <p:spPr>
          <a:xfrm>
            <a:off x="6881495" y="3935095"/>
            <a:ext cx="2367915" cy="1014730"/>
          </a:xfrm>
          <a:prstGeom prst="rect">
            <a:avLst/>
          </a:prstGeom>
          <a:noFill/>
          <a:ln w="9525">
            <a:noFill/>
          </a:ln>
        </p:spPr>
        <p:txBody>
          <a:bodyPr wrap="square" anchor="t">
            <a:spAutoFit/>
          </a:bodyPr>
          <a:lstStyle/>
          <a:p>
            <a:r>
              <a:rPr lang="zh-CN" altLang="en-US" sz="2000" b="1">
                <a:latin typeface="Times New Roman" panose="02020603050405020304" pitchFamily="18" charset="0"/>
                <a:ea typeface="微软雅黑" panose="020b0503020204020204" charset="-122"/>
              </a:rPr>
              <a:t>公民有知情权，这是公民参与民主决策的</a:t>
            </a:r>
            <a:r>
              <a:rPr lang="zh-CN" altLang="en-US" sz="2000" b="1">
                <a:solidFill>
                  <a:srgbClr val="0000FF"/>
                </a:solidFill>
                <a:latin typeface="Times New Roman" panose="02020603050405020304" pitchFamily="18" charset="0"/>
                <a:ea typeface="微软雅黑" panose="020b0503020204020204" charset="-122"/>
              </a:rPr>
              <a:t>前提和基础</a:t>
            </a:r>
          </a:p>
        </p:txBody>
      </p:sp>
      <p:sp>
        <p:nvSpPr>
          <p:cNvPr id="38961" name="Text Box 50"/>
          <p:cNvSpPr txBox="1"/>
          <p:nvPr>
            <p:custDataLst>
              <p:tags r:id="rId15"/>
            </p:custDataLst>
          </p:nvPr>
        </p:nvSpPr>
        <p:spPr>
          <a:xfrm>
            <a:off x="9485630" y="3863340"/>
            <a:ext cx="2729230" cy="1198880"/>
          </a:xfrm>
          <a:prstGeom prst="rect">
            <a:avLst/>
          </a:prstGeom>
          <a:noFill/>
          <a:ln w="9525">
            <a:noFill/>
          </a:ln>
        </p:spPr>
        <p:txBody>
          <a:bodyPr wrap="square" anchor="t">
            <a:spAutoFit/>
          </a:bodyPr>
          <a:lstStyle/>
          <a:p>
            <a:r>
              <a:rPr lang="zh-CN" altLang="en-US" sz="2400" b="1">
                <a:latin typeface="Times New Roman" panose="02020603050405020304" pitchFamily="18" charset="0"/>
                <a:ea typeface="微软雅黑" panose="020b0503020204020204" charset="-122"/>
              </a:rPr>
              <a:t>有利于提高决策的透明度和公众的参与度</a:t>
            </a:r>
          </a:p>
        </p:txBody>
      </p:sp>
      <p:sp>
        <p:nvSpPr>
          <p:cNvPr id="38962" name="Text Box 51"/>
          <p:cNvSpPr txBox="1"/>
          <p:nvPr>
            <p:custDataLst>
              <p:tags r:id="rId16"/>
            </p:custDataLst>
          </p:nvPr>
        </p:nvSpPr>
        <p:spPr>
          <a:xfrm>
            <a:off x="1664335" y="3935095"/>
            <a:ext cx="2610485" cy="1014730"/>
          </a:xfrm>
          <a:prstGeom prst="rect">
            <a:avLst/>
          </a:prstGeom>
          <a:noFill/>
          <a:ln w="9525">
            <a:noFill/>
          </a:ln>
        </p:spPr>
        <p:txBody>
          <a:bodyPr wrap="square" anchor="t">
            <a:spAutoFit/>
          </a:bodyPr>
          <a:lstStyle/>
          <a:p>
            <a:r>
              <a:rPr lang="zh-CN" altLang="en-US" sz="2000" b="1">
                <a:latin typeface="Times New Roman" panose="02020603050405020304" pitchFamily="18" charset="0"/>
                <a:ea typeface="微软雅黑" panose="020b0503020204020204" charset="-122"/>
              </a:rPr>
              <a:t>决策机关将涉及公众利益的各项决策进行</a:t>
            </a:r>
            <a:r>
              <a:rPr lang="zh-CN" altLang="en-US" sz="2000" b="1">
                <a:solidFill>
                  <a:srgbClr val="FF0000"/>
                </a:solidFill>
                <a:latin typeface="Times New Roman" panose="02020603050405020304" pitchFamily="18" charset="0"/>
                <a:ea typeface="微软雅黑" panose="020b0503020204020204" charset="-122"/>
              </a:rPr>
              <a:t>公示</a:t>
            </a:r>
          </a:p>
        </p:txBody>
      </p:sp>
      <p:sp>
        <p:nvSpPr>
          <p:cNvPr id="432180" name="Text Box 52"/>
          <p:cNvSpPr txBox="1"/>
          <p:nvPr>
            <p:custDataLst>
              <p:tags r:id="rId17"/>
            </p:custDataLst>
          </p:nvPr>
        </p:nvSpPr>
        <p:spPr>
          <a:xfrm>
            <a:off x="4635500" y="5377180"/>
            <a:ext cx="1637030" cy="460375"/>
          </a:xfrm>
          <a:prstGeom prst="rect">
            <a:avLst/>
          </a:prstGeom>
          <a:noFill/>
          <a:ln w="9525">
            <a:noFill/>
          </a:ln>
        </p:spPr>
        <p:txBody>
          <a:bodyPr wrap="square" anchor="t">
            <a:spAutoFit/>
          </a:bodyPr>
          <a:lstStyle/>
          <a:p>
            <a:r>
              <a:rPr lang="zh-CN" altLang="en-US" sz="2400" b="1">
                <a:latin typeface="Times New Roman" panose="02020603050405020304" pitchFamily="18" charset="0"/>
                <a:ea typeface="微软雅黑" panose="020b0503020204020204" charset="-122"/>
              </a:rPr>
              <a:t>听证会</a:t>
            </a:r>
          </a:p>
        </p:txBody>
      </p:sp>
      <p:sp>
        <p:nvSpPr>
          <p:cNvPr id="38964" name="Text Box 53"/>
          <p:cNvSpPr txBox="1"/>
          <p:nvPr>
            <p:custDataLst>
              <p:tags r:id="rId18"/>
            </p:custDataLst>
          </p:nvPr>
        </p:nvSpPr>
        <p:spPr>
          <a:xfrm>
            <a:off x="6881495" y="5037455"/>
            <a:ext cx="2512695" cy="1198880"/>
          </a:xfrm>
          <a:prstGeom prst="rect">
            <a:avLst/>
          </a:prstGeom>
          <a:noFill/>
          <a:ln w="9525">
            <a:noFill/>
          </a:ln>
        </p:spPr>
        <p:txBody>
          <a:bodyPr wrap="square" anchor="t">
            <a:spAutoFit/>
          </a:bodyPr>
          <a:lstStyle/>
          <a:p>
            <a:r>
              <a:rPr lang="zh-CN" altLang="en-US" sz="2400" b="1">
                <a:latin typeface="Times New Roman" panose="02020603050405020304" pitchFamily="18" charset="0"/>
                <a:ea typeface="微软雅黑" panose="020b0503020204020204" charset="-122"/>
              </a:rPr>
              <a:t>决策机关拟定的方案可能存在不足</a:t>
            </a:r>
          </a:p>
        </p:txBody>
      </p:sp>
      <p:sp>
        <p:nvSpPr>
          <p:cNvPr id="38965" name="Text Box 54"/>
          <p:cNvSpPr txBox="1"/>
          <p:nvPr>
            <p:custDataLst>
              <p:tags r:id="rId19"/>
            </p:custDataLst>
          </p:nvPr>
        </p:nvSpPr>
        <p:spPr>
          <a:xfrm>
            <a:off x="9699625" y="5192395"/>
            <a:ext cx="2301240" cy="829945"/>
          </a:xfrm>
          <a:prstGeom prst="rect">
            <a:avLst/>
          </a:prstGeom>
          <a:noFill/>
          <a:ln w="9525">
            <a:noFill/>
          </a:ln>
        </p:spPr>
        <p:txBody>
          <a:bodyPr wrap="square" anchor="t">
            <a:spAutoFit/>
          </a:bodyPr>
          <a:lstStyle/>
          <a:p>
            <a:r>
              <a:rPr lang="zh-CN" altLang="en-US" sz="2400" b="1">
                <a:latin typeface="Times New Roman" panose="02020603050405020304" pitchFamily="18" charset="0"/>
                <a:ea typeface="微软雅黑" panose="020b0503020204020204" charset="-122"/>
              </a:rPr>
              <a:t>听证的目的是为了决策利民</a:t>
            </a:r>
          </a:p>
        </p:txBody>
      </p:sp>
      <p:sp>
        <p:nvSpPr>
          <p:cNvPr id="38966" name="Text Box 55"/>
          <p:cNvSpPr txBox="1"/>
          <p:nvPr>
            <p:custDataLst>
              <p:tags r:id="rId20"/>
            </p:custDataLst>
          </p:nvPr>
        </p:nvSpPr>
        <p:spPr>
          <a:xfrm>
            <a:off x="1549400" y="5100320"/>
            <a:ext cx="2840355" cy="1014730"/>
          </a:xfrm>
          <a:prstGeom prst="rect">
            <a:avLst/>
          </a:prstGeom>
          <a:noFill/>
          <a:ln w="9525">
            <a:noFill/>
          </a:ln>
        </p:spPr>
        <p:txBody>
          <a:bodyPr wrap="square" anchor="t">
            <a:spAutoFit/>
          </a:bodyPr>
          <a:lstStyle/>
          <a:p>
            <a:r>
              <a:rPr lang="zh-CN" altLang="en-US" sz="2000" b="1">
                <a:latin typeface="Times New Roman" panose="02020603050405020304" pitchFamily="18" charset="0"/>
                <a:ea typeface="微软雅黑" panose="020b0503020204020204" charset="-122"/>
              </a:rPr>
              <a:t>对公众利益密切相关的重大事项</a:t>
            </a:r>
            <a:r>
              <a:rPr lang="en-US" altLang="zh-CN" sz="2000" b="1">
                <a:latin typeface="Times New Roman" panose="02020603050405020304" pitchFamily="18" charset="0"/>
                <a:ea typeface="微软雅黑" panose="020b0503020204020204" charset="-122"/>
              </a:rPr>
              <a:t>,</a:t>
            </a:r>
            <a:r>
              <a:rPr lang="zh-CN" altLang="en-US" sz="2000" b="1">
                <a:latin typeface="Times New Roman" panose="02020603050405020304" pitchFamily="18" charset="0"/>
                <a:ea typeface="微软雅黑" panose="020b0503020204020204" charset="-122"/>
              </a:rPr>
              <a:t>公民通过社会听政参与决策</a:t>
            </a:r>
          </a:p>
        </p:txBody>
      </p:sp>
    </p:spTree>
  </p:cSld>
  <p:clrMapOvr>
    <a:masterClrMapping/>
  </p:clrMapOvr>
  <p:transition spd="med"/>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graphicFrame>
        <p:nvGraphicFramePr>
          <p:cNvPr id="15" name="P_7_BD#28.5c0048c7e"/>
          <p:cNvGraphicFramePr>
            <a:graphicFrameLocks noGrp="1"/>
          </p:cNvGraphicFramePr>
          <p:nvPr>
            <p:custDataLst>
              <p:tags r:id="rId4"/>
            </p:custDataLst>
          </p:nvPr>
        </p:nvGraphicFramePr>
        <p:xfrm>
          <a:off x="609638" y="1277749"/>
          <a:ext cx="10972800" cy="5137785"/>
        </p:xfrm>
        <a:graphic>
          <a:graphicData uri="http://schemas.openxmlformats.org/drawingml/2006/table">
            <a:tbl>
              <a:tblPr/>
              <a:tblGrid>
                <a:gridCol w="5676900"/>
                <a:gridCol w="5295900"/>
              </a:tblGrid>
              <a:tr h="911225">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参与民主决策的方式</a:t>
                      </a:r>
                      <a:endParaRPr lang="en-US" sz="256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侧重点</a:t>
                      </a:r>
                      <a:endParaRPr lang="en-US" sz="256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056640">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社情民意反映制度（公民→决策机关）</a:t>
                      </a:r>
                      <a:endParaRPr lang="en-US" sz="25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决策前（有确定主题或无主题；民意信息收集）</a:t>
                      </a:r>
                      <a:endParaRPr lang="en-US" sz="25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056640">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专家咨询制度（决策机关→专家→决策机关）</a:t>
                      </a:r>
                      <a:endParaRPr lang="en-US" sz="25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座谈会、论证会（专业性、技术性、科学性）</a:t>
                      </a:r>
                      <a:endParaRPr lang="en-US" sz="25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056640">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重大事项社会公示制度（决策机关→公民→决策机关）</a:t>
                      </a:r>
                      <a:endParaRPr lang="en-US" sz="25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决策草案形成后（知情权、参与度）</a:t>
                      </a:r>
                      <a:endParaRPr lang="en-US" sz="25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056640">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社会听证制度（决策机关→公民→决策机关）</a:t>
                      </a:r>
                      <a:endParaRPr lang="en-US" sz="25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听证会（拟订方案的修正和完善）</a:t>
                      </a:r>
                      <a:endParaRPr lang="en-US" sz="25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
        <p:nvSpPr>
          <p:cNvPr id="219" name=" 219"/>
          <p:cNvSpPr/>
          <p:nvPr>
            <p:custDataLst>
              <p:tags r:id="rId5"/>
            </p:custDataLst>
          </p:nvPr>
        </p:nvSpPr>
        <p:spPr>
          <a:xfrm>
            <a:off x="353695" y="440055"/>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疑难解析</a:t>
            </a:r>
          </a:p>
        </p:txBody>
      </p:sp>
      <p:sp>
        <p:nvSpPr>
          <p:cNvPr id="4" name="文本框 3"/>
          <p:cNvSpPr txBox="1"/>
          <p:nvPr>
            <p:custDataLst>
              <p:tags r:id="rId6"/>
            </p:custDataLst>
          </p:nvPr>
        </p:nvSpPr>
        <p:spPr>
          <a:xfrm>
            <a:off x="3539490" y="476885"/>
            <a:ext cx="7040880" cy="645160"/>
          </a:xfrm>
          <a:prstGeom prst="rect">
            <a:avLst/>
          </a:prstGeom>
          <a:noFill/>
        </p:spPr>
        <p:txBody>
          <a:bodyPr wrap="none" rtlCol="0" anchor="t">
            <a:spAutoFit/>
          </a:bodyPr>
          <a:lstStyle/>
          <a:p>
            <a:pPr marL="0" marR="0" lvl="0" indent="0" algn="l" defTabSz="914400" rtl="0" eaLnBrk="1" fontAlgn="base" latinLnBrk="0" hangingPunct="1">
              <a:lnSpc>
                <a:spcPct val="100000"/>
              </a:lnSpc>
              <a:spcBef>
                <a:spcPts val="1000"/>
              </a:spcBef>
              <a:spcAft>
                <a:spcPct val="0"/>
              </a:spcAft>
              <a:buClrTx/>
              <a:buSzTx/>
              <a:buFontTx/>
              <a:buNone/>
              <a:defRPr/>
            </a:pPr>
            <a:r>
              <a:rPr lang="zh-CN" altLang="en-US" sz="3600" b="1" noProof="0">
                <a:ln>
                  <a:noFill/>
                </a:ln>
                <a:solidFill>
                  <a:srgbClr val="FF0000"/>
                </a:solidFill>
                <a:effectLst/>
                <a:uLnTx/>
                <a:uFillTx/>
                <a:latin typeface="Calibri"/>
                <a:ea typeface="微软雅黑" panose="020b0503020204020204" charset="-122"/>
                <a:sym typeface="+mn-ea"/>
              </a:rPr>
              <a:t>区分直接参与民主决策的四种方式</a:t>
            </a:r>
          </a:p>
        </p:txBody>
      </p:sp>
    </p:spTree>
  </p:cSld>
  <p:clrMapOvr>
    <a:masterClrMapping/>
  </p:clrMapOvr>
  <p:transition spd="med"/>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C_6_BD#31.4e3c8cc53"/>
          <p:cNvSpPr/>
          <p:nvPr>
            <p:custDataLst>
              <p:tags r:id="rId4"/>
            </p:custDataLst>
          </p:nvPr>
        </p:nvSpPr>
        <p:spPr>
          <a:xfrm>
            <a:off x="703723" y="1165488"/>
            <a:ext cx="10790418" cy="614063"/>
          </a:xfrm>
          <a:prstGeom prst="rect">
            <a:avLst/>
          </a:prstGeom>
          <a:noFill/>
        </p:spPr>
        <p:txBody>
          <a:bodyPr wrap="square" lIns="0" tIns="0" rIns="0" bIns="0" rtlCol="0" anchor="t"/>
          <a:lstStyle/>
          <a:p>
            <a:pPr algn="l">
              <a:lnSpc>
                <a:spcPct val="120000"/>
              </a:lnSpc>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特别提醒</a:t>
            </a:r>
            <a:endParaRPr lang="en-US" sz="2565"/>
          </a:p>
        </p:txBody>
      </p:sp>
      <p:sp>
        <p:nvSpPr>
          <p:cNvPr id="3" name="P_7_BD#32.a26d90300"/>
          <p:cNvSpPr/>
          <p:nvPr>
            <p:custDataLst>
              <p:tags r:id="rId5"/>
            </p:custDataLst>
          </p:nvPr>
        </p:nvSpPr>
        <p:spPr>
          <a:xfrm>
            <a:off x="703723" y="1747232"/>
            <a:ext cx="10790418" cy="2987043"/>
          </a:xfrm>
          <a:prstGeom prst="rect">
            <a:avLst/>
          </a:prstGeom>
          <a:noFill/>
        </p:spPr>
        <p:txBody>
          <a:bodyPr wrap="square" lIns="0" tIns="0" rIns="0" bIns="0" rtlCol="0" anchor="t"/>
          <a:lstStyle/>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①参与民主决策≠决策权，决策权属于国家机关。</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②社情民意反映制度适用于决策作出前；重大事项社会公示制度适用于决策草案形成后。</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③公民参与人大开门立法过程，也属于参与民主决策。</a:t>
            </a:r>
            <a:endParaRPr lang="en-US" sz="2565"/>
          </a:p>
        </p:txBody>
      </p:sp>
    </p:spTree>
  </p:cSld>
  <p:clrMapOvr>
    <a:masterClrMapping/>
  </p:clrMapOvr>
  <p:transition spd="med"/>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241" name="Text Box 2"/>
          <p:cNvSpPr txBox="1"/>
          <p:nvPr>
            <p:custDataLst>
              <p:tags r:id="rId3"/>
            </p:custDataLst>
          </p:nvPr>
        </p:nvSpPr>
        <p:spPr>
          <a:xfrm>
            <a:off x="837565" y="1063308"/>
            <a:ext cx="8064500" cy="583565"/>
          </a:xfrm>
          <a:prstGeom prst="rect">
            <a:avLst/>
          </a:prstGeom>
          <a:noFill/>
          <a:ln w="9525">
            <a:noFill/>
          </a:ln>
        </p:spPr>
        <p:txBody>
          <a:bodyPr anchor="t">
            <a:spAutoFit/>
          </a:bodyPr>
          <a:lstStyle/>
          <a:p>
            <a:pPr>
              <a:spcBef>
                <a:spcPct val="50000"/>
              </a:spcBef>
            </a:pPr>
            <a:r>
              <a:rPr lang="en-US" altLang="zh-CN" sz="3200" b="1">
                <a:ea typeface="微软雅黑" panose="020b0503020204020204" charset="-122"/>
                <a:cs typeface="微软雅黑" panose="020b0503020204020204" charset="-122"/>
              </a:rPr>
              <a:t>2</a:t>
            </a:r>
            <a:r>
              <a:rPr lang="zh-CN" altLang="en-US" sz="3200" b="1">
                <a:ea typeface="微软雅黑" panose="020b0503020204020204" charset="-122"/>
                <a:cs typeface="微软雅黑" panose="020b0503020204020204" charset="-122"/>
              </a:rPr>
              <a:t>、公民直接参与民主决策的意义</a:t>
            </a:r>
          </a:p>
        </p:txBody>
      </p:sp>
      <p:graphicFrame>
        <p:nvGraphicFramePr>
          <p:cNvPr id="3" name="表格 2"/>
          <p:cNvGraphicFramePr>
            <a:graphicFrameLocks noGrp="1"/>
          </p:cNvGraphicFramePr>
          <p:nvPr>
            <p:custDataLst>
              <p:tags r:id="rId4"/>
            </p:custDataLst>
          </p:nvPr>
        </p:nvGraphicFramePr>
        <p:xfrm>
          <a:off x="837565" y="2167890"/>
          <a:ext cx="11106150" cy="2522855"/>
        </p:xfrm>
        <a:graphic>
          <a:graphicData uri="http://schemas.openxmlformats.org/drawingml/2006/table">
            <a:tbl>
              <a:tblPr firstRow="1" bandRow="1">
                <a:tableStyleId>{5940675A-B579-460E-94D1-54222C63F5DA}</a:tableStyleId>
              </a:tblPr>
              <a:tblGrid>
                <a:gridCol w="1776730"/>
                <a:gridCol w="9329420"/>
              </a:tblGrid>
              <a:tr h="1071245">
                <a:tc>
                  <a:txBody>
                    <a:bodyPr vert="horz" wrap="square"/>
                    <a:lstStyle/>
                    <a:p>
                      <a:pPr indent="0" algn="ctr">
                        <a:buNone/>
                      </a:pPr>
                      <a:r>
                        <a:rPr lang="en-US" sz="2800" b="1" err="1">
                          <a:solidFill>
                            <a:srgbClr val="FF0000"/>
                          </a:solidFill>
                          <a:latin typeface="宋体" panose="02010600030101010101" pitchFamily="2" charset="-122"/>
                          <a:ea typeface="宋体" panose="02010600030101010101" pitchFamily="2" charset="-122"/>
                          <a:cs typeface="Times New Roman" panose="02020603050405020304" pitchFamily="18" charset="0"/>
                        </a:rPr>
                        <a:t>决策者</a:t>
                      </a:r>
                      <a:r>
                        <a:rPr lang="zh-CN" altLang="en-US" sz="2800" b="1" err="1">
                          <a:solidFill>
                            <a:srgbClr val="FF0000"/>
                          </a:solidFill>
                          <a:latin typeface="宋体" panose="02010600030101010101" pitchFamily="2" charset="-122"/>
                          <a:ea typeface="宋体" panose="02010600030101010101" pitchFamily="2" charset="-122"/>
                          <a:cs typeface="Times New Roman" panose="02020603050405020304" pitchFamily="18" charset="0"/>
                        </a:rPr>
                        <a:t>角度</a:t>
                      </a:r>
                    </a:p>
                  </a:txBody>
                  <a:tcPr marL="94786" marR="94786"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l">
                        <a:buNone/>
                      </a:pPr>
                      <a:r>
                        <a:rPr lang="en-US" sz="2800" b="1" err="1">
                          <a:solidFill>
                            <a:schemeClr val="tx1"/>
                          </a:solidFill>
                          <a:latin typeface="宋体" panose="02010600030101010101" pitchFamily="2" charset="-122"/>
                          <a:ea typeface="宋体" panose="02010600030101010101" pitchFamily="2" charset="-122"/>
                          <a:cs typeface="Times New Roman" panose="02020603050405020304" pitchFamily="18" charset="0"/>
                        </a:rPr>
                        <a:t>有助于决策反映民意，体现决策的</a:t>
                      </a:r>
                      <a:r>
                        <a:rPr lang="en-US" sz="2800" b="1" err="1">
                          <a:solidFill>
                            <a:srgbClr val="FF0000"/>
                          </a:solidFill>
                          <a:latin typeface="宋体" panose="02010600030101010101" pitchFamily="2" charset="-122"/>
                          <a:ea typeface="宋体" panose="02010600030101010101" pitchFamily="2" charset="-122"/>
                          <a:cs typeface="Times New Roman" panose="02020603050405020304" pitchFamily="18" charset="0"/>
                        </a:rPr>
                        <a:t>民主性</a:t>
                      </a:r>
                      <a:r>
                        <a:rPr lang="en-US" sz="2800" b="1" err="1">
                          <a:solidFill>
                            <a:schemeClr val="tx1"/>
                          </a:solidFill>
                          <a:latin typeface="宋体" panose="02010600030101010101" pitchFamily="2" charset="-122"/>
                          <a:ea typeface="宋体" panose="02010600030101010101" pitchFamily="2" charset="-122"/>
                          <a:cs typeface="Times New Roman" panose="02020603050405020304" pitchFamily="18" charset="0"/>
                        </a:rPr>
                        <a:t>；有利于决策广泛集中民智，增强决策的</a:t>
                      </a:r>
                      <a:r>
                        <a:rPr lang="en-US" sz="2800" b="1" err="1">
                          <a:solidFill>
                            <a:srgbClr val="FF0000"/>
                          </a:solidFill>
                          <a:latin typeface="宋体" panose="02010600030101010101" pitchFamily="2" charset="-122"/>
                          <a:ea typeface="宋体" panose="02010600030101010101" pitchFamily="2" charset="-122"/>
                          <a:cs typeface="Times New Roman" panose="02020603050405020304" pitchFamily="18" charset="0"/>
                        </a:rPr>
                        <a:t>科学性</a:t>
                      </a:r>
                      <a:r>
                        <a:rPr lang="zh-CN" altLang="en-US" sz="2800" b="1" err="1">
                          <a:solidFill>
                            <a:schemeClr val="tx1"/>
                          </a:solidFill>
                          <a:latin typeface="宋体" panose="02010600030101010101" pitchFamily="2" charset="-122"/>
                          <a:ea typeface="宋体" panose="02010600030101010101" pitchFamily="2" charset="-122"/>
                          <a:cs typeface="Times New Roman" panose="02020603050405020304" pitchFamily="18" charset="0"/>
                        </a:rPr>
                        <a:t>。</a:t>
                      </a:r>
                    </a:p>
                  </a:txBody>
                  <a:tcPr marL="94786" marR="94786"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451610">
                <a:tc>
                  <a:txBody>
                    <a:bodyPr vert="horz" wrap="square"/>
                    <a:lstStyle/>
                    <a:p>
                      <a:pPr indent="0" algn="ctr">
                        <a:buNone/>
                      </a:pPr>
                      <a:r>
                        <a:rPr lang="zh-CN" altLang="en-US" sz="2800" b="1">
                          <a:solidFill>
                            <a:srgbClr val="FF0000"/>
                          </a:solidFill>
                          <a:latin typeface="宋体" panose="02010600030101010101" pitchFamily="2" charset="-122"/>
                          <a:ea typeface="宋体" panose="02010600030101010101" pitchFamily="2" charset="-122"/>
                          <a:cs typeface="+mj-ea"/>
                        </a:rPr>
                        <a:t>公民角度</a:t>
                      </a:r>
                    </a:p>
                  </a:txBody>
                  <a:tcPr marL="94786" marR="94786"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l">
                        <a:buNone/>
                      </a:pPr>
                      <a:r>
                        <a:rPr lang="en-US" sz="2800" b="1" err="1">
                          <a:solidFill>
                            <a:schemeClr val="tx1"/>
                          </a:solidFill>
                          <a:latin typeface="宋体" panose="02010600030101010101" pitchFamily="2" charset="-122"/>
                          <a:ea typeface="宋体" panose="02010600030101010101" pitchFamily="2" charset="-122"/>
                          <a:cs typeface="Times New Roman" panose="02020603050405020304" pitchFamily="18" charset="0"/>
                        </a:rPr>
                        <a:t>促进公民对决策的理解，推动决策的实施</a:t>
                      </a:r>
                      <a:r>
                        <a:rPr lang="zh-CN" altLang="en-US" sz="2800" b="1">
                          <a:solidFill>
                            <a:schemeClr val="tx1"/>
                          </a:solidFill>
                          <a:latin typeface="宋体" panose="02010600030101010101" pitchFamily="2" charset="-122"/>
                          <a:ea typeface="宋体" panose="02010600030101010101" pitchFamily="2" charset="-122"/>
                          <a:cs typeface="Times New Roman" panose="02020603050405020304" pitchFamily="18" charset="0"/>
                        </a:rPr>
                        <a:t>，</a:t>
                      </a:r>
                      <a:r>
                        <a:rPr lang="en-US" sz="2800" b="1" err="1">
                          <a:solidFill>
                            <a:schemeClr val="tx1"/>
                          </a:solidFill>
                          <a:latin typeface="宋体" panose="02010600030101010101" pitchFamily="2" charset="-122"/>
                          <a:ea typeface="宋体" panose="02010600030101010101" pitchFamily="2" charset="-122"/>
                          <a:cs typeface="Times New Roman" panose="02020603050405020304" pitchFamily="18" charset="0"/>
                        </a:rPr>
                        <a:t>提高公民参与公共事务的热情和信心，增强公民的社会责任感</a:t>
                      </a:r>
                      <a:endParaRPr lang="en-US" altLang="en-US" sz="2800" b="1">
                        <a:solidFill>
                          <a:schemeClr val="tx1"/>
                        </a:solidFill>
                        <a:latin typeface="宋体" panose="02010600030101010101" pitchFamily="2" charset="-122"/>
                        <a:ea typeface="宋体" panose="02010600030101010101" pitchFamily="2" charset="-122"/>
                        <a:cs typeface="Times New Roman" panose="02020603050405020304" pitchFamily="18" charset="0"/>
                      </a:endParaRPr>
                    </a:p>
                  </a:txBody>
                  <a:tcPr marL="94786" marR="94786"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Tree>
  </p:cSld>
  <p:clrMapOvr>
    <a:masterClrMapping/>
  </p:clrMapOvr>
  <p:transition spd="med"/>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C_6_BD#37.bea979e47"/>
          <p:cNvSpPr/>
          <p:nvPr>
            <p:custDataLst>
              <p:tags r:id="rId4"/>
            </p:custDataLst>
          </p:nvPr>
        </p:nvSpPr>
        <p:spPr>
          <a:xfrm>
            <a:off x="700548" y="532393"/>
            <a:ext cx="10790418" cy="614063"/>
          </a:xfrm>
          <a:prstGeom prst="rect">
            <a:avLst/>
          </a:prstGeom>
          <a:noFill/>
        </p:spPr>
        <p:txBody>
          <a:bodyPr wrap="square" lIns="0" tIns="0" rIns="0" bIns="0" rtlCol="0" anchor="t"/>
          <a:lstStyle/>
          <a:p>
            <a:pPr algn="l">
              <a:lnSpc>
                <a:spcPct val="120000"/>
              </a:lnSpc>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特别提醒</a:t>
            </a:r>
            <a:endParaRPr lang="en-US" sz="2565"/>
          </a:p>
        </p:txBody>
      </p:sp>
      <p:sp>
        <p:nvSpPr>
          <p:cNvPr id="3" name="P_7_BD#38.1fa6610d5"/>
          <p:cNvSpPr/>
          <p:nvPr>
            <p:custDataLst>
              <p:tags r:id="rId5"/>
            </p:custDataLst>
          </p:nvPr>
        </p:nvSpPr>
        <p:spPr>
          <a:xfrm>
            <a:off x="703723" y="1145887"/>
            <a:ext cx="10790418" cy="524013"/>
          </a:xfrm>
          <a:prstGeom prst="rect">
            <a:avLst/>
          </a:prstGeom>
          <a:noFill/>
        </p:spPr>
        <p:txBody>
          <a:bodyPr wrap="square" lIns="0" tIns="0" rIns="0" bIns="0" rtlCol="0" anchor="t"/>
          <a:lstStyle/>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图示理解民主决策的方式及意义</a:t>
            </a:r>
            <a:endParaRPr lang="en-US" sz="2565"/>
          </a:p>
        </p:txBody>
      </p:sp>
      <p:pic>
        <p:nvPicPr>
          <p:cNvPr id="4" name="P_7_BD#38.1fa6610d5" descr="preencoded.png"/>
          <p:cNvPicPr>
            <a:picLocks noChangeAspect="1"/>
          </p:cNvPicPr>
          <p:nvPr>
            <p:custDataLst>
              <p:tags r:id="rId7"/>
            </p:custDataLst>
          </p:nvPr>
        </p:nvPicPr>
        <p:blipFill>
          <a:blip r:embed="rId6"/>
          <a:stretch>
            <a:fillRect/>
          </a:stretch>
        </p:blipFill>
        <p:spPr>
          <a:xfrm>
            <a:off x="1183640" y="1820545"/>
            <a:ext cx="8878570" cy="4400550"/>
          </a:xfrm>
          <a:prstGeom prst="rect">
            <a:avLst/>
          </a:prstGeom>
        </p:spPr>
      </p:pic>
    </p:spTree>
  </p:cSld>
  <p:clrMapOvr>
    <a:masterClrMapping/>
  </p:clrMapOvr>
  <p:transition spd="med"/>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C_6_BD#45.35736996d"/>
          <p:cNvSpPr/>
          <p:nvPr>
            <p:custDataLst>
              <p:tags r:id="rId4"/>
            </p:custDataLst>
          </p:nvPr>
        </p:nvSpPr>
        <p:spPr>
          <a:xfrm>
            <a:off x="700548" y="525061"/>
            <a:ext cx="10790418" cy="614063"/>
          </a:xfrm>
          <a:prstGeom prst="rect">
            <a:avLst/>
          </a:prstGeom>
          <a:noFill/>
        </p:spPr>
        <p:txBody>
          <a:bodyPr wrap="square" lIns="0" tIns="0" rIns="0" bIns="0" rtlCol="0" anchor="t"/>
          <a:lstStyle/>
          <a:p>
            <a:pPr algn="l">
              <a:lnSpc>
                <a:spcPct val="120000"/>
              </a:lnSpc>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命题点</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民主决策</a:t>
            </a:r>
            <a:endParaRPr lang="en-US" sz="2565"/>
          </a:p>
        </p:txBody>
      </p:sp>
      <p:sp>
        <p:nvSpPr>
          <p:cNvPr id="3" name="Q_7#46.895b880fa"/>
          <p:cNvSpPr/>
          <p:nvPr>
            <p:custDataLst>
              <p:tags r:id="rId5"/>
            </p:custDataLst>
          </p:nvPr>
        </p:nvSpPr>
        <p:spPr>
          <a:xfrm>
            <a:off x="700548" y="1138919"/>
            <a:ext cx="10790418" cy="4780950"/>
          </a:xfrm>
          <a:prstGeom prst="rect">
            <a:avLst/>
          </a:prstGeom>
          <a:noFill/>
        </p:spPr>
        <p:txBody>
          <a:bodyPr wrap="square" lIns="0" tIns="0" rIns="0" bIns="0" rtlCol="0" anchor="t"/>
          <a:lstStyle/>
          <a:p>
            <a:pPr algn="l">
              <a:lnSpc>
                <a:spcPct val="150000"/>
              </a:lnSpc>
              <a:spcAft>
                <a:spcPts val="600"/>
              </a:spcAft>
            </a:pPr>
            <a:r>
              <a:rPr lang="en-US" sz="2465" b="1">
                <a:solidFill>
                  <a:srgbClr val="000000"/>
                </a:solidFill>
                <a:latin typeface="微软雅黑" panose="020b0503020204020204" charset="-122"/>
                <a:ea typeface="微软雅黑" panose="020b0503020204020204" charset="-122"/>
                <a:cs typeface="微软雅黑" panose="020b0503020204020204" pitchFamily="34" charset="-120"/>
              </a:rPr>
              <a:t>【典例】</a:t>
            </a:r>
            <a:r>
              <a:rPr lang="en-US" sz="24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465">
                <a:solidFill>
                  <a:srgbClr val="000000"/>
                </a:solidFill>
                <a:latin typeface="微软雅黑" panose="020b0503020204020204" charset="-122"/>
                <a:ea typeface="微软雅黑" panose="020b0503020204020204" charset="-122"/>
                <a:cs typeface="微软雅黑" panose="020b0503020204020204" pitchFamily="34" charset="-120"/>
              </a:rPr>
              <a:t>[2020·</a:t>
            </a:r>
            <a:r>
              <a:rPr lang="zh-CN" altLang="en-US" sz="2465">
                <a:solidFill>
                  <a:srgbClr val="000000"/>
                </a:solidFill>
                <a:latin typeface="微软雅黑" panose="020b0503020204020204" charset="-122"/>
                <a:ea typeface="微软雅黑" panose="020b0503020204020204" charset="-122"/>
                <a:cs typeface="微软雅黑" panose="020b0503020204020204" pitchFamily="34" charset="-120"/>
              </a:rPr>
              <a:t>海南学业水平选考</a:t>
            </a:r>
            <a:r>
              <a:rPr lang="en-US" altLang="zh-CN" sz="2465">
                <a:solidFill>
                  <a:srgbClr val="000000"/>
                </a:solidFill>
                <a:latin typeface="微软雅黑" panose="020b0503020204020204" charset="-122"/>
                <a:ea typeface="微软雅黑" panose="020b0503020204020204" charset="-122"/>
                <a:cs typeface="微软雅黑" panose="020b0503020204020204" pitchFamily="34" charset="-120"/>
              </a:rPr>
              <a:t>] </a:t>
            </a:r>
            <a:r>
              <a:rPr lang="zh-CN" altLang="en-US" sz="2465">
                <a:solidFill>
                  <a:srgbClr val="000000"/>
                </a:solidFill>
                <a:latin typeface="微软雅黑" panose="020b0503020204020204" charset="-122"/>
                <a:ea typeface="微软雅黑" panose="020b0503020204020204" charset="-122"/>
                <a:cs typeface="微软雅黑" panose="020b0503020204020204" pitchFamily="34" charset="-120"/>
              </a:rPr>
              <a:t>海口市某镇开展“新时代文明实践微实事”项目征集活动</a:t>
            </a:r>
            <a:r>
              <a:rPr lang="en-US" altLang="zh-CN" sz="2465">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465">
                <a:solidFill>
                  <a:srgbClr val="000000"/>
                </a:solidFill>
                <a:latin typeface="微软雅黑" panose="020b0503020204020204" charset="-122"/>
                <a:ea typeface="微软雅黑" panose="020b0503020204020204" charset="-122"/>
                <a:cs typeface="微软雅黑" panose="020b0503020204020204" pitchFamily="34" charset="-120"/>
              </a:rPr>
              <a:t>原来由政府决定实施公共服务项目的做法</a:t>
            </a:r>
            <a:r>
              <a:rPr lang="en-US" altLang="zh-CN" sz="2465">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465">
                <a:solidFill>
                  <a:srgbClr val="000000"/>
                </a:solidFill>
                <a:latin typeface="微软雅黑" panose="020b0503020204020204" charset="-122"/>
                <a:ea typeface="微软雅黑" panose="020b0503020204020204" charset="-122"/>
                <a:cs typeface="微软雅黑" panose="020b0503020204020204" pitchFamily="34" charset="-120"/>
              </a:rPr>
              <a:t>现在变为由村民全民提议、民主协商、全民投票</a:t>
            </a:r>
            <a:r>
              <a:rPr lang="en-US" altLang="zh-CN" sz="2465">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465">
                <a:solidFill>
                  <a:srgbClr val="000000"/>
                </a:solidFill>
                <a:latin typeface="微软雅黑" panose="020b0503020204020204" charset="-122"/>
                <a:ea typeface="微软雅黑" panose="020b0503020204020204" charset="-122"/>
                <a:cs typeface="微软雅黑" panose="020b0503020204020204" pitchFamily="34" charset="-120"/>
              </a:rPr>
              <a:t>确定实施一批公共服务项目</a:t>
            </a:r>
            <a:r>
              <a:rPr lang="en-US" altLang="zh-CN" sz="2465">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465">
                <a:solidFill>
                  <a:srgbClr val="000000"/>
                </a:solidFill>
                <a:latin typeface="微软雅黑" panose="020b0503020204020204" charset="-122"/>
                <a:ea typeface="微软雅黑" panose="020b0503020204020204" charset="-122"/>
                <a:cs typeface="微软雅黑" panose="020b0503020204020204" pitchFamily="34" charset="-120"/>
              </a:rPr>
              <a:t>费用全部由政府支付</a:t>
            </a:r>
            <a:r>
              <a:rPr lang="en-US" altLang="zh-CN" sz="2465">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465">
                <a:solidFill>
                  <a:srgbClr val="000000"/>
                </a:solidFill>
                <a:latin typeface="微软雅黑" panose="020b0503020204020204" charset="-122"/>
                <a:ea typeface="微软雅黑" panose="020b0503020204020204" charset="-122"/>
                <a:cs typeface="微软雅黑" panose="020b0503020204020204" pitchFamily="34" charset="-120"/>
              </a:rPr>
              <a:t>实现了由“政府配菜”向“百姓点菜”的转变。这一转变	</a:t>
            </a:r>
            <a:r>
              <a:rPr lang="en-US" altLang="zh-CN" sz="2465">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465">
                <a:solidFill>
                  <a:srgbClr val="000000"/>
                </a:solidFill>
                <a:latin typeface="微软雅黑" panose="020b0503020204020204" charset="-122"/>
                <a:ea typeface="微软雅黑" panose="020b0503020204020204" charset="-122"/>
                <a:cs typeface="微软雅黑" panose="020b0503020204020204" pitchFamily="34" charset="-120"/>
              </a:rPr>
              <a:t>　　</a:t>
            </a:r>
            <a:r>
              <a:rPr lang="en-US" altLang="zh-CN" sz="2465">
                <a:solidFill>
                  <a:srgbClr val="000000"/>
                </a:solidFill>
                <a:latin typeface="微软雅黑" panose="020b0503020204020204" charset="-122"/>
                <a:ea typeface="微软雅黑" panose="020b0503020204020204" charset="-122"/>
                <a:cs typeface="微软雅黑" panose="020b0503020204020204" pitchFamily="34" charset="-120"/>
              </a:rPr>
              <a:t>)</a:t>
            </a:r>
          </a:p>
          <a:p>
            <a:pPr algn="l">
              <a:lnSpc>
                <a:spcPct val="150000"/>
              </a:lnSpc>
              <a:spcAft>
                <a:spcPts val="600"/>
              </a:spcAft>
            </a:pPr>
            <a:r>
              <a:rPr lang="en-US" altLang="zh-CN" sz="2465">
                <a:solidFill>
                  <a:srgbClr val="000000"/>
                </a:solidFill>
                <a:latin typeface="微软雅黑" panose="020b0503020204020204" charset="-122"/>
                <a:ea typeface="微软雅黑" panose="020b0503020204020204" charset="-122"/>
                <a:cs typeface="微软雅黑" panose="020b0503020204020204" pitchFamily="34" charset="-120"/>
              </a:rPr>
              <a:t>①</a:t>
            </a:r>
            <a:r>
              <a:rPr lang="zh-CN" altLang="en-US" sz="2465">
                <a:solidFill>
                  <a:srgbClr val="000000"/>
                </a:solidFill>
                <a:latin typeface="微软雅黑" panose="020b0503020204020204" charset="-122"/>
                <a:ea typeface="微软雅黑" panose="020b0503020204020204" charset="-122"/>
                <a:cs typeface="微软雅黑" panose="020b0503020204020204" pitchFamily="34" charset="-120"/>
              </a:rPr>
              <a:t>体现了公民通过重大事项社会公示制度参与民主决策  </a:t>
            </a:r>
          </a:p>
          <a:p>
            <a:pPr algn="l">
              <a:lnSpc>
                <a:spcPct val="150000"/>
              </a:lnSpc>
              <a:spcAft>
                <a:spcPts val="600"/>
              </a:spcAft>
            </a:pPr>
            <a:r>
              <a:rPr lang="zh-CN" altLang="en-US" sz="2465">
                <a:solidFill>
                  <a:srgbClr val="000000"/>
                </a:solidFill>
                <a:latin typeface="微软雅黑" panose="020b0503020204020204" charset="-122"/>
                <a:ea typeface="微软雅黑" panose="020b0503020204020204" charset="-122"/>
                <a:cs typeface="微软雅黑" panose="020b0503020204020204" pitchFamily="34" charset="-120"/>
              </a:rPr>
              <a:t>②有利于增强政府决策的科学性　</a:t>
            </a:r>
          </a:p>
          <a:p>
            <a:pPr algn="l">
              <a:lnSpc>
                <a:spcPct val="150000"/>
              </a:lnSpc>
              <a:spcAft>
                <a:spcPts val="600"/>
              </a:spcAft>
            </a:pPr>
            <a:r>
              <a:rPr lang="zh-CN" altLang="en-US" sz="2465">
                <a:solidFill>
                  <a:srgbClr val="000000"/>
                </a:solidFill>
                <a:latin typeface="微软雅黑" panose="020b0503020204020204" charset="-122"/>
                <a:ea typeface="微软雅黑" panose="020b0503020204020204" charset="-122"/>
                <a:cs typeface="微软雅黑" panose="020b0503020204020204" pitchFamily="34" charset="-120"/>
              </a:rPr>
              <a:t>③体现了公民通过全民投票的方式行使选举权　</a:t>
            </a:r>
          </a:p>
          <a:p>
            <a:pPr algn="l">
              <a:lnSpc>
                <a:spcPct val="150000"/>
              </a:lnSpc>
              <a:spcAft>
                <a:spcPts val="600"/>
              </a:spcAft>
            </a:pPr>
            <a:r>
              <a:rPr lang="zh-CN" altLang="en-US" sz="2465">
                <a:solidFill>
                  <a:srgbClr val="000000"/>
                </a:solidFill>
                <a:latin typeface="微软雅黑" panose="020b0503020204020204" charset="-122"/>
                <a:ea typeface="微软雅黑" panose="020b0503020204020204" charset="-122"/>
                <a:cs typeface="微软雅黑" panose="020b0503020204020204" pitchFamily="34" charset="-120"/>
              </a:rPr>
              <a:t>④有利于增强公民参与公共事务的热情与信心</a:t>
            </a:r>
          </a:p>
          <a:p>
            <a:pPr algn="l">
              <a:lnSpc>
                <a:spcPct val="150000"/>
              </a:lnSpc>
              <a:spcAft>
                <a:spcPts val="600"/>
              </a:spcAft>
            </a:pPr>
            <a:r>
              <a:rPr lang="en-US" altLang="zh-CN" sz="2465">
                <a:solidFill>
                  <a:srgbClr val="000000"/>
                </a:solidFill>
                <a:latin typeface="微软雅黑" panose="020b0503020204020204" charset="-122"/>
                <a:ea typeface="微软雅黑" panose="020b0503020204020204" charset="-122"/>
                <a:cs typeface="微软雅黑" panose="020b0503020204020204" pitchFamily="34" charset="-120"/>
              </a:rPr>
              <a:t>A.①②	B.①③	          C.②④	D.③④</a:t>
            </a:r>
            <a:endParaRPr lang="en-US" sz="2465"/>
          </a:p>
        </p:txBody>
      </p:sp>
      <p:sp>
        <p:nvSpPr>
          <p:cNvPr id="4" name="Q_7_AN.39_1#46.895b880fa.bracket"/>
          <p:cNvSpPr/>
          <p:nvPr>
            <p:custDataLst>
              <p:tags r:id="rId6"/>
            </p:custDataLst>
          </p:nvPr>
        </p:nvSpPr>
        <p:spPr>
          <a:xfrm>
            <a:off x="9141408" y="2882308"/>
            <a:ext cx="334757" cy="524013"/>
          </a:xfrm>
          <a:prstGeom prst="rect">
            <a:avLst/>
          </a:prstGeom>
          <a:noFill/>
        </p:spPr>
        <p:txBody>
          <a:bodyPr wrap="none" lIns="0" tIns="0" rIns="0" bIns="0" rtlCol="0" anchor="t"/>
          <a:lstStyle/>
          <a:p>
            <a:pPr algn="l">
              <a:lnSpc>
                <a:spcPct val="15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C </a:t>
            </a:r>
            <a:endParaRPr lang="en-US" sz="100"/>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Q_7_BD.41_1#48.b983bb54e"/>
          <p:cNvSpPr/>
          <p:nvPr>
            <p:custDataLst>
              <p:tags r:id="rId4"/>
            </p:custDataLst>
          </p:nvPr>
        </p:nvSpPr>
        <p:spPr>
          <a:xfrm>
            <a:off x="700405" y="525780"/>
            <a:ext cx="11031220" cy="4780915"/>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【训练】</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[2021·</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南阳模拟</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 2020</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年</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8</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月</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习近平总书记对“十四五”规划编制工作作出重要指示</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要求把加强顶层设计和坚持问计于民统一起来</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鼓励广大人民群众和社会各界以各种方式建言献策</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切实把社会期盼、群众智慧、专家意见、基层经验充分吸收到“十四五”规划编制中来。这是基于	</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　　</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t>
            </a:r>
          </a:p>
          <a:p>
            <a:pPr algn="l">
              <a:lnSpc>
                <a:spcPct val="150000"/>
              </a:lnSpc>
              <a:spcAft>
                <a:spcPts val="600"/>
              </a:spcAft>
            </a:pP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①</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民意是决策的前提</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要广泛听取人民群众意见　</a:t>
            </a:r>
          </a:p>
          <a:p>
            <a:pPr algn="l">
              <a:lnSpc>
                <a:spcPct val="150000"/>
              </a:lnSpc>
              <a:spcAft>
                <a:spcPts val="600"/>
              </a:spcAft>
            </a:pP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②公民有决策权</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可以直接管理国家和社会事务　</a:t>
            </a:r>
          </a:p>
          <a:p>
            <a:pPr algn="l">
              <a:lnSpc>
                <a:spcPct val="150000"/>
              </a:lnSpc>
              <a:spcAft>
                <a:spcPts val="600"/>
              </a:spcAft>
            </a:pP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③集民意、聚民智</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促进决策的科学化、民主化　</a:t>
            </a:r>
          </a:p>
          <a:p>
            <a:pPr algn="l">
              <a:lnSpc>
                <a:spcPct val="150000"/>
              </a:lnSpc>
              <a:spcAft>
                <a:spcPts val="600"/>
              </a:spcAft>
            </a:pP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④我国公民有权通过各种制度依法参与民主决策</a:t>
            </a:r>
          </a:p>
          <a:p>
            <a:pPr algn="l">
              <a:lnSpc>
                <a:spcPct val="150000"/>
              </a:lnSpc>
              <a:spcAft>
                <a:spcPts val="600"/>
              </a:spcAft>
            </a:pP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A.①②	B.①④	C.②③	D.③④</a:t>
            </a:r>
          </a:p>
          <a:p>
            <a:pPr algn="l">
              <a:lnSpc>
                <a:spcPct val="150000"/>
              </a:lnSpc>
              <a:spcAft>
                <a:spcPts val="600"/>
              </a:spcAft>
              <a:tabLst>
                <a:tab pos="5256530"/>
                <a:tab pos="10513060"/>
                <a:tab pos="15770225"/>
              </a:tabLst>
            </a:pPr>
            <a:endParaRPr lang="en-US" sz="2565"/>
          </a:p>
        </p:txBody>
      </p:sp>
      <p:sp>
        <p:nvSpPr>
          <p:cNvPr id="3" name="Q_7_AN.42_1#48.b983bb54e.bracket"/>
          <p:cNvSpPr/>
          <p:nvPr>
            <p:custDataLst>
              <p:tags r:id="rId5"/>
            </p:custDataLst>
          </p:nvPr>
        </p:nvSpPr>
        <p:spPr>
          <a:xfrm>
            <a:off x="10069616" y="2436430"/>
            <a:ext cx="304621" cy="524013"/>
          </a:xfrm>
          <a:prstGeom prst="rect">
            <a:avLst/>
          </a:prstGeom>
          <a:noFill/>
        </p:spPr>
        <p:txBody>
          <a:bodyPr wrap="none" lIns="0" tIns="0" rIns="0" bIns="0" rtlCol="0" anchor="t"/>
          <a:lstStyle/>
          <a:p>
            <a:pPr algn="l">
              <a:lnSpc>
                <a:spcPct val="15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D</a:t>
            </a:r>
            <a:endParaRPr lang="en-US" sz="100"/>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241" name="Text Box 2"/>
          <p:cNvSpPr txBox="1"/>
          <p:nvPr>
            <p:custDataLst>
              <p:tags r:id="rId3"/>
            </p:custDataLst>
          </p:nvPr>
        </p:nvSpPr>
        <p:spPr>
          <a:xfrm>
            <a:off x="867410" y="1828483"/>
            <a:ext cx="8064500" cy="583565"/>
          </a:xfrm>
          <a:prstGeom prst="rect">
            <a:avLst/>
          </a:prstGeom>
          <a:noFill/>
          <a:ln w="9525">
            <a:noFill/>
          </a:ln>
        </p:spPr>
        <p:txBody>
          <a:bodyPr anchor="t">
            <a:spAutoFit/>
          </a:bodyPr>
          <a:lstStyle/>
          <a:p>
            <a:pPr>
              <a:spcBef>
                <a:spcPct val="50000"/>
              </a:spcBef>
            </a:pPr>
            <a:r>
              <a:rPr lang="en-US" altLang="zh-CN" sz="3200" b="1">
                <a:ea typeface="微软雅黑" panose="020b0503020204020204" charset="-122"/>
                <a:cs typeface="微软雅黑" panose="020b0503020204020204" charset="-122"/>
              </a:rPr>
              <a:t>1</a:t>
            </a:r>
            <a:r>
              <a:rPr lang="zh-CN" altLang="en-US" sz="3200" b="1">
                <a:ea typeface="微软雅黑" panose="020b0503020204020204" charset="-122"/>
                <a:cs typeface="微软雅黑" panose="020b0503020204020204" charset="-122"/>
              </a:rPr>
              <a:t>、民主管理的形式（基层民主自治的形式）</a:t>
            </a:r>
          </a:p>
        </p:txBody>
      </p:sp>
      <p:sp>
        <p:nvSpPr>
          <p:cNvPr id="25603" name="Rectangle 842"/>
          <p:cNvSpPr/>
          <p:nvPr>
            <p:custDataLst>
              <p:tags r:id="rId4"/>
            </p:custDataLst>
          </p:nvPr>
        </p:nvSpPr>
        <p:spPr>
          <a:xfrm>
            <a:off x="703580" y="520065"/>
            <a:ext cx="9291320" cy="645160"/>
          </a:xfrm>
          <a:prstGeom prst="rect">
            <a:avLst/>
          </a:prstGeom>
          <a:noFill/>
          <a:ln w="9525">
            <a:noFill/>
          </a:ln>
        </p:spPr>
        <p:txBody>
          <a:bodyPr wrap="square">
            <a:spAutoFit/>
          </a:bodyPr>
          <a:lstStyle/>
          <a:p>
            <a:pPr indent="-341630"/>
            <a:r>
              <a:rPr lang="zh-CN" altLang="en-US" sz="3600" b="1">
                <a:solidFill>
                  <a:srgbClr val="FF0000"/>
                </a:solidFill>
                <a:latin typeface="Calibri"/>
                <a:ea typeface="黑体" panose="02010609060101010101" pitchFamily="49" charset="-122"/>
              </a:rPr>
              <a:t>核心考点三 ：民主管理</a:t>
            </a:r>
          </a:p>
        </p:txBody>
      </p:sp>
      <p:sp>
        <p:nvSpPr>
          <p:cNvPr id="100" name="文本框 99"/>
          <p:cNvSpPr txBox="1"/>
          <p:nvPr>
            <p:custDataLst>
              <p:tags r:id="rId5"/>
            </p:custDataLst>
          </p:nvPr>
        </p:nvSpPr>
        <p:spPr>
          <a:xfrm>
            <a:off x="988060" y="3375025"/>
            <a:ext cx="3742055" cy="1568450"/>
          </a:xfrm>
          <a:prstGeom prst="rect">
            <a:avLst/>
          </a:prstGeom>
          <a:noFill/>
          <a:ln w="9525">
            <a:noFill/>
          </a:ln>
        </p:spPr>
        <p:txBody>
          <a:bodyPr wrap="square">
            <a:spAutoFit/>
          </a:bodyPr>
          <a:lstStyle/>
          <a:p>
            <a:pPr indent="153035"/>
            <a:r>
              <a:rPr lang="zh-CN" sz="3200" b="1">
                <a:solidFill>
                  <a:srgbClr val="FF0000"/>
                </a:solidFill>
                <a:ea typeface="宋体" panose="02010600030101010101" pitchFamily="2" charset="-122"/>
              </a:rPr>
              <a:t>①农村村民自治</a:t>
            </a:r>
          </a:p>
          <a:p>
            <a:pPr indent="153035"/>
            <a:endParaRPr lang="zh-CN" altLang="en-US" sz="3200" b="1">
              <a:solidFill>
                <a:srgbClr val="FF0000"/>
              </a:solidFill>
            </a:endParaRPr>
          </a:p>
          <a:p>
            <a:pPr indent="153035"/>
            <a:r>
              <a:rPr lang="zh-CN" altLang="en-US" sz="3200" b="1">
                <a:solidFill>
                  <a:srgbClr val="FF0000"/>
                </a:solidFill>
              </a:rPr>
              <a:t>②城市居民自治</a:t>
            </a:r>
          </a:p>
        </p:txBody>
      </p:sp>
    </p:spTree>
  </p:cSld>
  <p:clrMapOvr>
    <a:masterClrMapping/>
  </p:clrMapOvr>
  <p:transition spd="med"/>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0" name="文本框 99"/>
          <p:cNvSpPr txBox="1"/>
          <p:nvPr>
            <p:custDataLst>
              <p:tags r:id="rId3"/>
            </p:custDataLst>
          </p:nvPr>
        </p:nvSpPr>
        <p:spPr>
          <a:xfrm>
            <a:off x="963295" y="280035"/>
            <a:ext cx="5869940" cy="706755"/>
          </a:xfrm>
          <a:prstGeom prst="rect">
            <a:avLst/>
          </a:prstGeom>
          <a:noFill/>
          <a:ln w="9525">
            <a:noFill/>
          </a:ln>
        </p:spPr>
        <p:txBody>
          <a:bodyPr wrap="square">
            <a:spAutoFit/>
          </a:bodyPr>
          <a:lstStyle/>
          <a:p>
            <a:pPr indent="153035"/>
            <a:r>
              <a:rPr lang="zh-CN" sz="4000" b="1">
                <a:solidFill>
                  <a:srgbClr val="FF0000"/>
                </a:solidFill>
                <a:latin typeface="Calibri"/>
                <a:ea typeface="宋体" panose="02010600030101010101" pitchFamily="2" charset="-122"/>
              </a:rPr>
              <a:t>①</a:t>
            </a:r>
            <a:r>
              <a:rPr lang="zh-CN" sz="4000" b="1">
                <a:solidFill>
                  <a:srgbClr val="FF0000"/>
                </a:solidFill>
                <a:ea typeface="宋体" panose="02010600030101010101" pitchFamily="2" charset="-122"/>
              </a:rPr>
              <a:t>农村村民自治</a:t>
            </a:r>
            <a:endParaRPr lang="zh-CN" altLang="en-US" sz="4000" b="1">
              <a:solidFill>
                <a:srgbClr val="FF0000"/>
              </a:solidFill>
              <a:ea typeface="宋体" panose="02010600030101010101" pitchFamily="2" charset="-122"/>
            </a:endParaRPr>
          </a:p>
        </p:txBody>
      </p:sp>
      <p:graphicFrame>
        <p:nvGraphicFramePr>
          <p:cNvPr id="4" name="表格 3"/>
          <p:cNvGraphicFramePr>
            <a:graphicFrameLocks noGrp="1"/>
          </p:cNvGraphicFramePr>
          <p:nvPr>
            <p:custDataLst>
              <p:tags r:id="rId4"/>
            </p:custDataLst>
          </p:nvPr>
        </p:nvGraphicFramePr>
        <p:xfrm>
          <a:off x="400685" y="1177925"/>
          <a:ext cx="11370310" cy="5449570"/>
        </p:xfrm>
        <a:graphic>
          <a:graphicData uri="http://schemas.openxmlformats.org/drawingml/2006/table">
            <a:tbl>
              <a:tblPr firstRow="1" bandRow="1">
                <a:tableStyleId>{5C22544A-7EE6-4342-B048-85BDC9FD1C3A}</a:tableStyleId>
              </a:tblPr>
              <a:tblGrid>
                <a:gridCol w="1661160"/>
                <a:gridCol w="1621155"/>
                <a:gridCol w="8087995"/>
              </a:tblGrid>
              <a:tr h="2834640">
                <a:tc>
                  <a:txBody>
                    <a:bodyPr vert="horz" wrap="square"/>
                    <a:lstStyle/>
                    <a:p>
                      <a:pPr>
                        <a:buNone/>
                      </a:pPr>
                      <a:endParaRPr lang="zh-CN" altLang="en-US" sz="2800" b="1">
                        <a:solidFill>
                          <a:srgbClr val="FF0000"/>
                        </a:solidFill>
                        <a:latin typeface="微软雅黑" panose="020b0503020204020204" charset="-122"/>
                        <a:ea typeface="微软雅黑" panose="020b0503020204020204" charset="-122"/>
                      </a:endParaRPr>
                    </a:p>
                    <a:p>
                      <a:pPr>
                        <a:buNone/>
                      </a:pPr>
                      <a:r>
                        <a:rPr lang="zh-CN" altLang="en-US" sz="2800" b="1">
                          <a:solidFill>
                            <a:srgbClr val="FF0000"/>
                          </a:solidFill>
                          <a:latin typeface="微软雅黑" panose="020b0503020204020204" charset="-122"/>
                          <a:ea typeface="微软雅黑" panose="020b0503020204020204" charset="-122"/>
                        </a:rPr>
                        <a:t>村民自治的机构</a:t>
                      </a:r>
                    </a:p>
                  </a:txBody>
                  <a:tcP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vert="horz" wrap="square"/>
                    <a:lstStyle/>
                    <a:p>
                      <a:pPr algn="ctr">
                        <a:buNone/>
                      </a:pPr>
                      <a:endParaRPr lang="zh-CN" altLang="en-US" sz="2800" b="1">
                        <a:solidFill>
                          <a:schemeClr val="tx1"/>
                        </a:solidFill>
                        <a:latin typeface="微软雅黑" panose="020b0503020204020204" charset="-122"/>
                        <a:ea typeface="微软雅黑" panose="020b0503020204020204" charset="-122"/>
                      </a:endParaRPr>
                    </a:p>
                    <a:p>
                      <a:pPr algn="ctr">
                        <a:buNone/>
                      </a:pPr>
                      <a:endParaRPr lang="zh-CN" altLang="en-US" sz="2800" b="1">
                        <a:solidFill>
                          <a:schemeClr val="tx1"/>
                        </a:solidFill>
                        <a:latin typeface="微软雅黑" panose="020b0503020204020204" charset="-122"/>
                        <a:ea typeface="微软雅黑" panose="020b0503020204020204" charset="-122"/>
                      </a:endParaRPr>
                    </a:p>
                    <a:p>
                      <a:pPr algn="ctr">
                        <a:buNone/>
                      </a:pPr>
                      <a:r>
                        <a:rPr lang="zh-CN" altLang="en-US" sz="2800" b="1">
                          <a:solidFill>
                            <a:schemeClr val="tx1"/>
                          </a:solidFill>
                          <a:latin typeface="微软雅黑" panose="020b0503020204020204" charset="-122"/>
                          <a:ea typeface="微软雅黑" panose="020b0503020204020204" charset="-122"/>
                        </a:rPr>
                        <a:t>村民委员会</a:t>
                      </a:r>
                    </a:p>
                  </a:txBody>
                  <a:tcP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vert="horz" wrap="square"/>
                    <a:lstStyle/>
                    <a:p>
                      <a:pPr>
                        <a:buNone/>
                      </a:pPr>
                      <a:r>
                        <a:rPr lang="zh-CN" altLang="en-US" sz="2800" b="1">
                          <a:solidFill>
                            <a:srgbClr val="7030A0"/>
                          </a:solidFill>
                          <a:latin typeface="微软雅黑" panose="020b0503020204020204" charset="-122"/>
                          <a:ea typeface="微软雅黑" panose="020b0503020204020204" charset="-122"/>
                        </a:rPr>
                        <a:t>含义：</a:t>
                      </a:r>
                      <a:r>
                        <a:rPr lang="zh-CN" altLang="en-US" sz="2800" b="1">
                          <a:solidFill>
                            <a:schemeClr val="tx1"/>
                          </a:solidFill>
                          <a:latin typeface="微软雅黑" panose="020b0503020204020204" charset="-122"/>
                          <a:ea typeface="微软雅黑" panose="020b0503020204020204" charset="-122"/>
                        </a:rPr>
                        <a:t>村民自我管理、自我教育、自我服务的</a:t>
                      </a:r>
                      <a:r>
                        <a:rPr lang="zh-CN" altLang="en-US" sz="2800" b="1">
                          <a:solidFill>
                            <a:srgbClr val="FF0000"/>
                          </a:solidFill>
                          <a:latin typeface="微软雅黑" panose="020b0503020204020204" charset="-122"/>
                          <a:ea typeface="微软雅黑" panose="020b0503020204020204" charset="-122"/>
                        </a:rPr>
                        <a:t>基层群众性自治组织</a:t>
                      </a:r>
                      <a:r>
                        <a:rPr lang="zh-CN" altLang="en-US" sz="2800" b="1">
                          <a:solidFill>
                            <a:schemeClr val="tx1"/>
                          </a:solidFill>
                          <a:latin typeface="微软雅黑" panose="020b0503020204020204" charset="-122"/>
                          <a:ea typeface="微软雅黑" panose="020b0503020204020204" charset="-122"/>
                        </a:rPr>
                        <a:t> ，是村民民主</a:t>
                      </a:r>
                      <a:r>
                        <a:rPr lang="zh-CN" altLang="en-US" sz="2800" b="1">
                          <a:solidFill>
                            <a:srgbClr val="FF0000"/>
                          </a:solidFill>
                          <a:latin typeface="微软雅黑" panose="020b0503020204020204" charset="-122"/>
                          <a:ea typeface="微软雅黑" panose="020b0503020204020204" charset="-122"/>
                        </a:rPr>
                        <a:t>管理村务</a:t>
                      </a:r>
                      <a:r>
                        <a:rPr lang="zh-CN" altLang="en-US" sz="2800" b="1">
                          <a:solidFill>
                            <a:schemeClr val="tx1"/>
                          </a:solidFill>
                          <a:latin typeface="微软雅黑" panose="020b0503020204020204" charset="-122"/>
                          <a:ea typeface="微软雅黑" panose="020b0503020204020204" charset="-122"/>
                        </a:rPr>
                        <a:t>的机构。</a:t>
                      </a:r>
                    </a:p>
                    <a:p>
                      <a:pPr>
                        <a:buNone/>
                      </a:pPr>
                      <a:r>
                        <a:rPr lang="zh-CN" altLang="en-US" sz="2800" b="1">
                          <a:solidFill>
                            <a:srgbClr val="7030A0"/>
                          </a:solidFill>
                          <a:latin typeface="微软雅黑" panose="020b0503020204020204" charset="-122"/>
                          <a:ea typeface="微软雅黑" panose="020b0503020204020204" charset="-122"/>
                        </a:rPr>
                        <a:t>注意：</a:t>
                      </a:r>
                      <a:r>
                        <a:rPr lang="zh-CN" altLang="en-US" sz="2400" b="1">
                          <a:solidFill>
                            <a:schemeClr val="tx1"/>
                          </a:solidFill>
                          <a:latin typeface="微软雅黑" panose="020b0503020204020204" charset="-122"/>
                          <a:ea typeface="微软雅黑" panose="020b0503020204020204" charset="-122"/>
                        </a:rPr>
                        <a:t>①村委会是村民的自治组织，不是国家机关，不是国家基层政权组织，不是一级政府，也不是政府的派出机关。 ②村委会设立的目的是让村民自我管理本村的日常事务。③村委会与乡政府是指导与被指导的关系。与党组织的关系是领导与被领导的关系。（笔记）</a:t>
                      </a:r>
                    </a:p>
                  </a:txBody>
                  <a:tcP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r>
              <a:tr h="944880">
                <a:tc rowSpan="4">
                  <a:txBody>
                    <a:bodyPr vert="horz" wrap="square"/>
                    <a:lstStyle/>
                    <a:p>
                      <a:pPr>
                        <a:buNone/>
                      </a:pPr>
                      <a:endParaRPr lang="zh-CN" altLang="en-US" sz="2800" b="1">
                        <a:solidFill>
                          <a:srgbClr val="FF0000"/>
                        </a:solidFill>
                        <a:latin typeface="微软雅黑" panose="020b0503020204020204" charset="-122"/>
                        <a:ea typeface="微软雅黑" panose="020b0503020204020204" charset="-122"/>
                      </a:endParaRPr>
                    </a:p>
                    <a:p>
                      <a:pPr>
                        <a:buNone/>
                      </a:pPr>
                      <a:endParaRPr lang="zh-CN" altLang="en-US" sz="2800" b="1">
                        <a:solidFill>
                          <a:srgbClr val="FF0000"/>
                        </a:solidFill>
                        <a:latin typeface="微软雅黑" panose="020b0503020204020204" charset="-122"/>
                        <a:ea typeface="微软雅黑" panose="020b0503020204020204" charset="-122"/>
                      </a:endParaRPr>
                    </a:p>
                    <a:p>
                      <a:pPr>
                        <a:buNone/>
                      </a:pPr>
                      <a:r>
                        <a:rPr lang="zh-CN" altLang="en-US" sz="2800" b="1">
                          <a:solidFill>
                            <a:srgbClr val="FF0000"/>
                          </a:solidFill>
                          <a:latin typeface="微软雅黑" panose="020b0503020204020204" charset="-122"/>
                          <a:ea typeface="微软雅黑" panose="020b0503020204020204" charset="-122"/>
                        </a:rPr>
                        <a:t>村民自治的内容</a:t>
                      </a:r>
                    </a:p>
                  </a:txBody>
                  <a:tcP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vert="horz" wrap="square"/>
                    <a:lstStyle/>
                    <a:p>
                      <a:pPr algn="ctr">
                        <a:buNone/>
                      </a:pPr>
                      <a:r>
                        <a:rPr lang="zh-CN" altLang="en-US" sz="2800" b="1">
                          <a:solidFill>
                            <a:schemeClr val="tx1"/>
                          </a:solidFill>
                          <a:latin typeface="微软雅黑" panose="020b0503020204020204" charset="-122"/>
                          <a:ea typeface="微软雅黑" panose="020b0503020204020204" charset="-122"/>
                        </a:rPr>
                        <a:t>村民选举</a:t>
                      </a:r>
                    </a:p>
                  </a:txBody>
                  <a:tcP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a:txBody>
                    <a:bodyPr vert="horz" wrap="square"/>
                    <a:lstStyle/>
                    <a:p>
                      <a:pPr>
                        <a:buNone/>
                      </a:pPr>
                      <a:r>
                        <a:rPr lang="zh-CN" altLang="en-US" sz="2800" b="1">
                          <a:solidFill>
                            <a:srgbClr val="FF0000"/>
                          </a:solidFill>
                          <a:latin typeface="微软雅黑" panose="020b0503020204020204" charset="-122"/>
                          <a:ea typeface="微软雅黑" panose="020b0503020204020204" charset="-122"/>
                        </a:rPr>
                        <a:t>直接投票选举</a:t>
                      </a:r>
                      <a:r>
                        <a:rPr lang="zh-CN" altLang="en-US" sz="2800" b="1">
                          <a:solidFill>
                            <a:schemeClr val="tx1"/>
                          </a:solidFill>
                          <a:latin typeface="微软雅黑" panose="020b0503020204020204" charset="-122"/>
                          <a:ea typeface="微软雅黑" panose="020b0503020204020204" charset="-122"/>
                        </a:rPr>
                        <a:t>村干部 ，</a:t>
                      </a:r>
                      <a:r>
                        <a:rPr lang="zh-CN" altLang="en-US" sz="2800" b="1">
                          <a:solidFill>
                            <a:srgbClr val="FF0000"/>
                          </a:solidFill>
                          <a:latin typeface="微软雅黑" panose="020b0503020204020204" charset="-122"/>
                          <a:ea typeface="微软雅黑" panose="020b0503020204020204" charset="-122"/>
                        </a:rPr>
                        <a:t>自己选举选举当家人是村民自治的基础</a:t>
                      </a:r>
                      <a:r>
                        <a:rPr lang="zh-CN" altLang="en-US" sz="2800" b="1">
                          <a:solidFill>
                            <a:schemeClr val="tx1"/>
                          </a:solidFill>
                          <a:latin typeface="微软雅黑" panose="020b0503020204020204" charset="-122"/>
                          <a:ea typeface="微软雅黑" panose="020b0503020204020204" charset="-122"/>
                        </a:rPr>
                        <a:t>，也是村民参与民主管理的主要途径。</a:t>
                      </a:r>
                    </a:p>
                  </a:txBody>
                  <a:tcP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r>
              <a:tr h="518160">
                <a:tc vMerge="1">
                  <a:txBody>
                    <a:bodyPr vert="horz" wrap="square"/>
                    <a:lstStyle/>
                    <a:p>
                      <a:endParaRPr lang="zh-CN"/>
                    </a:p>
                  </a:txBody>
                  <a:tcP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2F2F2"/>
                    </a:solidFill>
                  </a:tcPr>
                </a:tc>
                <a:tc>
                  <a:txBody>
                    <a:bodyPr vert="horz" wrap="square"/>
                    <a:lstStyle/>
                    <a:p>
                      <a:pPr algn="ctr">
                        <a:buNone/>
                      </a:pPr>
                      <a:r>
                        <a:rPr lang="zh-CN" altLang="en-US" sz="2800" b="1">
                          <a:solidFill>
                            <a:schemeClr val="tx1"/>
                          </a:solidFill>
                          <a:latin typeface="微软雅黑" panose="020b0503020204020204" charset="-122"/>
                          <a:ea typeface="微软雅黑" panose="020b0503020204020204" charset="-122"/>
                        </a:rPr>
                        <a:t>村民决策</a:t>
                      </a:r>
                    </a:p>
                  </a:txBody>
                  <a:tcP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2F2F2"/>
                    </a:solidFill>
                  </a:tcPr>
                </a:tc>
                <a:tc>
                  <a:txBody>
                    <a:bodyPr vert="horz" wrap="square"/>
                    <a:lstStyle/>
                    <a:p>
                      <a:pPr>
                        <a:buNone/>
                      </a:pPr>
                      <a:r>
                        <a:rPr lang="zh-CN" altLang="en-US" sz="2800" b="1">
                          <a:solidFill>
                            <a:schemeClr val="tx1"/>
                          </a:solidFill>
                          <a:latin typeface="微软雅黑" panose="020b0503020204020204" charset="-122"/>
                          <a:ea typeface="微软雅黑" panose="020b0503020204020204" charset="-122"/>
                        </a:rPr>
                        <a:t>通过</a:t>
                      </a:r>
                      <a:r>
                        <a:rPr lang="zh-CN" altLang="en-US" sz="2800" b="1">
                          <a:solidFill>
                            <a:srgbClr val="FF0000"/>
                          </a:solidFill>
                          <a:latin typeface="微软雅黑" panose="020b0503020204020204" charset="-122"/>
                          <a:ea typeface="微软雅黑" panose="020b0503020204020204" charset="-122"/>
                        </a:rPr>
                        <a:t>村民会议</a:t>
                      </a:r>
                      <a:r>
                        <a:rPr lang="zh-CN" altLang="en-US" sz="2800" b="1">
                          <a:solidFill>
                            <a:schemeClr val="tx1"/>
                          </a:solidFill>
                          <a:latin typeface="微软雅黑" panose="020b0503020204020204" charset="-122"/>
                          <a:ea typeface="微软雅黑" panose="020b0503020204020204" charset="-122"/>
                        </a:rPr>
                        <a:t>按</a:t>
                      </a:r>
                      <a:r>
                        <a:rPr lang="zh-CN" altLang="en-US" sz="2800" b="1">
                          <a:solidFill>
                            <a:srgbClr val="FF0000"/>
                          </a:solidFill>
                          <a:latin typeface="微软雅黑" panose="020b0503020204020204" charset="-122"/>
                          <a:ea typeface="微软雅黑" panose="020b0503020204020204" charset="-122"/>
                        </a:rPr>
                        <a:t>少数服从多数</a:t>
                      </a:r>
                      <a:r>
                        <a:rPr lang="zh-CN" altLang="en-US" sz="2800" b="1">
                          <a:solidFill>
                            <a:schemeClr val="tx1"/>
                          </a:solidFill>
                          <a:latin typeface="微软雅黑" panose="020b0503020204020204" charset="-122"/>
                          <a:ea typeface="微软雅黑" panose="020b0503020204020204" charset="-122"/>
                        </a:rPr>
                        <a:t>的原则</a:t>
                      </a:r>
                    </a:p>
                  </a:txBody>
                  <a:tcP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2F2F2"/>
                    </a:solidFill>
                  </a:tcPr>
                </a:tc>
              </a:tr>
              <a:tr h="518160">
                <a:tc vMerge="1">
                  <a:txBody>
                    <a:bodyPr vert="horz" wrap="square"/>
                    <a:lstStyle/>
                    <a:p>
                      <a:endParaRPr lang="zh-CN"/>
                    </a:p>
                  </a:txBody>
                  <a:tcP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algn="ctr">
                        <a:buNone/>
                      </a:pPr>
                      <a:r>
                        <a:rPr lang="zh-CN" altLang="en-US" sz="2800" b="1">
                          <a:solidFill>
                            <a:schemeClr val="tx1"/>
                          </a:solidFill>
                          <a:latin typeface="微软雅黑" panose="020b0503020204020204" charset="-122"/>
                          <a:ea typeface="微软雅黑" panose="020b0503020204020204" charset="-122"/>
                        </a:rPr>
                        <a:t>村民管理</a:t>
                      </a:r>
                    </a:p>
                  </a:txBody>
                  <a:tcP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a:buNone/>
                      </a:pPr>
                      <a:r>
                        <a:rPr lang="zh-CN" altLang="en-US" sz="2800" b="1">
                          <a:solidFill>
                            <a:schemeClr val="tx1"/>
                          </a:solidFill>
                          <a:latin typeface="微软雅黑" panose="020b0503020204020204" charset="-122"/>
                          <a:ea typeface="微软雅黑" panose="020b0503020204020204" charset="-122"/>
                        </a:rPr>
                        <a:t>依靠村民自治章程或村规民约</a:t>
                      </a:r>
                    </a:p>
                  </a:txBody>
                  <a:tcP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r>
              <a:tr h="633730">
                <a:tc vMerge="1">
                  <a:txBody>
                    <a:bodyPr vert="horz" wrap="square"/>
                    <a:lstStyle/>
                    <a:p>
                      <a:endParaRPr lang="zh-CN"/>
                    </a:p>
                  </a:txBody>
                  <a:tcP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2F2F2"/>
                    </a:solidFill>
                  </a:tcPr>
                </a:tc>
                <a:tc>
                  <a:txBody>
                    <a:bodyPr vert="horz" wrap="square"/>
                    <a:lstStyle/>
                    <a:p>
                      <a:pPr algn="ctr">
                        <a:buNone/>
                      </a:pPr>
                      <a:r>
                        <a:rPr lang="zh-CN" altLang="en-US" sz="2800" b="1">
                          <a:solidFill>
                            <a:schemeClr val="tx1"/>
                          </a:solidFill>
                          <a:latin typeface="微软雅黑" panose="020b0503020204020204" charset="-122"/>
                          <a:ea typeface="微软雅黑" panose="020b0503020204020204" charset="-122"/>
                        </a:rPr>
                        <a:t>村民监督</a:t>
                      </a:r>
                    </a:p>
                  </a:txBody>
                  <a:tcP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2F2F2"/>
                    </a:solidFill>
                  </a:tcPr>
                </a:tc>
                <a:tc>
                  <a:txBody>
                    <a:bodyPr vert="horz" wrap="square"/>
                    <a:lstStyle/>
                    <a:p>
                      <a:pPr>
                        <a:buNone/>
                      </a:pPr>
                      <a:r>
                        <a:rPr lang="zh-CN" altLang="en-US" sz="2800" b="1">
                          <a:solidFill>
                            <a:schemeClr val="tx1"/>
                          </a:solidFill>
                          <a:latin typeface="微软雅黑" panose="020b0503020204020204" charset="-122"/>
                          <a:ea typeface="微软雅黑" panose="020b0503020204020204" charset="-122"/>
                        </a:rPr>
                        <a:t>村务公开、民主评议村干部、村委会定期报告工作</a:t>
                      </a:r>
                    </a:p>
                  </a:txBody>
                  <a:tcP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2F2F2"/>
                    </a:solidFill>
                  </a:tcPr>
                </a:tc>
              </a:tr>
            </a:tbl>
          </a:graphicData>
        </a:graphic>
      </p:graphicFrame>
      <p:sp>
        <p:nvSpPr>
          <p:cNvPr id="5" name="云形标注 4"/>
          <p:cNvSpPr/>
          <p:nvPr>
            <p:custDataLst>
              <p:tags r:id="rId5"/>
            </p:custDataLst>
          </p:nvPr>
        </p:nvSpPr>
        <p:spPr>
          <a:xfrm>
            <a:off x="5695950" y="791210"/>
            <a:ext cx="2222500" cy="860425"/>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r>
              <a:rPr lang="zh-CN" altLang="en-US" sz="3600" b="1" strike="noStrike" noProof="1">
                <a:solidFill>
                  <a:srgbClr val="FF0000"/>
                </a:solidFill>
              </a:rPr>
              <a:t>性质</a:t>
            </a:r>
          </a:p>
        </p:txBody>
      </p:sp>
      <p:sp>
        <p:nvSpPr>
          <p:cNvPr id="27" name="Rectangle 2"/>
          <p:cNvSpPr>
            <a:spLocks noChangeArrowheads="1"/>
          </p:cNvSpPr>
          <p:nvPr>
            <p:custDataLst>
              <p:tags r:id="rId6"/>
            </p:custDataLst>
          </p:nvPr>
        </p:nvSpPr>
        <p:spPr bwMode="auto">
          <a:xfrm>
            <a:off x="5695950" y="3233738"/>
            <a:ext cx="2322513" cy="646699"/>
          </a:xfrm>
          <a:prstGeom prst="wedgeRoundRectCallout">
            <a:avLst>
              <a:gd name="adj1" fmla="val -67949"/>
              <a:gd name="adj2" fmla="val 85032"/>
              <a:gd name="adj3" fmla="val 16667"/>
            </a:avLst>
          </a:prstGeom>
          <a:solidFill>
            <a:schemeClr val="accent1">
              <a:lumMod val="40000"/>
              <a:lumOff val="60000"/>
            </a:schemeClr>
          </a:solidFill>
          <a:ln w="9525">
            <a:solidFill>
              <a:srgbClr val="FF0000"/>
            </a:solidFill>
            <a:miter lim="800000"/>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lvl1pPr eaLnBrk="0" hangingPunct="0">
              <a:defRPr sz="2400">
                <a:solidFill>
                  <a:schemeClr val="tx1"/>
                </a:solidFill>
                <a:latin typeface="Arial" panose="020b0604020202020204" pitchFamily="34" charset="0"/>
                <a:ea typeface="宋体" panose="02010600030101010101" pitchFamily="2" charset="-122"/>
              </a:defRPr>
            </a:lvl1pPr>
            <a:lvl2pPr marL="742950" indent="-285750" eaLnBrk="0" hangingPunct="0">
              <a:defRPr sz="2400">
                <a:solidFill>
                  <a:schemeClr val="tx1"/>
                </a:solidFill>
                <a:latin typeface="Arial" panose="020b0604020202020204" pitchFamily="34" charset="0"/>
                <a:ea typeface="宋体" panose="02010600030101010101" pitchFamily="2" charset="-122"/>
              </a:defRPr>
            </a:lvl2pPr>
            <a:lvl3pPr marL="1143000" indent="-228600" eaLnBrk="0" hangingPunct="0">
              <a:defRPr sz="2400">
                <a:solidFill>
                  <a:schemeClr val="tx1"/>
                </a:solidFill>
                <a:latin typeface="Arial" panose="020b0604020202020204" pitchFamily="34" charset="0"/>
                <a:ea typeface="宋体" panose="02010600030101010101" pitchFamily="2" charset="-122"/>
              </a:defRPr>
            </a:lvl3pPr>
            <a:lvl4pPr marL="1600200" indent="-228600" eaLnBrk="0" hangingPunct="0">
              <a:defRPr sz="2400">
                <a:solidFill>
                  <a:schemeClr val="tx1"/>
                </a:solidFill>
                <a:latin typeface="Arial" panose="020b0604020202020204" pitchFamily="34" charset="0"/>
                <a:ea typeface="宋体" panose="02010600030101010101" pitchFamily="2" charset="-122"/>
              </a:defRPr>
            </a:lvl4pPr>
            <a:lvl5pPr marL="2057400" indent="-228600" eaLnBrk="0" hangingPunct="0">
              <a:defRPr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9pPr>
          </a:lstStyle>
          <a:p>
            <a:pPr algn="ctr" eaLnBrk="1" fontAlgn="auto" hangingPunct="1">
              <a:spcBef>
                <a:spcPct val="0"/>
              </a:spcBef>
              <a:defRPr/>
            </a:pPr>
            <a:r>
              <a:rPr lang="zh-CN" altLang="en-US" sz="3200" b="1" strike="noStrike" noProof="1" smtClean="0">
                <a:solidFill>
                  <a:schemeClr val="tx1"/>
                </a:solidFill>
                <a:effectLst/>
                <a:latin typeface="微软雅黑" panose="020b0503020204020204" charset="-122"/>
                <a:ea typeface="微软雅黑" panose="020b0503020204020204" charset="-122"/>
                <a:cs typeface="微软雅黑" panose="020b0503020204020204" charset="-122"/>
              </a:rPr>
              <a:t>≠选举权</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grpId="2"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barn(inVertical)">
                                      <p:cBhvr>
                                        <p:cTn id="1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7" grpId="2"/>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0" name="文本框 99"/>
          <p:cNvSpPr txBox="1"/>
          <p:nvPr>
            <p:custDataLst>
              <p:tags r:id="rId3"/>
            </p:custDataLst>
          </p:nvPr>
        </p:nvSpPr>
        <p:spPr>
          <a:xfrm>
            <a:off x="948690" y="205740"/>
            <a:ext cx="5008880" cy="706755"/>
          </a:xfrm>
          <a:prstGeom prst="rect">
            <a:avLst/>
          </a:prstGeom>
          <a:noFill/>
          <a:ln w="9525">
            <a:noFill/>
          </a:ln>
        </p:spPr>
        <p:txBody>
          <a:bodyPr wrap="square">
            <a:spAutoFit/>
          </a:bodyPr>
          <a:lstStyle/>
          <a:p>
            <a:pPr indent="153035"/>
            <a:r>
              <a:rPr lang="zh-CN" sz="4000" b="1">
                <a:solidFill>
                  <a:srgbClr val="FF0000"/>
                </a:solidFill>
                <a:latin typeface="Calibri"/>
                <a:ea typeface="宋体" panose="02010600030101010101" pitchFamily="2" charset="-122"/>
              </a:rPr>
              <a:t>②</a:t>
            </a:r>
            <a:r>
              <a:rPr lang="zh-CN" sz="4000" b="1">
                <a:solidFill>
                  <a:srgbClr val="FF0000"/>
                </a:solidFill>
                <a:ea typeface="宋体" panose="02010600030101010101" pitchFamily="2" charset="-122"/>
              </a:rPr>
              <a:t>城市居民自治</a:t>
            </a:r>
            <a:endParaRPr lang="zh-CN" altLang="en-US" sz="4000" b="1">
              <a:solidFill>
                <a:srgbClr val="FF0000"/>
              </a:solidFill>
              <a:ea typeface="宋体" panose="02010600030101010101" pitchFamily="2" charset="-122"/>
            </a:endParaRPr>
          </a:p>
        </p:txBody>
      </p:sp>
      <p:graphicFrame>
        <p:nvGraphicFramePr>
          <p:cNvPr id="4" name="表格 3"/>
          <p:cNvGraphicFramePr>
            <a:graphicFrameLocks noGrp="1"/>
          </p:cNvGraphicFramePr>
          <p:nvPr>
            <p:custDataLst>
              <p:tags r:id="rId4"/>
            </p:custDataLst>
          </p:nvPr>
        </p:nvGraphicFramePr>
        <p:xfrm>
          <a:off x="160655" y="1118235"/>
          <a:ext cx="11370310" cy="5605146"/>
        </p:xfrm>
        <a:graphic>
          <a:graphicData uri="http://schemas.openxmlformats.org/drawingml/2006/table">
            <a:tbl>
              <a:tblPr firstRow="1" bandRow="1">
                <a:tableStyleId>{5C22544A-7EE6-4342-B048-85BDC9FD1C3A}</a:tableStyleId>
              </a:tblPr>
              <a:tblGrid>
                <a:gridCol w="1661160"/>
                <a:gridCol w="1621155"/>
                <a:gridCol w="8087995"/>
              </a:tblGrid>
              <a:tr h="2834640">
                <a:tc>
                  <a:txBody>
                    <a:bodyPr vert="horz" wrap="square"/>
                    <a:lstStyle/>
                    <a:p>
                      <a:pPr>
                        <a:buNone/>
                      </a:pPr>
                      <a:endParaRPr lang="zh-CN" altLang="en-US" sz="2800" b="1">
                        <a:solidFill>
                          <a:srgbClr val="FF0000"/>
                        </a:solidFill>
                        <a:latin typeface="微软雅黑" panose="020b0503020204020204" charset="-122"/>
                        <a:ea typeface="微软雅黑" panose="020b0503020204020204" charset="-122"/>
                      </a:endParaRPr>
                    </a:p>
                    <a:p>
                      <a:pPr>
                        <a:buNone/>
                      </a:pPr>
                      <a:r>
                        <a:rPr lang="zh-CN" altLang="en-US" sz="2800" b="1">
                          <a:solidFill>
                            <a:srgbClr val="FF0000"/>
                          </a:solidFill>
                          <a:latin typeface="微软雅黑" panose="020b0503020204020204" charset="-122"/>
                          <a:ea typeface="微软雅黑" panose="020b0503020204020204" charset="-122"/>
                        </a:rPr>
                        <a:t>居民自治的机构</a:t>
                      </a:r>
                    </a:p>
                  </a:txBody>
                  <a:tcP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vert="horz" wrap="square"/>
                    <a:lstStyle/>
                    <a:p>
                      <a:pPr algn="ctr">
                        <a:buNone/>
                      </a:pPr>
                      <a:endParaRPr lang="zh-CN" altLang="en-US" sz="2800" b="1">
                        <a:solidFill>
                          <a:schemeClr val="tx1"/>
                        </a:solidFill>
                        <a:latin typeface="微软雅黑" panose="020b0503020204020204" charset="-122"/>
                        <a:ea typeface="微软雅黑" panose="020b0503020204020204" charset="-122"/>
                      </a:endParaRPr>
                    </a:p>
                    <a:p>
                      <a:pPr algn="ctr">
                        <a:buNone/>
                      </a:pPr>
                      <a:endParaRPr lang="zh-CN" altLang="en-US" sz="2800" b="1">
                        <a:solidFill>
                          <a:schemeClr val="tx1"/>
                        </a:solidFill>
                        <a:latin typeface="微软雅黑" panose="020b0503020204020204" charset="-122"/>
                        <a:ea typeface="微软雅黑" panose="020b0503020204020204" charset="-122"/>
                      </a:endParaRPr>
                    </a:p>
                    <a:p>
                      <a:pPr algn="ctr">
                        <a:buNone/>
                      </a:pPr>
                      <a:r>
                        <a:rPr lang="zh-CN" altLang="en-US" sz="2800" b="1">
                          <a:solidFill>
                            <a:schemeClr val="tx1"/>
                          </a:solidFill>
                          <a:latin typeface="微软雅黑" panose="020b0503020204020204" charset="-122"/>
                          <a:ea typeface="微软雅黑" panose="020b0503020204020204" charset="-122"/>
                        </a:rPr>
                        <a:t>居民委员会</a:t>
                      </a:r>
                    </a:p>
                  </a:txBody>
                  <a:tcP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vert="horz" wrap="square"/>
                    <a:lstStyle/>
                    <a:p>
                      <a:pPr>
                        <a:buNone/>
                      </a:pPr>
                      <a:r>
                        <a:rPr lang="zh-CN" altLang="en-US" sz="2800" b="1">
                          <a:solidFill>
                            <a:srgbClr val="7030A0"/>
                          </a:solidFill>
                          <a:latin typeface="微软雅黑" panose="020b0503020204020204" charset="-122"/>
                          <a:ea typeface="微软雅黑" panose="020b0503020204020204" charset="-122"/>
                        </a:rPr>
                        <a:t>含义：</a:t>
                      </a:r>
                      <a:r>
                        <a:rPr lang="zh-CN" altLang="en-US" sz="2800" b="1">
                          <a:solidFill>
                            <a:schemeClr val="tx1"/>
                          </a:solidFill>
                          <a:latin typeface="微软雅黑" panose="020b0503020204020204" charset="-122"/>
                          <a:ea typeface="微软雅黑" panose="020b0503020204020204" charset="-122"/>
                        </a:rPr>
                        <a:t>居民自我管理、自我教育、自我服务的</a:t>
                      </a:r>
                      <a:r>
                        <a:rPr lang="zh-CN" altLang="en-US" sz="2800" b="1">
                          <a:solidFill>
                            <a:srgbClr val="FF0000"/>
                          </a:solidFill>
                          <a:latin typeface="微软雅黑" panose="020b0503020204020204" charset="-122"/>
                          <a:ea typeface="微软雅黑" panose="020b0503020204020204" charset="-122"/>
                        </a:rPr>
                        <a:t>基层群众性自治组织</a:t>
                      </a:r>
                      <a:r>
                        <a:rPr lang="zh-CN" altLang="en-US" sz="2800" b="1">
                          <a:solidFill>
                            <a:schemeClr val="tx1"/>
                          </a:solidFill>
                          <a:latin typeface="微软雅黑" panose="020b0503020204020204" charset="-122"/>
                          <a:ea typeface="微软雅黑" panose="020b0503020204020204" charset="-122"/>
                        </a:rPr>
                        <a:t> ，居民民主管理</a:t>
                      </a:r>
                      <a:r>
                        <a:rPr lang="zh-CN" altLang="en-US" sz="2800" b="1">
                          <a:solidFill>
                            <a:srgbClr val="FF0000"/>
                          </a:solidFill>
                          <a:latin typeface="微软雅黑" panose="020b0503020204020204" charset="-122"/>
                          <a:ea typeface="微软雅黑" panose="020b0503020204020204" charset="-122"/>
                        </a:rPr>
                        <a:t>社区事务</a:t>
                      </a:r>
                      <a:r>
                        <a:rPr lang="zh-CN" altLang="en-US" sz="2800" b="1">
                          <a:solidFill>
                            <a:schemeClr val="tx1"/>
                          </a:solidFill>
                          <a:latin typeface="微软雅黑" panose="020b0503020204020204" charset="-122"/>
                          <a:ea typeface="微软雅黑" panose="020b0503020204020204" charset="-122"/>
                        </a:rPr>
                        <a:t>的机构。</a:t>
                      </a:r>
                    </a:p>
                    <a:p>
                      <a:pPr>
                        <a:buNone/>
                      </a:pPr>
                      <a:r>
                        <a:rPr lang="zh-CN" altLang="en-US" sz="2800" b="1">
                          <a:solidFill>
                            <a:srgbClr val="7030A0"/>
                          </a:solidFill>
                          <a:latin typeface="微软雅黑" panose="020b0503020204020204" charset="-122"/>
                          <a:ea typeface="微软雅黑" panose="020b0503020204020204" charset="-122"/>
                        </a:rPr>
                        <a:t>居委会的作用：</a:t>
                      </a:r>
                      <a:r>
                        <a:rPr lang="zh-CN" altLang="en-US" sz="2800" b="1">
                          <a:solidFill>
                            <a:schemeClr val="tx1"/>
                          </a:solidFill>
                          <a:latin typeface="微软雅黑" panose="020b0503020204020204" charset="-122"/>
                          <a:ea typeface="微软雅黑" panose="020b0503020204020204" charset="-122"/>
                        </a:rPr>
                        <a:t>维护合法权益；管理公共事务和公益事业；调解纠纷；协助维护治安；反映居民意见、要求和提出建议。</a:t>
                      </a:r>
                      <a:endParaRPr lang="zh-CN" altLang="en-US" sz="2800" b="1">
                        <a:solidFill>
                          <a:srgbClr val="FF0000"/>
                        </a:solidFill>
                        <a:latin typeface="微软雅黑" panose="020b0503020204020204" charset="-122"/>
                        <a:ea typeface="微软雅黑" panose="020b0503020204020204" charset="-122"/>
                      </a:endParaRPr>
                    </a:p>
                    <a:p>
                      <a:pPr>
                        <a:buNone/>
                      </a:pPr>
                      <a:r>
                        <a:rPr lang="zh-CN" altLang="en-US" sz="2800" b="1">
                          <a:solidFill>
                            <a:srgbClr val="7030A0"/>
                          </a:solidFill>
                          <a:latin typeface="微软雅黑" panose="020b0503020204020204" charset="-122"/>
                          <a:ea typeface="微软雅黑" panose="020b0503020204020204" charset="-122"/>
                        </a:rPr>
                        <a:t>注意：</a:t>
                      </a:r>
                      <a:r>
                        <a:rPr lang="zh-CN" altLang="en-US" sz="2800" b="1">
                          <a:solidFill>
                            <a:schemeClr val="tx1"/>
                          </a:solidFill>
                          <a:latin typeface="微软雅黑" panose="020b0503020204020204" charset="-122"/>
                          <a:ea typeface="微软雅黑" panose="020b0503020204020204" charset="-122"/>
                        </a:rPr>
                        <a:t>居委会是居民的自治组织，不是国家机关不履行政府职能。</a:t>
                      </a:r>
                    </a:p>
                  </a:txBody>
                  <a:tcP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r>
              <a:tr h="545465">
                <a:tc rowSpan="4">
                  <a:txBody>
                    <a:bodyPr vert="horz" wrap="square"/>
                    <a:lstStyle/>
                    <a:p>
                      <a:pPr>
                        <a:buNone/>
                      </a:pPr>
                      <a:endParaRPr lang="zh-CN" altLang="en-US" sz="2800" b="1">
                        <a:solidFill>
                          <a:srgbClr val="FF0000"/>
                        </a:solidFill>
                        <a:latin typeface="微软雅黑" panose="020b0503020204020204" charset="-122"/>
                        <a:ea typeface="微软雅黑" panose="020b0503020204020204" charset="-122"/>
                      </a:endParaRPr>
                    </a:p>
                    <a:p>
                      <a:pPr>
                        <a:buNone/>
                      </a:pPr>
                      <a:endParaRPr lang="zh-CN" altLang="en-US" sz="2800" b="1">
                        <a:solidFill>
                          <a:srgbClr val="FF0000"/>
                        </a:solidFill>
                        <a:latin typeface="微软雅黑" panose="020b0503020204020204" charset="-122"/>
                        <a:ea typeface="微软雅黑" panose="020b0503020204020204" charset="-122"/>
                      </a:endParaRPr>
                    </a:p>
                    <a:p>
                      <a:pPr>
                        <a:buNone/>
                      </a:pPr>
                      <a:r>
                        <a:rPr lang="zh-CN" altLang="en-US" sz="2800" b="1">
                          <a:solidFill>
                            <a:srgbClr val="FF0000"/>
                          </a:solidFill>
                          <a:latin typeface="微软雅黑" panose="020b0503020204020204" charset="-122"/>
                          <a:ea typeface="微软雅黑" panose="020b0503020204020204" charset="-122"/>
                        </a:rPr>
                        <a:t>居民自治的内容</a:t>
                      </a:r>
                    </a:p>
                  </a:txBody>
                  <a:tcP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vert="horz" wrap="square"/>
                    <a:lstStyle/>
                    <a:p>
                      <a:pPr algn="ctr">
                        <a:buNone/>
                      </a:pPr>
                      <a:r>
                        <a:rPr lang="zh-CN" altLang="en-US" sz="2800" b="1">
                          <a:solidFill>
                            <a:schemeClr val="tx1"/>
                          </a:solidFill>
                          <a:latin typeface="微软雅黑" panose="020b0503020204020204" charset="-122"/>
                          <a:ea typeface="微软雅黑" panose="020b0503020204020204" charset="-122"/>
                        </a:rPr>
                        <a:t>居民选举</a:t>
                      </a:r>
                    </a:p>
                  </a:txBody>
                  <a:tcP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a:txBody>
                    <a:bodyPr vert="horz" wrap="square"/>
                    <a:lstStyle/>
                    <a:p>
                      <a:pPr>
                        <a:buNone/>
                      </a:pPr>
                      <a:r>
                        <a:rPr lang="zh-CN" altLang="en-US" sz="2800" b="1">
                          <a:latin typeface="微软雅黑" panose="020b0503020204020204" charset="-122"/>
                          <a:ea typeface="微软雅黑" panose="020b0503020204020204" charset="-122"/>
                        </a:rPr>
                        <a:t>居委会成员由居民民主选举产生</a:t>
                      </a:r>
                      <a:r>
                        <a:rPr lang="zh-CN" altLang="en-US" sz="2800" b="1">
                          <a:solidFill>
                            <a:schemeClr val="tx1"/>
                          </a:solidFill>
                          <a:latin typeface="微软雅黑" panose="020b0503020204020204" charset="-122"/>
                          <a:ea typeface="微软雅黑" panose="020b0503020204020204" charset="-122"/>
                        </a:rPr>
                        <a:t>。</a:t>
                      </a:r>
                    </a:p>
                  </a:txBody>
                  <a:tcP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r>
              <a:tr h="518160">
                <a:tc vMerge="1">
                  <a:txBody>
                    <a:bodyPr vert="horz" wrap="square"/>
                    <a:lstStyle/>
                    <a:p>
                      <a:endParaRPr lang="zh-CN"/>
                    </a:p>
                  </a:txBody>
                  <a:tcP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2F2F2"/>
                    </a:solidFill>
                  </a:tcPr>
                </a:tc>
                <a:tc>
                  <a:txBody>
                    <a:bodyPr vert="horz" wrap="square"/>
                    <a:lstStyle/>
                    <a:p>
                      <a:pPr algn="ctr">
                        <a:buNone/>
                      </a:pPr>
                      <a:r>
                        <a:rPr lang="zh-CN" altLang="en-US" sz="2800" b="1">
                          <a:solidFill>
                            <a:schemeClr val="tx1"/>
                          </a:solidFill>
                          <a:latin typeface="微软雅黑" panose="020b0503020204020204" charset="-122"/>
                          <a:ea typeface="微软雅黑" panose="020b0503020204020204" charset="-122"/>
                        </a:rPr>
                        <a:t>居民决策</a:t>
                      </a:r>
                    </a:p>
                  </a:txBody>
                  <a:tcP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2F2F2"/>
                    </a:solidFill>
                  </a:tcPr>
                </a:tc>
                <a:tc>
                  <a:txBody>
                    <a:bodyPr vert="horz" wrap="square"/>
                    <a:lstStyle/>
                    <a:p>
                      <a:pPr>
                        <a:buNone/>
                      </a:pPr>
                      <a:r>
                        <a:rPr lang="zh-CN" altLang="en-US" sz="2800" b="1">
                          <a:latin typeface="微软雅黑" panose="020b0503020204020204" charset="-122"/>
                          <a:ea typeface="微软雅黑" panose="020b0503020204020204" charset="-122"/>
                        </a:rPr>
                        <a:t>通过</a:t>
                      </a:r>
                      <a:r>
                        <a:rPr lang="zh-CN" altLang="en-US" sz="2800" b="1">
                          <a:solidFill>
                            <a:srgbClr val="FF0000"/>
                          </a:solidFill>
                          <a:latin typeface="微软雅黑" panose="020b0503020204020204" charset="-122"/>
                          <a:ea typeface="微软雅黑" panose="020b0503020204020204" charset="-122"/>
                        </a:rPr>
                        <a:t>居民会议</a:t>
                      </a:r>
                      <a:r>
                        <a:rPr lang="zh-CN" altLang="en-US" sz="2800" b="1">
                          <a:latin typeface="微软雅黑" panose="020b0503020204020204" charset="-122"/>
                          <a:ea typeface="微软雅黑" panose="020b0503020204020204" charset="-122"/>
                        </a:rPr>
                        <a:t>按</a:t>
                      </a:r>
                      <a:r>
                        <a:rPr lang="zh-CN" altLang="en-US" sz="2800" b="1">
                          <a:solidFill>
                            <a:srgbClr val="FF0000"/>
                          </a:solidFill>
                          <a:latin typeface="微软雅黑" panose="020b0503020204020204" charset="-122"/>
                          <a:ea typeface="微软雅黑" panose="020b0503020204020204" charset="-122"/>
                        </a:rPr>
                        <a:t>少数服从多数</a:t>
                      </a:r>
                      <a:r>
                        <a:rPr lang="zh-CN" altLang="en-US" sz="2800" b="1">
                          <a:latin typeface="微软雅黑" panose="020b0503020204020204" charset="-122"/>
                          <a:ea typeface="微软雅黑" panose="020b0503020204020204" charset="-122"/>
                        </a:rPr>
                        <a:t>的原则</a:t>
                      </a:r>
                    </a:p>
                  </a:txBody>
                  <a:tcP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2F2F2"/>
                    </a:solidFill>
                  </a:tcPr>
                </a:tc>
              </a:tr>
              <a:tr h="518160">
                <a:tc vMerge="1">
                  <a:txBody>
                    <a:bodyPr vert="horz" wrap="square"/>
                    <a:lstStyle/>
                    <a:p>
                      <a:endParaRPr lang="zh-CN"/>
                    </a:p>
                  </a:txBody>
                  <a:tcP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algn="ctr">
                        <a:buNone/>
                      </a:pPr>
                      <a:r>
                        <a:rPr lang="zh-CN" altLang="en-US" sz="2800" b="1">
                          <a:solidFill>
                            <a:schemeClr val="tx1"/>
                          </a:solidFill>
                          <a:latin typeface="微软雅黑" panose="020b0503020204020204" charset="-122"/>
                          <a:ea typeface="微软雅黑" panose="020b0503020204020204" charset="-122"/>
                        </a:rPr>
                        <a:t>居民管理</a:t>
                      </a:r>
                    </a:p>
                  </a:txBody>
                  <a:tcP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a:buNone/>
                      </a:pPr>
                      <a:r>
                        <a:rPr lang="zh-CN" altLang="en-US" sz="2800" b="1">
                          <a:solidFill>
                            <a:schemeClr val="tx1"/>
                          </a:solidFill>
                          <a:latin typeface="微软雅黑" panose="020b0503020204020204" charset="-122"/>
                          <a:ea typeface="微软雅黑" panose="020b0503020204020204" charset="-122"/>
                        </a:rPr>
                        <a:t>依靠居民规范，自治章程</a:t>
                      </a:r>
                    </a:p>
                  </a:txBody>
                  <a:tcP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r>
              <a:tr h="633730">
                <a:tc vMerge="1">
                  <a:txBody>
                    <a:bodyPr vert="horz" wrap="square"/>
                    <a:lstStyle/>
                    <a:p>
                      <a:endParaRPr lang="zh-CN"/>
                    </a:p>
                  </a:txBody>
                  <a:tcP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2F2F2"/>
                    </a:solidFill>
                  </a:tcPr>
                </a:tc>
                <a:tc>
                  <a:txBody>
                    <a:bodyPr vert="horz" wrap="square"/>
                    <a:lstStyle/>
                    <a:p>
                      <a:pPr algn="ctr">
                        <a:buNone/>
                      </a:pPr>
                      <a:r>
                        <a:rPr lang="zh-CN" altLang="en-US" sz="2800" b="1">
                          <a:solidFill>
                            <a:schemeClr val="tx1"/>
                          </a:solidFill>
                          <a:latin typeface="微软雅黑" panose="020b0503020204020204" charset="-122"/>
                          <a:ea typeface="微软雅黑" panose="020b0503020204020204" charset="-122"/>
                        </a:rPr>
                        <a:t>居民监督</a:t>
                      </a:r>
                    </a:p>
                  </a:txBody>
                  <a:tcP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2F2F2"/>
                    </a:solidFill>
                  </a:tcPr>
                </a:tc>
                <a:tc>
                  <a:txBody>
                    <a:bodyPr vert="horz" wrap="square"/>
                    <a:lstStyle/>
                    <a:p>
                      <a:pPr>
                        <a:buNone/>
                      </a:pPr>
                      <a:r>
                        <a:rPr lang="zh-CN" altLang="en-US" sz="2800" b="1">
                          <a:solidFill>
                            <a:schemeClr val="tx1"/>
                          </a:solidFill>
                          <a:latin typeface="微软雅黑" panose="020b0503020204020204" charset="-122"/>
                          <a:ea typeface="微软雅黑" panose="020b0503020204020204" charset="-122"/>
                        </a:rPr>
                        <a:t>通过实行办事公开制度，定期汇报工作，接受质询和监督</a:t>
                      </a:r>
                    </a:p>
                  </a:txBody>
                  <a:tcP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2F2F2"/>
                    </a:solidFill>
                  </a:tcPr>
                </a:tc>
              </a:tr>
            </a:tbl>
          </a:graphicData>
        </a:graphic>
      </p:graphicFrame>
    </p:spTree>
  </p:cSld>
  <p:clrMapOvr>
    <a:masterClrMapping/>
  </p:clrMapOvr>
  <p:transition spd="med"/>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aphicFrame>
        <p:nvGraphicFramePr>
          <p:cNvPr id="5" name="表格 4"/>
          <p:cNvGraphicFramePr>
            <a:graphicFrameLocks noGrp="1"/>
          </p:cNvGraphicFramePr>
          <p:nvPr>
            <p:custDataLst>
              <p:tags r:id="rId3"/>
            </p:custDataLst>
          </p:nvPr>
        </p:nvGraphicFramePr>
        <p:xfrm>
          <a:off x="1527175" y="158750"/>
          <a:ext cx="10196830" cy="6586220"/>
        </p:xfrm>
        <a:graphic>
          <a:graphicData uri="http://schemas.openxmlformats.org/drawingml/2006/table">
            <a:tbl>
              <a:tblPr firstRow="1" bandRow="1">
                <a:tableStyleId>{5940675A-B579-460E-94D1-54222C63F5DA}</a:tableStyleId>
              </a:tblPr>
              <a:tblGrid>
                <a:gridCol w="1304925"/>
                <a:gridCol w="437515"/>
                <a:gridCol w="1526540"/>
                <a:gridCol w="4517390"/>
                <a:gridCol w="2410460"/>
              </a:tblGrid>
              <a:tr h="369570">
                <a:tc gridSpan="3">
                  <a:txBody>
                    <a:bodyPr vert="horz" wrap="square"/>
                    <a:lstStyle/>
                    <a:p>
                      <a:pPr indent="0" algn="ctr">
                        <a:buNone/>
                      </a:pPr>
                      <a:endParaRPr lang="en-US" altLang="en-US" sz="2400" b="1">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hMerge="1">
                  <a:txBody>
                    <a:bodyPr vert="horz" wrap="square"/>
                    <a:lstStyle/>
                    <a:p>
                      <a:endParaRPr lang="zh-CN"/>
                    </a:p>
                  </a:txBody>
                  <a:tcP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tcPr>
                </a:tc>
                <a:tc hMerge="1">
                  <a:txBody>
                    <a:bodyPr vert="horz" wrap="square"/>
                    <a:lstStyle/>
                    <a:p>
                      <a:endParaRPr lang="zh-CN"/>
                    </a:p>
                  </a:txBody>
                  <a:tcPr>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tcPr>
                </a:tc>
                <a:tc>
                  <a:txBody>
                    <a:bodyPr vert="horz" wrap="square"/>
                    <a:lstStyle/>
                    <a:p>
                      <a:pPr indent="0" algn="ctr">
                        <a:buNone/>
                      </a:pPr>
                      <a:r>
                        <a:rPr lang="en-US" sz="2400" b="1">
                          <a:latin typeface="Times New Roman" panose="02020603050405020304" pitchFamily="18" charset="0"/>
                          <a:cs typeface="Times New Roman" panose="02020603050405020304" pitchFamily="18" charset="0"/>
                        </a:rPr>
                        <a:t>农村村民自治</a:t>
                      </a:r>
                      <a:endParaRPr lang="en-US" altLang="en-US" sz="2400" b="1">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1">
                          <a:latin typeface="Times New Roman" panose="02020603050405020304" pitchFamily="18" charset="0"/>
                          <a:cs typeface="Times New Roman" panose="02020603050405020304" pitchFamily="18" charset="0"/>
                        </a:rPr>
                        <a:t>城市居民自治</a:t>
                      </a:r>
                      <a:endParaRPr lang="en-US" altLang="en-US" sz="2400" b="1">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69570">
                <a:tc rowSpan="7">
                  <a:txBody>
                    <a:bodyPr vert="horz" wrap="square"/>
                    <a:lstStyle/>
                    <a:p>
                      <a:pPr indent="0" algn="ctr">
                        <a:buNone/>
                      </a:pPr>
                      <a:r>
                        <a:rPr lang="en-US" sz="2400" b="1">
                          <a:latin typeface="微软雅黑" panose="020b0503020204020204" charset="-122"/>
                          <a:ea typeface="微软雅黑" panose="020b0503020204020204" charset="-122"/>
                          <a:cs typeface="Times New Roman" panose="02020603050405020304" pitchFamily="18" charset="0"/>
                        </a:rPr>
                        <a:t>不同点</a:t>
                      </a:r>
                      <a:endParaRPr lang="en-US" altLang="en-US" sz="2400" b="1">
                        <a:latin typeface="微软雅黑" panose="020b0503020204020204" charset="-122"/>
                        <a:ea typeface="微软雅黑" panose="020b0503020204020204"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gridSpan="2">
                  <a:txBody>
                    <a:bodyPr vert="horz" wrap="square"/>
                    <a:lstStyle/>
                    <a:p>
                      <a:pPr indent="0" algn="ctr">
                        <a:buNone/>
                      </a:pPr>
                      <a:r>
                        <a:rPr lang="en-US" sz="2400" b="1">
                          <a:solidFill>
                            <a:srgbClr val="FF0000"/>
                          </a:solidFill>
                          <a:latin typeface="微软雅黑" panose="020b0503020204020204" charset="-122"/>
                          <a:ea typeface="微软雅黑" panose="020b0503020204020204" charset="-122"/>
                          <a:cs typeface="Times New Roman" panose="02020603050405020304" pitchFamily="18" charset="0"/>
                        </a:rPr>
                        <a:t>自治区域</a:t>
                      </a:r>
                      <a:endParaRPr lang="en-US" altLang="en-US" sz="2400" b="1">
                        <a:solidFill>
                          <a:srgbClr val="FF0000"/>
                        </a:solidFill>
                        <a:latin typeface="微软雅黑" panose="020b0503020204020204" charset="-122"/>
                        <a:ea typeface="微软雅黑" panose="020b0503020204020204"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hMerge="1">
                  <a:txBody>
                    <a:bodyPr vert="horz" wrap="square"/>
                    <a:lstStyle/>
                    <a:p>
                      <a:endParaRPr lang="zh-CN"/>
                    </a:p>
                  </a:txBody>
                  <a:tcPr>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tcPr>
                </a:tc>
                <a:tc>
                  <a:txBody>
                    <a:bodyPr vert="horz" wrap="square"/>
                    <a:lstStyle/>
                    <a:p>
                      <a:pPr indent="0" algn="ctr">
                        <a:buNone/>
                      </a:pPr>
                      <a:r>
                        <a:rPr lang="en-US" sz="2400" b="1">
                          <a:latin typeface="Times New Roman" panose="02020603050405020304" pitchFamily="18" charset="0"/>
                          <a:cs typeface="Times New Roman" panose="02020603050405020304" pitchFamily="18" charset="0"/>
                        </a:rPr>
                        <a:t>农村</a:t>
                      </a:r>
                      <a:endParaRPr lang="en-US" altLang="en-US" sz="2400" b="1">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1">
                          <a:latin typeface="Times New Roman" panose="02020603050405020304" pitchFamily="18" charset="0"/>
                          <a:cs typeface="Times New Roman" panose="02020603050405020304" pitchFamily="18" charset="0"/>
                        </a:rPr>
                        <a:t>城市</a:t>
                      </a:r>
                      <a:endParaRPr lang="en-US" altLang="en-US" sz="2400" b="1">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69570">
                <a:tc vMerge="1">
                  <a:txBody>
                    <a:bodyPr vert="horz" wrap="square"/>
                    <a:lstStyle/>
                    <a:p>
                      <a:endParaRPr lang="zh-CN"/>
                    </a:p>
                  </a:txBody>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tcPr>
                </a:tc>
                <a:tc gridSpan="2">
                  <a:txBody>
                    <a:bodyPr vert="horz" wrap="square"/>
                    <a:lstStyle/>
                    <a:p>
                      <a:pPr indent="0" algn="ctr">
                        <a:buNone/>
                      </a:pPr>
                      <a:r>
                        <a:rPr lang="en-US" sz="2400" b="1">
                          <a:solidFill>
                            <a:srgbClr val="FF0000"/>
                          </a:solidFill>
                          <a:latin typeface="微软雅黑" panose="020b0503020204020204" charset="-122"/>
                          <a:ea typeface="微软雅黑" panose="020b0503020204020204" charset="-122"/>
                          <a:cs typeface="Times New Roman" panose="02020603050405020304" pitchFamily="18" charset="0"/>
                        </a:rPr>
                        <a:t>自治组织</a:t>
                      </a:r>
                      <a:endParaRPr lang="en-US" altLang="en-US" sz="2400" b="1">
                        <a:solidFill>
                          <a:srgbClr val="FF0000"/>
                        </a:solidFill>
                        <a:latin typeface="微软雅黑" panose="020b0503020204020204" charset="-122"/>
                        <a:ea typeface="微软雅黑" panose="020b0503020204020204"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hMerge="1">
                  <a:txBody>
                    <a:bodyPr vert="horz" wrap="square"/>
                    <a:lstStyle/>
                    <a:p>
                      <a:endParaRPr lang="zh-CN"/>
                    </a:p>
                  </a:txBody>
                  <a:tcPr>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tcPr>
                </a:tc>
                <a:tc>
                  <a:txBody>
                    <a:bodyPr vert="horz" wrap="square"/>
                    <a:lstStyle/>
                    <a:p>
                      <a:pPr indent="0" algn="ctr">
                        <a:buNone/>
                      </a:pPr>
                      <a:r>
                        <a:rPr lang="en-US" sz="2400" b="1">
                          <a:latin typeface="Times New Roman" panose="02020603050405020304" pitchFamily="18" charset="0"/>
                          <a:cs typeface="Times New Roman" panose="02020603050405020304" pitchFamily="18" charset="0"/>
                        </a:rPr>
                        <a:t>村民委员会</a:t>
                      </a:r>
                      <a:endParaRPr lang="en-US" altLang="en-US" sz="2400" b="1">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1">
                          <a:latin typeface="Times New Roman" panose="02020603050405020304" pitchFamily="18" charset="0"/>
                          <a:cs typeface="Times New Roman" panose="02020603050405020304" pitchFamily="18" charset="0"/>
                        </a:rPr>
                        <a:t>居民委员会</a:t>
                      </a:r>
                      <a:endParaRPr lang="en-US" altLang="en-US" sz="2400" b="1">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70205">
                <a:tc vMerge="1">
                  <a:txBody>
                    <a:bodyPr vert="horz" wrap="square"/>
                    <a:lstStyle/>
                    <a:p>
                      <a:endParaRPr lang="zh-CN"/>
                    </a:p>
                  </a:txBody>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tcPr>
                </a:tc>
                <a:tc gridSpan="2">
                  <a:txBody>
                    <a:bodyPr vert="horz" wrap="square"/>
                    <a:lstStyle/>
                    <a:p>
                      <a:pPr indent="0" algn="ctr">
                        <a:buNone/>
                      </a:pPr>
                      <a:r>
                        <a:rPr lang="en-US" sz="2400" b="1">
                          <a:latin typeface="微软雅黑" panose="020b0503020204020204" charset="-122"/>
                          <a:ea typeface="微软雅黑" panose="020b0503020204020204" charset="-122"/>
                          <a:cs typeface="Times New Roman" panose="02020603050405020304" pitchFamily="18" charset="0"/>
                        </a:rPr>
                        <a:t>法律依据</a:t>
                      </a:r>
                      <a:endParaRPr lang="en-US" altLang="en-US" sz="2400" b="1">
                        <a:latin typeface="微软雅黑" panose="020b0503020204020204" charset="-122"/>
                        <a:ea typeface="微软雅黑" panose="020b0503020204020204"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hMerge="1">
                  <a:txBody>
                    <a:bodyPr vert="horz" wrap="square"/>
                    <a:lstStyle/>
                    <a:p>
                      <a:endParaRPr lang="zh-CN"/>
                    </a:p>
                  </a:txBody>
                  <a:tcPr>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tcPr>
                </a:tc>
                <a:tc>
                  <a:txBody>
                    <a:bodyPr vert="horz" wrap="square"/>
                    <a:lstStyle/>
                    <a:p>
                      <a:pPr indent="0">
                        <a:buNone/>
                      </a:pPr>
                      <a:r>
                        <a:rPr lang="en-US" sz="2400" b="1">
                          <a:latin typeface="Times New Roman" panose="02020603050405020304" pitchFamily="18" charset="0"/>
                          <a:cs typeface="Times New Roman" panose="02020603050405020304" pitchFamily="18" charset="0"/>
                        </a:rPr>
                        <a:t>《中华人民共和国村民委员会组织法》</a:t>
                      </a:r>
                      <a:endParaRPr lang="en-US" altLang="en-US" sz="2400" b="1">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buNone/>
                      </a:pPr>
                      <a:r>
                        <a:rPr lang="en-US" sz="2400" b="1">
                          <a:latin typeface="Times New Roman" panose="02020603050405020304" pitchFamily="18" charset="0"/>
                          <a:cs typeface="Times New Roman" panose="02020603050405020304" pitchFamily="18" charset="0"/>
                        </a:rPr>
                        <a:t>《中华人民共和国城市居民委员会组织法》</a:t>
                      </a:r>
                      <a:endParaRPr lang="en-US" altLang="en-US" sz="2400" b="1">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580390">
                <a:tc vMerge="1">
                  <a:txBody>
                    <a:bodyPr vert="horz" wrap="square"/>
                    <a:lstStyle/>
                    <a:p>
                      <a:endParaRPr lang="zh-CN"/>
                    </a:p>
                  </a:txBody>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tcPr>
                </a:tc>
                <a:tc rowSpan="4">
                  <a:txBody>
                    <a:bodyPr vert="horz" wrap="square"/>
                    <a:lstStyle/>
                    <a:p>
                      <a:pPr indent="0" algn="ctr">
                        <a:buNone/>
                      </a:pPr>
                      <a:r>
                        <a:rPr lang="en-US" sz="2400" b="1">
                          <a:latin typeface="微软雅黑" panose="020b0503020204020204" charset="-122"/>
                          <a:ea typeface="微软雅黑" panose="020b0503020204020204" charset="-122"/>
                          <a:cs typeface="Times New Roman" panose="02020603050405020304" pitchFamily="18" charset="0"/>
                        </a:rPr>
                        <a:t>内容</a:t>
                      </a:r>
                      <a:endParaRPr lang="en-US" altLang="en-US" sz="2400" b="1">
                        <a:latin typeface="微软雅黑" panose="020b0503020204020204" charset="-122"/>
                        <a:ea typeface="微软雅黑" panose="020b0503020204020204"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1">
                          <a:latin typeface="微软雅黑" panose="020b0503020204020204" charset="-122"/>
                          <a:ea typeface="微软雅黑" panose="020b0503020204020204" charset="-122"/>
                          <a:cs typeface="Times New Roman" panose="02020603050405020304" pitchFamily="18" charset="0"/>
                        </a:rPr>
                        <a:t>民主选举</a:t>
                      </a:r>
                      <a:endParaRPr lang="en-US" altLang="en-US" sz="2400" b="1">
                        <a:latin typeface="微软雅黑" panose="020b0503020204020204" charset="-122"/>
                        <a:ea typeface="微软雅黑" panose="020b0503020204020204"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buNone/>
                      </a:pPr>
                      <a:r>
                        <a:rPr lang="en-US" sz="2400" b="1">
                          <a:latin typeface="Times New Roman" panose="02020603050405020304" pitchFamily="18" charset="0"/>
                          <a:cs typeface="Times New Roman" panose="02020603050405020304" pitchFamily="18" charset="0"/>
                        </a:rPr>
                        <a:t>村民直接投票选举村民委员会成员</a:t>
                      </a:r>
                      <a:endParaRPr lang="en-US" altLang="en-US" sz="2400" b="1">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buNone/>
                      </a:pPr>
                      <a:r>
                        <a:rPr lang="en-US" sz="2400" b="1">
                          <a:latin typeface="Times New Roman" panose="02020603050405020304" pitchFamily="18" charset="0"/>
                          <a:cs typeface="Times New Roman" panose="02020603050405020304" pitchFamily="18" charset="0"/>
                        </a:rPr>
                        <a:t>居委会成员居民选</a:t>
                      </a:r>
                      <a:endParaRPr lang="en-US" altLang="en-US" sz="2400" b="1">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581025">
                <a:tc vMerge="1">
                  <a:txBody>
                    <a:bodyPr vert="horz" wrap="square"/>
                    <a:lstStyle/>
                    <a:p>
                      <a:endParaRPr lang="zh-CN"/>
                    </a:p>
                  </a:txBody>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tcPr>
                </a:tc>
                <a:tc vMerge="1">
                  <a:txBody>
                    <a:bodyPr vert="horz" wrap="square"/>
                    <a:lstStyle/>
                    <a:p>
                      <a:endParaRPr lang="zh-CN"/>
                    </a:p>
                  </a:txBody>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tcPr>
                </a:tc>
                <a:tc>
                  <a:txBody>
                    <a:bodyPr vert="horz" wrap="square"/>
                    <a:lstStyle/>
                    <a:p>
                      <a:pPr indent="0" algn="ctr">
                        <a:buNone/>
                      </a:pPr>
                      <a:r>
                        <a:rPr lang="en-US" sz="2400" b="1">
                          <a:solidFill>
                            <a:srgbClr val="FF0000"/>
                          </a:solidFill>
                          <a:latin typeface="微软雅黑" panose="020b0503020204020204" charset="-122"/>
                          <a:ea typeface="微软雅黑" panose="020b0503020204020204" charset="-122"/>
                          <a:cs typeface="Times New Roman" panose="02020603050405020304" pitchFamily="18" charset="0"/>
                        </a:rPr>
                        <a:t>民主决策</a:t>
                      </a:r>
                      <a:endParaRPr lang="en-US" altLang="en-US" sz="2400" b="1">
                        <a:solidFill>
                          <a:srgbClr val="FF0000"/>
                        </a:solidFill>
                        <a:latin typeface="微软雅黑" panose="020b0503020204020204" charset="-122"/>
                        <a:ea typeface="微软雅黑" panose="020b0503020204020204"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buNone/>
                      </a:pPr>
                      <a:r>
                        <a:rPr lang="en-US" sz="2400" b="1">
                          <a:latin typeface="Times New Roman" panose="02020603050405020304" pitchFamily="18" charset="0"/>
                          <a:cs typeface="Times New Roman" panose="02020603050405020304" pitchFamily="18" charset="0"/>
                        </a:rPr>
                        <a:t>实行</a:t>
                      </a:r>
                      <a:r>
                        <a:rPr lang="en-US" sz="2400" b="1">
                          <a:solidFill>
                            <a:srgbClr val="FF0000"/>
                          </a:solidFill>
                          <a:latin typeface="Times New Roman" panose="02020603050405020304" pitchFamily="18" charset="0"/>
                          <a:cs typeface="Times New Roman" panose="02020603050405020304" pitchFamily="18" charset="0"/>
                        </a:rPr>
                        <a:t>村民会议</a:t>
                      </a:r>
                      <a:r>
                        <a:rPr lang="en-US" sz="2400" b="1">
                          <a:latin typeface="Times New Roman" panose="02020603050405020304" pitchFamily="18" charset="0"/>
                          <a:cs typeface="Times New Roman" panose="02020603050405020304" pitchFamily="18" charset="0"/>
                        </a:rPr>
                        <a:t>制度</a:t>
                      </a:r>
                      <a:r>
                        <a:rPr lang="en-US" sz="2400" b="1">
                          <a:latin typeface="宋体" panose="02010600030101010101" pitchFamily="2" charset="-122"/>
                          <a:ea typeface="宋体" panose="02010600030101010101" pitchFamily="2" charset="-122"/>
                          <a:cs typeface="宋体" panose="02010600030101010101" pitchFamily="2" charset="-122"/>
                        </a:rPr>
                        <a:t>，</a:t>
                      </a:r>
                      <a:r>
                        <a:rPr lang="en-US" sz="2400" b="1">
                          <a:latin typeface="Times New Roman" panose="02020603050405020304" pitchFamily="18" charset="0"/>
                          <a:cs typeface="Times New Roman" panose="02020603050405020304" pitchFamily="18" charset="0"/>
                        </a:rPr>
                        <a:t>按照少数服从多数的原则讨论决定</a:t>
                      </a:r>
                      <a:endParaRPr lang="en-US" altLang="en-US" sz="2400" b="1">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buNone/>
                      </a:pPr>
                      <a:r>
                        <a:rPr lang="zh-CN" altLang="en-US" sz="2400" b="1">
                          <a:solidFill>
                            <a:srgbClr val="FF0000"/>
                          </a:solidFill>
                          <a:latin typeface="Times New Roman" panose="02020603050405020304" pitchFamily="18" charset="0"/>
                          <a:cs typeface="Times New Roman" panose="02020603050405020304" pitchFamily="18" charset="0"/>
                        </a:rPr>
                        <a:t>居民会议</a:t>
                      </a:r>
                      <a:endParaRPr lang="zh-CN" altLang="en-US" sz="2400"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82905">
                <a:tc vMerge="1">
                  <a:txBody>
                    <a:bodyPr vert="horz" wrap="square"/>
                    <a:lstStyle/>
                    <a:p>
                      <a:endParaRPr lang="zh-CN"/>
                    </a:p>
                  </a:txBody>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tcPr>
                </a:tc>
                <a:tc vMerge="1">
                  <a:txBody>
                    <a:bodyPr vert="horz" wrap="square"/>
                    <a:lstStyle/>
                    <a:p>
                      <a:endParaRPr lang="zh-CN"/>
                    </a:p>
                  </a:txBody>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tcPr>
                </a:tc>
                <a:tc>
                  <a:txBody>
                    <a:bodyPr vert="horz" wrap="square"/>
                    <a:lstStyle/>
                    <a:p>
                      <a:pPr indent="0" algn="ctr">
                        <a:buNone/>
                      </a:pPr>
                      <a:r>
                        <a:rPr lang="en-US" sz="2400" b="1">
                          <a:latin typeface="微软雅黑" panose="020b0503020204020204" charset="-122"/>
                          <a:ea typeface="微软雅黑" panose="020b0503020204020204" charset="-122"/>
                          <a:cs typeface="Times New Roman" panose="02020603050405020304" pitchFamily="18" charset="0"/>
                        </a:rPr>
                        <a:t>民主管理</a:t>
                      </a:r>
                      <a:endParaRPr lang="en-US" altLang="en-US" sz="2400" b="1">
                        <a:latin typeface="微软雅黑" panose="020b0503020204020204" charset="-122"/>
                        <a:ea typeface="微软雅黑" panose="020b0503020204020204"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buNone/>
                      </a:pPr>
                      <a:r>
                        <a:rPr lang="en-US" sz="2000" b="1">
                          <a:latin typeface="Times New Roman" panose="02020603050405020304" pitchFamily="18" charset="0"/>
                          <a:cs typeface="Times New Roman" panose="02020603050405020304" pitchFamily="18" charset="0"/>
                        </a:rPr>
                        <a:t>制定村民自治章程或村规民约</a:t>
                      </a:r>
                      <a:endParaRPr lang="en-US" altLang="en-US" sz="2000" b="1">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buNone/>
                      </a:pPr>
                      <a:r>
                        <a:rPr lang="en-US" sz="2400" b="1">
                          <a:latin typeface="Times New Roman" panose="02020603050405020304" pitchFamily="18" charset="0"/>
                          <a:cs typeface="Times New Roman" panose="02020603050405020304" pitchFamily="18" charset="0"/>
                        </a:rPr>
                        <a:t>日常事务居民管</a:t>
                      </a:r>
                      <a:endParaRPr lang="en-US" altLang="en-US" sz="2400" b="1">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791845">
                <a:tc vMerge="1">
                  <a:txBody>
                    <a:bodyPr vert="horz" wrap="square"/>
                    <a:lstStyle/>
                    <a:p>
                      <a:endParaRPr lang="zh-CN"/>
                    </a:p>
                  </a:txBody>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B w="12700" cap="flat" cmpd="sng">
                      <a:solidFill>
                        <a:srgbClr val="080000"/>
                      </a:solidFill>
                      <a:prstDash val="solid"/>
                      <a:headEnd type="none" w="med" len="med"/>
                      <a:tailEnd type="none" w="med" len="med"/>
                    </a:lnB>
                  </a:tcPr>
                </a:tc>
                <a:tc vMerge="1">
                  <a:txBody>
                    <a:bodyPr vert="horz" wrap="square"/>
                    <a:lstStyle/>
                    <a:p>
                      <a:endParaRPr lang="zh-CN"/>
                    </a:p>
                  </a:txBody>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B w="12700" cap="flat" cmpd="sng">
                      <a:solidFill>
                        <a:srgbClr val="080000"/>
                      </a:solidFill>
                      <a:prstDash val="solid"/>
                      <a:headEnd type="none" w="med" len="med"/>
                      <a:tailEnd type="none" w="med" len="med"/>
                    </a:lnB>
                  </a:tcPr>
                </a:tc>
                <a:tc>
                  <a:txBody>
                    <a:bodyPr vert="horz" wrap="square"/>
                    <a:lstStyle/>
                    <a:p>
                      <a:pPr indent="0" algn="ctr">
                        <a:buNone/>
                      </a:pPr>
                      <a:r>
                        <a:rPr lang="en-US" sz="2400" b="1">
                          <a:latin typeface="微软雅黑" panose="020b0503020204020204" charset="-122"/>
                          <a:ea typeface="微软雅黑" panose="020b0503020204020204" charset="-122"/>
                          <a:cs typeface="Times New Roman" panose="02020603050405020304" pitchFamily="18" charset="0"/>
                        </a:rPr>
                        <a:t>民主监督</a:t>
                      </a:r>
                      <a:endParaRPr lang="en-US" altLang="en-US" sz="2400" b="1">
                        <a:latin typeface="微软雅黑" panose="020b0503020204020204" charset="-122"/>
                        <a:ea typeface="微软雅黑" panose="020b0503020204020204"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buNone/>
                      </a:pPr>
                      <a:r>
                        <a:rPr lang="en-US" sz="2000" b="1">
                          <a:latin typeface="Times New Roman" panose="02020603050405020304" pitchFamily="18" charset="0"/>
                          <a:cs typeface="Times New Roman" panose="02020603050405020304" pitchFamily="18" charset="0"/>
                        </a:rPr>
                        <a:t>实行村务公开</a:t>
                      </a:r>
                      <a:r>
                        <a:rPr lang="en-US" sz="2000" b="1">
                          <a:latin typeface="宋体" panose="02010600030101010101" pitchFamily="2" charset="-122"/>
                          <a:ea typeface="宋体" panose="02010600030101010101" pitchFamily="2" charset="-122"/>
                          <a:cs typeface="宋体" panose="02010600030101010101" pitchFamily="2" charset="-122"/>
                        </a:rPr>
                        <a:t>、</a:t>
                      </a:r>
                      <a:r>
                        <a:rPr lang="en-US" sz="2000" b="1">
                          <a:latin typeface="Times New Roman" panose="02020603050405020304" pitchFamily="18" charset="0"/>
                          <a:cs typeface="Times New Roman" panose="02020603050405020304" pitchFamily="18" charset="0"/>
                        </a:rPr>
                        <a:t>民主评议村干部</a:t>
                      </a:r>
                      <a:r>
                        <a:rPr lang="en-US" sz="2000" b="1">
                          <a:latin typeface="宋体" panose="02010600030101010101" pitchFamily="2" charset="-122"/>
                          <a:ea typeface="宋体" panose="02010600030101010101" pitchFamily="2" charset="-122"/>
                          <a:cs typeface="宋体" panose="02010600030101010101" pitchFamily="2" charset="-122"/>
                        </a:rPr>
                        <a:t>、</a:t>
                      </a:r>
                      <a:r>
                        <a:rPr lang="en-US" sz="2000" b="1">
                          <a:latin typeface="Times New Roman" panose="02020603050405020304" pitchFamily="18" charset="0"/>
                          <a:cs typeface="Times New Roman" panose="02020603050405020304" pitchFamily="18" charset="0"/>
                        </a:rPr>
                        <a:t>村委会定期报告工作等形式</a:t>
                      </a:r>
                      <a:endParaRPr lang="en-US" altLang="en-US" sz="2000" b="1">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buNone/>
                      </a:pPr>
                      <a:r>
                        <a:rPr lang="en-US" sz="2000" b="1">
                          <a:latin typeface="Times New Roman" panose="02020603050405020304" pitchFamily="18" charset="0"/>
                          <a:cs typeface="Times New Roman" panose="02020603050405020304" pitchFamily="18" charset="0"/>
                        </a:rPr>
                        <a:t>各项工作居民监督</a:t>
                      </a:r>
                      <a:endParaRPr lang="en-US" altLang="en-US" sz="2000" b="1">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742440">
                <a:tc gridSpan="3">
                  <a:txBody>
                    <a:bodyPr vert="horz" wrap="square"/>
                    <a:lstStyle/>
                    <a:p>
                      <a:pPr indent="0" algn="ctr">
                        <a:buNone/>
                      </a:pPr>
                      <a:r>
                        <a:rPr lang="en-US" sz="3200" b="1">
                          <a:latin typeface="微软雅黑" panose="020b0503020204020204" charset="-122"/>
                          <a:ea typeface="微软雅黑" panose="020b0503020204020204" charset="-122"/>
                          <a:cs typeface="Times New Roman" panose="02020603050405020304" pitchFamily="18" charset="0"/>
                        </a:rPr>
                        <a:t>相同点</a:t>
                      </a:r>
                      <a:endParaRPr lang="en-US" altLang="en-US" sz="3200" b="1">
                        <a:latin typeface="微软雅黑" panose="020b0503020204020204" charset="-122"/>
                        <a:ea typeface="微软雅黑" panose="020b0503020204020204"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hMerge="1">
                  <a:txBody>
                    <a:bodyPr vert="horz" wrap="square"/>
                    <a:lstStyle/>
                    <a:p>
                      <a:endParaRPr lang="zh-CN"/>
                    </a:p>
                  </a:txBody>
                  <a:tcP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tcPr>
                </a:tc>
                <a:tc hMerge="1">
                  <a:txBody>
                    <a:bodyPr vert="horz" wrap="square"/>
                    <a:lstStyle/>
                    <a:p>
                      <a:endParaRPr lang="zh-CN"/>
                    </a:p>
                  </a:txBody>
                  <a:tcPr>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tcPr>
                </a:tc>
                <a:tc gridSpan="2">
                  <a:txBody>
                    <a:bodyPr vert="horz" wrap="square"/>
                    <a:lstStyle/>
                    <a:p>
                      <a:pPr indent="0">
                        <a:buNone/>
                      </a:pPr>
                      <a:r>
                        <a:rPr lang="en-US" sz="2400" b="1">
                          <a:latin typeface="宋体" panose="02010600030101010101" pitchFamily="2" charset="-122"/>
                          <a:ea typeface="宋体" panose="02010600030101010101" pitchFamily="2" charset="-122"/>
                          <a:cs typeface="宋体" panose="02010600030101010101" pitchFamily="2" charset="-122"/>
                        </a:rPr>
                        <a:t>①</a:t>
                      </a:r>
                      <a:r>
                        <a:rPr lang="en-US" sz="2400" b="1">
                          <a:latin typeface="Times New Roman" panose="02020603050405020304" pitchFamily="18" charset="0"/>
                          <a:cs typeface="Times New Roman" panose="02020603050405020304" pitchFamily="18" charset="0"/>
                        </a:rPr>
                        <a:t>二者都是我国基层民主</a:t>
                      </a:r>
                      <a:r>
                        <a:rPr lang="zh-CN" altLang="en-US" sz="2400" b="1">
                          <a:latin typeface="Times New Roman" panose="02020603050405020304" pitchFamily="18" charset="0"/>
                          <a:cs typeface="Times New Roman" panose="02020603050405020304" pitchFamily="18" charset="0"/>
                        </a:rPr>
                        <a:t>自治</a:t>
                      </a:r>
                      <a:r>
                        <a:rPr lang="en-US" sz="2400" b="1">
                          <a:latin typeface="Times New Roman" panose="02020603050405020304" pitchFamily="18" charset="0"/>
                          <a:cs typeface="Times New Roman" panose="02020603050405020304" pitchFamily="18" charset="0"/>
                        </a:rPr>
                        <a:t>的重要形式；</a:t>
                      </a:r>
                      <a:r>
                        <a:rPr lang="en-US" sz="2400" b="1">
                          <a:latin typeface="宋体" panose="02010600030101010101" pitchFamily="2" charset="-122"/>
                          <a:ea typeface="宋体" panose="02010600030101010101" pitchFamily="2" charset="-122"/>
                          <a:cs typeface="宋体" panose="02010600030101010101" pitchFamily="2" charset="-122"/>
                        </a:rPr>
                        <a:t>②</a:t>
                      </a:r>
                      <a:r>
                        <a:rPr lang="en-US" sz="2400" b="1">
                          <a:latin typeface="Times New Roman" panose="02020603050405020304" pitchFamily="18" charset="0"/>
                          <a:cs typeface="Times New Roman" panose="02020603050405020304" pitchFamily="18" charset="0"/>
                        </a:rPr>
                        <a:t>实行农村村民自治和城市居民自治</a:t>
                      </a:r>
                      <a:r>
                        <a:rPr lang="en-US" sz="2400" b="1">
                          <a:latin typeface="宋体" panose="02010600030101010101" pitchFamily="2" charset="-122"/>
                          <a:ea typeface="宋体" panose="02010600030101010101" pitchFamily="2" charset="-122"/>
                          <a:cs typeface="宋体" panose="02010600030101010101" pitchFamily="2" charset="-122"/>
                        </a:rPr>
                        <a:t>，</a:t>
                      </a:r>
                      <a:r>
                        <a:rPr lang="zh-CN" altLang="en-US" sz="2400" b="1">
                          <a:latin typeface="宋体" panose="02010600030101010101" pitchFamily="2" charset="-122"/>
                          <a:ea typeface="宋体" panose="02010600030101010101" pitchFamily="2" charset="-122"/>
                          <a:cs typeface="宋体" panose="02010600030101010101" pitchFamily="2" charset="-122"/>
                        </a:rPr>
                        <a:t>都</a:t>
                      </a:r>
                      <a:r>
                        <a:rPr lang="en-US" sz="2400" b="1">
                          <a:latin typeface="Times New Roman" panose="02020603050405020304" pitchFamily="18" charset="0"/>
                          <a:cs typeface="Times New Roman" panose="02020603050405020304" pitchFamily="18" charset="0"/>
                        </a:rPr>
                        <a:t>有利于扩大基层民主</a:t>
                      </a:r>
                      <a:r>
                        <a:rPr lang="en-US" sz="2400" b="1">
                          <a:latin typeface="宋体" panose="02010600030101010101" pitchFamily="2" charset="-122"/>
                          <a:ea typeface="宋体" panose="02010600030101010101" pitchFamily="2" charset="-122"/>
                          <a:cs typeface="宋体" panose="02010600030101010101" pitchFamily="2" charset="-122"/>
                        </a:rPr>
                        <a:t>，</a:t>
                      </a:r>
                      <a:r>
                        <a:rPr lang="en-US" sz="2400" b="1">
                          <a:latin typeface="Times New Roman" panose="02020603050405020304" pitchFamily="18" charset="0"/>
                          <a:cs typeface="Times New Roman" panose="02020603050405020304" pitchFamily="18" charset="0"/>
                        </a:rPr>
                        <a:t>保证人民群众依法管理自己的事情</a:t>
                      </a:r>
                      <a:r>
                        <a:rPr lang="en-US" sz="2400" b="1">
                          <a:latin typeface="宋体" panose="02010600030101010101" pitchFamily="2" charset="-122"/>
                          <a:ea typeface="宋体" panose="02010600030101010101" pitchFamily="2" charset="-122"/>
                          <a:cs typeface="宋体" panose="02010600030101010101" pitchFamily="2" charset="-122"/>
                        </a:rPr>
                        <a:t>，</a:t>
                      </a:r>
                      <a:r>
                        <a:rPr lang="en-US" sz="2400" b="1">
                          <a:latin typeface="Times New Roman" panose="02020603050405020304" pitchFamily="18" charset="0"/>
                          <a:cs typeface="Times New Roman" panose="02020603050405020304" pitchFamily="18" charset="0"/>
                        </a:rPr>
                        <a:t>创造自己的幸福生活</a:t>
                      </a:r>
                      <a:endParaRPr lang="en-US" altLang="en-US" sz="2400" b="1">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hMerge="1">
                  <a:txBody>
                    <a:bodyPr vert="horz" wrap="square"/>
                    <a:lstStyle/>
                    <a:p>
                      <a:endParaRPr lang="zh-CN"/>
                    </a:p>
                  </a:txBody>
                  <a:tcPr>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tcPr>
                </a:tc>
              </a:tr>
            </a:tbl>
          </a:graphicData>
        </a:graphic>
      </p:graphicFrame>
      <p:sp>
        <p:nvSpPr>
          <p:cNvPr id="103470" name="文本框 99"/>
          <p:cNvSpPr txBox="1"/>
          <p:nvPr>
            <p:custDataLst>
              <p:tags r:id="rId4"/>
            </p:custDataLst>
          </p:nvPr>
        </p:nvSpPr>
        <p:spPr>
          <a:xfrm>
            <a:off x="224790" y="1537970"/>
            <a:ext cx="1106170" cy="4523105"/>
          </a:xfrm>
          <a:prstGeom prst="rect">
            <a:avLst/>
          </a:prstGeom>
          <a:noFill/>
          <a:ln w="9525">
            <a:noFill/>
          </a:ln>
        </p:spPr>
        <p:txBody>
          <a:bodyPr wrap="square" anchor="t">
            <a:spAutoFit/>
          </a:bodyPr>
          <a:lstStyle/>
          <a:p>
            <a:pPr indent="306705" algn="l"/>
            <a:r>
              <a:rPr lang="zh-CN" altLang="zh-CN" sz="3200" b="1">
                <a:solidFill>
                  <a:srgbClr val="FF0000"/>
                </a:solidFill>
                <a:latin typeface="Arial" panose="020b0604020202020204" pitchFamily="34" charset="0"/>
                <a:ea typeface="黑体" panose="02010609060101010101" pitchFamily="49" charset="-122"/>
              </a:rPr>
              <a:t>农村村民自治</a:t>
            </a:r>
            <a:r>
              <a:rPr lang="zh-CN" altLang="zh-CN" sz="3200" b="1">
                <a:latin typeface="Arial" panose="020b0604020202020204" pitchFamily="34" charset="0"/>
                <a:ea typeface="黑体" panose="02010609060101010101" pitchFamily="49" charset="-122"/>
              </a:rPr>
              <a:t>和</a:t>
            </a:r>
            <a:r>
              <a:rPr lang="zh-CN" altLang="zh-CN" sz="3200" b="1">
                <a:solidFill>
                  <a:srgbClr val="FF0000"/>
                </a:solidFill>
                <a:latin typeface="Arial" panose="020b0604020202020204" pitchFamily="34" charset="0"/>
                <a:ea typeface="黑体" panose="02010609060101010101" pitchFamily="49" charset="-122"/>
              </a:rPr>
              <a:t>城市居民自治</a:t>
            </a:r>
            <a:r>
              <a:rPr lang="zh-CN" altLang="zh-CN" sz="3200" b="1">
                <a:latin typeface="Arial" panose="020b0604020202020204" pitchFamily="34" charset="0"/>
                <a:ea typeface="黑体" panose="02010609060101010101" pitchFamily="49" charset="-122"/>
              </a:rPr>
              <a:t>的异同点</a:t>
            </a:r>
            <a:endParaRPr lang="zh-CN" altLang="en-US" sz="3200" b="1">
              <a:latin typeface="Arial" panose="020b0604020202020204" pitchFamily="34" charset="0"/>
              <a:ea typeface="黑体" panose="02010609060101010101" pitchFamily="49" charset="-122"/>
            </a:endParaRPr>
          </a:p>
        </p:txBody>
      </p:sp>
      <p:sp>
        <p:nvSpPr>
          <p:cNvPr id="219" name=" 219"/>
          <p:cNvSpPr/>
          <p:nvPr>
            <p:custDataLst>
              <p:tags r:id="rId5"/>
            </p:custDataLst>
          </p:nvPr>
        </p:nvSpPr>
        <p:spPr>
          <a:xfrm>
            <a:off x="0" y="274320"/>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疑难解析</a:t>
            </a:r>
          </a:p>
        </p:txBody>
      </p:sp>
    </p:spTree>
  </p:cSld>
  <p:clrMapOvr>
    <a:masterClrMapping/>
  </p:clrMapOvr>
  <p:transition spd="med"/>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C_6_BD#57.be83da403"/>
          <p:cNvSpPr/>
          <p:nvPr>
            <p:custDataLst>
              <p:tags r:id="rId4"/>
            </p:custDataLst>
          </p:nvPr>
        </p:nvSpPr>
        <p:spPr>
          <a:xfrm>
            <a:off x="703723" y="1165488"/>
            <a:ext cx="10790418" cy="614063"/>
          </a:xfrm>
          <a:prstGeom prst="rect">
            <a:avLst/>
          </a:prstGeom>
          <a:noFill/>
        </p:spPr>
        <p:txBody>
          <a:bodyPr wrap="square" lIns="0" tIns="0" rIns="0" bIns="0" rtlCol="0" anchor="t"/>
          <a:lstStyle/>
          <a:p>
            <a:pPr algn="l">
              <a:lnSpc>
                <a:spcPct val="120000"/>
              </a:lnSpc>
            </a:pPr>
            <a:endParaRPr lang="en-US" sz="2565"/>
          </a:p>
        </p:txBody>
      </p:sp>
      <p:sp>
        <p:nvSpPr>
          <p:cNvPr id="3" name="P_7_BD#58.854a1ca17"/>
          <p:cNvSpPr/>
          <p:nvPr>
            <p:custDataLst>
              <p:tags r:id="rId5"/>
            </p:custDataLst>
          </p:nvPr>
        </p:nvSpPr>
        <p:spPr>
          <a:xfrm>
            <a:off x="703580" y="1362075"/>
            <a:ext cx="10670540" cy="1921510"/>
          </a:xfrm>
          <a:prstGeom prst="rect">
            <a:avLst/>
          </a:prstGeom>
          <a:noFill/>
        </p:spPr>
        <p:txBody>
          <a:bodyPr wrap="square" lIns="0" tIns="0" rIns="0" bIns="0" rtlCol="0" anchor="t"/>
          <a:lstStyle/>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1.村民委员会和居民委员会的性质是基层群众性自治组织，它不是国家机关，不是基层政权组织（我国基层政权组织，在农村，是乡、民族乡、镇一级；在城市，是指不设区的市、市辖区一级）。</a:t>
            </a:r>
            <a:endParaRPr lang="en-US" sz="2565"/>
          </a:p>
        </p:txBody>
      </p:sp>
      <p:sp>
        <p:nvSpPr>
          <p:cNvPr id="4" name="矩形 3"/>
          <p:cNvSpPr/>
          <p:nvPr>
            <p:custDataLst>
              <p:tags r:id="rId6"/>
            </p:custDataLst>
          </p:nvPr>
        </p:nvSpPr>
        <p:spPr>
          <a:xfrm>
            <a:off x="613553" y="690441"/>
            <a:ext cx="1488440" cy="565785"/>
          </a:xfrm>
          <a:prstGeom prst="rect">
            <a:avLst/>
          </a:prstGeom>
        </p:spPr>
        <p:txBody>
          <a:bodyPr wrap="none">
            <a:spAutoFit/>
          </a:bodyPr>
          <a:lstStyle/>
          <a:p>
            <a:pPr lvl="0">
              <a:lnSpc>
                <a:spcPct val="120000"/>
              </a:lnSpc>
            </a:pPr>
            <a:r>
              <a:rPr lang="en-US" altLang="zh-CN" sz="2565" b="1" err="1">
                <a:solidFill>
                  <a:srgbClr val="000000"/>
                </a:solidFill>
                <a:latin typeface="微软雅黑" panose="020b0503020204020204" charset="-122"/>
                <a:ea typeface="微软雅黑" panose="020b0503020204020204" charset="-122"/>
                <a:cs typeface="微软雅黑" panose="020b0503020204020204" pitchFamily="34" charset="-120"/>
              </a:rPr>
              <a:t>特别提醒</a:t>
            </a:r>
            <a:endParaRPr lang="en-US" altLang="zh-CN" sz="2565">
              <a:solidFill>
                <a:prstClr val="black"/>
              </a:solidFill>
            </a:endParaRPr>
          </a:p>
        </p:txBody>
      </p:sp>
      <p:sp>
        <p:nvSpPr>
          <p:cNvPr id="5" name="P_7_BD#60.6483f4970"/>
          <p:cNvSpPr/>
          <p:nvPr>
            <p:custDataLst>
              <p:tags r:id="rId7"/>
            </p:custDataLst>
          </p:nvPr>
        </p:nvSpPr>
        <p:spPr>
          <a:xfrm>
            <a:off x="703580" y="3302000"/>
            <a:ext cx="10790555" cy="2138680"/>
          </a:xfrm>
          <a:prstGeom prst="rect">
            <a:avLst/>
          </a:prstGeom>
          <a:noFill/>
        </p:spPr>
        <p:txBody>
          <a:bodyPr wrap="square" lIns="0" tIns="0" rIns="0" bIns="0" rtlCol="0" anchor="t"/>
          <a:lstStyle/>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2.基层群众自治的三个关键点</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①民主权利的行使：依法直接。②对象：基层公共事务和公益事业，非国家事务。③性质：“一是三非”，是基层群众性自治组织，非基层国家政权机关、非群众组织、非自治机关。</a:t>
            </a:r>
            <a:endParaRPr lang="en-US" sz="2565"/>
          </a:p>
        </p:txBody>
      </p:sp>
    </p:spTree>
  </p:cSld>
  <p:clrMapOvr>
    <a:masterClrMapping/>
  </p:clrMapOvr>
  <p:transition spd="med"/>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241" name="Text Box 2"/>
          <p:cNvSpPr txBox="1"/>
          <p:nvPr>
            <p:custDataLst>
              <p:tags r:id="rId3"/>
            </p:custDataLst>
          </p:nvPr>
        </p:nvSpPr>
        <p:spPr>
          <a:xfrm>
            <a:off x="913130" y="1150303"/>
            <a:ext cx="8064500" cy="583565"/>
          </a:xfrm>
          <a:prstGeom prst="rect">
            <a:avLst/>
          </a:prstGeom>
          <a:noFill/>
          <a:ln w="9525">
            <a:noFill/>
          </a:ln>
        </p:spPr>
        <p:txBody>
          <a:bodyPr anchor="t">
            <a:spAutoFit/>
          </a:bodyPr>
          <a:lstStyle/>
          <a:p>
            <a:pPr>
              <a:spcBef>
                <a:spcPct val="50000"/>
              </a:spcBef>
            </a:pPr>
            <a:r>
              <a:rPr lang="en-US" altLang="zh-CN" sz="3200" b="1">
                <a:ea typeface="微软雅黑" panose="020b0503020204020204" charset="-122"/>
                <a:cs typeface="微软雅黑" panose="020b0503020204020204" charset="-122"/>
              </a:rPr>
              <a:t>2</a:t>
            </a:r>
            <a:r>
              <a:rPr lang="zh-CN" altLang="en-US" sz="3200" b="1">
                <a:ea typeface="微软雅黑" panose="020b0503020204020204" charset="-122"/>
                <a:cs typeface="微软雅黑" panose="020b0503020204020204" charset="-122"/>
              </a:rPr>
              <a:t>、民主管理的意义</a:t>
            </a:r>
            <a:r>
              <a:rPr sz="3200" b="1" noProof="0">
                <a:ln>
                  <a:noFill/>
                </a:ln>
                <a:effectLst/>
                <a:uLnTx/>
                <a:uFillTx/>
                <a:latin typeface="宋体" panose="02010600030101010101" pitchFamily="2" charset="-122"/>
                <a:ea typeface="宋体" panose="02010600030101010101" pitchFamily="2" charset="-122"/>
                <a:sym typeface="宋体" panose="02010600030101010101" pitchFamily="2" charset="-122"/>
              </a:rPr>
              <a:t>（基层民主自治的</a:t>
            </a:r>
            <a:r>
              <a:rPr lang="zh-CN" sz="3200" b="1" noProof="0">
                <a:ln>
                  <a:noFill/>
                </a:ln>
                <a:effectLst/>
                <a:uLnTx/>
                <a:uFillTx/>
                <a:latin typeface="宋体" panose="02010600030101010101" pitchFamily="2" charset="-122"/>
                <a:ea typeface="宋体" panose="02010600030101010101" pitchFamily="2" charset="-122"/>
                <a:sym typeface="宋体" panose="02010600030101010101" pitchFamily="2" charset="-122"/>
              </a:rPr>
              <a:t>意义</a:t>
            </a:r>
            <a:r>
              <a:rPr sz="3200" b="1" noProof="0">
                <a:ln>
                  <a:noFill/>
                </a:ln>
                <a:effectLst/>
                <a:uLnTx/>
                <a:uFillTx/>
                <a:latin typeface="宋体" panose="02010600030101010101" pitchFamily="2" charset="-122"/>
                <a:ea typeface="宋体" panose="02010600030101010101" pitchFamily="2" charset="-122"/>
                <a:sym typeface="宋体" panose="02010600030101010101" pitchFamily="2" charset="-122"/>
              </a:rPr>
              <a:t>）</a:t>
            </a:r>
            <a:endParaRPr lang="zh-CN" altLang="en-US" sz="3200" b="1">
              <a:ea typeface="微软雅黑" panose="020b0503020204020204" charset="-122"/>
              <a:cs typeface="微软雅黑" panose="020b0503020204020204" charset="-122"/>
            </a:endParaRPr>
          </a:p>
        </p:txBody>
      </p:sp>
      <p:sp>
        <p:nvSpPr>
          <p:cNvPr id="106498" name="文本框 3"/>
          <p:cNvSpPr txBox="1"/>
          <p:nvPr>
            <p:custDataLst>
              <p:tags r:id="rId4"/>
            </p:custDataLst>
          </p:nvPr>
        </p:nvSpPr>
        <p:spPr>
          <a:xfrm>
            <a:off x="912813" y="2212023"/>
            <a:ext cx="10685462" cy="1568450"/>
          </a:xfrm>
          <a:prstGeom prst="rect">
            <a:avLst/>
          </a:prstGeom>
          <a:noFill/>
          <a:ln w="9525">
            <a:noFill/>
          </a:ln>
        </p:spPr>
        <p:txBody>
          <a:bodyPr wrap="square" anchor="t">
            <a:spAutoFit/>
          </a:bodyPr>
          <a:lstStyle/>
          <a:p>
            <a:pPr>
              <a:spcBef>
                <a:spcPct val="50000"/>
              </a:spcBef>
            </a:pPr>
            <a:r>
              <a:rPr lang="zh-CN" sz="3200" b="1">
                <a:latin typeface="Calibri"/>
                <a:ea typeface="黑体" panose="02010609060101010101" pitchFamily="49" charset="-122"/>
              </a:rPr>
              <a:t>①</a:t>
            </a:r>
            <a:r>
              <a:rPr lang="zh-CN" altLang="en-US" sz="3200" b="1">
                <a:latin typeface="黑体" panose="02010609060101010101" pitchFamily="49" charset="-122"/>
                <a:ea typeface="黑体" panose="02010609060101010101" pitchFamily="49" charset="-122"/>
              </a:rPr>
              <a:t>发展基层民主，</a:t>
            </a:r>
            <a:r>
              <a:rPr lang="zh-CN" altLang="en-US" sz="3200" b="1">
                <a:solidFill>
                  <a:schemeClr val="tx1"/>
                </a:solidFill>
                <a:latin typeface="黑体" panose="02010609060101010101" pitchFamily="49" charset="-122"/>
                <a:ea typeface="黑体" panose="02010609060101010101" pitchFamily="49" charset="-122"/>
              </a:rPr>
              <a:t>保障人民享有更多更切实的民主权利（参与权、知情权、管理权、监督权），</a:t>
            </a:r>
            <a:r>
              <a:rPr lang="zh-CN" altLang="en-US" sz="3200" b="1">
                <a:solidFill>
                  <a:srgbClr val="FF0000"/>
                </a:solidFill>
                <a:latin typeface="黑体" panose="02010609060101010101" pitchFamily="49" charset="-122"/>
                <a:ea typeface="黑体" panose="02010609060101010101" pitchFamily="49" charset="-122"/>
              </a:rPr>
              <a:t>是我国发展社会主义民主政治的重要内容。</a:t>
            </a:r>
          </a:p>
        </p:txBody>
      </p:sp>
      <p:sp>
        <p:nvSpPr>
          <p:cNvPr id="104451" name="Rectangle 2"/>
          <p:cNvSpPr/>
          <p:nvPr>
            <p:custDataLst>
              <p:tags r:id="rId5"/>
            </p:custDataLst>
          </p:nvPr>
        </p:nvSpPr>
        <p:spPr>
          <a:xfrm>
            <a:off x="1166178" y="4172903"/>
            <a:ext cx="1943100" cy="1568450"/>
          </a:xfrm>
          <a:prstGeom prst="rect">
            <a:avLst/>
          </a:prstGeom>
          <a:noFill/>
          <a:ln w="9525">
            <a:noFill/>
          </a:ln>
        </p:spPr>
        <p:txBody>
          <a:bodyPr wrap="square" anchor="t">
            <a:spAutoFit/>
          </a:bodyPr>
          <a:lstStyle/>
          <a:p>
            <a:pPr algn="ctr"/>
            <a:r>
              <a:rPr lang="zh-CN" altLang="en-US" sz="3200" b="1">
                <a:solidFill>
                  <a:schemeClr val="tx1"/>
                </a:solidFill>
                <a:latin typeface="黑体" panose="02010609060101010101" pitchFamily="49" charset="-122"/>
                <a:ea typeface="黑体" panose="02010609060101010101" pitchFamily="49" charset="-122"/>
              </a:rPr>
              <a:t>民主政治</a:t>
            </a:r>
            <a:endParaRPr lang="en-US" altLang="zh-CN" sz="3200" b="1">
              <a:solidFill>
                <a:schemeClr val="tx1"/>
              </a:solidFill>
              <a:latin typeface="黑体" panose="02010609060101010101" pitchFamily="49" charset="-122"/>
              <a:ea typeface="黑体" panose="02010609060101010101" pitchFamily="49" charset="-122"/>
            </a:endParaRPr>
          </a:p>
          <a:p>
            <a:pPr algn="ctr"/>
            <a:r>
              <a:rPr lang="zh-CN" altLang="en-US" sz="3200" b="1">
                <a:solidFill>
                  <a:schemeClr val="tx1"/>
                </a:solidFill>
                <a:latin typeface="黑体" panose="02010609060101010101" pitchFamily="49" charset="-122"/>
                <a:ea typeface="黑体" panose="02010609060101010101" pitchFamily="49" charset="-122"/>
              </a:rPr>
              <a:t>的内容</a:t>
            </a:r>
            <a:endParaRPr lang="en-US" altLang="zh-CN" sz="3200" b="1">
              <a:solidFill>
                <a:schemeClr val="tx1"/>
              </a:solidFill>
              <a:latin typeface="黑体" panose="02010609060101010101" pitchFamily="49" charset="-122"/>
              <a:ea typeface="黑体" panose="02010609060101010101" pitchFamily="49" charset="-122"/>
            </a:endParaRPr>
          </a:p>
          <a:p>
            <a:pPr algn="ctr"/>
            <a:r>
              <a:rPr lang="en-US" altLang="zh-CN" sz="3200" b="1">
                <a:solidFill>
                  <a:schemeClr val="tx1"/>
                </a:solidFill>
                <a:latin typeface="黑体" panose="02010609060101010101" pitchFamily="49" charset="-122"/>
                <a:ea typeface="黑体" panose="02010609060101010101" pitchFamily="49" charset="-122"/>
              </a:rPr>
              <a:t>(P.84)</a:t>
            </a:r>
          </a:p>
        </p:txBody>
      </p:sp>
      <p:sp>
        <p:nvSpPr>
          <p:cNvPr id="6" name="左大括号 5"/>
          <p:cNvSpPr/>
          <p:nvPr>
            <p:custDataLst>
              <p:tags r:id="rId6"/>
            </p:custDataLst>
          </p:nvPr>
        </p:nvSpPr>
        <p:spPr>
          <a:xfrm>
            <a:off x="3230880" y="4172903"/>
            <a:ext cx="431800" cy="1655763"/>
          </a:xfrm>
          <a:prstGeom prst="leftBrace">
            <a:avLst/>
          </a:prstGeom>
          <a:ln>
            <a:solidFill>
              <a:srgbClr val="0000FF"/>
            </a:solidFill>
          </a:ln>
        </p:spPr>
        <p:style>
          <a:lnRef idx="2">
            <a:schemeClr val="accent1"/>
          </a:lnRef>
          <a:fillRef idx="0">
            <a:schemeClr val="accent1"/>
          </a:fillRef>
          <a:effectRef idx="1">
            <a:schemeClr val="accent1"/>
          </a:effectRef>
          <a:fontRef idx="minor">
            <a:schemeClr val="tx1"/>
          </a:fontRef>
        </p:style>
        <p:txBody>
          <a:bodyPr rtlCol="0" anchor="ctr"/>
          <a:lstStyle/>
          <a:p>
            <a:pPr algn="ctr" fontAlgn="base"/>
            <a:endParaRPr lang="zh-CN" altLang="en-US" strike="noStrike" noProof="1"/>
          </a:p>
        </p:txBody>
      </p:sp>
      <p:sp>
        <p:nvSpPr>
          <p:cNvPr id="28" name="Rectangle 2"/>
          <p:cNvSpPr>
            <a:spLocks noChangeArrowheads="1"/>
          </p:cNvSpPr>
          <p:nvPr>
            <p:custDataLst>
              <p:tags r:id="rId7"/>
            </p:custDataLst>
          </p:nvPr>
        </p:nvSpPr>
        <p:spPr bwMode="auto">
          <a:xfrm>
            <a:off x="3783965" y="4030028"/>
            <a:ext cx="6946900" cy="20612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lvl1pPr eaLnBrk="0" hangingPunct="0">
              <a:defRPr sz="2400">
                <a:solidFill>
                  <a:schemeClr val="tx1"/>
                </a:solidFill>
                <a:latin typeface="Arial" panose="020b0604020202020204" pitchFamily="34" charset="0"/>
                <a:ea typeface="宋体" panose="02010600030101010101" pitchFamily="2" charset="-122"/>
              </a:defRPr>
            </a:lvl1pPr>
            <a:lvl2pPr marL="742950" indent="-285750" eaLnBrk="0" hangingPunct="0">
              <a:defRPr sz="2400">
                <a:solidFill>
                  <a:schemeClr val="tx1"/>
                </a:solidFill>
                <a:latin typeface="Arial" panose="020b0604020202020204" pitchFamily="34" charset="0"/>
                <a:ea typeface="宋体" panose="02010600030101010101" pitchFamily="2" charset="-122"/>
              </a:defRPr>
            </a:lvl2pPr>
            <a:lvl3pPr marL="1143000" indent="-228600" eaLnBrk="0" hangingPunct="0">
              <a:defRPr sz="2400">
                <a:solidFill>
                  <a:schemeClr val="tx1"/>
                </a:solidFill>
                <a:latin typeface="Arial" panose="020b0604020202020204" pitchFamily="34" charset="0"/>
                <a:ea typeface="宋体" panose="02010600030101010101" pitchFamily="2" charset="-122"/>
              </a:defRPr>
            </a:lvl3pPr>
            <a:lvl4pPr marL="1600200" indent="-228600" eaLnBrk="0" hangingPunct="0">
              <a:defRPr sz="2400">
                <a:solidFill>
                  <a:schemeClr val="tx1"/>
                </a:solidFill>
                <a:latin typeface="Arial" panose="020b0604020202020204" pitchFamily="34" charset="0"/>
                <a:ea typeface="宋体" panose="02010600030101010101" pitchFamily="2" charset="-122"/>
              </a:defRPr>
            </a:lvl4pPr>
            <a:lvl5pPr marL="2057400" indent="-228600" eaLnBrk="0" hangingPunct="0">
              <a:defRPr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defRPr/>
            </a:pPr>
            <a:r>
              <a:rPr lang="zh-CN" altLang="en-US" sz="3200" b="1" strike="noStrike" noProof="1" smtClean="0">
                <a:solidFill>
                  <a:schemeClr val="tx1"/>
                </a:solidFill>
                <a:effectLst/>
                <a:latin typeface="仿宋" panose="02010609060101010101" charset="-122"/>
                <a:ea typeface="仿宋" panose="02010609060101010101" charset="-122"/>
                <a:cs typeface="+mn-cs"/>
              </a:rPr>
              <a:t>①人民代表大会制度（</a:t>
            </a:r>
            <a:r>
              <a:rPr lang="zh-CN" altLang="en-US" sz="3200" b="1" i="1" u="sng" strike="noStrike" noProof="1" smtClean="0">
                <a:solidFill>
                  <a:schemeClr val="tx1"/>
                </a:solidFill>
                <a:effectLst/>
                <a:latin typeface="仿宋" panose="02010609060101010101" charset="-122"/>
                <a:ea typeface="仿宋" panose="02010609060101010101" charset="-122"/>
                <a:cs typeface="+mn-cs"/>
              </a:rPr>
              <a:t>根本政治制度</a:t>
            </a:r>
            <a:r>
              <a:rPr lang="zh-CN" altLang="en-US" sz="3200" b="1" strike="noStrike" noProof="1" smtClean="0">
                <a:solidFill>
                  <a:schemeClr val="tx1"/>
                </a:solidFill>
                <a:effectLst/>
                <a:latin typeface="仿宋" panose="02010609060101010101" charset="-122"/>
                <a:ea typeface="仿宋" panose="02010609060101010101" charset="-122"/>
                <a:cs typeface="+mn-cs"/>
              </a:rPr>
              <a:t>）</a:t>
            </a:r>
            <a:endParaRPr lang="en-US" altLang="zh-CN" sz="3200" b="1" strike="noStrike" noProof="1" smtClean="0">
              <a:solidFill>
                <a:schemeClr val="tx1"/>
              </a:solidFill>
              <a:effectLst/>
              <a:latin typeface="仿宋" panose="02010609060101010101" charset="-122"/>
              <a:ea typeface="仿宋" panose="02010609060101010101" charset="-122"/>
            </a:endParaRPr>
          </a:p>
          <a:p>
            <a:pPr eaLnBrk="1" fontAlgn="base" hangingPunct="1">
              <a:spcBef>
                <a:spcPct val="0"/>
              </a:spcBef>
              <a:defRPr/>
            </a:pPr>
            <a:r>
              <a:rPr lang="zh-CN" altLang="en-US" sz="3200" b="1" strike="noStrike" noProof="1" smtClean="0">
                <a:solidFill>
                  <a:schemeClr val="tx1"/>
                </a:solidFill>
                <a:effectLst/>
                <a:latin typeface="仿宋" panose="02010609060101010101" charset="-122"/>
                <a:ea typeface="仿宋" panose="02010609060101010101" charset="-122"/>
                <a:cs typeface="+mn-cs"/>
              </a:rPr>
              <a:t>②党领导的多党合作和政治协商制度</a:t>
            </a:r>
            <a:endParaRPr lang="en-US" altLang="zh-CN" sz="3200" b="1" strike="noStrike" noProof="1" smtClean="0">
              <a:solidFill>
                <a:schemeClr val="tx1"/>
              </a:solidFill>
              <a:effectLst/>
              <a:latin typeface="仿宋" panose="02010609060101010101" charset="-122"/>
              <a:ea typeface="仿宋" panose="02010609060101010101" charset="-122"/>
            </a:endParaRPr>
          </a:p>
          <a:p>
            <a:pPr eaLnBrk="1" fontAlgn="base" hangingPunct="1">
              <a:spcBef>
                <a:spcPct val="0"/>
              </a:spcBef>
              <a:defRPr/>
            </a:pPr>
            <a:r>
              <a:rPr lang="zh-CN" altLang="en-US" sz="3200" b="1" strike="noStrike" noProof="1" smtClean="0">
                <a:solidFill>
                  <a:schemeClr val="tx1"/>
                </a:solidFill>
                <a:effectLst/>
                <a:latin typeface="仿宋" panose="02010609060101010101" charset="-122"/>
                <a:ea typeface="仿宋" panose="02010609060101010101" charset="-122"/>
                <a:cs typeface="+mn-cs"/>
              </a:rPr>
              <a:t>③民族区域自治制度</a:t>
            </a:r>
            <a:endParaRPr lang="en-US" altLang="zh-CN" sz="3200" b="1" strike="noStrike" noProof="1" smtClean="0">
              <a:solidFill>
                <a:schemeClr val="tx1"/>
              </a:solidFill>
              <a:effectLst/>
              <a:latin typeface="仿宋" panose="02010609060101010101" charset="-122"/>
              <a:ea typeface="仿宋" panose="02010609060101010101" charset="-122"/>
            </a:endParaRPr>
          </a:p>
          <a:p>
            <a:pPr eaLnBrk="1" fontAlgn="base" hangingPunct="1">
              <a:spcBef>
                <a:spcPct val="0"/>
              </a:spcBef>
              <a:defRPr/>
            </a:pPr>
            <a:r>
              <a:rPr lang="zh-CN" altLang="en-US" sz="3200" b="1" strike="noStrike" noProof="1" smtClean="0">
                <a:solidFill>
                  <a:schemeClr val="tx1"/>
                </a:solidFill>
                <a:effectLst/>
                <a:latin typeface="仿宋" panose="02010609060101010101" charset="-122"/>
                <a:ea typeface="仿宋" panose="02010609060101010101" charset="-122"/>
                <a:cs typeface="+mn-cs"/>
              </a:rPr>
              <a:t>④村民、居民自治基层群众自治制度</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3" presetClass="entr" presetSubtype="10" fill="hold" grpId="5"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par>
                                <p:cTn id="8" presetID="3" presetClass="entr" presetSubtype="10" fill="hold" grpId="7"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blinds(horizontal)">
                                      <p:cBhvr>
                                        <p:cTn id="10"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5"/>
      <p:bldP spid="28" grpId="7"/>
    </p:bld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5" name="Text Box 6"/>
          <p:cNvSpPr txBox="1">
            <a:spLocks noChangeArrowheads="1"/>
          </p:cNvSpPr>
          <p:nvPr>
            <p:custDataLst>
              <p:tags r:id="rId3"/>
            </p:custDataLst>
          </p:nvPr>
        </p:nvSpPr>
        <p:spPr bwMode="auto">
          <a:xfrm>
            <a:off x="833120" y="1431925"/>
            <a:ext cx="10255250" cy="1568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defPPr>
              <a:defRPr lang="zh-CN"/>
            </a:defPPr>
            <a:lvl1pPr eaLnBrk="1" hangingPunct="1">
              <a:spcBef>
                <a:spcPct val="50000"/>
              </a:spcBef>
              <a:defRPr sz="2800" b="1">
                <a:latin typeface="Arial" panose="020b0604020202020204" pitchFamily="34" charset="0"/>
              </a:defRPr>
            </a:lvl1pPr>
            <a:lvl2pPr marL="742950" indent="-285750" eaLnBrk="0" hangingPunct="0">
              <a:defRPr sz="2400">
                <a:latin typeface="Arial" panose="020b0604020202020204" pitchFamily="34" charset="0"/>
              </a:defRPr>
            </a:lvl2pPr>
            <a:lvl3pPr marL="1143000" indent="-228600" eaLnBrk="0" hangingPunct="0">
              <a:defRPr sz="2400">
                <a:latin typeface="Arial" panose="020b0604020202020204" pitchFamily="34" charset="0"/>
              </a:defRPr>
            </a:lvl3pPr>
            <a:lvl4pPr marL="1600200" indent="-228600" eaLnBrk="0" hangingPunct="0">
              <a:defRPr sz="2400">
                <a:latin typeface="Arial" panose="020b0604020202020204" pitchFamily="34" charset="0"/>
              </a:defRPr>
            </a:lvl4pPr>
            <a:lvl5pPr marL="2057400" indent="-228600" eaLnBrk="0" hangingPunct="0">
              <a:defRPr sz="2400">
                <a:latin typeface="Arial" panose="020b0604020202020204" pitchFamily="34" charset="0"/>
              </a:defRPr>
            </a:lvl5pPr>
            <a:lvl6pPr marL="2514600" indent="-228600" eaLnBrk="0" fontAlgn="base" hangingPunct="0">
              <a:spcBef>
                <a:spcPct val="0"/>
              </a:spcBef>
              <a:spcAft>
                <a:spcPct val="0"/>
              </a:spcAft>
              <a:defRPr sz="2400">
                <a:latin typeface="Arial" panose="020b0604020202020204" pitchFamily="34" charset="0"/>
              </a:defRPr>
            </a:lvl6pPr>
            <a:lvl7pPr marL="2971800" indent="-228600" eaLnBrk="0" fontAlgn="base" hangingPunct="0">
              <a:spcBef>
                <a:spcPct val="0"/>
              </a:spcBef>
              <a:spcAft>
                <a:spcPct val="0"/>
              </a:spcAft>
              <a:defRPr sz="2400">
                <a:latin typeface="Arial" panose="020b0604020202020204" pitchFamily="34" charset="0"/>
              </a:defRPr>
            </a:lvl7pPr>
            <a:lvl8pPr marL="3429000" indent="-228600" eaLnBrk="0" fontAlgn="base" hangingPunct="0">
              <a:spcBef>
                <a:spcPct val="0"/>
              </a:spcBef>
              <a:spcAft>
                <a:spcPct val="0"/>
              </a:spcAft>
              <a:defRPr sz="2400">
                <a:latin typeface="Arial" panose="020b0604020202020204" pitchFamily="34" charset="0"/>
              </a:defRPr>
            </a:lvl8pPr>
            <a:lvl9pPr marL="3886200" indent="-228600" eaLnBrk="0" fontAlgn="base" hangingPunct="0">
              <a:spcBef>
                <a:spcPct val="0"/>
              </a:spcBef>
              <a:spcAft>
                <a:spcPct val="0"/>
              </a:spcAft>
              <a:defRPr sz="2400">
                <a:latin typeface="Arial" panose="020b0604020202020204" pitchFamily="34" charset="0"/>
              </a:defRPr>
            </a:lvl9pPr>
          </a:lstStyle>
          <a:p>
            <a:pPr algn="just" fontAlgn="base">
              <a:spcBef>
                <a:spcPct val="0"/>
              </a:spcBef>
            </a:pPr>
            <a:r>
              <a:rPr lang="zh-CN" altLang="en-US" sz="3200" strike="noStrike" noProof="1">
                <a:effectLst/>
                <a:latin typeface="黑体" panose="02010609060101010101" pitchFamily="49" charset="-122"/>
                <a:ea typeface="黑体" panose="02010609060101010101" pitchFamily="49" charset="-122"/>
                <a:cs typeface="+mn-cs"/>
              </a:rPr>
              <a:t>②</a:t>
            </a:r>
            <a:r>
              <a:rPr lang="zh-CN" altLang="en-US" sz="3200" strike="noStrike" noProof="1">
                <a:effectLst/>
                <a:latin typeface="黑体" panose="02010609060101010101" pitchFamily="49" charset="-122"/>
                <a:ea typeface="黑体" panose="02010609060101010101" pitchFamily="49" charset="-122"/>
                <a:cs typeface="+mn-cs"/>
                <a:sym typeface="+mn-ea"/>
              </a:rPr>
              <a:t>发展基层民主，实行村民自治和城市居民自治</a:t>
            </a:r>
            <a:r>
              <a:rPr lang="zh-CN" altLang="en-US" sz="3200" strike="noStrike" noProof="1">
                <a:solidFill>
                  <a:schemeClr val="tx1"/>
                </a:solidFill>
                <a:effectLst/>
                <a:latin typeface="黑体" panose="02010609060101010101" pitchFamily="49" charset="-122"/>
                <a:ea typeface="黑体" panose="02010609060101010101" pitchFamily="49" charset="-122"/>
                <a:cs typeface="+mn-cs"/>
                <a:sym typeface="+mn-ea"/>
              </a:rPr>
              <a:t>，有利于保证人</a:t>
            </a:r>
            <a:r>
              <a:rPr lang="zh-CN" altLang="en-US" sz="3200" strike="noStrike" noProof="1">
                <a:effectLst/>
                <a:latin typeface="黑体" panose="02010609060101010101" pitchFamily="49" charset="-122"/>
                <a:ea typeface="黑体" panose="02010609060101010101" pitchFamily="49" charset="-122"/>
                <a:cs typeface="+mn-cs"/>
                <a:sym typeface="+mn-ea"/>
              </a:rPr>
              <a:t>民群众依法</a:t>
            </a:r>
            <a:r>
              <a:rPr lang="zh-CN" altLang="en-US" sz="3200" strike="noStrike" noProof="1">
                <a:solidFill>
                  <a:srgbClr val="FF0000"/>
                </a:solidFill>
                <a:effectLst/>
                <a:latin typeface="黑体" panose="02010609060101010101" pitchFamily="49" charset="-122"/>
                <a:ea typeface="黑体" panose="02010609060101010101" pitchFamily="49" charset="-122"/>
                <a:cs typeface="+mn-cs"/>
                <a:sym typeface="+mn-ea"/>
              </a:rPr>
              <a:t>直接行使民主权利</a:t>
            </a:r>
            <a:r>
              <a:rPr lang="zh-CN" altLang="en-US" sz="3200" strike="noStrike" noProof="1">
                <a:effectLst/>
                <a:latin typeface="黑体" panose="02010609060101010101" pitchFamily="49" charset="-122"/>
                <a:ea typeface="黑体" panose="02010609060101010101" pitchFamily="49" charset="-122"/>
                <a:cs typeface="+mn-cs"/>
                <a:sym typeface="+mn-ea"/>
              </a:rPr>
              <a:t>，管理</a:t>
            </a:r>
            <a:r>
              <a:rPr lang="zh-CN" altLang="en-US" sz="3200" strike="noStrike" noProof="1">
                <a:solidFill>
                  <a:srgbClr val="0000FF"/>
                </a:solidFill>
                <a:effectLst/>
                <a:latin typeface="黑体" panose="02010609060101010101" pitchFamily="49" charset="-122"/>
                <a:ea typeface="黑体" panose="02010609060101010101" pitchFamily="49" charset="-122"/>
                <a:cs typeface="+mn-cs"/>
                <a:sym typeface="+mn-ea"/>
              </a:rPr>
              <a:t>基层</a:t>
            </a:r>
            <a:r>
              <a:rPr lang="zh-CN" altLang="en-US" sz="3200" strike="noStrike" noProof="1">
                <a:effectLst/>
                <a:latin typeface="黑体" panose="02010609060101010101" pitchFamily="49" charset="-122"/>
                <a:ea typeface="黑体" panose="02010609060101010101" pitchFamily="49" charset="-122"/>
                <a:cs typeface="+mn-cs"/>
                <a:sym typeface="+mn-ea"/>
              </a:rPr>
              <a:t>公共事务和公益事业，</a:t>
            </a:r>
            <a:r>
              <a:rPr lang="zh-CN" altLang="en-US" sz="3200" strike="noStrike" noProof="1">
                <a:solidFill>
                  <a:srgbClr val="FF0000"/>
                </a:solidFill>
                <a:effectLst/>
                <a:latin typeface="黑体" panose="02010609060101010101" pitchFamily="49" charset="-122"/>
                <a:ea typeface="黑体" panose="02010609060101010101" pitchFamily="49" charset="-122"/>
                <a:cs typeface="+mn-cs"/>
                <a:sym typeface="+mn-ea"/>
              </a:rPr>
              <a:t>是人民当家作主有效的途径。</a:t>
            </a:r>
            <a:endParaRPr lang="zh-CN" altLang="en-US" sz="3200" strike="noStrike" noProof="1">
              <a:effectLst/>
              <a:latin typeface="黑体" panose="02010609060101010101" pitchFamily="49" charset="-122"/>
              <a:ea typeface="黑体" panose="02010609060101010101" pitchFamily="49" charset="-122"/>
            </a:endParaRPr>
          </a:p>
        </p:txBody>
      </p:sp>
      <p:sp>
        <p:nvSpPr>
          <p:cNvPr id="2" name="矩形 1"/>
          <p:cNvSpPr/>
          <p:nvPr>
            <p:custDataLst>
              <p:tags r:id="rId4"/>
            </p:custDataLst>
          </p:nvPr>
        </p:nvSpPr>
        <p:spPr>
          <a:xfrm>
            <a:off x="673735" y="4185920"/>
            <a:ext cx="10896600" cy="1814830"/>
          </a:xfrm>
          <a:prstGeom prst="rect">
            <a:avLst/>
          </a:prstGeom>
          <a:noFill/>
          <a:ln w="28575">
            <a:solidFill>
              <a:srgbClr val="002060"/>
            </a:solidFill>
          </a:ln>
          <a:extLst>
            <a:ext uri="{909E8E84-426E-40DD-AFC4-6F175D3DCCD1}">
              <a14:hiddenFill xmlns:a14="http://schemas.microsoft.com/office/drawing/2010/main">
                <a:solidFill>
                  <a:schemeClr val="accent1">
                    <a:lumMod val="40000"/>
                    <a:lumOff val="60000"/>
                  </a:schemeClr>
                </a:solidFill>
              </a14:hiddenFill>
            </a:ext>
          </a:extLst>
        </p:spPr>
        <p:txBody>
          <a:bodyPr wrap="square">
            <a:spAutoFit/>
          </a:bodyPr>
          <a:lstStyle/>
          <a:p>
            <a:pPr algn="l" fontAlgn="base"/>
            <a:r>
              <a:rPr lang="zh-CN" altLang="en-US" sz="2800" strike="noStrike" noProof="1" smtClean="0">
                <a:effectLst/>
                <a:ea typeface="微软雅黑" panose="020b0503020204020204" charset="-122"/>
                <a:cs typeface="+mn-cs"/>
              </a:rPr>
              <a:t>特别提醒：</a:t>
            </a:r>
          </a:p>
          <a:p>
            <a:pPr algn="l" fontAlgn="base"/>
            <a:r>
              <a:rPr lang="zh-CN" altLang="en-US" sz="2800" strike="noStrike" noProof="1" smtClean="0">
                <a:effectLst/>
                <a:ea typeface="微软雅黑" panose="020b0503020204020204" charset="-122"/>
                <a:cs typeface="+mn-cs"/>
              </a:rPr>
              <a:t>人民当家作主途径</a:t>
            </a:r>
            <a:r>
              <a:rPr lang="zh-CN" altLang="en-US" sz="2800" strike="noStrike" noProof="1">
                <a:effectLst/>
                <a:ea typeface="微软雅黑" panose="020b0503020204020204" charset="-122"/>
                <a:cs typeface="+mn-cs"/>
              </a:rPr>
              <a:t>：</a:t>
            </a:r>
            <a:endParaRPr lang="en-US" altLang="zh-CN" sz="2800" strike="noStrike" noProof="1">
              <a:effectLst/>
              <a:ea typeface="微软雅黑" panose="020b0503020204020204" charset="-122"/>
            </a:endParaRPr>
          </a:p>
          <a:p>
            <a:pPr algn="just" fontAlgn="base"/>
            <a:r>
              <a:rPr lang="zh-CN" altLang="en-US" sz="2800" strike="noStrike" noProof="1">
                <a:effectLst/>
                <a:ea typeface="微软雅黑" panose="020b0503020204020204" charset="-122"/>
                <a:cs typeface="+mn-cs"/>
              </a:rPr>
              <a:t>实行基层群众民主自治，由人民群众</a:t>
            </a:r>
            <a:r>
              <a:rPr lang="zh-CN" altLang="en-US" sz="2800" strike="noStrike" noProof="1">
                <a:solidFill>
                  <a:srgbClr val="FF0000"/>
                </a:solidFill>
                <a:effectLst/>
                <a:ea typeface="微软雅黑" panose="020b0503020204020204" charset="-122"/>
                <a:cs typeface="+mn-cs"/>
              </a:rPr>
              <a:t>直接行使民主</a:t>
            </a:r>
            <a:r>
              <a:rPr lang="zh-CN" altLang="en-US" sz="2800" strike="noStrike" noProof="1" smtClean="0">
                <a:solidFill>
                  <a:srgbClr val="FF0000"/>
                </a:solidFill>
                <a:effectLst/>
                <a:ea typeface="微软雅黑" panose="020b0503020204020204" charset="-122"/>
                <a:cs typeface="+mn-cs"/>
              </a:rPr>
              <a:t>权利</a:t>
            </a:r>
            <a:r>
              <a:rPr lang="en-US" altLang="zh-CN" sz="2800" strike="noStrike" noProof="1" smtClean="0">
                <a:solidFill>
                  <a:srgbClr val="FF0000"/>
                </a:solidFill>
                <a:effectLst/>
                <a:ea typeface="微软雅黑" panose="020b0503020204020204" charset="-122"/>
                <a:cs typeface="+mn-cs"/>
              </a:rPr>
              <a:t>——</a:t>
            </a:r>
            <a:r>
              <a:rPr lang="zh-CN" altLang="en-US" sz="2800" strike="noStrike" noProof="1" smtClean="0">
                <a:solidFill>
                  <a:srgbClr val="FF0000"/>
                </a:solidFill>
                <a:effectLst/>
                <a:ea typeface="微软雅黑" panose="020b0503020204020204" charset="-122"/>
                <a:cs typeface="+mn-cs"/>
              </a:rPr>
              <a:t>有效途径</a:t>
            </a:r>
            <a:endParaRPr lang="en-US" altLang="zh-CN" sz="2800" strike="noStrike" noProof="1">
              <a:solidFill>
                <a:srgbClr val="FF0000"/>
              </a:solidFill>
              <a:effectLst/>
              <a:ea typeface="微软雅黑" panose="020b0503020204020204" charset="-122"/>
            </a:endParaRPr>
          </a:p>
          <a:p>
            <a:pPr algn="just" fontAlgn="base"/>
            <a:r>
              <a:rPr lang="zh-CN" altLang="en-US" sz="2800" strike="noStrike" noProof="1">
                <a:effectLst/>
                <a:ea typeface="微软雅黑" panose="020b0503020204020204" charset="-122"/>
                <a:cs typeface="+mn-cs"/>
              </a:rPr>
              <a:t>由人民选出代表组成人民代表大会，</a:t>
            </a:r>
            <a:r>
              <a:rPr lang="zh-CN" altLang="en-US" sz="2800" strike="noStrike" noProof="1">
                <a:solidFill>
                  <a:srgbClr val="FF0000"/>
                </a:solidFill>
                <a:effectLst/>
                <a:ea typeface="微软雅黑" panose="020b0503020204020204" charset="-122"/>
                <a:cs typeface="+mn-cs"/>
              </a:rPr>
              <a:t>统一行使</a:t>
            </a:r>
            <a:r>
              <a:rPr lang="zh-CN" altLang="en-US" sz="2800" strike="noStrike" noProof="1" smtClean="0">
                <a:solidFill>
                  <a:srgbClr val="FF0000"/>
                </a:solidFill>
                <a:effectLst/>
                <a:ea typeface="微软雅黑" panose="020b0503020204020204" charset="-122"/>
                <a:cs typeface="+mn-cs"/>
              </a:rPr>
              <a:t>国家权力</a:t>
            </a:r>
            <a:r>
              <a:rPr lang="en-US" altLang="zh-CN" sz="2800" strike="noStrike" noProof="1" smtClean="0">
                <a:solidFill>
                  <a:srgbClr val="FF0000"/>
                </a:solidFill>
                <a:effectLst/>
                <a:ea typeface="微软雅黑" panose="020b0503020204020204" charset="-122"/>
                <a:cs typeface="+mn-cs"/>
              </a:rPr>
              <a:t>——</a:t>
            </a:r>
            <a:r>
              <a:rPr lang="zh-CN" altLang="en-US" sz="2800" strike="noStrike" noProof="1" smtClean="0">
                <a:solidFill>
                  <a:srgbClr val="FF0000"/>
                </a:solidFill>
                <a:effectLst/>
                <a:ea typeface="微软雅黑" panose="020b0503020204020204" charset="-122"/>
                <a:cs typeface="+mn-cs"/>
              </a:rPr>
              <a:t>主要途径</a:t>
            </a:r>
          </a:p>
        </p:txBody>
      </p:sp>
      <p:sp>
        <p:nvSpPr>
          <p:cNvPr id="31" name="Rectangle 2"/>
          <p:cNvSpPr/>
          <p:nvPr>
            <p:custDataLst>
              <p:tags r:id="rId5"/>
            </p:custDataLst>
          </p:nvPr>
        </p:nvSpPr>
        <p:spPr>
          <a:xfrm>
            <a:off x="1624330" y="3000375"/>
            <a:ext cx="2403475" cy="646699"/>
          </a:xfrm>
          <a:prstGeom prst="wedgeRoundRectCallout">
            <a:avLst>
              <a:gd name="adj1" fmla="val -49550"/>
              <a:gd name="adj2" fmla="val -87708"/>
              <a:gd name="adj3" fmla="val 16667"/>
            </a:avLst>
          </a:prstGeom>
          <a:noFill/>
          <a:ln w="9525" cap="flat" cmpd="sng">
            <a:solidFill>
              <a:srgbClr val="FF0000"/>
            </a:solidFill>
            <a:prstDash val="solid"/>
            <a:miter/>
            <a:headEnd type="none" w="med" len="med"/>
            <a:tailEnd type="none" w="med" len="med"/>
          </a:ln>
        </p:spPr>
        <p:txBody>
          <a:bodyPr wrap="square" anchor="t">
            <a:spAutoFit/>
          </a:bodyPr>
          <a:lstStyle/>
          <a:p>
            <a:pPr algn="ctr"/>
            <a:r>
              <a:rPr lang="zh-CN" altLang="en-US" sz="3200" b="1">
                <a:solidFill>
                  <a:srgbClr val="FF0000"/>
                </a:solidFill>
                <a:latin typeface="黑体" panose="02010609060101010101" pitchFamily="49" charset="-122"/>
                <a:ea typeface="黑体" panose="02010609060101010101" pitchFamily="49" charset="-122"/>
              </a:rPr>
              <a:t>≠国家事务</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3"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after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1" grpId="3"/>
    </p:bld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6" name="文本框 5"/>
          <p:cNvSpPr txBox="1"/>
          <p:nvPr>
            <p:custDataLst>
              <p:tags r:id="rId3"/>
            </p:custDataLst>
          </p:nvPr>
        </p:nvSpPr>
        <p:spPr>
          <a:xfrm>
            <a:off x="1013460" y="1266190"/>
            <a:ext cx="10194925" cy="1568450"/>
          </a:xfrm>
          <a:prstGeom prst="rect">
            <a:avLst/>
          </a:prstGeom>
          <a:noFill/>
        </p:spPr>
        <p:txBody>
          <a:bodyPr wrap="square" rtlCol="0" anchor="t">
            <a:spAutoFit/>
          </a:bodyPr>
          <a:lstStyle/>
          <a:p>
            <a:pPr algn="l">
              <a:spcBef>
                <a:spcPct val="50000"/>
              </a:spcBef>
            </a:pPr>
            <a:r>
              <a:rPr lang="zh-CN" altLang="en-US" sz="3200" b="1">
                <a:latin typeface="Calibri"/>
                <a:ea typeface="黑体" panose="02010609060101010101" pitchFamily="49" charset="-122"/>
                <a:cs typeface="+mn-ea"/>
                <a:sym typeface="+mn-ea"/>
              </a:rPr>
              <a:t>③</a:t>
            </a:r>
            <a:r>
              <a:rPr lang="zh-CN" altLang="en-US" sz="3200" b="1">
                <a:latin typeface="黑体" panose="02010609060101010101" pitchFamily="49" charset="-122"/>
                <a:ea typeface="黑体" panose="02010609060101010101" pitchFamily="49" charset="-122"/>
                <a:cs typeface="+mn-ea"/>
                <a:sym typeface="+mn-ea"/>
              </a:rPr>
              <a:t>实行农村村民自治和城市居民自治，</a:t>
            </a:r>
            <a:r>
              <a:rPr lang="zh-CN" altLang="en-US" sz="3200" b="1">
                <a:solidFill>
                  <a:srgbClr val="FF0000"/>
                </a:solidFill>
                <a:latin typeface="黑体" panose="02010609060101010101" pitchFamily="49" charset="-122"/>
                <a:ea typeface="黑体" panose="02010609060101010101" pitchFamily="49" charset="-122"/>
                <a:cs typeface="+mn-ea"/>
                <a:sym typeface="+mn-ea"/>
              </a:rPr>
              <a:t>扩大</a:t>
            </a:r>
            <a:r>
              <a:rPr lang="zh-CN" altLang="en-US" sz="3200" b="1">
                <a:latin typeface="黑体" panose="02010609060101010101" pitchFamily="49" charset="-122"/>
                <a:ea typeface="黑体" panose="02010609060101010101" pitchFamily="49" charset="-122"/>
                <a:cs typeface="+mn-ea"/>
                <a:sym typeface="+mn-ea"/>
              </a:rPr>
              <a:t>基层民主，是社会主义民主</a:t>
            </a:r>
            <a:r>
              <a:rPr lang="zh-CN" altLang="en-US" sz="3200" b="1">
                <a:solidFill>
                  <a:srgbClr val="FF0000"/>
                </a:solidFill>
                <a:latin typeface="黑体" panose="02010609060101010101" pitchFamily="49" charset="-122"/>
                <a:ea typeface="黑体" panose="02010609060101010101" pitchFamily="49" charset="-122"/>
                <a:cs typeface="+mn-ea"/>
                <a:sym typeface="+mn-ea"/>
              </a:rPr>
              <a:t>最为广泛而深刻</a:t>
            </a:r>
            <a:r>
              <a:rPr lang="zh-CN" altLang="en-US" sz="3200" b="1">
                <a:latin typeface="黑体" panose="02010609060101010101" pitchFamily="49" charset="-122"/>
                <a:ea typeface="黑体" panose="02010609060101010101" pitchFamily="49" charset="-122"/>
                <a:cs typeface="+mn-ea"/>
                <a:sym typeface="+mn-ea"/>
              </a:rPr>
              <a:t>的实践，是发展</a:t>
            </a:r>
            <a:r>
              <a:rPr lang="zh-CN" altLang="en-US" sz="3200" b="1">
                <a:solidFill>
                  <a:schemeClr val="tx1"/>
                </a:solidFill>
                <a:latin typeface="黑体" panose="02010609060101010101" pitchFamily="49" charset="-122"/>
                <a:ea typeface="黑体" panose="02010609060101010101" pitchFamily="49" charset="-122"/>
                <a:cs typeface="+mn-ea"/>
                <a:sym typeface="+mn-ea"/>
              </a:rPr>
              <a:t>社会主义民主政治的</a:t>
            </a:r>
            <a:r>
              <a:rPr lang="zh-CN" altLang="en-US" sz="3200" b="1">
                <a:solidFill>
                  <a:srgbClr val="FF0000"/>
                </a:solidFill>
                <a:latin typeface="黑体" panose="02010609060101010101" pitchFamily="49" charset="-122"/>
                <a:ea typeface="黑体" panose="02010609060101010101" pitchFamily="49" charset="-122"/>
                <a:cs typeface="+mn-ea"/>
                <a:sym typeface="+mn-ea"/>
              </a:rPr>
              <a:t>基础性工程</a:t>
            </a:r>
            <a:r>
              <a:rPr lang="zh-CN" altLang="en-US" sz="3200" b="1">
                <a:latin typeface="黑体" panose="02010609060101010101" pitchFamily="49" charset="-122"/>
                <a:ea typeface="黑体" panose="02010609060101010101" pitchFamily="49" charset="-122"/>
                <a:cs typeface="+mn-ea"/>
                <a:sym typeface="+mn-ea"/>
              </a:rPr>
              <a:t>。（</a:t>
            </a:r>
            <a:r>
              <a:rPr lang="en-US" altLang="zh-CN" sz="3200" b="1">
                <a:latin typeface="黑体" panose="02010609060101010101" pitchFamily="49" charset="-122"/>
                <a:ea typeface="黑体" panose="02010609060101010101" pitchFamily="49" charset="-122"/>
                <a:cs typeface="+mn-ea"/>
                <a:sym typeface="+mn-ea"/>
              </a:rPr>
              <a:t>P26</a:t>
            </a:r>
            <a:r>
              <a:rPr lang="zh-CN" altLang="en-US" sz="3200" b="1">
                <a:latin typeface="黑体" panose="02010609060101010101" pitchFamily="49" charset="-122"/>
                <a:ea typeface="黑体" panose="02010609060101010101" pitchFamily="49" charset="-122"/>
                <a:cs typeface="+mn-ea"/>
                <a:sym typeface="+mn-ea"/>
              </a:rPr>
              <a:t>第一自然段）</a:t>
            </a:r>
            <a:endParaRPr lang="zh-CN" altLang="en-US"/>
          </a:p>
        </p:txBody>
      </p:sp>
    </p:spTree>
  </p:cSld>
  <p:clrMapOvr>
    <a:masterClrMapping/>
  </p:clrMapOvr>
  <p:transition spd="med"/>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C_6_BD#71.32ab113ce"/>
          <p:cNvSpPr/>
          <p:nvPr>
            <p:custDataLst>
              <p:tags r:id="rId4"/>
            </p:custDataLst>
          </p:nvPr>
        </p:nvSpPr>
        <p:spPr>
          <a:xfrm>
            <a:off x="703723" y="687538"/>
            <a:ext cx="10790418" cy="614063"/>
          </a:xfrm>
          <a:prstGeom prst="rect">
            <a:avLst/>
          </a:prstGeom>
          <a:noFill/>
        </p:spPr>
        <p:txBody>
          <a:bodyPr wrap="square" lIns="0" tIns="0" rIns="0" bIns="0" rtlCol="0" anchor="t"/>
          <a:lstStyle/>
          <a:p>
            <a:pPr algn="l">
              <a:lnSpc>
                <a:spcPct val="120000"/>
              </a:lnSpc>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命题点</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基层群众性自治组织的完善</a:t>
            </a:r>
            <a:endParaRPr lang="en-US" sz="2565"/>
          </a:p>
        </p:txBody>
      </p:sp>
      <p:sp>
        <p:nvSpPr>
          <p:cNvPr id="4" name="Q_7_BD.46_1#72.6e92720ca"/>
          <p:cNvSpPr/>
          <p:nvPr>
            <p:custDataLst>
              <p:tags r:id="rId5"/>
            </p:custDataLst>
          </p:nvPr>
        </p:nvSpPr>
        <p:spPr>
          <a:xfrm>
            <a:off x="700405" y="1351280"/>
            <a:ext cx="10794365" cy="4834255"/>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【典例】</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4C4C4C"/>
                </a:solidFill>
                <a:latin typeface="微软雅黑" panose="020b0503020204020204" charset="-122"/>
                <a:ea typeface="微软雅黑" panose="020b0503020204020204" charset="-122"/>
                <a:cs typeface="微软雅黑" panose="020b0503020204020204" pitchFamily="34" charset="-120"/>
              </a:rPr>
              <a:t>[2020·全国卷Ⅲ]</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近年来，某县各乡镇因地制宜在村委会办公楼、社区商店、医疗卫生室等地方设立近百个村民服务代办点，提供社保卡信息采集、申领老年人优待证等10多项政务服务。设立村民服务代办点</a:t>
            </a:r>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①优化了农村社区的组织结构</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②能够更好实现村民民主权利</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③是农村公共服务机制创新的体现</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④提升了基层政府公共服务水平</a:t>
            </a:r>
            <a:endParaRPr lang="en-US" sz="2565"/>
          </a:p>
          <a:p>
            <a:pPr algn="l">
              <a:lnSpc>
                <a:spcPct val="150000"/>
              </a:lnSpc>
              <a:spcAft>
                <a:spcPts val="600"/>
              </a:spcAft>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①②        B.</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①③         C.</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②④        D.</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③④</a:t>
            </a:r>
            <a:endParaRPr lang="en-US" sz="2565"/>
          </a:p>
        </p:txBody>
      </p:sp>
      <p:sp>
        <p:nvSpPr>
          <p:cNvPr id="5" name="Q_7_AN.47_1#72.6e92720ca.bracket"/>
          <p:cNvSpPr/>
          <p:nvPr>
            <p:custDataLst>
              <p:tags r:id="rId6"/>
            </p:custDataLst>
          </p:nvPr>
        </p:nvSpPr>
        <p:spPr>
          <a:xfrm>
            <a:off x="987533" y="3166499"/>
            <a:ext cx="334757" cy="524013"/>
          </a:xfrm>
          <a:prstGeom prst="rect">
            <a:avLst/>
          </a:prstGeom>
          <a:noFill/>
        </p:spPr>
        <p:txBody>
          <a:bodyPr wrap="none" lIns="0" tIns="0" rIns="0" bIns="0" rtlCol="0" anchor="t"/>
          <a:lstStyle/>
          <a:p>
            <a:pPr algn="l">
              <a:lnSpc>
                <a:spcPct val="15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D</a:t>
            </a:r>
            <a:endParaRPr lang="en-US" sz="100"/>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Q_7_BD.49_1#74.36d45815e"/>
          <p:cNvSpPr/>
          <p:nvPr>
            <p:custDataLst>
              <p:tags r:id="rId4"/>
            </p:custDataLst>
          </p:nvPr>
        </p:nvSpPr>
        <p:spPr>
          <a:xfrm>
            <a:off x="703723" y="1310925"/>
            <a:ext cx="10790418" cy="4702759"/>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【训练】</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[2020·</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海南学业水平选考</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 </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某地建立新时代村务活动“积分银行”制度</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把传统美德、遵纪守法、公益行动等内容作为积分存储</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积分既可以兑换生活用品</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还可以作为村民获得各种荣誉的依据。“积分银行”制度</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　　</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t>
            </a:r>
          </a:p>
          <a:p>
            <a:pPr algn="l">
              <a:lnSpc>
                <a:spcPct val="150000"/>
              </a:lnSpc>
              <a:spcAft>
                <a:spcPts val="600"/>
              </a:spcAft>
            </a:pP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①</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完善了基层政权治理体系　②扩大了村民管理公共事务的权利　</a:t>
            </a:r>
          </a:p>
          <a:p>
            <a:pPr algn="l">
              <a:lnSpc>
                <a:spcPct val="150000"/>
              </a:lnSpc>
              <a:spcAft>
                <a:spcPts val="600"/>
              </a:spcAft>
            </a:pP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③调动了村民参与村务活动的积极性　④推动了乡村社会治理</a:t>
            </a:r>
          </a:p>
          <a:p>
            <a:pPr algn="l">
              <a:lnSpc>
                <a:spcPct val="150000"/>
              </a:lnSpc>
              <a:spcAft>
                <a:spcPts val="600"/>
              </a:spcAft>
            </a:pP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A.①②	B.①④	C.②③	D.③④</a:t>
            </a:r>
            <a:endParaRPr lang="en-US" sz="2565"/>
          </a:p>
        </p:txBody>
      </p:sp>
      <p:sp>
        <p:nvSpPr>
          <p:cNvPr id="3" name="Q_7_AN.50_1#74.36d45815e.bracket"/>
          <p:cNvSpPr/>
          <p:nvPr>
            <p:custDataLst>
              <p:tags r:id="rId5"/>
            </p:custDataLst>
          </p:nvPr>
        </p:nvSpPr>
        <p:spPr>
          <a:xfrm>
            <a:off x="10943000" y="2546219"/>
            <a:ext cx="290775" cy="524013"/>
          </a:xfrm>
          <a:prstGeom prst="rect">
            <a:avLst/>
          </a:prstGeom>
          <a:noFill/>
        </p:spPr>
        <p:txBody>
          <a:bodyPr wrap="none" lIns="0" tIns="0" rIns="0" bIns="0" rtlCol="0" anchor="t"/>
          <a:lstStyle/>
          <a:p>
            <a:pPr algn="l">
              <a:lnSpc>
                <a:spcPct val="150000"/>
              </a:lnSpc>
            </a:pPr>
            <a:r>
              <a:rPr lang="en-US" altLang="zh-CN" sz="2565">
                <a:solidFill>
                  <a:srgbClr val="A00021"/>
                </a:solidFill>
                <a:latin typeface="微软雅黑" panose="020b0503020204020204" charset="-122"/>
                <a:ea typeface="微软雅黑" panose="020b0503020204020204" charset="-122"/>
                <a:cs typeface="微软雅黑" panose="020b0503020204020204" pitchFamily="34" charset="-120"/>
              </a:rPr>
              <a:t>D</a:t>
            </a:r>
            <a:endParaRPr lang="en-US" sz="100"/>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099" name="文本框 4098"/>
          <p:cNvSpPr txBox="1"/>
          <p:nvPr>
            <p:custDataLst>
              <p:tags r:id="rId3"/>
            </p:custDataLst>
          </p:nvPr>
        </p:nvSpPr>
        <p:spPr>
          <a:xfrm>
            <a:off x="2092325" y="2576830"/>
            <a:ext cx="2272030" cy="730885"/>
          </a:xfrm>
          <a:prstGeom prst="rect">
            <a:avLst/>
          </a:prstGeom>
          <a:noFill/>
          <a:ln w="9525">
            <a:noFill/>
          </a:ln>
        </p:spPr>
        <p:txBody>
          <a:bodyPr wrap="square" anchor="t">
            <a:spAutoFit/>
          </a:bodyPr>
          <a:lstStyle/>
          <a:p>
            <a:pPr>
              <a:lnSpc>
                <a:spcPct val="130000"/>
              </a:lnSpc>
              <a:buFont typeface="Wingdings" panose="05000000000000000000" charset="0"/>
            </a:pPr>
            <a:r>
              <a:rPr lang="zh-CN" altLang="en-US" sz="3200" b="1">
                <a:solidFill>
                  <a:srgbClr val="1704CE"/>
                </a:solidFill>
                <a:latin typeface="微软雅黑" panose="020b0503020204020204" charset="-122"/>
                <a:ea typeface="微软雅黑" panose="020b0503020204020204" charset="-122"/>
              </a:rPr>
              <a:t>    </a:t>
            </a:r>
            <a:r>
              <a:rPr lang="zh-CN" altLang="en-US" sz="3200" b="1">
                <a:solidFill>
                  <a:srgbClr val="FF0000"/>
                </a:solidFill>
                <a:latin typeface="微软雅黑" panose="020b0503020204020204" charset="-122"/>
                <a:ea typeface="微软雅黑" panose="020b0503020204020204" charset="-122"/>
              </a:rPr>
              <a:t>监督权</a:t>
            </a:r>
          </a:p>
        </p:txBody>
      </p:sp>
      <p:sp>
        <p:nvSpPr>
          <p:cNvPr id="2" name="左大括号 1"/>
          <p:cNvSpPr/>
          <p:nvPr>
            <p:custDataLst>
              <p:tags r:id="rId4"/>
            </p:custDataLst>
          </p:nvPr>
        </p:nvSpPr>
        <p:spPr>
          <a:xfrm>
            <a:off x="4141470" y="2155825"/>
            <a:ext cx="353060" cy="1573530"/>
          </a:xfrm>
          <a:prstGeom prst="leftBrace">
            <a:avLst>
              <a:gd name="adj1" fmla="val 73381"/>
              <a:gd name="adj2" fmla="val 50000"/>
            </a:avLst>
          </a:prstGeom>
          <a:ln w="47625"/>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5601" name="Text Box 42"/>
          <p:cNvSpPr txBox="1"/>
          <p:nvPr>
            <p:custDataLst>
              <p:tags r:id="rId5"/>
            </p:custDataLst>
          </p:nvPr>
        </p:nvSpPr>
        <p:spPr>
          <a:xfrm>
            <a:off x="4726940" y="2059305"/>
            <a:ext cx="6406515" cy="1576070"/>
          </a:xfrm>
          <a:prstGeom prst="rect">
            <a:avLst/>
          </a:prstGeom>
          <a:noFill/>
          <a:ln w="9525">
            <a:noFill/>
          </a:ln>
        </p:spPr>
        <p:txBody>
          <a:bodyPr wrap="square" anchor="t">
            <a:spAutoFit/>
          </a:bodyPr>
          <a:lstStyle/>
          <a:p>
            <a:pPr>
              <a:lnSpc>
                <a:spcPct val="115000"/>
              </a:lnSpc>
            </a:pPr>
            <a:r>
              <a:rPr lang="zh-CN" altLang="en-US" sz="2800" b="1">
                <a:solidFill>
                  <a:srgbClr val="FF0000"/>
                </a:solidFill>
                <a:latin typeface="汉仪南宫体简" pitchFamily="1" charset="-122"/>
                <a:ea typeface="汉仪南宫体简" pitchFamily="1" charset="-122"/>
              </a:rPr>
              <a:t>主体：</a:t>
            </a:r>
            <a:r>
              <a:rPr lang="zh-CN" altLang="en-US" sz="2800" b="1">
                <a:latin typeface="汉仪南宫体简" pitchFamily="1" charset="-122"/>
                <a:ea typeface="汉仪南宫体简" pitchFamily="1" charset="-122"/>
              </a:rPr>
              <a:t>公民</a:t>
            </a:r>
          </a:p>
          <a:p>
            <a:pPr>
              <a:lnSpc>
                <a:spcPct val="115000"/>
              </a:lnSpc>
            </a:pPr>
            <a:r>
              <a:rPr lang="zh-CN" altLang="en-US" sz="2800" b="1">
                <a:solidFill>
                  <a:srgbClr val="FF0000"/>
                </a:solidFill>
                <a:latin typeface="汉仪南宫体简" pitchFamily="1" charset="-122"/>
                <a:ea typeface="汉仪南宫体简" pitchFamily="1" charset="-122"/>
              </a:rPr>
              <a:t>对象：</a:t>
            </a:r>
            <a:r>
              <a:rPr lang="zh-CN" altLang="en-US" sz="2800" b="1">
                <a:latin typeface="汉仪南宫体简" pitchFamily="1" charset="-122"/>
                <a:ea typeface="汉仪南宫体简" pitchFamily="1" charset="-122"/>
              </a:rPr>
              <a:t>国家机关及工作人员</a:t>
            </a:r>
          </a:p>
          <a:p>
            <a:pPr>
              <a:lnSpc>
                <a:spcPct val="115000"/>
              </a:lnSpc>
            </a:pPr>
            <a:r>
              <a:rPr lang="zh-CN" altLang="en-US" sz="2800" b="1">
                <a:solidFill>
                  <a:srgbClr val="FF0000"/>
                </a:solidFill>
                <a:latin typeface="汉仪南宫体简" pitchFamily="1" charset="-122"/>
                <a:ea typeface="汉仪南宫体简" pitchFamily="1" charset="-122"/>
              </a:rPr>
              <a:t>内容：</a:t>
            </a:r>
            <a:r>
              <a:rPr lang="zh-CN" altLang="en-US" sz="2800" b="1">
                <a:latin typeface="汉仪南宫体简" pitchFamily="1" charset="-122"/>
                <a:ea typeface="汉仪南宫体简" pitchFamily="1" charset="-122"/>
              </a:rPr>
              <a:t>批评</a:t>
            </a:r>
            <a:r>
              <a:rPr lang="en-US" altLang="zh-CN" sz="2800" b="1">
                <a:latin typeface="汉仪南宫体简" pitchFamily="1" charset="-122"/>
                <a:ea typeface="汉仪南宫体简" pitchFamily="1" charset="-122"/>
              </a:rPr>
              <a:t>.</a:t>
            </a:r>
            <a:r>
              <a:rPr lang="zh-CN" altLang="en-US" sz="2800" b="1">
                <a:latin typeface="汉仪南宫体简" pitchFamily="1" charset="-122"/>
                <a:ea typeface="汉仪南宫体简" pitchFamily="1" charset="-122"/>
              </a:rPr>
              <a:t>建议</a:t>
            </a:r>
            <a:r>
              <a:rPr lang="en-US" altLang="zh-CN" sz="2800" b="1">
                <a:latin typeface="汉仪南宫体简" pitchFamily="1" charset="-122"/>
                <a:ea typeface="汉仪南宫体简" pitchFamily="1" charset="-122"/>
              </a:rPr>
              <a:t>.</a:t>
            </a:r>
            <a:r>
              <a:rPr lang="zh-CN" altLang="en-US" sz="2800" b="1">
                <a:latin typeface="汉仪南宫体简" pitchFamily="1" charset="-122"/>
                <a:ea typeface="汉仪南宫体简" pitchFamily="1" charset="-122"/>
              </a:rPr>
              <a:t>申诉</a:t>
            </a:r>
            <a:r>
              <a:rPr lang="en-US" altLang="zh-CN" sz="2800" b="1">
                <a:latin typeface="汉仪南宫体简" pitchFamily="1" charset="-122"/>
                <a:ea typeface="汉仪南宫体简" pitchFamily="1" charset="-122"/>
              </a:rPr>
              <a:t>.</a:t>
            </a:r>
            <a:r>
              <a:rPr lang="zh-CN" altLang="en-US" sz="2800" b="1">
                <a:latin typeface="汉仪南宫体简" pitchFamily="1" charset="-122"/>
                <a:ea typeface="汉仪南宫体简" pitchFamily="1" charset="-122"/>
              </a:rPr>
              <a:t>控告</a:t>
            </a:r>
            <a:r>
              <a:rPr lang="en-US" altLang="zh-CN" sz="2800" b="1">
                <a:latin typeface="汉仪南宫体简" pitchFamily="1" charset="-122"/>
                <a:ea typeface="汉仪南宫体简" pitchFamily="1" charset="-122"/>
              </a:rPr>
              <a:t>.</a:t>
            </a:r>
            <a:r>
              <a:rPr lang="zh-CN" altLang="en-US" sz="2800" b="1">
                <a:latin typeface="汉仪南宫体简" pitchFamily="1" charset="-122"/>
                <a:ea typeface="汉仪南宫体简" pitchFamily="1" charset="-122"/>
              </a:rPr>
              <a:t>检举</a:t>
            </a:r>
          </a:p>
        </p:txBody>
      </p:sp>
      <p:sp>
        <p:nvSpPr>
          <p:cNvPr id="10241" name="Text Box 2"/>
          <p:cNvSpPr txBox="1"/>
          <p:nvPr>
            <p:custDataLst>
              <p:tags r:id="rId6"/>
            </p:custDataLst>
          </p:nvPr>
        </p:nvSpPr>
        <p:spPr>
          <a:xfrm>
            <a:off x="882650" y="1376363"/>
            <a:ext cx="8064500" cy="583565"/>
          </a:xfrm>
          <a:prstGeom prst="rect">
            <a:avLst/>
          </a:prstGeom>
          <a:noFill/>
          <a:ln w="9525">
            <a:noFill/>
          </a:ln>
        </p:spPr>
        <p:txBody>
          <a:bodyPr anchor="t">
            <a:spAutoFit/>
          </a:bodyPr>
          <a:lstStyle/>
          <a:p>
            <a:pPr>
              <a:spcBef>
                <a:spcPct val="50000"/>
              </a:spcBef>
            </a:pPr>
            <a:r>
              <a:rPr lang="en-US" altLang="zh-CN" sz="3200" b="1">
                <a:ea typeface="微软雅黑" panose="020b0503020204020204" charset="-122"/>
                <a:cs typeface="微软雅黑" panose="020b0503020204020204" charset="-122"/>
              </a:rPr>
              <a:t>1</a:t>
            </a:r>
            <a:r>
              <a:rPr lang="zh-CN" altLang="en-US" sz="3200" b="1">
                <a:ea typeface="微软雅黑" panose="020b0503020204020204" charset="-122"/>
                <a:cs typeface="微软雅黑" panose="020b0503020204020204" charset="-122"/>
              </a:rPr>
              <a:t>、公民的监督权</a:t>
            </a:r>
          </a:p>
        </p:txBody>
      </p:sp>
      <p:sp>
        <p:nvSpPr>
          <p:cNvPr id="25603" name="Rectangle 842"/>
          <p:cNvSpPr/>
          <p:nvPr>
            <p:custDataLst>
              <p:tags r:id="rId7"/>
            </p:custDataLst>
          </p:nvPr>
        </p:nvSpPr>
        <p:spPr>
          <a:xfrm>
            <a:off x="734060" y="391795"/>
            <a:ext cx="9291320" cy="645160"/>
          </a:xfrm>
          <a:prstGeom prst="rect">
            <a:avLst/>
          </a:prstGeom>
          <a:noFill/>
          <a:ln w="9525">
            <a:noFill/>
          </a:ln>
        </p:spPr>
        <p:txBody>
          <a:bodyPr wrap="square">
            <a:spAutoFit/>
          </a:bodyPr>
          <a:lstStyle/>
          <a:p>
            <a:pPr indent="-341630"/>
            <a:r>
              <a:rPr lang="zh-CN" altLang="en-US" sz="3600" b="1">
                <a:solidFill>
                  <a:srgbClr val="FF0000"/>
                </a:solidFill>
                <a:latin typeface="Calibri"/>
                <a:ea typeface="黑体" panose="02010609060101010101" pitchFamily="49" charset="-122"/>
              </a:rPr>
              <a:t>核心考点四 ：民主监督</a:t>
            </a:r>
          </a:p>
        </p:txBody>
      </p:sp>
      <p:sp>
        <p:nvSpPr>
          <p:cNvPr id="4" name="矩形 3"/>
          <p:cNvSpPr/>
          <p:nvPr>
            <p:custDataLst>
              <p:tags r:id="rId8"/>
            </p:custDataLst>
          </p:nvPr>
        </p:nvSpPr>
        <p:spPr>
          <a:xfrm>
            <a:off x="979488" y="4181475"/>
            <a:ext cx="10528300" cy="2245360"/>
          </a:xfrm>
          <a:prstGeom prst="rect">
            <a:avLst/>
          </a:prstGeom>
          <a:noFill/>
          <a:ln w="9525">
            <a:noFill/>
          </a:ln>
        </p:spPr>
        <p:txBody>
          <a:bodyPr wrap="square" anchor="t">
            <a:spAutoFit/>
          </a:bodyPr>
          <a:lstStyle/>
          <a:p>
            <a:r>
              <a:rPr lang="zh-CN" altLang="en-US" sz="2800" b="1">
                <a:solidFill>
                  <a:schemeClr val="tx1"/>
                </a:solidFill>
                <a:latin typeface="楷体" panose="02010609060101010101" pitchFamily="49" charset="-122"/>
                <a:ea typeface="楷体" panose="02010609060101010101" pitchFamily="49" charset="-122"/>
                <a:sym typeface="等线"/>
              </a:rPr>
              <a:t>特别提醒：</a:t>
            </a:r>
            <a:endParaRPr lang="en-US" altLang="zh-CN" sz="2800" b="1">
              <a:solidFill>
                <a:schemeClr val="tx1"/>
              </a:solidFill>
              <a:latin typeface="楷体" panose="02010609060101010101" pitchFamily="49" charset="-122"/>
              <a:ea typeface="楷体" panose="02010609060101010101" pitchFamily="49" charset="-122"/>
              <a:sym typeface="等线"/>
            </a:endParaRPr>
          </a:p>
          <a:p>
            <a:r>
              <a:rPr lang="zh-CN" altLang="en-US" sz="2800" b="1">
                <a:solidFill>
                  <a:schemeClr val="tx1"/>
                </a:solidFill>
                <a:latin typeface="楷体" panose="02010609060101010101" pitchFamily="49" charset="-122"/>
                <a:ea typeface="楷体" panose="02010609060101010101" pitchFamily="49" charset="-122"/>
                <a:sym typeface="等线"/>
              </a:rPr>
              <a:t>公民的监督权是指公民有权监督一切国家机关和国家工作人员的权利。而民主监督过程中其主体可以是公民，也可以是村民、市民、民主党派、政协等，其监督的对象不仅仅限于国家机关。</a:t>
            </a:r>
            <a:endParaRPr lang="en-US" altLang="zh-CN" sz="2800" b="1">
              <a:solidFill>
                <a:srgbClr val="000000"/>
              </a:solidFill>
              <a:latin typeface="楷体" panose="02010609060101010101" pitchFamily="49" charset="-122"/>
              <a:ea typeface="楷体" panose="02010609060101010101" pitchFamily="49" charset="-122"/>
              <a:sym typeface="等线"/>
            </a:endParaRPr>
          </a:p>
          <a:p>
            <a:r>
              <a:rPr lang="zh-CN" altLang="en-US" sz="2800" b="1">
                <a:solidFill>
                  <a:srgbClr val="FF0000"/>
                </a:solidFill>
                <a:latin typeface="楷体" panose="02010609060101010101" pitchFamily="49" charset="-122"/>
                <a:ea typeface="楷体" panose="02010609060101010101" pitchFamily="49" charset="-122"/>
                <a:sym typeface="等线"/>
              </a:rPr>
              <a:t>所以，民主监督</a:t>
            </a:r>
            <a:r>
              <a:rPr lang="en-US" altLang="zh-CN" sz="2800" b="1">
                <a:solidFill>
                  <a:srgbClr val="FF0000"/>
                </a:solidFill>
                <a:latin typeface="楷体" panose="02010609060101010101" pitchFamily="49" charset="-122"/>
                <a:ea typeface="楷体" panose="02010609060101010101" pitchFamily="49" charset="-122"/>
                <a:sym typeface="等线"/>
              </a:rPr>
              <a:t>&gt;</a:t>
            </a:r>
            <a:r>
              <a:rPr lang="zh-CN" altLang="en-US" sz="2800" b="1">
                <a:solidFill>
                  <a:srgbClr val="FF0000"/>
                </a:solidFill>
                <a:latin typeface="楷体" panose="02010609060101010101" pitchFamily="49" charset="-122"/>
                <a:ea typeface="楷体" panose="02010609060101010101" pitchFamily="49" charset="-122"/>
                <a:sym typeface="等线"/>
              </a:rPr>
              <a:t>公民行使监督权</a:t>
            </a:r>
            <a:endParaRPr lang="zh-CN" altLang="en-US" sz="2800" b="1">
              <a:solidFill>
                <a:srgbClr val="000000"/>
              </a:solidFill>
              <a:latin typeface="楷体" panose="02010609060101010101" pitchFamily="49" charset="-122"/>
              <a:ea typeface="楷体" panose="02010609060101010101" pitchFamily="49" charset="-122"/>
              <a:sym typeface="等线"/>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100000">
                                          <p:val>
                                            <p:strVal val="#ppt_x"/>
                                          </p:val>
                                        </p:tav>
                                      </p:tavLst>
                                    </p:anim>
                                    <p:anim calcmode="lin" valueType="num">
                                      <p:cBhvr>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aphicFrame>
        <p:nvGraphicFramePr>
          <p:cNvPr id="2" name="表格 1"/>
          <p:cNvGraphicFramePr>
            <a:graphicFrameLocks noGrp="1"/>
          </p:cNvGraphicFramePr>
          <p:nvPr>
            <p:custDataLst>
              <p:tags r:id="rId3"/>
            </p:custDataLst>
          </p:nvPr>
        </p:nvGraphicFramePr>
        <p:xfrm>
          <a:off x="238125" y="1150303"/>
          <a:ext cx="11628755" cy="4968240"/>
        </p:xfrm>
        <a:graphic>
          <a:graphicData uri="http://schemas.openxmlformats.org/drawingml/2006/table">
            <a:tbl>
              <a:tblPr/>
              <a:tblGrid>
                <a:gridCol w="2795905"/>
                <a:gridCol w="3743325"/>
                <a:gridCol w="2689225"/>
                <a:gridCol w="2400300"/>
              </a:tblGrid>
              <a:tr h="644525">
                <a:tc>
                  <a:txBody>
                    <a:bodyPr vert="horz" wrap="square"/>
                    <a:lstStyle/>
                    <a:p>
                      <a:pPr marL="0" lvl="0" indent="0" algn="ctr">
                        <a:spcBef>
                          <a:spcPct val="0"/>
                        </a:spcBef>
                        <a:buNone/>
                      </a:pPr>
                      <a:r>
                        <a:rPr lang="zh-CN" altLang="en-US" sz="2800" b="1">
                          <a:latin typeface="黑体" panose="02010609060101010101" pitchFamily="49" charset="-122"/>
                          <a:ea typeface="黑体" panose="02010609060101010101" pitchFamily="49" charset="-122"/>
                        </a:rPr>
                        <a:t>民主监督的方式</a:t>
                      </a: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marL="0" lvl="0" indent="0" algn="ctr">
                        <a:spcBef>
                          <a:spcPct val="0"/>
                        </a:spcBef>
                        <a:buNone/>
                      </a:pPr>
                      <a:r>
                        <a:rPr lang="zh-CN" altLang="en-US" sz="2800" b="1">
                          <a:solidFill>
                            <a:schemeClr val="tx1"/>
                          </a:solidFill>
                          <a:latin typeface="黑体" panose="02010609060101010101" pitchFamily="49" charset="-122"/>
                          <a:ea typeface="黑体" panose="02010609060101010101" pitchFamily="49" charset="-122"/>
                        </a:rPr>
                        <a:t>含  义</a:t>
                      </a: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marL="0" lvl="0" indent="0" algn="ctr">
                        <a:spcBef>
                          <a:spcPct val="0"/>
                        </a:spcBef>
                        <a:buNone/>
                      </a:pPr>
                      <a:r>
                        <a:rPr lang="zh-CN" altLang="en-US" sz="2800" b="1">
                          <a:solidFill>
                            <a:schemeClr val="tx1"/>
                          </a:solidFill>
                          <a:latin typeface="黑体" panose="02010609060101010101" pitchFamily="49" charset="-122"/>
                          <a:ea typeface="黑体" panose="02010609060101010101" pitchFamily="49" charset="-122"/>
                        </a:rPr>
                        <a:t>特  点</a:t>
                      </a: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marL="0" lvl="0" indent="0" algn="ctr">
                        <a:spcBef>
                          <a:spcPct val="0"/>
                        </a:spcBef>
                        <a:buNone/>
                      </a:pPr>
                      <a:r>
                        <a:rPr lang="zh-CN" altLang="en-US" sz="2800" b="1">
                          <a:solidFill>
                            <a:schemeClr val="tx1"/>
                          </a:solidFill>
                          <a:latin typeface="黑体" panose="02010609060101010101" pitchFamily="49" charset="-122"/>
                          <a:ea typeface="黑体" panose="02010609060101010101" pitchFamily="49" charset="-122"/>
                        </a:rPr>
                        <a:t>作  用</a:t>
                      </a: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231265">
                <a:tc>
                  <a:txBody>
                    <a:bodyPr vert="horz" wrap="square"/>
                    <a:lstStyle/>
                    <a:p>
                      <a:pPr marL="0" lvl="0" indent="0" algn="ctr">
                        <a:spcBef>
                          <a:spcPct val="0"/>
                        </a:spcBef>
                        <a:buNone/>
                      </a:pPr>
                      <a:endParaRPr lang="en-US" altLang="zh-CN" sz="2800" b="1">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endParaRPr>
                    </a:p>
                    <a:p>
                      <a:pPr marL="0" lvl="0" indent="0" algn="ctr">
                        <a:spcBef>
                          <a:spcPct val="0"/>
                        </a:spcBef>
                        <a:buNone/>
                      </a:pPr>
                      <a:r>
                        <a:rPr lang="zh-CN" altLang="en-US" sz="2800" b="1">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rPr>
                        <a:t>信访制度</a:t>
                      </a: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marL="0" lvl="0" indent="0" algn="ctr">
                        <a:spcBef>
                          <a:spcPct val="0"/>
                        </a:spcBef>
                        <a:buNone/>
                      </a:pPr>
                      <a:endParaRPr lang="zh-CN" altLang="en-US" sz="2000" b="1">
                        <a:latin typeface="黑体" panose="02010609060101010101" pitchFamily="49" charset="-122"/>
                        <a:ea typeface="黑体" panose="02010609060101010101" pitchFamily="49"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marL="0" lvl="0" indent="0" algn="ctr">
                        <a:spcBef>
                          <a:spcPct val="0"/>
                        </a:spcBef>
                        <a:buNone/>
                      </a:pPr>
                      <a:endParaRPr lang="zh-CN" altLang="en-US" sz="2000" b="1">
                        <a:latin typeface="黑体" panose="02010609060101010101" pitchFamily="49" charset="-122"/>
                        <a:ea typeface="黑体" panose="02010609060101010101" pitchFamily="49"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marL="0" lvl="0" indent="0" algn="ctr">
                        <a:spcBef>
                          <a:spcPct val="0"/>
                        </a:spcBef>
                        <a:buNone/>
                      </a:pPr>
                      <a:endParaRPr lang="zh-CN" altLang="en-US" sz="2000" b="1">
                        <a:latin typeface="黑体" panose="02010609060101010101" pitchFamily="49" charset="-122"/>
                        <a:ea typeface="黑体" panose="02010609060101010101" pitchFamily="49"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358900">
                <a:tc>
                  <a:txBody>
                    <a:bodyPr vert="horz" wrap="square"/>
                    <a:lstStyle/>
                    <a:p>
                      <a:pPr marL="0" lvl="0" indent="0" algn="ctr">
                        <a:spcBef>
                          <a:spcPct val="0"/>
                        </a:spcBef>
                        <a:buNone/>
                      </a:pPr>
                      <a:endParaRPr lang="en-US" altLang="zh-CN" sz="2800" b="1">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endParaRPr>
                    </a:p>
                    <a:p>
                      <a:pPr marL="0" lvl="0" indent="0" algn="ctr">
                        <a:spcBef>
                          <a:spcPct val="0"/>
                        </a:spcBef>
                        <a:buNone/>
                      </a:pPr>
                      <a:r>
                        <a:rPr lang="zh-CN" altLang="en-US" sz="2800" b="1">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rPr>
                        <a:t>人大代表</a:t>
                      </a:r>
                    </a:p>
                    <a:p>
                      <a:pPr marL="0" lvl="0" indent="0" algn="ctr">
                        <a:spcBef>
                          <a:spcPct val="0"/>
                        </a:spcBef>
                        <a:buNone/>
                      </a:pPr>
                      <a:r>
                        <a:rPr lang="zh-CN" altLang="en-US" sz="2800" b="1">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rPr>
                        <a:t>联系群众制度</a:t>
                      </a: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marL="0" lvl="0" indent="0" algn="ctr">
                        <a:spcBef>
                          <a:spcPct val="0"/>
                        </a:spcBef>
                        <a:buNone/>
                      </a:pPr>
                      <a:endParaRPr lang="zh-CN" altLang="en-US" sz="2000" b="1">
                        <a:latin typeface="黑体" panose="02010609060101010101" pitchFamily="49" charset="-122"/>
                        <a:ea typeface="黑体" panose="02010609060101010101" pitchFamily="49"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marL="0" lvl="0" indent="0" algn="ctr">
                        <a:spcBef>
                          <a:spcPct val="0"/>
                        </a:spcBef>
                        <a:buNone/>
                      </a:pPr>
                      <a:endParaRPr lang="zh-CN" altLang="en-US" sz="2000" b="1">
                        <a:latin typeface="黑体" panose="02010609060101010101" pitchFamily="49" charset="-122"/>
                        <a:ea typeface="黑体" panose="02010609060101010101" pitchFamily="49"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marL="0" lvl="0" indent="0" algn="ctr">
                        <a:spcBef>
                          <a:spcPct val="0"/>
                        </a:spcBef>
                        <a:buNone/>
                      </a:pPr>
                      <a:endParaRPr lang="zh-CN" altLang="en-US" sz="2000" b="1">
                        <a:latin typeface="黑体" panose="02010609060101010101" pitchFamily="49" charset="-122"/>
                        <a:ea typeface="黑体" panose="02010609060101010101" pitchFamily="49"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021080">
                <a:tc>
                  <a:txBody>
                    <a:bodyPr vert="horz" wrap="square"/>
                    <a:lstStyle/>
                    <a:p>
                      <a:pPr marL="0" lvl="0" indent="0" algn="ctr">
                        <a:spcBef>
                          <a:spcPct val="0"/>
                        </a:spcBef>
                        <a:buNone/>
                      </a:pPr>
                      <a:endParaRPr lang="zh-CN" altLang="en-US" sz="2800" b="1">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endParaRPr>
                    </a:p>
                    <a:p>
                      <a:pPr marL="0" lvl="0" indent="0" algn="ctr">
                        <a:spcBef>
                          <a:spcPct val="0"/>
                        </a:spcBef>
                        <a:buNone/>
                      </a:pPr>
                      <a:r>
                        <a:rPr lang="zh-CN" altLang="en-US" sz="2800" b="1">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rPr>
                        <a:t>舆论监督制度</a:t>
                      </a: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marL="0" lvl="0" indent="0" algn="ctr">
                        <a:spcBef>
                          <a:spcPct val="0"/>
                        </a:spcBef>
                        <a:buNone/>
                      </a:pPr>
                      <a:endParaRPr lang="zh-CN" altLang="en-US" sz="2000" b="1">
                        <a:latin typeface="黑体" panose="02010609060101010101" pitchFamily="49" charset="-122"/>
                        <a:ea typeface="黑体" panose="02010609060101010101" pitchFamily="49"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marL="0" lvl="0" indent="0" algn="ctr">
                        <a:spcBef>
                          <a:spcPct val="0"/>
                        </a:spcBef>
                        <a:buNone/>
                      </a:pPr>
                      <a:endParaRPr lang="zh-CN" altLang="en-US" sz="2000" b="1">
                        <a:latin typeface="黑体" panose="02010609060101010101" pitchFamily="49" charset="-122"/>
                        <a:ea typeface="黑体" panose="02010609060101010101" pitchFamily="49"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marL="0" lvl="0" indent="0" algn="ctr">
                        <a:spcBef>
                          <a:spcPct val="0"/>
                        </a:spcBef>
                        <a:buNone/>
                      </a:pPr>
                      <a:endParaRPr lang="zh-CN" altLang="en-US" sz="2000" b="1">
                        <a:latin typeface="黑体" panose="02010609060101010101" pitchFamily="49" charset="-122"/>
                        <a:ea typeface="黑体" panose="02010609060101010101" pitchFamily="49"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699770">
                <a:tc>
                  <a:txBody>
                    <a:bodyPr vert="horz" wrap="square"/>
                    <a:lstStyle/>
                    <a:p>
                      <a:pPr marL="0" lvl="0" indent="0" algn="ctr">
                        <a:spcBef>
                          <a:spcPct val="0"/>
                        </a:spcBef>
                        <a:buNone/>
                      </a:pPr>
                      <a:r>
                        <a:rPr lang="zh-CN" altLang="en-US" sz="2800" b="1">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rPr>
                        <a:t>新形式、新方法</a:t>
                      </a: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gridSpan="3">
                  <a:txBody>
                    <a:bodyPr vert="horz" wrap="square"/>
                    <a:lstStyle/>
                    <a:p>
                      <a:pPr marL="0" lvl="0" indent="0" algn="ctr">
                        <a:lnSpc>
                          <a:spcPct val="150000"/>
                        </a:lnSpc>
                        <a:spcBef>
                          <a:spcPct val="0"/>
                        </a:spcBef>
                        <a:buNone/>
                      </a:pPr>
                      <a:endParaRPr lang="zh-CN" altLang="en-US" sz="2400" b="1">
                        <a:latin typeface="黑体" panose="02010609060101010101" pitchFamily="49" charset="-122"/>
                        <a:ea typeface="黑体" panose="02010609060101010101" pitchFamily="49"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hMerge="1">
                  <a:txBody>
                    <a:bodyPr vert="horz" wrap="square"/>
                    <a:lstStyle/>
                    <a:p>
                      <a:endParaRPr lang="zh-CN"/>
                    </a:p>
                  </a:txBody>
                  <a:tcP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c hMerge="1">
                  <a:txBody>
                    <a:bodyPr vert="horz" wrap="square"/>
                    <a:lstStyle/>
                    <a:p>
                      <a:endParaRPr lang="zh-CN"/>
                    </a:p>
                  </a:txBody>
                  <a:tcPr>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r>
            </a:tbl>
          </a:graphicData>
        </a:graphic>
      </p:graphicFrame>
      <p:sp>
        <p:nvSpPr>
          <p:cNvPr id="8225" name="矩形 8224"/>
          <p:cNvSpPr/>
          <p:nvPr>
            <p:custDataLst>
              <p:tags r:id="rId4"/>
            </p:custDataLst>
          </p:nvPr>
        </p:nvSpPr>
        <p:spPr>
          <a:xfrm>
            <a:off x="3054350" y="1899603"/>
            <a:ext cx="3840163" cy="1014730"/>
          </a:xfrm>
          <a:prstGeom prst="rect">
            <a:avLst/>
          </a:prstGeom>
          <a:noFill/>
          <a:ln w="9525">
            <a:noFill/>
          </a:ln>
        </p:spPr>
        <p:txBody>
          <a:bodyPr>
            <a:spAutoFit/>
          </a:bodyPr>
          <a:lstStyle/>
          <a:p>
            <a:pPr fontAlgn="base"/>
            <a:r>
              <a:rPr lang="zh-CN" altLang="en-US" sz="2000" b="1" strike="noStrike" noProof="1">
                <a:effectLst>
                  <a:outerShdw blurRad="38100" dist="38100" dir="2700000">
                    <a:srgbClr val="C0C0C0"/>
                  </a:outerShdw>
                </a:effectLst>
                <a:latin typeface="Arial" panose="020b0604020202020204" pitchFamily="34" charset="0"/>
                <a:ea typeface="黑体" panose="02010609060101010101" pitchFamily="49" charset="-122"/>
                <a:cs typeface="+mn-cs"/>
              </a:rPr>
              <a:t>公民通过给国家机关</a:t>
            </a:r>
            <a:r>
              <a:rPr lang="zh-CN" altLang="en-US" sz="2000" b="1" strike="noStrike" noProof="1">
                <a:solidFill>
                  <a:srgbClr val="FF0000"/>
                </a:solidFill>
                <a:effectLst>
                  <a:outerShdw blurRad="38100" dist="38100" dir="2700000">
                    <a:srgbClr val="C0C0C0"/>
                  </a:outerShdw>
                </a:effectLst>
                <a:latin typeface="Arial" panose="020b0604020202020204" pitchFamily="34" charset="0"/>
                <a:ea typeface="黑体" panose="02010609060101010101" pitchFamily="49" charset="-122"/>
                <a:cs typeface="+mn-cs"/>
              </a:rPr>
              <a:t>写信</a:t>
            </a:r>
            <a:r>
              <a:rPr lang="zh-CN" altLang="en-US" sz="2000" b="1" strike="noStrike" noProof="1">
                <a:effectLst>
                  <a:outerShdw blurRad="38100" dist="38100" dir="2700000">
                    <a:srgbClr val="C0C0C0"/>
                  </a:outerShdw>
                </a:effectLst>
                <a:latin typeface="Arial" panose="020b0604020202020204" pitchFamily="34" charset="0"/>
                <a:ea typeface="黑体" panose="02010609060101010101" pitchFamily="49" charset="-122"/>
                <a:cs typeface="+mn-cs"/>
              </a:rPr>
              <a:t>、</a:t>
            </a:r>
            <a:r>
              <a:rPr lang="zh-CN" altLang="en-US" sz="2000" b="1" strike="noStrike" noProof="1">
                <a:solidFill>
                  <a:srgbClr val="FF0000"/>
                </a:solidFill>
                <a:effectLst>
                  <a:outerShdw blurRad="38100" dist="38100" dir="2700000">
                    <a:srgbClr val="C0C0C0"/>
                  </a:outerShdw>
                </a:effectLst>
                <a:latin typeface="Arial" panose="020b0604020202020204" pitchFamily="34" charset="0"/>
                <a:ea typeface="黑体" panose="02010609060101010101" pitchFamily="49" charset="-122"/>
                <a:cs typeface="+mn-cs"/>
              </a:rPr>
              <a:t>打电话</a:t>
            </a:r>
            <a:r>
              <a:rPr lang="zh-CN" altLang="en-US" sz="2000" b="1" strike="noStrike" noProof="1">
                <a:effectLst>
                  <a:outerShdw blurRad="38100" dist="38100" dir="2700000">
                    <a:srgbClr val="C0C0C0"/>
                  </a:outerShdw>
                </a:effectLst>
                <a:latin typeface="Arial" panose="020b0604020202020204" pitchFamily="34" charset="0"/>
                <a:ea typeface="黑体" panose="02010609060101010101" pitchFamily="49" charset="-122"/>
                <a:cs typeface="+mn-cs"/>
              </a:rPr>
              <a:t>或</a:t>
            </a:r>
            <a:r>
              <a:rPr lang="zh-CN" altLang="en-US" sz="2000" b="1" strike="noStrike" noProof="1">
                <a:solidFill>
                  <a:srgbClr val="FF0000"/>
                </a:solidFill>
                <a:effectLst>
                  <a:outerShdw blurRad="38100" dist="38100" dir="2700000">
                    <a:srgbClr val="C0C0C0"/>
                  </a:outerShdw>
                </a:effectLst>
                <a:latin typeface="Arial" panose="020b0604020202020204" pitchFamily="34" charset="0"/>
                <a:ea typeface="黑体" panose="02010609060101010101" pitchFamily="49" charset="-122"/>
                <a:cs typeface="+mn-cs"/>
              </a:rPr>
              <a:t>当面</a:t>
            </a:r>
            <a:r>
              <a:rPr lang="zh-CN" altLang="en-US" sz="2000" b="1" strike="noStrike" noProof="1">
                <a:effectLst>
                  <a:outerShdw blurRad="38100" dist="38100" dir="2700000">
                    <a:srgbClr val="C0C0C0"/>
                  </a:outerShdw>
                </a:effectLst>
                <a:latin typeface="Arial" panose="020b0604020202020204" pitchFamily="34" charset="0"/>
                <a:ea typeface="黑体" panose="02010609060101010101" pitchFamily="49" charset="-122"/>
                <a:cs typeface="+mn-cs"/>
              </a:rPr>
              <a:t>向有关人员反映自己的意见，提出批评、建议。</a:t>
            </a:r>
            <a:endParaRPr lang="zh-CN" altLang="en-US" sz="2000" b="1" strike="noStrike" noProof="1">
              <a:effectLst>
                <a:outerShdw blurRad="38100" dist="38100" dir="2700000">
                  <a:srgbClr val="C0C0C0"/>
                </a:outerShdw>
              </a:effectLst>
              <a:latin typeface="Arial" panose="020b0604020202020204" pitchFamily="34" charset="0"/>
              <a:ea typeface="黑体" panose="02010609060101010101" pitchFamily="49" charset="-122"/>
            </a:endParaRPr>
          </a:p>
        </p:txBody>
      </p:sp>
      <p:sp>
        <p:nvSpPr>
          <p:cNvPr id="8226" name="矩形 8225"/>
          <p:cNvSpPr/>
          <p:nvPr>
            <p:custDataLst>
              <p:tags r:id="rId5"/>
            </p:custDataLst>
          </p:nvPr>
        </p:nvSpPr>
        <p:spPr>
          <a:xfrm>
            <a:off x="6783388" y="1907540"/>
            <a:ext cx="2976563" cy="1014730"/>
          </a:xfrm>
          <a:prstGeom prst="rect">
            <a:avLst/>
          </a:prstGeom>
          <a:noFill/>
          <a:ln w="9525">
            <a:noFill/>
          </a:ln>
        </p:spPr>
        <p:txBody>
          <a:bodyPr>
            <a:spAutoFit/>
          </a:bodyPr>
          <a:lstStyle/>
          <a:p>
            <a:pPr fontAlgn="base"/>
            <a:r>
              <a:rPr lang="zh-CN" altLang="en-US" sz="2000" b="1" strike="noStrike" noProof="1">
                <a:effectLst>
                  <a:outerShdw blurRad="38100" dist="38100" dir="2700000">
                    <a:srgbClr val="C0C0C0"/>
                  </a:outerShdw>
                </a:effectLst>
                <a:latin typeface="Arial" panose="020b0604020202020204" pitchFamily="34" charset="0"/>
                <a:ea typeface="黑体" panose="02010609060101010101" pitchFamily="49" charset="-122"/>
                <a:cs typeface="+mn-cs"/>
              </a:rPr>
              <a:t>是公民提出批评、建议、申诉、控告和检举权利的</a:t>
            </a:r>
            <a:r>
              <a:rPr lang="zh-CN" altLang="en-US" sz="2000" b="1" strike="noStrike" noProof="1">
                <a:solidFill>
                  <a:srgbClr val="0000CC"/>
                </a:solidFill>
                <a:effectLst>
                  <a:outerShdw blurRad="38100" dist="38100" dir="2700000">
                    <a:srgbClr val="C0C0C0"/>
                  </a:outerShdw>
                </a:effectLst>
                <a:latin typeface="Arial" panose="020b0604020202020204" pitchFamily="34" charset="0"/>
                <a:ea typeface="黑体" panose="02010609060101010101" pitchFamily="49" charset="-122"/>
                <a:cs typeface="+mn-cs"/>
              </a:rPr>
              <a:t>重要途径之一</a:t>
            </a:r>
            <a:r>
              <a:rPr lang="zh-CN" altLang="en-US" sz="2000" b="1" strike="noStrike" noProof="1">
                <a:effectLst>
                  <a:outerShdw blurRad="38100" dist="38100" dir="2700000">
                    <a:srgbClr val="C0C0C0"/>
                  </a:outerShdw>
                </a:effectLst>
                <a:latin typeface="Arial" panose="020b0604020202020204" pitchFamily="34" charset="0"/>
                <a:ea typeface="黑体" panose="02010609060101010101" pitchFamily="49" charset="-122"/>
                <a:cs typeface="+mn-cs"/>
              </a:rPr>
              <a:t>。</a:t>
            </a:r>
            <a:endParaRPr lang="zh-CN" altLang="en-US" sz="2000" b="1" strike="noStrike" noProof="1">
              <a:effectLst>
                <a:outerShdw blurRad="38100" dist="38100" dir="2700000">
                  <a:srgbClr val="C0C0C0"/>
                </a:outerShdw>
              </a:effectLst>
              <a:latin typeface="Arial" panose="020b0604020202020204" pitchFamily="34" charset="0"/>
              <a:ea typeface="黑体" panose="02010609060101010101" pitchFamily="49" charset="-122"/>
            </a:endParaRPr>
          </a:p>
        </p:txBody>
      </p:sp>
      <p:sp>
        <p:nvSpPr>
          <p:cNvPr id="8227" name="矩形 8226"/>
          <p:cNvSpPr/>
          <p:nvPr>
            <p:custDataLst>
              <p:tags r:id="rId6"/>
            </p:custDataLst>
          </p:nvPr>
        </p:nvSpPr>
        <p:spPr>
          <a:xfrm>
            <a:off x="9567863" y="1844040"/>
            <a:ext cx="2305050" cy="1198880"/>
          </a:xfrm>
          <a:prstGeom prst="rect">
            <a:avLst/>
          </a:prstGeom>
          <a:noFill/>
          <a:ln w="9525">
            <a:noFill/>
          </a:ln>
        </p:spPr>
        <p:txBody>
          <a:bodyPr>
            <a:spAutoFit/>
          </a:bodyPr>
          <a:lstStyle/>
          <a:p>
            <a:pPr fontAlgn="base"/>
            <a:r>
              <a:rPr lang="zh-CN" altLang="en-US" b="1" strike="noStrike" noProof="1">
                <a:effectLst>
                  <a:outerShdw blurRad="38100" dist="38100" dir="2700000">
                    <a:srgbClr val="C0C0C0"/>
                  </a:outerShdw>
                </a:effectLst>
                <a:latin typeface="Arial" panose="020b0604020202020204" pitchFamily="34" charset="0"/>
                <a:ea typeface="黑体" panose="02010609060101010101" pitchFamily="49" charset="-122"/>
                <a:cs typeface="+mn-cs"/>
              </a:rPr>
              <a:t>是实行民主监督的</a:t>
            </a:r>
            <a:r>
              <a:rPr lang="zh-CN" altLang="en-US" b="1" strike="noStrike" noProof="1">
                <a:solidFill>
                  <a:srgbClr val="FF0000"/>
                </a:solidFill>
                <a:effectLst>
                  <a:outerShdw blurRad="38100" dist="38100" dir="2700000">
                    <a:srgbClr val="C0C0C0"/>
                  </a:outerShdw>
                </a:effectLst>
                <a:latin typeface="Arial" panose="020b0604020202020204" pitchFamily="34" charset="0"/>
                <a:ea typeface="黑体" panose="02010609060101010101" pitchFamily="49" charset="-122"/>
                <a:cs typeface="+mn-cs"/>
              </a:rPr>
              <a:t>有效方法</a:t>
            </a:r>
            <a:r>
              <a:rPr lang="zh-CN" altLang="en-US" b="1" strike="noStrike" noProof="1">
                <a:effectLst>
                  <a:outerShdw blurRad="38100" dist="38100" dir="2700000">
                    <a:srgbClr val="C0C0C0"/>
                  </a:outerShdw>
                </a:effectLst>
                <a:latin typeface="Arial" panose="020b0604020202020204" pitchFamily="34" charset="0"/>
                <a:ea typeface="黑体" panose="02010609060101010101" pitchFamily="49" charset="-122"/>
                <a:cs typeface="+mn-cs"/>
              </a:rPr>
              <a:t>；为公民行使监督权提供了</a:t>
            </a:r>
            <a:r>
              <a:rPr lang="zh-CN" altLang="en-US" b="1" strike="noStrike" noProof="1">
                <a:solidFill>
                  <a:srgbClr val="0000CC"/>
                </a:solidFill>
                <a:effectLst>
                  <a:outerShdw blurRad="38100" dist="38100" dir="2700000">
                    <a:srgbClr val="C0C0C0"/>
                  </a:outerShdw>
                </a:effectLst>
                <a:latin typeface="Arial" panose="020b0604020202020204" pitchFamily="34" charset="0"/>
                <a:ea typeface="黑体" panose="02010609060101010101" pitchFamily="49" charset="-122"/>
                <a:cs typeface="+mn-cs"/>
              </a:rPr>
              <a:t>有力的保障。</a:t>
            </a:r>
            <a:endParaRPr lang="zh-CN" altLang="en-US" b="1" strike="noStrike" noProof="1">
              <a:solidFill>
                <a:srgbClr val="0000CC"/>
              </a:solidFill>
              <a:effectLst>
                <a:outerShdw blurRad="38100" dist="38100" dir="2700000">
                  <a:srgbClr val="C0C0C0"/>
                </a:outerShdw>
              </a:effectLst>
              <a:latin typeface="Arial" panose="020b0604020202020204" pitchFamily="34" charset="0"/>
              <a:ea typeface="黑体" panose="02010609060101010101" pitchFamily="49" charset="-122"/>
            </a:endParaRPr>
          </a:p>
        </p:txBody>
      </p:sp>
      <p:sp>
        <p:nvSpPr>
          <p:cNvPr id="8228" name="矩形 8227"/>
          <p:cNvSpPr/>
          <p:nvPr>
            <p:custDataLst>
              <p:tags r:id="rId7"/>
            </p:custDataLst>
          </p:nvPr>
        </p:nvSpPr>
        <p:spPr>
          <a:xfrm>
            <a:off x="3040063" y="3201353"/>
            <a:ext cx="3840163" cy="1014730"/>
          </a:xfrm>
          <a:prstGeom prst="rect">
            <a:avLst/>
          </a:prstGeom>
          <a:noFill/>
          <a:ln w="9525">
            <a:noFill/>
          </a:ln>
        </p:spPr>
        <p:txBody>
          <a:bodyPr>
            <a:spAutoFit/>
          </a:bodyPr>
          <a:lstStyle/>
          <a:p>
            <a:pPr fontAlgn="base"/>
            <a:r>
              <a:rPr lang="zh-CN" altLang="en-US" sz="2000" b="1" strike="noStrike" noProof="1">
                <a:effectLst>
                  <a:outerShdw blurRad="38100" dist="38100" dir="2700000">
                    <a:srgbClr val="C0C0C0"/>
                  </a:outerShdw>
                </a:effectLst>
                <a:latin typeface="Arial" panose="020b0604020202020204" pitchFamily="34" charset="0"/>
                <a:ea typeface="黑体" panose="02010609060101010101" pitchFamily="49" charset="-122"/>
                <a:cs typeface="+mn-cs"/>
              </a:rPr>
              <a:t>公民将自己的意见、建议和要求反映给</a:t>
            </a:r>
            <a:r>
              <a:rPr lang="zh-CN" altLang="en-US" sz="2000" b="1" strike="noStrike" noProof="1">
                <a:solidFill>
                  <a:srgbClr val="FF0000"/>
                </a:solidFill>
                <a:effectLst>
                  <a:outerShdw blurRad="38100" dist="38100" dir="2700000">
                    <a:srgbClr val="C0C0C0"/>
                  </a:outerShdw>
                </a:effectLst>
                <a:latin typeface="Arial" panose="020b0604020202020204" pitchFamily="34" charset="0"/>
                <a:ea typeface="黑体" panose="02010609060101010101" pitchFamily="49" charset="-122"/>
                <a:cs typeface="+mn-cs"/>
              </a:rPr>
              <a:t>人大代表</a:t>
            </a:r>
            <a:r>
              <a:rPr lang="zh-CN" altLang="en-US" sz="2000" b="1" strike="noStrike" noProof="1">
                <a:effectLst>
                  <a:outerShdw blurRad="38100" dist="38100" dir="2700000">
                    <a:srgbClr val="C0C0C0"/>
                  </a:outerShdw>
                </a:effectLst>
                <a:latin typeface="Arial" panose="020b0604020202020204" pitchFamily="34" charset="0"/>
                <a:ea typeface="黑体" panose="02010609060101010101" pitchFamily="49" charset="-122"/>
                <a:cs typeface="+mn-cs"/>
              </a:rPr>
              <a:t>，形成人大代表的</a:t>
            </a:r>
            <a:r>
              <a:rPr lang="zh-CN" altLang="en-US" sz="2000" b="1" strike="noStrike" noProof="1">
                <a:solidFill>
                  <a:srgbClr val="FF0000"/>
                </a:solidFill>
                <a:effectLst>
                  <a:outerShdw blurRad="38100" dist="38100" dir="2700000">
                    <a:srgbClr val="C0C0C0"/>
                  </a:outerShdw>
                </a:effectLst>
                <a:latin typeface="Arial" panose="020b0604020202020204" pitchFamily="34" charset="0"/>
                <a:ea typeface="黑体" panose="02010609060101010101" pitchFamily="49" charset="-122"/>
                <a:cs typeface="+mn-cs"/>
              </a:rPr>
              <a:t>议案</a:t>
            </a:r>
            <a:r>
              <a:rPr lang="zh-CN" altLang="en-US" sz="2000" b="1" strike="noStrike" noProof="1">
                <a:effectLst>
                  <a:outerShdw blurRad="38100" dist="38100" dir="2700000">
                    <a:srgbClr val="C0C0C0"/>
                  </a:outerShdw>
                </a:effectLst>
                <a:latin typeface="Arial" panose="020b0604020202020204" pitchFamily="34" charset="0"/>
                <a:ea typeface="黑体" panose="02010609060101010101" pitchFamily="49" charset="-122"/>
                <a:cs typeface="+mn-cs"/>
              </a:rPr>
              <a:t>，上传到国家权力机关。</a:t>
            </a:r>
            <a:endParaRPr lang="zh-CN" altLang="en-US" sz="2000" b="1" strike="noStrike" noProof="1">
              <a:effectLst>
                <a:outerShdw blurRad="38100" dist="38100" dir="2700000">
                  <a:srgbClr val="C0C0C0"/>
                </a:outerShdw>
              </a:effectLst>
              <a:latin typeface="Arial" panose="020b0604020202020204" pitchFamily="34" charset="0"/>
              <a:ea typeface="黑体" panose="02010609060101010101" pitchFamily="49" charset="-122"/>
            </a:endParaRPr>
          </a:p>
        </p:txBody>
      </p:sp>
      <p:sp>
        <p:nvSpPr>
          <p:cNvPr id="8229" name="矩形 8228"/>
          <p:cNvSpPr/>
          <p:nvPr>
            <p:custDataLst>
              <p:tags r:id="rId8"/>
            </p:custDataLst>
          </p:nvPr>
        </p:nvSpPr>
        <p:spPr>
          <a:xfrm>
            <a:off x="6880225" y="3066415"/>
            <a:ext cx="2495550" cy="1322070"/>
          </a:xfrm>
          <a:prstGeom prst="rect">
            <a:avLst/>
          </a:prstGeom>
          <a:noFill/>
          <a:ln w="9525">
            <a:noFill/>
          </a:ln>
        </p:spPr>
        <p:txBody>
          <a:bodyPr>
            <a:spAutoFit/>
          </a:bodyPr>
          <a:lstStyle/>
          <a:p>
            <a:pPr fontAlgn="base"/>
            <a:r>
              <a:rPr lang="zh-CN" altLang="en-US" sz="2000" b="1" strike="noStrike" noProof="1">
                <a:effectLst>
                  <a:outerShdw blurRad="38100" dist="38100" dir="2700000">
                    <a:srgbClr val="C0C0C0"/>
                  </a:outerShdw>
                </a:effectLst>
                <a:latin typeface="Arial" panose="020b0604020202020204" pitchFamily="34" charset="0"/>
                <a:ea typeface="黑体" panose="02010609060101010101" pitchFamily="49" charset="-122"/>
                <a:cs typeface="+mn-cs"/>
              </a:rPr>
              <a:t>好比一条</a:t>
            </a:r>
            <a:r>
              <a:rPr lang="zh-CN" altLang="en-US" sz="2000" b="1" strike="noStrike" noProof="1">
                <a:solidFill>
                  <a:srgbClr val="FF0000"/>
                </a:solidFill>
                <a:effectLst>
                  <a:outerShdw blurRad="38100" dist="38100" dir="2700000">
                    <a:srgbClr val="C0C0C0"/>
                  </a:outerShdw>
                </a:effectLst>
                <a:latin typeface="Arial" panose="020b0604020202020204" pitchFamily="34" charset="0"/>
                <a:ea typeface="黑体" panose="02010609060101010101" pitchFamily="49" charset="-122"/>
                <a:cs typeface="+mn-cs"/>
              </a:rPr>
              <a:t>纽带</a:t>
            </a:r>
            <a:r>
              <a:rPr lang="zh-CN" altLang="en-US" sz="2000" b="1" strike="noStrike" noProof="1">
                <a:effectLst>
                  <a:outerShdw blurRad="38100" dist="38100" dir="2700000">
                    <a:srgbClr val="C0C0C0"/>
                  </a:outerShdw>
                </a:effectLst>
                <a:latin typeface="Arial" panose="020b0604020202020204" pitchFamily="34" charset="0"/>
                <a:ea typeface="黑体" panose="02010609060101010101" pitchFamily="49" charset="-122"/>
                <a:cs typeface="+mn-cs"/>
              </a:rPr>
              <a:t>，一头连着国家权力机关，一头连着广大人民群众。</a:t>
            </a:r>
            <a:endParaRPr lang="zh-CN" altLang="en-US" sz="2000" b="1" strike="noStrike" noProof="1">
              <a:effectLst>
                <a:outerShdw blurRad="38100" dist="38100" dir="2700000">
                  <a:srgbClr val="C0C0C0"/>
                </a:outerShdw>
              </a:effectLst>
              <a:latin typeface="Arial" panose="020b0604020202020204" pitchFamily="34" charset="0"/>
              <a:ea typeface="黑体" panose="02010609060101010101" pitchFamily="49" charset="-122"/>
            </a:endParaRPr>
          </a:p>
        </p:txBody>
      </p:sp>
      <p:sp>
        <p:nvSpPr>
          <p:cNvPr id="8230" name="矩形 8229"/>
          <p:cNvSpPr/>
          <p:nvPr>
            <p:custDataLst>
              <p:tags r:id="rId9"/>
            </p:custDataLst>
          </p:nvPr>
        </p:nvSpPr>
        <p:spPr>
          <a:xfrm>
            <a:off x="9567863" y="3125153"/>
            <a:ext cx="2305050" cy="1198880"/>
          </a:xfrm>
          <a:prstGeom prst="rect">
            <a:avLst/>
          </a:prstGeom>
          <a:noFill/>
          <a:ln w="9525">
            <a:noFill/>
          </a:ln>
        </p:spPr>
        <p:txBody>
          <a:bodyPr>
            <a:spAutoFit/>
          </a:bodyPr>
          <a:lstStyle/>
          <a:p>
            <a:pPr fontAlgn="base"/>
            <a:r>
              <a:rPr lang="zh-CN" altLang="en-US" b="1" strike="noStrike" noProof="1">
                <a:effectLst>
                  <a:outerShdw blurRad="38100" dist="38100" dir="2700000">
                    <a:srgbClr val="C0C0C0"/>
                  </a:outerShdw>
                </a:effectLst>
                <a:latin typeface="Arial" panose="020b0604020202020204" pitchFamily="34" charset="0"/>
                <a:ea typeface="黑体" panose="02010609060101010101" pitchFamily="49" charset="-122"/>
                <a:cs typeface="+mn-cs"/>
              </a:rPr>
              <a:t>能够使公民行使监督权、参与民主监督得以真正落实，得到</a:t>
            </a:r>
            <a:r>
              <a:rPr lang="zh-CN" altLang="en-US" b="1" strike="noStrike" noProof="1">
                <a:solidFill>
                  <a:srgbClr val="FF0000"/>
                </a:solidFill>
                <a:effectLst>
                  <a:outerShdw blurRad="38100" dist="38100" dir="2700000">
                    <a:srgbClr val="C0C0C0"/>
                  </a:outerShdw>
                </a:effectLst>
                <a:latin typeface="Arial" panose="020b0604020202020204" pitchFamily="34" charset="0"/>
                <a:ea typeface="黑体" panose="02010609060101010101" pitchFamily="49" charset="-122"/>
                <a:cs typeface="+mn-cs"/>
              </a:rPr>
              <a:t>切实保障。</a:t>
            </a:r>
            <a:endParaRPr lang="zh-CN" altLang="en-US" b="1" strike="noStrike" noProof="1">
              <a:solidFill>
                <a:srgbClr val="FF0000"/>
              </a:solidFill>
              <a:effectLst>
                <a:outerShdw blurRad="38100" dist="38100" dir="2700000">
                  <a:srgbClr val="C0C0C0"/>
                </a:outerShdw>
              </a:effectLst>
              <a:latin typeface="Arial" panose="020b0604020202020204" pitchFamily="34" charset="0"/>
              <a:ea typeface="黑体" panose="02010609060101010101" pitchFamily="49" charset="-122"/>
            </a:endParaRPr>
          </a:p>
        </p:txBody>
      </p:sp>
      <p:sp>
        <p:nvSpPr>
          <p:cNvPr id="8231" name="矩形 8230"/>
          <p:cNvSpPr/>
          <p:nvPr>
            <p:custDataLst>
              <p:tags r:id="rId10"/>
            </p:custDataLst>
          </p:nvPr>
        </p:nvSpPr>
        <p:spPr>
          <a:xfrm>
            <a:off x="3070225" y="4526915"/>
            <a:ext cx="3840163" cy="706755"/>
          </a:xfrm>
          <a:prstGeom prst="rect">
            <a:avLst/>
          </a:prstGeom>
          <a:noFill/>
          <a:ln w="9525">
            <a:noFill/>
          </a:ln>
        </p:spPr>
        <p:txBody>
          <a:bodyPr>
            <a:spAutoFit/>
          </a:bodyPr>
          <a:lstStyle/>
          <a:p>
            <a:pPr fontAlgn="base"/>
            <a:r>
              <a:rPr lang="zh-CN" altLang="en-US" sz="2000" b="1" strike="noStrike" noProof="1">
                <a:effectLst>
                  <a:outerShdw blurRad="38100" dist="38100" dir="2700000">
                    <a:srgbClr val="C0C0C0"/>
                  </a:outerShdw>
                </a:effectLst>
                <a:latin typeface="Arial" panose="020b0604020202020204" pitchFamily="34" charset="0"/>
                <a:ea typeface="黑体" panose="02010609060101010101" pitchFamily="49" charset="-122"/>
                <a:cs typeface="+mn-cs"/>
              </a:rPr>
              <a:t>公民依法在</a:t>
            </a:r>
            <a:r>
              <a:rPr lang="zh-CN" altLang="en-US" sz="2000" b="1" strike="noStrike" noProof="1">
                <a:solidFill>
                  <a:srgbClr val="FF0000"/>
                </a:solidFill>
                <a:effectLst>
                  <a:outerShdw blurRad="38100" dist="38100" dir="2700000">
                    <a:srgbClr val="C0C0C0"/>
                  </a:outerShdw>
                </a:effectLst>
                <a:latin typeface="Arial" panose="020b0604020202020204" pitchFamily="34" charset="0"/>
                <a:ea typeface="黑体" panose="02010609060101010101" pitchFamily="49" charset="-122"/>
                <a:cs typeface="+mn-cs"/>
              </a:rPr>
              <a:t>新闻媒体</a:t>
            </a:r>
            <a:r>
              <a:rPr lang="zh-CN" altLang="en-US" sz="2000" b="1" strike="noStrike" noProof="1">
                <a:effectLst>
                  <a:outerShdw blurRad="38100" dist="38100" dir="2700000">
                    <a:srgbClr val="C0C0C0"/>
                  </a:outerShdw>
                </a:effectLst>
                <a:latin typeface="Arial" panose="020b0604020202020204" pitchFamily="34" charset="0"/>
                <a:ea typeface="黑体" panose="02010609060101010101" pitchFamily="49" charset="-122"/>
                <a:cs typeface="+mn-cs"/>
              </a:rPr>
              <a:t>上公开发表意见。</a:t>
            </a:r>
            <a:endParaRPr lang="zh-CN" altLang="en-US" sz="2000" b="1" strike="noStrike" noProof="1">
              <a:effectLst>
                <a:outerShdw blurRad="38100" dist="38100" dir="2700000">
                  <a:srgbClr val="C0C0C0"/>
                </a:outerShdw>
              </a:effectLst>
              <a:latin typeface="Arial" panose="020b0604020202020204" pitchFamily="34" charset="0"/>
              <a:ea typeface="黑体" panose="02010609060101010101" pitchFamily="49" charset="-122"/>
            </a:endParaRPr>
          </a:p>
        </p:txBody>
      </p:sp>
      <p:sp>
        <p:nvSpPr>
          <p:cNvPr id="8232" name="矩形 8231"/>
          <p:cNvSpPr/>
          <p:nvPr>
            <p:custDataLst>
              <p:tags r:id="rId11"/>
            </p:custDataLst>
          </p:nvPr>
        </p:nvSpPr>
        <p:spPr>
          <a:xfrm>
            <a:off x="7016750" y="4550728"/>
            <a:ext cx="2495550" cy="706755"/>
          </a:xfrm>
          <a:prstGeom prst="rect">
            <a:avLst/>
          </a:prstGeom>
          <a:noFill/>
          <a:ln w="9525">
            <a:noFill/>
          </a:ln>
        </p:spPr>
        <p:txBody>
          <a:bodyPr>
            <a:spAutoFit/>
          </a:bodyPr>
          <a:lstStyle/>
          <a:p>
            <a:pPr fontAlgn="base"/>
            <a:r>
              <a:rPr lang="zh-CN" altLang="en-US" sz="2000" b="1" strike="noStrike" noProof="1">
                <a:solidFill>
                  <a:srgbClr val="0000CC"/>
                </a:solidFill>
                <a:effectLst>
                  <a:outerShdw blurRad="38100" dist="38100" dir="2700000">
                    <a:srgbClr val="C0C0C0"/>
                  </a:outerShdw>
                </a:effectLst>
                <a:latin typeface="Arial" panose="020b0604020202020204" pitchFamily="34" charset="0"/>
                <a:ea typeface="黑体" panose="02010609060101010101" pitchFamily="49" charset="-122"/>
                <a:cs typeface="+mn-cs"/>
              </a:rPr>
              <a:t>透明度高、威力大、影响广、时效快</a:t>
            </a:r>
            <a:endParaRPr lang="zh-CN" altLang="en-US" sz="2000" b="1" strike="noStrike" noProof="1">
              <a:solidFill>
                <a:srgbClr val="0000CC"/>
              </a:solidFill>
              <a:effectLst>
                <a:outerShdw blurRad="38100" dist="38100" dir="2700000">
                  <a:srgbClr val="C0C0C0"/>
                </a:outerShdw>
              </a:effectLst>
              <a:latin typeface="Arial" panose="020b0604020202020204" pitchFamily="34" charset="0"/>
              <a:ea typeface="黑体" panose="02010609060101010101" pitchFamily="49" charset="-122"/>
            </a:endParaRPr>
          </a:p>
        </p:txBody>
      </p:sp>
      <p:sp>
        <p:nvSpPr>
          <p:cNvPr id="8234" name="矩形 8233"/>
          <p:cNvSpPr/>
          <p:nvPr>
            <p:custDataLst>
              <p:tags r:id="rId12"/>
            </p:custDataLst>
          </p:nvPr>
        </p:nvSpPr>
        <p:spPr>
          <a:xfrm>
            <a:off x="9567863" y="4542790"/>
            <a:ext cx="2305050" cy="706755"/>
          </a:xfrm>
          <a:prstGeom prst="rect">
            <a:avLst/>
          </a:prstGeom>
          <a:noFill/>
          <a:ln w="9525">
            <a:noFill/>
          </a:ln>
        </p:spPr>
        <p:txBody>
          <a:bodyPr>
            <a:spAutoFit/>
          </a:bodyPr>
          <a:lstStyle/>
          <a:p>
            <a:pPr fontAlgn="base"/>
            <a:r>
              <a:rPr lang="zh-CN" altLang="en-US" sz="2000" b="1" strike="noStrike" noProof="1">
                <a:effectLst>
                  <a:outerShdw blurRad="38100" dist="38100" dir="2700000">
                    <a:srgbClr val="C0C0C0"/>
                  </a:outerShdw>
                </a:effectLst>
                <a:latin typeface="Arial" panose="020b0604020202020204" pitchFamily="34" charset="0"/>
                <a:ea typeface="黑体" panose="02010609060101010101" pitchFamily="49" charset="-122"/>
                <a:cs typeface="+mn-cs"/>
              </a:rPr>
              <a:t>在监督中发挥着</a:t>
            </a:r>
            <a:r>
              <a:rPr lang="zh-CN" altLang="en-US" sz="2000" b="1" strike="noStrike" noProof="1">
                <a:solidFill>
                  <a:srgbClr val="FF0000"/>
                </a:solidFill>
                <a:effectLst>
                  <a:outerShdw blurRad="38100" dist="38100" dir="2700000">
                    <a:srgbClr val="C0C0C0"/>
                  </a:outerShdw>
                </a:effectLst>
                <a:latin typeface="Arial" panose="020b0604020202020204" pitchFamily="34" charset="0"/>
                <a:ea typeface="黑体" panose="02010609060101010101" pitchFamily="49" charset="-122"/>
                <a:cs typeface="+mn-cs"/>
              </a:rPr>
              <a:t>独特的作用</a:t>
            </a:r>
            <a:endParaRPr lang="zh-CN" altLang="en-US" sz="2000" b="1" strike="noStrike" noProof="1">
              <a:solidFill>
                <a:srgbClr val="FF0000"/>
              </a:solidFill>
              <a:effectLst>
                <a:outerShdw blurRad="38100" dist="38100" dir="2700000">
                  <a:srgbClr val="C0C0C0"/>
                </a:outerShdw>
              </a:effectLst>
              <a:latin typeface="Arial" panose="020b0604020202020204" pitchFamily="34" charset="0"/>
              <a:ea typeface="黑体" panose="02010609060101010101" pitchFamily="49" charset="-122"/>
            </a:endParaRPr>
          </a:p>
        </p:txBody>
      </p:sp>
      <p:sp>
        <p:nvSpPr>
          <p:cNvPr id="8235" name="矩形 8234"/>
          <p:cNvSpPr/>
          <p:nvPr>
            <p:custDataLst>
              <p:tags r:id="rId13"/>
            </p:custDataLst>
          </p:nvPr>
        </p:nvSpPr>
        <p:spPr>
          <a:xfrm>
            <a:off x="3311525" y="5457190"/>
            <a:ext cx="5998210" cy="460375"/>
          </a:xfrm>
          <a:prstGeom prst="rect">
            <a:avLst/>
          </a:prstGeom>
          <a:noFill/>
          <a:ln w="9525">
            <a:noFill/>
          </a:ln>
        </p:spPr>
        <p:txBody>
          <a:bodyPr wrap="none" anchor="t">
            <a:spAutoFit/>
          </a:bodyPr>
          <a:lstStyle/>
          <a:p>
            <a:pPr fontAlgn="base"/>
            <a:r>
              <a:rPr lang="zh-CN" altLang="en-US" sz="2400" b="1" strike="noStrike" noProof="1">
                <a:effectLst>
                  <a:outerShdw blurRad="38100" dist="38100" dir="2700000">
                    <a:srgbClr val="C0C0C0"/>
                  </a:outerShdw>
                </a:effectLst>
                <a:latin typeface="Arial" panose="020b0604020202020204" pitchFamily="34" charset="0"/>
                <a:ea typeface="黑体" panose="02010609060101010101" pitchFamily="49" charset="-122"/>
                <a:cs typeface="+mn-cs"/>
              </a:rPr>
              <a:t>监督听证会、民主评议会、网上评议政府等</a:t>
            </a:r>
            <a:endParaRPr lang="zh-CN" altLang="en-US" sz="2400" b="1" strike="noStrike" noProof="1">
              <a:effectLst>
                <a:outerShdw blurRad="38100" dist="38100" dir="2700000">
                  <a:srgbClr val="C0C0C0"/>
                </a:outerShdw>
              </a:effectLst>
              <a:latin typeface="Arial" panose="020b0604020202020204" pitchFamily="34" charset="0"/>
              <a:ea typeface="黑体" panose="02010609060101010101" pitchFamily="49" charset="-122"/>
            </a:endParaRPr>
          </a:p>
        </p:txBody>
      </p:sp>
      <p:sp>
        <p:nvSpPr>
          <p:cNvPr id="4" name="文本框 3"/>
          <p:cNvSpPr txBox="1"/>
          <p:nvPr>
            <p:custDataLst>
              <p:tags r:id="rId14"/>
            </p:custDataLst>
          </p:nvPr>
        </p:nvSpPr>
        <p:spPr>
          <a:xfrm>
            <a:off x="712470" y="339725"/>
            <a:ext cx="4452620" cy="583565"/>
          </a:xfrm>
          <a:prstGeom prst="rect">
            <a:avLst/>
          </a:prstGeom>
          <a:noFill/>
        </p:spPr>
        <p:txBody>
          <a:bodyPr wrap="none" rtlCol="0" anchor="t">
            <a:spAutoFit/>
          </a:bodyPr>
          <a:lstStyle/>
          <a:p>
            <a:pPr marL="0" marR="0" lvl="0" indent="0" algn="l" defTabSz="914400" rtl="0" eaLnBrk="1" fontAlgn="base" latinLnBrk="0" hangingPunct="1">
              <a:lnSpc>
                <a:spcPct val="100000"/>
              </a:lnSpc>
              <a:spcBef>
                <a:spcPts val="1000"/>
              </a:spcBef>
              <a:spcAft>
                <a:spcPct val="0"/>
              </a:spcAft>
              <a:buClrTx/>
              <a:buSzTx/>
              <a:buFontTx/>
              <a:buNone/>
              <a:defRPr/>
            </a:pPr>
            <a:r>
              <a:rPr lang="en-US" altLang="zh-CN" sz="3200" b="1" noProof="0">
                <a:ln>
                  <a:noFill/>
                </a:ln>
                <a:solidFill>
                  <a:schemeClr val="tx1"/>
                </a:solidFill>
                <a:effectLst/>
                <a:uLnTx/>
                <a:uFillTx/>
                <a:latin typeface="Calibri"/>
                <a:ea typeface="微软雅黑" panose="020b0503020204020204" charset="-122"/>
                <a:sym typeface="+mn-ea"/>
              </a:rPr>
              <a:t>2</a:t>
            </a:r>
            <a:r>
              <a:rPr lang="zh-CN" altLang="en-US" sz="3200" b="1" noProof="0">
                <a:ln>
                  <a:noFill/>
                </a:ln>
                <a:solidFill>
                  <a:schemeClr val="tx1"/>
                </a:solidFill>
                <a:effectLst/>
                <a:uLnTx/>
                <a:uFillTx/>
                <a:latin typeface="Calibri"/>
                <a:ea typeface="微软雅黑" panose="020b0503020204020204" charset="-122"/>
                <a:sym typeface="+mn-ea"/>
              </a:rPr>
              <a:t>、民主监督的四种方式</a:t>
            </a:r>
          </a:p>
        </p:txBody>
      </p:sp>
    </p:spTree>
  </p:cSld>
  <p:clrMapOvr>
    <a:masterClrMapping/>
  </p:clrMapOvr>
  <p:transition spd="med"/>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P_7_BD#65.1e679c467"/>
          <p:cNvSpPr/>
          <p:nvPr>
            <p:custDataLst>
              <p:tags r:id="rId3"/>
            </p:custDataLst>
          </p:nvPr>
        </p:nvSpPr>
        <p:spPr>
          <a:xfrm>
            <a:off x="703723" y="1938741"/>
            <a:ext cx="10790418" cy="3956547"/>
          </a:xfrm>
          <a:prstGeom prst="rect">
            <a:avLst/>
          </a:prstGeom>
          <a:noFill/>
        </p:spPr>
        <p:txBody>
          <a:bodyPr wrap="square" lIns="0" tIns="0" rIns="0" bIns="0" rtlCol="0" anchor="t"/>
          <a:lstStyle/>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（1）民主决策与民主监督：区分的关键是看该行为是一种“事前”行为，还是“事后”行为。“事前”行为属于民主决策，“事后”行为属于民主监督。</a:t>
            </a:r>
            <a:endParaRPr lang="en-US" sz="2565"/>
          </a:p>
          <a:p>
            <a:pPr>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（2）社情民意反映制度与信访制度：社情民意反映制度突出的是公民就日常生活中存在的问题寻求解决办法，属于民主决策；而信访制度突出的是对</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国家机关和国家工作人员工作中的不足之处提出批评、建议，属于民主监督。</a:t>
            </a:r>
            <a:endParaRPr lang="en-US" altLang="zh-CN" sz="2565"/>
          </a:p>
          <a:p>
            <a:pPr algn="l">
              <a:lnSpc>
                <a:spcPct val="150000"/>
              </a:lnSpc>
              <a:spcAft>
                <a:spcPts val="600"/>
              </a:spcAft>
            </a:pPr>
            <a:endParaRPr lang="en-US" sz="2565"/>
          </a:p>
        </p:txBody>
      </p:sp>
      <p:sp>
        <p:nvSpPr>
          <p:cNvPr id="3" name="P_7_BD#64.41fab2953"/>
          <p:cNvSpPr/>
          <p:nvPr>
            <p:custDataLst>
              <p:tags r:id="rId4"/>
            </p:custDataLst>
          </p:nvPr>
        </p:nvSpPr>
        <p:spPr>
          <a:xfrm>
            <a:off x="3902710" y="549910"/>
            <a:ext cx="6445250" cy="523875"/>
          </a:xfrm>
          <a:prstGeom prst="rect">
            <a:avLst/>
          </a:prstGeom>
          <a:noFill/>
        </p:spPr>
        <p:txBody>
          <a:bodyPr wrap="square" lIns="0" tIns="0" rIns="0" bIns="0" rtlCol="0" anchor="t"/>
          <a:lstStyle/>
          <a:p>
            <a:pPr algn="l">
              <a:lnSpc>
                <a:spcPct val="150000"/>
              </a:lnSpc>
              <a:spcAft>
                <a:spcPts val="600"/>
              </a:spcAft>
            </a:pPr>
            <a:r>
              <a:rPr lang="en-US" sz="2800" b="1">
                <a:solidFill>
                  <a:srgbClr val="000000"/>
                </a:solidFill>
                <a:latin typeface="微软雅黑" panose="020b0503020204020204" charset="-122"/>
                <a:ea typeface="微软雅黑" panose="020b0503020204020204" charset="-122"/>
                <a:cs typeface="微软雅黑" panose="020b0503020204020204" pitchFamily="34" charset="-120"/>
              </a:rPr>
              <a:t>区分民主决策和民主监督及其具体方式</a:t>
            </a:r>
          </a:p>
        </p:txBody>
      </p:sp>
      <p:sp>
        <p:nvSpPr>
          <p:cNvPr id="219" name=" 219"/>
          <p:cNvSpPr/>
          <p:nvPr userDrawn="1">
            <p:custDataLst>
              <p:tags r:id="rId5"/>
            </p:custDataLst>
          </p:nvPr>
        </p:nvSpPr>
        <p:spPr>
          <a:xfrm>
            <a:off x="549910" y="549910"/>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疑难解析</a:t>
            </a:r>
          </a:p>
        </p:txBody>
      </p:sp>
    </p:spTree>
  </p:cSld>
  <p:clrMapOvr>
    <a:masterClrMapping/>
  </p:clrMapOvr>
  <p:transition spd="med"/>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60420" name="Text Box 4"/>
          <p:cNvSpPr txBox="1"/>
          <p:nvPr>
            <p:custDataLst>
              <p:tags r:id="rId3"/>
            </p:custDataLst>
          </p:nvPr>
        </p:nvSpPr>
        <p:spPr>
          <a:xfrm>
            <a:off x="325438" y="1028700"/>
            <a:ext cx="12579350" cy="2061210"/>
          </a:xfrm>
          <a:prstGeom prst="rect">
            <a:avLst/>
          </a:prstGeom>
          <a:noFill/>
          <a:ln w="9525">
            <a:noFill/>
          </a:ln>
        </p:spPr>
        <p:txBody>
          <a:bodyPr anchor="t">
            <a:spAutoFit/>
          </a:bodyPr>
          <a:lstStyle/>
          <a:p>
            <a:r>
              <a:rPr lang="zh-CN" altLang="en-US" sz="3200" b="1">
                <a:latin typeface="楷体" panose="02010609060101010101" pitchFamily="49" charset="-122"/>
                <a:ea typeface="楷体" panose="02010609060101010101" pitchFamily="49" charset="-122"/>
              </a:rPr>
              <a:t>①信访制度</a:t>
            </a:r>
          </a:p>
          <a:p>
            <a:r>
              <a:rPr lang="zh-CN" altLang="en-US" sz="3200" b="1">
                <a:latin typeface="楷体" panose="02010609060101010101" pitchFamily="49" charset="-122"/>
                <a:ea typeface="楷体" panose="02010609060101010101" pitchFamily="49" charset="-122"/>
              </a:rPr>
              <a:t>②人大代表联系群众制度</a:t>
            </a:r>
          </a:p>
          <a:p>
            <a:r>
              <a:rPr lang="zh-CN" altLang="en-US" sz="3200" b="1">
                <a:latin typeface="楷体" panose="02010609060101010101" pitchFamily="49" charset="-122"/>
                <a:ea typeface="楷体" panose="02010609060101010101" pitchFamily="49" charset="-122"/>
              </a:rPr>
              <a:t>③舆论监督制度</a:t>
            </a:r>
          </a:p>
          <a:p>
            <a:r>
              <a:rPr lang="zh-CN" altLang="en-US" sz="3200" b="1">
                <a:latin typeface="楷体" panose="02010609060101010101" pitchFamily="49" charset="-122"/>
                <a:ea typeface="楷体" panose="02010609060101010101" pitchFamily="49" charset="-122"/>
              </a:rPr>
              <a:t>④监督听证会 、民主评议会、网上评议政府</a:t>
            </a:r>
          </a:p>
        </p:txBody>
      </p:sp>
      <p:sp>
        <p:nvSpPr>
          <p:cNvPr id="60421" name="Text Box 5"/>
          <p:cNvSpPr txBox="1"/>
          <p:nvPr>
            <p:custDataLst>
              <p:tags r:id="rId4"/>
            </p:custDataLst>
          </p:nvPr>
        </p:nvSpPr>
        <p:spPr>
          <a:xfrm>
            <a:off x="527050" y="4213225"/>
            <a:ext cx="4674235" cy="2061210"/>
          </a:xfrm>
          <a:prstGeom prst="rect">
            <a:avLst/>
          </a:prstGeom>
          <a:noFill/>
          <a:ln w="9525">
            <a:noFill/>
          </a:ln>
        </p:spPr>
        <p:txBody>
          <a:bodyPr wrap="none" anchor="t">
            <a:spAutoFit/>
          </a:bodyPr>
          <a:lstStyle/>
          <a:p>
            <a:r>
              <a:rPr lang="zh-CN" altLang="en-US" sz="3200" b="1">
                <a:latin typeface="楷体" panose="02010609060101010101" pitchFamily="49" charset="-122"/>
                <a:ea typeface="楷体" panose="02010609060101010101" pitchFamily="49" charset="-122"/>
              </a:rPr>
              <a:t>①社情民意反映制度</a:t>
            </a:r>
          </a:p>
          <a:p>
            <a:r>
              <a:rPr lang="zh-CN" altLang="en-US" sz="3200" b="1">
                <a:latin typeface="楷体" panose="02010609060101010101" pitchFamily="49" charset="-122"/>
                <a:ea typeface="楷体" panose="02010609060101010101" pitchFamily="49" charset="-122"/>
              </a:rPr>
              <a:t>②专家咨询制度</a:t>
            </a:r>
          </a:p>
          <a:p>
            <a:r>
              <a:rPr lang="zh-CN" altLang="en-US" sz="3200" b="1">
                <a:latin typeface="楷体" panose="02010609060101010101" pitchFamily="49" charset="-122"/>
                <a:ea typeface="楷体" panose="02010609060101010101" pitchFamily="49" charset="-122"/>
              </a:rPr>
              <a:t>③重大事项社会公示制度</a:t>
            </a:r>
          </a:p>
          <a:p>
            <a:r>
              <a:rPr lang="zh-CN" altLang="en-US" sz="3200" b="1">
                <a:latin typeface="楷体" panose="02010609060101010101" pitchFamily="49" charset="-122"/>
                <a:ea typeface="楷体" panose="02010609060101010101" pitchFamily="49" charset="-122"/>
              </a:rPr>
              <a:t>④社会听证制度</a:t>
            </a:r>
          </a:p>
        </p:txBody>
      </p:sp>
      <p:sp>
        <p:nvSpPr>
          <p:cNvPr id="25604" name="Rectangle 6"/>
          <p:cNvSpPr>
            <a:spLocks noChangeArrowheads="1"/>
          </p:cNvSpPr>
          <p:nvPr>
            <p:custDataLst>
              <p:tags r:id="rId5"/>
            </p:custDataLst>
          </p:nvPr>
        </p:nvSpPr>
        <p:spPr bwMode="auto">
          <a:xfrm>
            <a:off x="325438" y="230188"/>
            <a:ext cx="5212080" cy="645160"/>
          </a:xfrm>
          <a:prstGeom prst="rect">
            <a:avLst/>
          </a:prstGeom>
        </p:spPr>
        <p:style>
          <a:lnRef idx="1">
            <a:schemeClr val="accent2"/>
          </a:lnRef>
          <a:fillRef idx="2">
            <a:schemeClr val="accent2"/>
          </a:fillRef>
          <a:effectRef idx="1">
            <a:schemeClr val="accent2"/>
          </a:effectRef>
          <a:fontRef idx="minor">
            <a:schemeClr val="dk1"/>
          </a:fontRef>
        </p:style>
        <p:txBody>
          <a:bodyPr wrap="none">
            <a:spAutoFit/>
          </a:bodyPr>
          <a:lstStyle>
            <a:lvl1pPr eaLnBrk="0" hangingPunct="0">
              <a:defRPr>
                <a:solidFill>
                  <a:schemeClr val="tx1"/>
                </a:solidFill>
                <a:latin typeface="Calibri"/>
                <a:ea typeface="宋体" panose="02010600030101010101" pitchFamily="2" charset="-122"/>
              </a:defRPr>
            </a:lvl1pPr>
            <a:lvl2pPr marL="742950" indent="-285750" eaLnBrk="0" hangingPunct="0">
              <a:defRPr>
                <a:solidFill>
                  <a:schemeClr val="tx1"/>
                </a:solidFill>
                <a:latin typeface="Calibri"/>
                <a:ea typeface="宋体" panose="02010600030101010101" pitchFamily="2" charset="-122"/>
              </a:defRPr>
            </a:lvl2pPr>
            <a:lvl3pPr marL="1143000" indent="-228600" eaLnBrk="0" hangingPunct="0">
              <a:defRPr>
                <a:solidFill>
                  <a:schemeClr val="tx1"/>
                </a:solidFill>
                <a:latin typeface="Calibri"/>
                <a:ea typeface="宋体" panose="02010600030101010101" pitchFamily="2" charset="-122"/>
              </a:defRPr>
            </a:lvl3pPr>
            <a:lvl4pPr marL="1600200" indent="-228600" eaLnBrk="0" hangingPunct="0">
              <a:defRPr>
                <a:solidFill>
                  <a:schemeClr val="tx1"/>
                </a:solidFill>
                <a:latin typeface="Calibri"/>
                <a:ea typeface="宋体" panose="02010600030101010101" pitchFamily="2" charset="-122"/>
              </a:defRPr>
            </a:lvl4pPr>
            <a:lvl5pPr marL="2057400" indent="-228600" eaLnBrk="0" hangingPunct="0">
              <a:defRPr>
                <a:solidFill>
                  <a:schemeClr val="tx1"/>
                </a:solidFill>
                <a:latin typeface="Calibri"/>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a:ea typeface="宋体" panose="02010600030101010101" pitchFamily="2" charset="-122"/>
              </a:defRPr>
            </a:lvl9pPr>
          </a:lstStyle>
          <a:p>
            <a:pPr eaLnBrk="1" fontAlgn="base" hangingPunct="1"/>
            <a:r>
              <a:rPr lang="zh-CN" altLang="en-US" sz="3600" b="1" strike="noStrike" noProof="1">
                <a:latin typeface="隶书" pitchFamily="49" charset="-122"/>
                <a:ea typeface="隶书" pitchFamily="49" charset="-122"/>
              </a:rPr>
              <a:t>公民参与民主监督的</a:t>
            </a:r>
            <a:r>
              <a:rPr lang="zh-CN" altLang="en-US" sz="3600" b="1" strike="noStrike" noProof="1" smtClean="0">
                <a:latin typeface="隶书" pitchFamily="49" charset="-122"/>
                <a:ea typeface="隶书" pitchFamily="49" charset="-122"/>
              </a:rPr>
              <a:t>方式</a:t>
            </a:r>
            <a:endParaRPr lang="zh-CN" altLang="en-US" sz="3600" b="1" strike="noStrike" noProof="1">
              <a:latin typeface="隶书" pitchFamily="49" charset="-122"/>
              <a:ea typeface="隶书" pitchFamily="49" charset="-122"/>
            </a:endParaRPr>
          </a:p>
        </p:txBody>
      </p:sp>
      <p:sp>
        <p:nvSpPr>
          <p:cNvPr id="25605" name="Rectangle 7"/>
          <p:cNvSpPr>
            <a:spLocks noChangeArrowheads="1"/>
          </p:cNvSpPr>
          <p:nvPr>
            <p:custDataLst>
              <p:tags r:id="rId6"/>
            </p:custDataLst>
          </p:nvPr>
        </p:nvSpPr>
        <p:spPr bwMode="auto">
          <a:xfrm>
            <a:off x="325438" y="3435350"/>
            <a:ext cx="6126480" cy="645160"/>
          </a:xfrm>
          <a:prstGeom prst="rect">
            <a:avLst/>
          </a:prstGeom>
        </p:spPr>
        <p:style>
          <a:lnRef idx="1">
            <a:schemeClr val="accent2"/>
          </a:lnRef>
          <a:fillRef idx="2">
            <a:schemeClr val="accent2"/>
          </a:fillRef>
          <a:effectRef idx="1">
            <a:schemeClr val="accent2"/>
          </a:effectRef>
          <a:fontRef idx="minor">
            <a:schemeClr val="dk1"/>
          </a:fontRef>
        </p:style>
        <p:txBody>
          <a:bodyPr wrap="none">
            <a:spAutoFit/>
          </a:bodyPr>
          <a:lstStyle>
            <a:lvl1pPr eaLnBrk="0" hangingPunct="0">
              <a:defRPr>
                <a:solidFill>
                  <a:schemeClr val="tx1"/>
                </a:solidFill>
                <a:latin typeface="Calibri"/>
                <a:ea typeface="宋体" panose="02010600030101010101" pitchFamily="2" charset="-122"/>
              </a:defRPr>
            </a:lvl1pPr>
            <a:lvl2pPr marL="742950" indent="-285750" eaLnBrk="0" hangingPunct="0">
              <a:defRPr>
                <a:solidFill>
                  <a:schemeClr val="tx1"/>
                </a:solidFill>
                <a:latin typeface="Calibri"/>
                <a:ea typeface="宋体" panose="02010600030101010101" pitchFamily="2" charset="-122"/>
              </a:defRPr>
            </a:lvl2pPr>
            <a:lvl3pPr marL="1143000" indent="-228600" eaLnBrk="0" hangingPunct="0">
              <a:defRPr>
                <a:solidFill>
                  <a:schemeClr val="tx1"/>
                </a:solidFill>
                <a:latin typeface="Calibri"/>
                <a:ea typeface="宋体" panose="02010600030101010101" pitchFamily="2" charset="-122"/>
              </a:defRPr>
            </a:lvl3pPr>
            <a:lvl4pPr marL="1600200" indent="-228600" eaLnBrk="0" hangingPunct="0">
              <a:defRPr>
                <a:solidFill>
                  <a:schemeClr val="tx1"/>
                </a:solidFill>
                <a:latin typeface="Calibri"/>
                <a:ea typeface="宋体" panose="02010600030101010101" pitchFamily="2" charset="-122"/>
              </a:defRPr>
            </a:lvl4pPr>
            <a:lvl5pPr marL="2057400" indent="-228600" eaLnBrk="0" hangingPunct="0">
              <a:defRPr>
                <a:solidFill>
                  <a:schemeClr val="tx1"/>
                </a:solidFill>
                <a:latin typeface="Calibri"/>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a:ea typeface="宋体" panose="02010600030101010101" pitchFamily="2" charset="-122"/>
              </a:defRPr>
            </a:lvl9pPr>
          </a:lstStyle>
          <a:p>
            <a:pPr eaLnBrk="1" fontAlgn="base" hangingPunct="1"/>
            <a:r>
              <a:rPr lang="zh-CN" altLang="en-US" sz="3600" b="1" strike="noStrike" noProof="1">
                <a:latin typeface="隶书" pitchFamily="49" charset="-122"/>
                <a:ea typeface="隶书" pitchFamily="49" charset="-122"/>
              </a:rPr>
              <a:t>公民直接参与民主决策的方式</a:t>
            </a:r>
          </a:p>
        </p:txBody>
      </p:sp>
      <p:sp>
        <p:nvSpPr>
          <p:cNvPr id="60424" name="Line 8"/>
          <p:cNvSpPr/>
          <p:nvPr>
            <p:custDataLst>
              <p:tags r:id="rId7"/>
            </p:custDataLst>
          </p:nvPr>
        </p:nvSpPr>
        <p:spPr>
          <a:xfrm flipV="1">
            <a:off x="527050" y="1554163"/>
            <a:ext cx="2049463" cy="3175"/>
          </a:xfrm>
          <a:prstGeom prst="line">
            <a:avLst/>
          </a:prstGeom>
          <a:ln w="28575" cap="flat" cmpd="sng">
            <a:solidFill>
              <a:srgbClr val="FF0000"/>
            </a:solidFill>
            <a:prstDash val="solid"/>
            <a:round/>
            <a:headEnd type="none" w="med" len="med"/>
            <a:tailEnd type="none" w="med" len="med"/>
          </a:ln>
        </p:spPr>
        <p:txBody>
          <a:bodyPr anchor="t"/>
          <a:lstStyle/>
          <a:p>
            <a:endParaRPr lang="zh-CN" altLang="en-US">
              <a:latin typeface="等线"/>
              <a:ea typeface="等线" panose="02010600030101010101" charset="-122"/>
            </a:endParaRPr>
          </a:p>
        </p:txBody>
      </p:sp>
      <p:sp>
        <p:nvSpPr>
          <p:cNvPr id="60425" name="Line 9"/>
          <p:cNvSpPr/>
          <p:nvPr>
            <p:custDataLst>
              <p:tags r:id="rId8"/>
            </p:custDataLst>
          </p:nvPr>
        </p:nvSpPr>
        <p:spPr>
          <a:xfrm>
            <a:off x="1104900" y="4719638"/>
            <a:ext cx="3263900" cy="6350"/>
          </a:xfrm>
          <a:prstGeom prst="line">
            <a:avLst/>
          </a:prstGeom>
          <a:ln w="28575" cap="flat" cmpd="sng">
            <a:solidFill>
              <a:srgbClr val="FF0000"/>
            </a:solidFill>
            <a:prstDash val="solid"/>
            <a:round/>
            <a:headEnd type="none" w="med" len="med"/>
            <a:tailEnd type="none" w="med" len="med"/>
          </a:ln>
        </p:spPr>
        <p:txBody>
          <a:bodyPr anchor="t"/>
          <a:lstStyle/>
          <a:p>
            <a:endParaRPr lang="zh-CN" altLang="en-US">
              <a:latin typeface="等线"/>
              <a:ea typeface="等线" panose="02010600030101010101" charset="-122"/>
            </a:endParaRPr>
          </a:p>
        </p:txBody>
      </p:sp>
      <p:sp>
        <p:nvSpPr>
          <p:cNvPr id="60426" name="Line 10"/>
          <p:cNvSpPr/>
          <p:nvPr>
            <p:custDataLst>
              <p:tags r:id="rId9"/>
            </p:custDataLst>
          </p:nvPr>
        </p:nvSpPr>
        <p:spPr>
          <a:xfrm>
            <a:off x="623888" y="2997200"/>
            <a:ext cx="2273300" cy="3175"/>
          </a:xfrm>
          <a:prstGeom prst="line">
            <a:avLst/>
          </a:prstGeom>
          <a:ln w="19050" cap="flat" cmpd="sng">
            <a:solidFill>
              <a:srgbClr val="FF0000"/>
            </a:solidFill>
            <a:prstDash val="solid"/>
            <a:round/>
            <a:headEnd type="none" w="med" len="med"/>
            <a:tailEnd type="none" w="med" len="med"/>
          </a:ln>
        </p:spPr>
        <p:txBody>
          <a:bodyPr anchor="t"/>
          <a:lstStyle/>
          <a:p>
            <a:endParaRPr lang="zh-CN" altLang="en-US">
              <a:latin typeface="等线"/>
              <a:ea typeface="等线" panose="02010600030101010101" charset="-122"/>
            </a:endParaRPr>
          </a:p>
        </p:txBody>
      </p:sp>
      <p:sp>
        <p:nvSpPr>
          <p:cNvPr id="60427" name="Line 11"/>
          <p:cNvSpPr/>
          <p:nvPr>
            <p:custDataLst>
              <p:tags r:id="rId10"/>
            </p:custDataLst>
          </p:nvPr>
        </p:nvSpPr>
        <p:spPr>
          <a:xfrm>
            <a:off x="1104900" y="6169025"/>
            <a:ext cx="2386013" cy="12700"/>
          </a:xfrm>
          <a:prstGeom prst="line">
            <a:avLst/>
          </a:prstGeom>
          <a:ln w="28575" cap="flat" cmpd="sng">
            <a:solidFill>
              <a:srgbClr val="0000FF"/>
            </a:solidFill>
            <a:prstDash val="solid"/>
            <a:round/>
            <a:headEnd type="none" w="med" len="med"/>
            <a:tailEnd type="none" w="med" len="med"/>
          </a:ln>
        </p:spPr>
        <p:txBody>
          <a:bodyPr anchor="t"/>
          <a:lstStyle/>
          <a:p>
            <a:endParaRPr lang="zh-CN" altLang="en-US">
              <a:latin typeface="等线"/>
              <a:ea typeface="等线" panose="02010600030101010101" charset="-122"/>
            </a:endParaRPr>
          </a:p>
        </p:txBody>
      </p:sp>
      <p:sp>
        <p:nvSpPr>
          <p:cNvPr id="2" name="文本框 1"/>
          <p:cNvSpPr txBox="1"/>
          <p:nvPr>
            <p:custDataLst>
              <p:tags r:id="rId11"/>
            </p:custDataLst>
          </p:nvPr>
        </p:nvSpPr>
        <p:spPr>
          <a:xfrm>
            <a:off x="6829425" y="3575050"/>
            <a:ext cx="2621280" cy="583565"/>
          </a:xfrm>
          <a:prstGeom prst="rect">
            <a:avLst/>
          </a:prstGeom>
          <a:noFill/>
        </p:spPr>
        <p:txBody>
          <a:bodyPr wrap="none" rtlCol="0" anchor="t">
            <a:spAutoFit/>
          </a:bodyPr>
          <a:lstStyle/>
          <a:p>
            <a:r>
              <a:rPr lang="zh-CN" altLang="en-US" sz="3200" b="1" noProof="1">
                <a:solidFill>
                  <a:srgbClr val="FF0000"/>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sym typeface="+mn-ea"/>
              </a:rPr>
              <a:t>“事前”行为</a:t>
            </a:r>
          </a:p>
        </p:txBody>
      </p:sp>
      <p:sp>
        <p:nvSpPr>
          <p:cNvPr id="3" name="文本框 2"/>
          <p:cNvSpPr txBox="1"/>
          <p:nvPr>
            <p:custDataLst>
              <p:tags r:id="rId12"/>
            </p:custDataLst>
          </p:nvPr>
        </p:nvSpPr>
        <p:spPr>
          <a:xfrm>
            <a:off x="5886450" y="354013"/>
            <a:ext cx="2316480" cy="521970"/>
          </a:xfrm>
          <a:prstGeom prst="rect">
            <a:avLst/>
          </a:prstGeom>
          <a:noFill/>
        </p:spPr>
        <p:txBody>
          <a:bodyPr wrap="none" rtlCol="0" anchor="t">
            <a:spAutoFit/>
          </a:bodyPr>
          <a:lstStyle/>
          <a:p>
            <a:r>
              <a:rPr lang="zh-CN" altLang="en-US" sz="2800" b="1" noProof="1">
                <a:solidFill>
                  <a:srgbClr val="0000CC"/>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sym typeface="+mn-ea"/>
              </a:rPr>
              <a:t>“</a:t>
            </a:r>
            <a:r>
              <a:rPr lang="zh-CN" altLang="en-US" sz="2800" b="1" noProof="1">
                <a:solidFill>
                  <a:srgbClr val="FF0000"/>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sym typeface="+mn-ea"/>
              </a:rPr>
              <a:t>事后”行为</a:t>
            </a:r>
          </a:p>
        </p:txBody>
      </p:sp>
      <p:sp>
        <p:nvSpPr>
          <p:cNvPr id="6" name="线形标注 1 5"/>
          <p:cNvSpPr/>
          <p:nvPr>
            <p:custDataLst>
              <p:tags r:id="rId13"/>
            </p:custDataLst>
          </p:nvPr>
        </p:nvSpPr>
        <p:spPr>
          <a:xfrm>
            <a:off x="5176838" y="1028700"/>
            <a:ext cx="6015038" cy="1419225"/>
          </a:xfrm>
          <a:prstGeom prst="borderCallout1">
            <a:avLst>
              <a:gd name="adj1" fmla="val 18750"/>
              <a:gd name="adj2" fmla="val -8333"/>
              <a:gd name="adj3" fmla="val 133184"/>
              <a:gd name="adj4" fmla="val -43278"/>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fontAlgn="base"/>
            <a:r>
              <a:rPr lang="zh-CN" altLang="en-US" sz="2800" b="1" strike="noStrike" noProof="1" smtClean="0">
                <a:solidFill>
                  <a:srgbClr val="FF0000"/>
                </a:solidFill>
                <a:latin typeface="楷体" panose="02010609060101010101" pitchFamily="49" charset="-122"/>
                <a:ea typeface="楷体" panose="02010609060101010101" pitchFamily="49" charset="-122"/>
                <a:sym typeface="+mn-ea"/>
              </a:rPr>
              <a:t>主要是公民对国家机关面对面的监督，参与听证会主要是对于相关国家机关在决策的执行上提意见和建议。</a:t>
            </a:r>
          </a:p>
        </p:txBody>
      </p:sp>
      <p:sp>
        <p:nvSpPr>
          <p:cNvPr id="7" name="线形标注 1 6"/>
          <p:cNvSpPr/>
          <p:nvPr>
            <p:custDataLst>
              <p:tags r:id="rId14"/>
            </p:custDataLst>
          </p:nvPr>
        </p:nvSpPr>
        <p:spPr>
          <a:xfrm>
            <a:off x="5243513" y="4213225"/>
            <a:ext cx="6089650" cy="2289175"/>
          </a:xfrm>
          <a:prstGeom prst="borderCallout1">
            <a:avLst>
              <a:gd name="adj1" fmla="val 18750"/>
              <a:gd name="adj2" fmla="val -8333"/>
              <a:gd name="adj3" fmla="val 76054"/>
              <a:gd name="adj4" fmla="val -29395"/>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eaLnBrk="1" fontAlgn="auto" hangingPunct="1">
              <a:buFont typeface="Arial" panose="020b0604020202020204" pitchFamily="34" charset="0"/>
              <a:buNone/>
              <a:defRPr/>
            </a:pPr>
            <a:r>
              <a:rPr lang="zh-CN" altLang="en-US" sz="2800" b="1" strike="noStrike" noProof="1" smtClean="0">
                <a:solidFill>
                  <a:srgbClr val="FF0000"/>
                </a:solidFill>
                <a:latin typeface="楷体" panose="02010609060101010101" pitchFamily="49" charset="-122"/>
                <a:ea typeface="楷体" panose="02010609060101010101" pitchFamily="49" charset="-122"/>
                <a:sym typeface="+mn-ea"/>
              </a:rPr>
              <a:t>是</a:t>
            </a:r>
            <a:r>
              <a:rPr lang="zh-CN" altLang="en-US" sz="2800" b="1" strike="noStrike" noProof="1">
                <a:solidFill>
                  <a:srgbClr val="FF0000"/>
                </a:solidFill>
                <a:latin typeface="楷体" panose="02010609060101010101" pitchFamily="49" charset="-122"/>
                <a:ea typeface="楷体" panose="02010609060101010101" pitchFamily="49" charset="-122"/>
                <a:sym typeface="+mn-ea"/>
              </a:rPr>
              <a:t>对于决策机关的拟定决策提意见和建议，是决策更加完善。说白了，监督有责怪的意思，而决策没有责怪的意思。监督的是决策的执行，社会听证制度是决策的制定。</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0420"/>
                                        </p:tgtEl>
                                        <p:attrNameLst>
                                          <p:attrName>style.visibility</p:attrName>
                                        </p:attrNameLst>
                                      </p:cBhvr>
                                      <p:to>
                                        <p:strVal val="visible"/>
                                      </p:to>
                                    </p:set>
                                    <p:animEffect transition="in" filter="blinds(horizontal)">
                                      <p:cBhvr>
                                        <p:cTn id="7" dur="500"/>
                                        <p:tgtEl>
                                          <p:spTgt spid="6042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1" nodeType="clickEffect">
                                  <p:stCondLst>
                                    <p:cond delay="0"/>
                                  </p:stCondLst>
                                  <p:childTnLst>
                                    <p:set>
                                      <p:cBhvr>
                                        <p:cTn id="11" dur="1" fill="hold">
                                          <p:stCondLst>
                                            <p:cond delay="0"/>
                                          </p:stCondLst>
                                        </p:cTn>
                                        <p:tgtEl>
                                          <p:spTgt spid="60421"/>
                                        </p:tgtEl>
                                        <p:attrNameLst>
                                          <p:attrName>style.visibility</p:attrName>
                                        </p:attrNameLst>
                                      </p:cBhvr>
                                      <p:to>
                                        <p:strVal val="visible"/>
                                      </p:to>
                                    </p:set>
                                    <p:animEffect transition="in" filter="blinds(horizontal)">
                                      <p:cBhvr>
                                        <p:cTn id="12" dur="500"/>
                                        <p:tgtEl>
                                          <p:spTgt spid="60421"/>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2" nodeType="clickEffect">
                                  <p:stCondLst>
                                    <p:cond delay="0"/>
                                  </p:stCondLst>
                                  <p:childTnLst>
                                    <p:set>
                                      <p:cBhvr>
                                        <p:cTn id="16" dur="1" fill="hold">
                                          <p:stCondLst>
                                            <p:cond delay="0"/>
                                          </p:stCondLst>
                                        </p:cTn>
                                        <p:tgtEl>
                                          <p:spTgt spid="60424"/>
                                        </p:tgtEl>
                                        <p:attrNameLst>
                                          <p:attrName>style.visibility</p:attrName>
                                        </p:attrNameLst>
                                      </p:cBhvr>
                                      <p:to>
                                        <p:strVal val="visible"/>
                                      </p:to>
                                    </p:set>
                                    <p:animEffect transition="in" filter="blinds(horizontal)">
                                      <p:cBhvr>
                                        <p:cTn id="17" dur="500"/>
                                        <p:tgtEl>
                                          <p:spTgt spid="60424"/>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3" nodeType="clickEffect">
                                  <p:stCondLst>
                                    <p:cond delay="0"/>
                                  </p:stCondLst>
                                  <p:childTnLst>
                                    <p:set>
                                      <p:cBhvr>
                                        <p:cTn id="21" dur="1" fill="hold">
                                          <p:stCondLst>
                                            <p:cond delay="0"/>
                                          </p:stCondLst>
                                        </p:cTn>
                                        <p:tgtEl>
                                          <p:spTgt spid="60425"/>
                                        </p:tgtEl>
                                        <p:attrNameLst>
                                          <p:attrName>style.visibility</p:attrName>
                                        </p:attrNameLst>
                                      </p:cBhvr>
                                      <p:to>
                                        <p:strVal val="visible"/>
                                      </p:to>
                                    </p:set>
                                    <p:animEffect transition="in" filter="blinds(horizontal)">
                                      <p:cBhvr>
                                        <p:cTn id="22" dur="500"/>
                                        <p:tgtEl>
                                          <p:spTgt spid="60425"/>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4" nodeType="clickEffect">
                                  <p:stCondLst>
                                    <p:cond delay="0"/>
                                  </p:stCondLst>
                                  <p:childTnLst>
                                    <p:set>
                                      <p:cBhvr>
                                        <p:cTn id="26" dur="1" fill="hold">
                                          <p:stCondLst>
                                            <p:cond delay="0"/>
                                          </p:stCondLst>
                                        </p:cTn>
                                        <p:tgtEl>
                                          <p:spTgt spid="60426"/>
                                        </p:tgtEl>
                                        <p:attrNameLst>
                                          <p:attrName>style.visibility</p:attrName>
                                        </p:attrNameLst>
                                      </p:cBhvr>
                                      <p:to>
                                        <p:strVal val="visible"/>
                                      </p:to>
                                    </p:set>
                                    <p:animEffect transition="in" filter="blinds(horizontal)">
                                      <p:cBhvr>
                                        <p:cTn id="27" dur="500"/>
                                        <p:tgtEl>
                                          <p:spTgt spid="60426"/>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5" nodeType="clickEffect">
                                  <p:stCondLst>
                                    <p:cond delay="0"/>
                                  </p:stCondLst>
                                  <p:childTnLst>
                                    <p:set>
                                      <p:cBhvr>
                                        <p:cTn id="31" dur="1" fill="hold">
                                          <p:stCondLst>
                                            <p:cond delay="0"/>
                                          </p:stCondLst>
                                        </p:cTn>
                                        <p:tgtEl>
                                          <p:spTgt spid="60427"/>
                                        </p:tgtEl>
                                        <p:attrNameLst>
                                          <p:attrName>style.visibility</p:attrName>
                                        </p:attrNameLst>
                                      </p:cBhvr>
                                      <p:to>
                                        <p:strVal val="visible"/>
                                      </p:to>
                                    </p:set>
                                    <p:animEffect transition="in" filter="blinds(horizontal)">
                                      <p:cBhvr>
                                        <p:cTn id="32" dur="500"/>
                                        <p:tgtEl>
                                          <p:spTgt spid="60427"/>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7" nodeType="click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blinds(horizontal)">
                                      <p:cBhvr>
                                        <p:cTn id="37" dur="500"/>
                                        <p:tgtEl>
                                          <p:spTgt spid="3"/>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grpId="6" nodeType="click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blinds(horizontal)">
                                      <p:cBhvr>
                                        <p:cTn id="42" dur="500"/>
                                        <p:tgtEl>
                                          <p:spTgt spid="2"/>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ntr" presetSubtype="10" fill="hold" grpId="8" nodeType="click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blinds(horizontal)">
                                      <p:cBhvr>
                                        <p:cTn id="47" dur="500"/>
                                        <p:tgtEl>
                                          <p:spTgt spid="6"/>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3" presetClass="entr" presetSubtype="10" fill="hold" grpId="9" nodeType="click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blinds(horizontal)">
                                      <p:cBhvr>
                                        <p:cTn id="5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20" grpId="0"/>
      <p:bldP spid="60421" grpId="1"/>
      <p:bldP spid="60424" grpId="2"/>
      <p:bldP spid="60425" grpId="3"/>
      <p:bldP spid="60426" grpId="4"/>
      <p:bldP spid="60427" grpId="5"/>
      <p:bldP spid="2" grpId="6"/>
      <p:bldP spid="3" grpId="7"/>
      <p:bldP spid="6" grpId="8"/>
      <p:bldP spid="7" grpId="9"/>
    </p:bldLs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P_7_BD#66.c146bfeab"/>
          <p:cNvSpPr/>
          <p:nvPr>
            <p:custDataLst>
              <p:tags r:id="rId4"/>
            </p:custDataLst>
          </p:nvPr>
        </p:nvSpPr>
        <p:spPr>
          <a:xfrm>
            <a:off x="929640" y="767715"/>
            <a:ext cx="8044180" cy="523875"/>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3</a:t>
            </a:r>
            <a:r>
              <a:rPr lang="zh-CN" altLang="en-US" sz="2565" b="1">
                <a:solidFill>
                  <a:srgbClr val="000000"/>
                </a:solidFill>
                <a:latin typeface="微软雅黑" panose="020b0503020204020204" charset="-122"/>
                <a:ea typeface="微软雅黑" panose="020b0503020204020204" charset="-122"/>
                <a:cs typeface="微软雅黑" panose="020b0503020204020204" pitchFamily="34" charset="-120"/>
              </a:rPr>
              <a:t>、</a:t>
            </a: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公民要负责地行使监督权利</a:t>
            </a:r>
            <a:endParaRPr lang="en-US" sz="2565" b="1"/>
          </a:p>
        </p:txBody>
      </p:sp>
      <p:pic>
        <p:nvPicPr>
          <p:cNvPr id="3" name="P_7_BD#66.c146bfeab" descr="preencoded.png"/>
          <p:cNvPicPr>
            <a:picLocks noChangeAspect="1"/>
          </p:cNvPicPr>
          <p:nvPr>
            <p:custDataLst>
              <p:tags r:id="rId6"/>
            </p:custDataLst>
          </p:nvPr>
        </p:nvPicPr>
        <p:blipFill>
          <a:blip r:embed="rId5"/>
          <a:stretch>
            <a:fillRect/>
          </a:stretch>
        </p:blipFill>
        <p:spPr>
          <a:xfrm>
            <a:off x="1628775" y="1604010"/>
            <a:ext cx="8722995" cy="4273550"/>
          </a:xfrm>
          <a:prstGeom prst="rect">
            <a:avLst/>
          </a:prstGeom>
        </p:spPr>
      </p:pic>
    </p:spTree>
  </p:cSld>
  <p:clrMapOvr>
    <a:masterClrMapping/>
  </p:clrMapOvr>
  <p:transition spd="med"/>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C_6_BD#67.d29a717c1"/>
          <p:cNvSpPr/>
          <p:nvPr>
            <p:custDataLst>
              <p:tags r:id="rId4"/>
            </p:custDataLst>
          </p:nvPr>
        </p:nvSpPr>
        <p:spPr>
          <a:xfrm>
            <a:off x="703723" y="1165488"/>
            <a:ext cx="10790418" cy="614063"/>
          </a:xfrm>
          <a:prstGeom prst="rect">
            <a:avLst/>
          </a:prstGeom>
          <a:noFill/>
        </p:spPr>
        <p:txBody>
          <a:bodyPr wrap="square" lIns="0" tIns="0" rIns="0" bIns="0" rtlCol="0" anchor="t"/>
          <a:lstStyle/>
          <a:p>
            <a:pPr algn="l">
              <a:lnSpc>
                <a:spcPct val="120000"/>
              </a:lnSpc>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特别提醒</a:t>
            </a:r>
            <a:endParaRPr lang="en-US" sz="2565"/>
          </a:p>
        </p:txBody>
      </p:sp>
      <p:sp>
        <p:nvSpPr>
          <p:cNvPr id="3" name="P_7_BD#68.ab6a4aaef"/>
          <p:cNvSpPr/>
          <p:nvPr>
            <p:custDataLst>
              <p:tags r:id="rId5"/>
            </p:custDataLst>
          </p:nvPr>
        </p:nvSpPr>
        <p:spPr>
          <a:xfrm>
            <a:off x="703723" y="1747232"/>
            <a:ext cx="10790418" cy="2908852"/>
          </a:xfrm>
          <a:prstGeom prst="rect">
            <a:avLst/>
          </a:prstGeom>
          <a:noFill/>
        </p:spPr>
        <p:txBody>
          <a:bodyPr wrap="square" lIns="0" tIns="0" rIns="0" bIns="0" rtlCol="0" anchor="t"/>
          <a:lstStyle/>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公民负责地行使监督权的根本原因在于，我国是人民民主专政的社会主义国家，人民是国家的主人，监督权是公民依法享有的政治权利。②公民负责地行使监督权实则是坚持权利与义务统一、个人利益与国家利益相结合，依法有序参与政治生活的要求。</a:t>
            </a:r>
            <a:endParaRPr lang="en-US" sz="2565"/>
          </a:p>
        </p:txBody>
      </p:sp>
    </p:spTree>
  </p:cSld>
  <p:clrMapOvr>
    <a:masterClrMapping/>
  </p:clrMapOvr>
  <p:transition spd="med"/>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C_6_BD#83.411bca453"/>
          <p:cNvSpPr/>
          <p:nvPr>
            <p:custDataLst>
              <p:tags r:id="rId4"/>
            </p:custDataLst>
          </p:nvPr>
        </p:nvSpPr>
        <p:spPr>
          <a:xfrm>
            <a:off x="839613" y="305063"/>
            <a:ext cx="10790418" cy="614063"/>
          </a:xfrm>
          <a:prstGeom prst="rect">
            <a:avLst/>
          </a:prstGeom>
          <a:noFill/>
        </p:spPr>
        <p:txBody>
          <a:bodyPr wrap="square" lIns="0" tIns="0" rIns="0" bIns="0" rtlCol="0" anchor="t"/>
          <a:lstStyle/>
          <a:p>
            <a:pPr algn="l">
              <a:lnSpc>
                <a:spcPct val="120000"/>
              </a:lnSpc>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命题点</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民主监督</a:t>
            </a:r>
            <a:endParaRPr lang="en-US" sz="2565"/>
          </a:p>
        </p:txBody>
      </p:sp>
      <p:sp>
        <p:nvSpPr>
          <p:cNvPr id="3" name="Q_7_BD.56_1#84.fd60844d6"/>
          <p:cNvSpPr/>
          <p:nvPr>
            <p:custDataLst>
              <p:tags r:id="rId5"/>
            </p:custDataLst>
          </p:nvPr>
        </p:nvSpPr>
        <p:spPr>
          <a:xfrm>
            <a:off x="700405" y="794385"/>
            <a:ext cx="10820400" cy="5668010"/>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【典例】</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截至2020年3月，我国网民规模为9.04亿，微博、微信、论坛等各种平台成了网络监督的重要渠道，数量庞大的网民正成为反腐战场上一支“轻骑兵”。许多重大案件就是通过网络曝光，引发社会各界广泛关注，继而国家相关部门及时参与处理。网络监督(</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①在公民参与民主监督中发挥了独特作用</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②是信访制度的新形式，能有效制约和监督权力</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③是公民直接参与民主监督的有效渠道</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④使公民有序参与政治生活，防止权利受过多约束</a:t>
            </a:r>
            <a:endParaRPr lang="en-US" sz="2565"/>
          </a:p>
          <a:p>
            <a:pPr algn="l">
              <a:lnSpc>
                <a:spcPct val="150000"/>
              </a:lnSpc>
              <a:spcAft>
                <a:spcPts val="600"/>
              </a:spcAft>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①③            B.</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①④         C.</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②③       D.</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②④</a:t>
            </a:r>
            <a:endParaRPr lang="en-US" sz="2565"/>
          </a:p>
        </p:txBody>
      </p:sp>
      <p:sp>
        <p:nvSpPr>
          <p:cNvPr id="4" name="Q_7_AN.57_1#84.fd60844d6.bracket"/>
          <p:cNvSpPr/>
          <p:nvPr>
            <p:custDataLst>
              <p:tags r:id="rId6"/>
            </p:custDataLst>
          </p:nvPr>
        </p:nvSpPr>
        <p:spPr>
          <a:xfrm>
            <a:off x="6912216" y="2611579"/>
            <a:ext cx="315209" cy="524013"/>
          </a:xfrm>
          <a:prstGeom prst="rect">
            <a:avLst/>
          </a:prstGeom>
          <a:noFill/>
        </p:spPr>
        <p:txBody>
          <a:bodyPr wrap="none" lIns="0" tIns="0" rIns="0" bIns="0" rtlCol="0" anchor="t"/>
          <a:lstStyle/>
          <a:p>
            <a:pPr algn="l">
              <a:lnSpc>
                <a:spcPct val="15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A</a:t>
            </a:r>
            <a:endParaRPr lang="en-US" sz="100"/>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Q_7_BD.59_1#86.4005e5954"/>
          <p:cNvSpPr/>
          <p:nvPr>
            <p:custDataLst>
              <p:tags r:id="rId4"/>
            </p:custDataLst>
          </p:nvPr>
        </p:nvSpPr>
        <p:spPr>
          <a:xfrm>
            <a:off x="567690" y="586105"/>
            <a:ext cx="10775315" cy="5965825"/>
          </a:xfrm>
          <a:prstGeom prst="rect">
            <a:avLst/>
          </a:prstGeom>
          <a:noFill/>
        </p:spPr>
        <p:txBody>
          <a:bodyPr wrap="square" lIns="0" tIns="0" rIns="0" bIns="0" rtlCol="0" anchor="t"/>
          <a:lstStyle/>
          <a:p>
            <a:pPr algn="l">
              <a:lnSpc>
                <a:spcPct val="14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【训练】</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4C4C4C"/>
                </a:solidFill>
                <a:latin typeface="微软雅黑" panose="020b0503020204020204" charset="-122"/>
                <a:ea typeface="微软雅黑" panose="020b0503020204020204" charset="-122"/>
                <a:cs typeface="微软雅黑" panose="020b0503020204020204" pitchFamily="34" charset="-120"/>
              </a:rPr>
              <a:t>[2020·揭阳期末]</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定州作为河北省政府“电视问政”试点，推出了《问政定州》节目。该节目秉持“群众参与、群众评说、群众监督”理念，一开播就引起观众的热烈反响。截至2020年4月交办的80个问题均得到有效解决或正在处理中，并且省政府对整改后反弹严重的单位责任人进行了追责问责。这表明，电视问政有利于(</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4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①提高群众的满意度，扭转政府工作的被动局面</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p>
          <a:p>
            <a:pPr algn="l">
              <a:lnSpc>
                <a:spcPct val="14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②激发公民的政治参与热情，保障公民民主监督权利</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p>
          <a:p>
            <a:pPr algn="l">
              <a:lnSpc>
                <a:spcPct val="14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③政府秉持民主原则，提高科学决策的效能</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p>
          <a:p>
            <a:pPr algn="l">
              <a:lnSpc>
                <a:spcPct val="14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④政府工作便民利民，营造风清气正的政治生态</a:t>
            </a:r>
            <a:endParaRPr lang="en-US" sz="2565"/>
          </a:p>
          <a:p>
            <a:pPr algn="l">
              <a:lnSpc>
                <a:spcPct val="140000"/>
              </a:lnSpc>
              <a:spcAft>
                <a:spcPts val="600"/>
              </a:spcAft>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①②          B.</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①③         C.</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②④       D.</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③④</a:t>
            </a:r>
            <a:endParaRPr lang="en-US" sz="2565"/>
          </a:p>
        </p:txBody>
      </p:sp>
      <p:sp>
        <p:nvSpPr>
          <p:cNvPr id="3" name="Q_7_AN.60_1#86.4005e5954.bracket"/>
          <p:cNvSpPr/>
          <p:nvPr>
            <p:custDataLst>
              <p:tags r:id="rId5"/>
            </p:custDataLst>
          </p:nvPr>
        </p:nvSpPr>
        <p:spPr>
          <a:xfrm>
            <a:off x="6025628" y="3500285"/>
            <a:ext cx="304621" cy="494691"/>
          </a:xfrm>
          <a:prstGeom prst="rect">
            <a:avLst/>
          </a:prstGeom>
          <a:noFill/>
        </p:spPr>
        <p:txBody>
          <a:bodyPr wrap="none" lIns="0" tIns="0" rIns="0" bIns="0" rtlCol="0" anchor="t"/>
          <a:lstStyle/>
          <a:p>
            <a:pPr algn="l">
              <a:lnSpc>
                <a:spcPct val="14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C</a:t>
            </a:r>
            <a:endParaRPr lang="en-US" sz="100"/>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241" name="Text Box 2"/>
          <p:cNvSpPr txBox="1"/>
          <p:nvPr>
            <p:custDataLst>
              <p:tags r:id="rId3"/>
            </p:custDataLst>
          </p:nvPr>
        </p:nvSpPr>
        <p:spPr>
          <a:xfrm>
            <a:off x="1041400" y="1421448"/>
            <a:ext cx="8064500" cy="583565"/>
          </a:xfrm>
          <a:prstGeom prst="rect">
            <a:avLst/>
          </a:prstGeom>
          <a:noFill/>
          <a:ln w="9525">
            <a:noFill/>
          </a:ln>
        </p:spPr>
        <p:txBody>
          <a:bodyPr anchor="t">
            <a:spAutoFit/>
          </a:bodyPr>
          <a:lstStyle/>
          <a:p>
            <a:pPr>
              <a:spcBef>
                <a:spcPct val="50000"/>
              </a:spcBef>
            </a:pPr>
            <a:r>
              <a:rPr lang="en-US" altLang="zh-CN" sz="3200" b="1">
                <a:ea typeface="微软雅黑" panose="020b0503020204020204" charset="-122"/>
                <a:cs typeface="微软雅黑" panose="020b0503020204020204" charset="-122"/>
              </a:rPr>
              <a:t>1</a:t>
            </a:r>
            <a:r>
              <a:rPr lang="zh-CN" altLang="en-US" sz="3200" b="1">
                <a:ea typeface="微软雅黑" panose="020b0503020204020204" charset="-122"/>
                <a:cs typeface="微软雅黑" panose="020b0503020204020204" charset="-122"/>
              </a:rPr>
              <a:t>、民主协商的含义</a:t>
            </a:r>
          </a:p>
        </p:txBody>
      </p:sp>
      <p:sp>
        <p:nvSpPr>
          <p:cNvPr id="25603" name="Rectangle 842"/>
          <p:cNvSpPr/>
          <p:nvPr>
            <p:custDataLst>
              <p:tags r:id="rId4"/>
            </p:custDataLst>
          </p:nvPr>
        </p:nvSpPr>
        <p:spPr>
          <a:xfrm>
            <a:off x="1041400" y="520065"/>
            <a:ext cx="9291320" cy="645160"/>
          </a:xfrm>
          <a:prstGeom prst="rect">
            <a:avLst/>
          </a:prstGeom>
          <a:noFill/>
          <a:ln w="9525">
            <a:noFill/>
          </a:ln>
        </p:spPr>
        <p:txBody>
          <a:bodyPr wrap="square">
            <a:spAutoFit/>
          </a:bodyPr>
          <a:lstStyle/>
          <a:p>
            <a:pPr indent="-341630"/>
            <a:r>
              <a:rPr lang="zh-CN" altLang="en-US" sz="3600" b="1">
                <a:solidFill>
                  <a:srgbClr val="FF0000"/>
                </a:solidFill>
                <a:latin typeface="Calibri"/>
                <a:ea typeface="黑体" panose="02010609060101010101" pitchFamily="49" charset="-122"/>
              </a:rPr>
              <a:t>核心考点五 ：民主协商</a:t>
            </a:r>
          </a:p>
        </p:txBody>
      </p:sp>
      <p:sp>
        <p:nvSpPr>
          <p:cNvPr id="100" name="文本框 99"/>
          <p:cNvSpPr txBox="1"/>
          <p:nvPr>
            <p:custDataLst>
              <p:tags r:id="rId5"/>
            </p:custDataLst>
          </p:nvPr>
        </p:nvSpPr>
        <p:spPr>
          <a:xfrm>
            <a:off x="1041400" y="2400300"/>
            <a:ext cx="10629900" cy="2553335"/>
          </a:xfrm>
          <a:prstGeom prst="rect">
            <a:avLst/>
          </a:prstGeom>
          <a:noFill/>
          <a:ln w="9525">
            <a:noFill/>
          </a:ln>
        </p:spPr>
        <p:txBody>
          <a:bodyPr wrap="square">
            <a:spAutoFit/>
          </a:bodyPr>
          <a:lstStyle/>
          <a:p>
            <a:pPr indent="153035"/>
            <a:r>
              <a:rPr lang="en-US" altLang="zh-CN" sz="3200" b="1">
                <a:ea typeface="宋体" panose="02010600030101010101" pitchFamily="2" charset="-122"/>
              </a:rPr>
              <a:t>   </a:t>
            </a:r>
            <a:r>
              <a:rPr lang="zh-CN" sz="3200" b="1">
                <a:ea typeface="宋体" panose="02010600030101010101" pitchFamily="2" charset="-122"/>
              </a:rPr>
              <a:t>民主协商即政治协商，是协商民主的一种重要表现形式，是对国家和地方大政方针以及政治、经济、文化和社会生活中重要的问题在决策前和执行中的协商，是民主科学决策的重要环节，是中国共产党领导的多党合作的重要体现，是具有中国特色的民主政治制度。</a:t>
            </a:r>
          </a:p>
        </p:txBody>
      </p:sp>
    </p:spTree>
  </p:cSld>
  <p:clrMapOvr>
    <a:masterClrMapping/>
  </p:clrMapOvr>
  <p:transition spd="med"/>
  <p:timing/>
</p:sld>
</file>

<file path=ppt/slides/slide4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P_7_BD#69.6e1fdbff6"/>
          <p:cNvSpPr/>
          <p:nvPr>
            <p:custDataLst>
              <p:tags r:id="rId4"/>
            </p:custDataLst>
          </p:nvPr>
        </p:nvSpPr>
        <p:spPr>
          <a:xfrm>
            <a:off x="836930" y="1848485"/>
            <a:ext cx="10518775" cy="1461770"/>
          </a:xfrm>
          <a:prstGeom prst="rect">
            <a:avLst/>
          </a:prstGeom>
          <a:noFill/>
        </p:spPr>
        <p:txBody>
          <a:bodyPr wrap="square" lIns="0" tIns="0" rIns="0" bIns="0" rtlCol="0" anchor="t"/>
          <a:lstStyle/>
          <a:p>
            <a:pPr algn="l">
              <a:lnSpc>
                <a:spcPct val="150000"/>
              </a:lnSpc>
              <a:spcAft>
                <a:spcPts val="600"/>
              </a:spcAft>
            </a:pPr>
            <a:r>
              <a:rPr lang="en-US" sz="3200" b="1">
                <a:solidFill>
                  <a:srgbClr val="000000"/>
                </a:solidFill>
                <a:latin typeface="宋体" panose="02010600030101010101" pitchFamily="2" charset="-122"/>
                <a:ea typeface="宋体" panose="02010600030101010101" pitchFamily="2" charset="-122"/>
                <a:cs typeface="微软雅黑" panose="020b0503020204020204" pitchFamily="34" charset="-120"/>
              </a:rPr>
              <a:t>我国的基层民主协商主要包括乡镇、街道的协商，行政村、社区的协商，以及企事业单位的协商。</a:t>
            </a:r>
          </a:p>
        </p:txBody>
      </p:sp>
      <p:sp>
        <p:nvSpPr>
          <p:cNvPr id="10241" name="Text Box 2"/>
          <p:cNvSpPr txBox="1"/>
          <p:nvPr>
            <p:custDataLst>
              <p:tags r:id="rId5"/>
            </p:custDataLst>
          </p:nvPr>
        </p:nvSpPr>
        <p:spPr>
          <a:xfrm>
            <a:off x="815340" y="893763"/>
            <a:ext cx="8064500" cy="583565"/>
          </a:xfrm>
          <a:prstGeom prst="rect">
            <a:avLst/>
          </a:prstGeom>
          <a:noFill/>
          <a:ln w="9525">
            <a:noFill/>
          </a:ln>
        </p:spPr>
        <p:txBody>
          <a:bodyPr anchor="t">
            <a:spAutoFit/>
          </a:bodyPr>
          <a:lstStyle/>
          <a:p>
            <a:pPr>
              <a:spcBef>
                <a:spcPct val="50000"/>
              </a:spcBef>
            </a:pPr>
            <a:r>
              <a:rPr lang="en-US" altLang="zh-CN" sz="3200" b="1">
                <a:ea typeface="微软雅黑" panose="020b0503020204020204" charset="-122"/>
                <a:cs typeface="微软雅黑" panose="020b0503020204020204" charset="-122"/>
              </a:rPr>
              <a:t>2</a:t>
            </a:r>
            <a:r>
              <a:rPr lang="zh-CN" altLang="en-US" sz="3200" b="1">
                <a:ea typeface="微软雅黑" panose="020b0503020204020204" charset="-122"/>
                <a:cs typeface="微软雅黑" panose="020b0503020204020204" charset="-122"/>
              </a:rPr>
              <a:t>、民主协商的渠道</a:t>
            </a:r>
          </a:p>
        </p:txBody>
      </p:sp>
    </p:spTree>
  </p:cSld>
  <p:clrMapOvr>
    <a:masterClrMapping/>
  </p:clrMapOvr>
  <p:transition spd="med"/>
  <p:timing/>
</p:sld>
</file>

<file path=ppt/slides/slide4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P_7_BD#69.6e1fdbff6"/>
          <p:cNvSpPr/>
          <p:nvPr>
            <p:custDataLst>
              <p:tags r:id="rId4"/>
            </p:custDataLst>
          </p:nvPr>
        </p:nvSpPr>
        <p:spPr>
          <a:xfrm>
            <a:off x="703723" y="1682334"/>
            <a:ext cx="10790418" cy="3573479"/>
          </a:xfrm>
          <a:prstGeom prst="rect">
            <a:avLst/>
          </a:prstGeom>
          <a:noFill/>
        </p:spPr>
        <p:txBody>
          <a:bodyPr wrap="square" lIns="0" tIns="0" rIns="0" bIns="0" rtlCol="0" anchor="t"/>
          <a:lstStyle/>
          <a:p>
            <a:pPr algn="l" fontAlgn="auto">
              <a:lnSpc>
                <a:spcPct val="100000"/>
              </a:lnSpc>
              <a:spcAft>
                <a:spcPts val="600"/>
              </a:spcAft>
            </a:pPr>
            <a:r>
              <a:rPr lang="en-US" sz="3200" b="1">
                <a:solidFill>
                  <a:srgbClr val="000000"/>
                </a:solidFill>
                <a:latin typeface="宋体" panose="02010600030101010101" pitchFamily="2" charset="-122"/>
                <a:ea typeface="宋体" panose="02010600030101010101" pitchFamily="2" charset="-122"/>
                <a:cs typeface="宋体" panose="02010600030101010101" pitchFamily="2" charset="-122"/>
              </a:rPr>
              <a:t>（1）参加民主协商也是我国公民参与政治生活的重要途径和方式之一。</a:t>
            </a:r>
            <a:endParaRPr lang="en-US" sz="3200" b="1">
              <a:latin typeface="宋体" panose="02010600030101010101" pitchFamily="2" charset="-122"/>
              <a:ea typeface="宋体" panose="02010600030101010101" pitchFamily="2" charset="-122"/>
              <a:cs typeface="宋体" panose="02010600030101010101" pitchFamily="2" charset="-122"/>
            </a:endParaRPr>
          </a:p>
          <a:p>
            <a:pPr algn="l" fontAlgn="auto">
              <a:lnSpc>
                <a:spcPct val="100000"/>
              </a:lnSpc>
              <a:spcAft>
                <a:spcPts val="600"/>
              </a:spcAft>
            </a:pPr>
            <a:r>
              <a:rPr lang="en-US" sz="3200" b="1">
                <a:solidFill>
                  <a:srgbClr val="000000"/>
                </a:solidFill>
                <a:latin typeface="宋体" panose="02010600030101010101" pitchFamily="2" charset="-122"/>
                <a:ea typeface="宋体" panose="02010600030101010101" pitchFamily="2" charset="-122"/>
                <a:cs typeface="宋体" panose="02010600030101010101" pitchFamily="2" charset="-122"/>
              </a:rPr>
              <a:t>（2）有事好商量，众人的事情由众人商量，是人民民主的真谛。</a:t>
            </a:r>
            <a:endParaRPr lang="en-US" sz="3200" b="1">
              <a:latin typeface="宋体" panose="02010600030101010101" pitchFamily="2" charset="-122"/>
              <a:ea typeface="宋体" panose="02010600030101010101" pitchFamily="2" charset="-122"/>
              <a:cs typeface="宋体" panose="02010600030101010101" pitchFamily="2" charset="-122"/>
            </a:endParaRPr>
          </a:p>
          <a:p>
            <a:pPr algn="l" fontAlgn="auto">
              <a:lnSpc>
                <a:spcPct val="100000"/>
              </a:lnSpc>
              <a:spcAft>
                <a:spcPts val="600"/>
              </a:spcAft>
            </a:pPr>
            <a:r>
              <a:rPr lang="en-US" sz="3200" b="1">
                <a:solidFill>
                  <a:srgbClr val="000000"/>
                </a:solidFill>
                <a:latin typeface="宋体" panose="02010600030101010101" pitchFamily="2" charset="-122"/>
                <a:ea typeface="宋体" panose="02010600030101010101" pitchFamily="2" charset="-122"/>
                <a:cs typeface="宋体" panose="02010600030101010101" pitchFamily="2" charset="-122"/>
              </a:rPr>
              <a:t>（3）基层民主协商有利于化解社会矛盾；有利于科学民主决策；有利于人民当家作主；符合我国基层人民群众的实际需要。</a:t>
            </a:r>
            <a:endParaRPr lang="en-US" sz="3200" b="1">
              <a:latin typeface="宋体" panose="02010600030101010101" pitchFamily="2" charset="-122"/>
              <a:ea typeface="宋体" panose="02010600030101010101" pitchFamily="2" charset="-122"/>
              <a:cs typeface="宋体" panose="02010600030101010101" pitchFamily="2" charset="-122"/>
            </a:endParaRPr>
          </a:p>
        </p:txBody>
      </p:sp>
      <p:sp>
        <p:nvSpPr>
          <p:cNvPr id="10241" name="Text Box 2"/>
          <p:cNvSpPr txBox="1"/>
          <p:nvPr>
            <p:custDataLst>
              <p:tags r:id="rId5"/>
            </p:custDataLst>
          </p:nvPr>
        </p:nvSpPr>
        <p:spPr>
          <a:xfrm>
            <a:off x="815340" y="893763"/>
            <a:ext cx="8064500" cy="583565"/>
          </a:xfrm>
          <a:prstGeom prst="rect">
            <a:avLst/>
          </a:prstGeom>
          <a:noFill/>
          <a:ln w="9525">
            <a:noFill/>
          </a:ln>
        </p:spPr>
        <p:txBody>
          <a:bodyPr anchor="t">
            <a:spAutoFit/>
          </a:bodyPr>
          <a:lstStyle/>
          <a:p>
            <a:pPr>
              <a:spcBef>
                <a:spcPct val="50000"/>
              </a:spcBef>
            </a:pPr>
            <a:r>
              <a:rPr lang="en-US" altLang="zh-CN" sz="3200" b="1">
                <a:ea typeface="微软雅黑" panose="020b0503020204020204" charset="-122"/>
                <a:cs typeface="微软雅黑" panose="020b0503020204020204" charset="-122"/>
              </a:rPr>
              <a:t>3</a:t>
            </a:r>
            <a:r>
              <a:rPr lang="zh-CN" altLang="en-US" sz="3200" b="1">
                <a:ea typeface="微软雅黑" panose="020b0503020204020204" charset="-122"/>
                <a:cs typeface="微软雅黑" panose="020b0503020204020204" charset="-122"/>
              </a:rPr>
              <a:t>、民主协商的重要性</a:t>
            </a:r>
          </a:p>
        </p:txBody>
      </p:sp>
    </p:spTree>
  </p:cSld>
  <p:clrMapOvr>
    <a:masterClrMapping/>
  </p:clrMapOvr>
  <p:transition spd="med"/>
  <p:timing/>
</p:sld>
</file>

<file path=ppt/slides/slide4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241" name="Text Box 2"/>
          <p:cNvSpPr txBox="1"/>
          <p:nvPr>
            <p:custDataLst>
              <p:tags r:id="rId3"/>
            </p:custDataLst>
          </p:nvPr>
        </p:nvSpPr>
        <p:spPr>
          <a:xfrm>
            <a:off x="1169670" y="1194753"/>
            <a:ext cx="8064500" cy="583565"/>
          </a:xfrm>
          <a:prstGeom prst="rect">
            <a:avLst/>
          </a:prstGeom>
          <a:noFill/>
          <a:ln w="9525">
            <a:noFill/>
          </a:ln>
        </p:spPr>
        <p:txBody>
          <a:bodyPr anchor="t">
            <a:spAutoFit/>
          </a:bodyPr>
          <a:lstStyle/>
          <a:p>
            <a:pPr>
              <a:spcBef>
                <a:spcPct val="50000"/>
              </a:spcBef>
            </a:pPr>
            <a:r>
              <a:rPr lang="en-US" altLang="zh-CN" sz="3200" b="1">
                <a:ea typeface="微软雅黑" panose="020b0503020204020204" charset="-122"/>
                <a:cs typeface="微软雅黑" panose="020b0503020204020204" charset="-122"/>
              </a:rPr>
              <a:t>4</a:t>
            </a:r>
            <a:r>
              <a:rPr lang="zh-CN" altLang="en-US" sz="3200" b="1">
                <a:ea typeface="微软雅黑" panose="020b0503020204020204" charset="-122"/>
                <a:cs typeface="微软雅黑" panose="020b0503020204020204" charset="-122"/>
              </a:rPr>
              <a:t>、民主协商与协商民主的关系</a:t>
            </a:r>
          </a:p>
        </p:txBody>
      </p:sp>
      <p:sp>
        <p:nvSpPr>
          <p:cNvPr id="100" name="文本框 99"/>
          <p:cNvSpPr txBox="1"/>
          <p:nvPr>
            <p:custDataLst>
              <p:tags r:id="rId4"/>
            </p:custDataLst>
          </p:nvPr>
        </p:nvSpPr>
        <p:spPr>
          <a:xfrm>
            <a:off x="883920" y="2152650"/>
            <a:ext cx="10477500" cy="2553335"/>
          </a:xfrm>
          <a:prstGeom prst="rect">
            <a:avLst/>
          </a:prstGeom>
          <a:noFill/>
          <a:ln w="9525">
            <a:noFill/>
          </a:ln>
        </p:spPr>
        <p:txBody>
          <a:bodyPr wrap="square">
            <a:spAutoFit/>
          </a:bodyPr>
          <a:lstStyle/>
          <a:p>
            <a:pPr indent="153035"/>
            <a:r>
              <a:rPr lang="zh-CN" sz="3200" b="1">
                <a:ea typeface="宋体" panose="02010600030101010101" pitchFamily="2" charset="-122"/>
              </a:rPr>
              <a:t>无论是民主协商还是协商民主都强调对国家大政方针政策进行对话、沟通、协商，通过协商取得共识，然后进行决策，使所作出的决策更加民主和科学。民主协商在中国特指政治协商，而政治协商是协商民主的一种形式，协商民主包含着政治协商。</a:t>
            </a:r>
          </a:p>
        </p:txBody>
      </p:sp>
    </p:spTree>
  </p:cSld>
  <p:clrMapOvr>
    <a:masterClrMapping/>
  </p:clrMapOvr>
  <p:transition spd="med"/>
  <p:timing/>
</p:sld>
</file>

<file path=ppt/slides/slide4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P_7_BD#66.c146bfeab"/>
          <p:cNvSpPr/>
          <p:nvPr>
            <p:custDataLst>
              <p:tags r:id="rId4"/>
            </p:custDataLst>
          </p:nvPr>
        </p:nvSpPr>
        <p:spPr>
          <a:xfrm>
            <a:off x="3716020" y="218440"/>
            <a:ext cx="4392295" cy="589915"/>
          </a:xfrm>
          <a:prstGeom prst="rect">
            <a:avLst/>
          </a:prstGeom>
          <a:noFill/>
        </p:spPr>
        <p:txBody>
          <a:bodyPr wrap="square" lIns="0" tIns="0" rIns="0" bIns="0" rtlCol="0" anchor="t"/>
          <a:lstStyle/>
          <a:p>
            <a:pPr algn="l">
              <a:lnSpc>
                <a:spcPct val="150000"/>
              </a:lnSpc>
              <a:spcAft>
                <a:spcPts val="600"/>
              </a:spcAft>
            </a:pPr>
            <a:r>
              <a:rPr lang="en-US" sz="2800" b="1">
                <a:solidFill>
                  <a:srgbClr val="000000"/>
                </a:solidFill>
                <a:latin typeface="微软雅黑" panose="020b0503020204020204" charset="-122"/>
                <a:ea typeface="微软雅黑" panose="020b0503020204020204" charset="-122"/>
                <a:cs typeface="微软雅黑" panose="020b0503020204020204" pitchFamily="34" charset="-120"/>
              </a:rPr>
              <a:t>公民政治参与的</a:t>
            </a:r>
            <a:r>
              <a:rPr lang="zh-CN" altLang="en-US" sz="2800" b="1">
                <a:solidFill>
                  <a:srgbClr val="000000"/>
                </a:solidFill>
                <a:latin typeface="微软雅黑" panose="020b0503020204020204" charset="-122"/>
                <a:ea typeface="微软雅黑" panose="020b0503020204020204" charset="-122"/>
                <a:cs typeface="微软雅黑" panose="020b0503020204020204" pitchFamily="34" charset="-120"/>
              </a:rPr>
              <a:t>四种</a:t>
            </a:r>
            <a:r>
              <a:rPr lang="en-US" sz="2800" b="1">
                <a:solidFill>
                  <a:srgbClr val="000000"/>
                </a:solidFill>
                <a:latin typeface="微软雅黑" panose="020b0503020204020204" charset="-122"/>
                <a:ea typeface="微软雅黑" panose="020b0503020204020204" charset="-122"/>
                <a:cs typeface="微软雅黑" panose="020b0503020204020204" pitchFamily="34" charset="-120"/>
              </a:rPr>
              <a:t>方式</a:t>
            </a:r>
            <a:endParaRPr lang="en-US" sz="2800" b="1"/>
          </a:p>
        </p:txBody>
      </p:sp>
      <p:graphicFrame>
        <p:nvGraphicFramePr>
          <p:cNvPr id="38" name="P_7_BD#66.c146bfeab"/>
          <p:cNvGraphicFramePr>
            <a:graphicFrameLocks noGrp="1"/>
          </p:cNvGraphicFramePr>
          <p:nvPr>
            <p:custDataLst>
              <p:tags r:id="rId5"/>
            </p:custDataLst>
          </p:nvPr>
        </p:nvGraphicFramePr>
        <p:xfrm>
          <a:off x="702841" y="1088807"/>
          <a:ext cx="10785475" cy="5436235"/>
        </p:xfrm>
        <a:graphic>
          <a:graphicData uri="http://schemas.openxmlformats.org/drawingml/2006/table">
            <a:tbl>
              <a:tblPr/>
              <a:tblGrid>
                <a:gridCol w="1329055"/>
                <a:gridCol w="4812030"/>
                <a:gridCol w="4644390"/>
              </a:tblGrid>
              <a:tr h="763905">
                <a:tc>
                  <a:txBody>
                    <a:bodyPr vert="horz" wrap="square"/>
                    <a:lstStyle/>
                    <a:p>
                      <a:endParaRPr lang="en-US" sz="24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465" b="1">
                          <a:solidFill>
                            <a:srgbClr val="000000"/>
                          </a:solidFill>
                          <a:latin typeface="微软雅黑" panose="020b0503020204020204" charset="-122"/>
                          <a:ea typeface="微软雅黑" panose="020b0503020204020204" charset="-122"/>
                          <a:cs typeface="微软雅黑" panose="020b0503020204020204" pitchFamily="34" charset="-120"/>
                        </a:rPr>
                        <a:t>途径</a:t>
                      </a:r>
                      <a:endParaRPr lang="en-US" sz="246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465" b="1">
                          <a:solidFill>
                            <a:srgbClr val="000000"/>
                          </a:solidFill>
                          <a:latin typeface="微软雅黑" panose="020b0503020204020204" charset="-122"/>
                          <a:ea typeface="微软雅黑" panose="020b0503020204020204" charset="-122"/>
                          <a:cs typeface="微软雅黑" panose="020b0503020204020204" pitchFamily="34" charset="-120"/>
                        </a:rPr>
                        <a:t>侧重点</a:t>
                      </a:r>
                      <a:endParaRPr lang="en-US" sz="246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942340">
                <a:tc>
                  <a:txBody>
                    <a:bodyPr vert="horz" wrap="square"/>
                    <a:lstStyle/>
                    <a:p>
                      <a:pPr algn="ctr">
                        <a:lnSpc>
                          <a:spcPct val="130000"/>
                        </a:lnSpc>
                        <a:spcAft>
                          <a:spcPts val="600"/>
                        </a:spcAft>
                      </a:pPr>
                      <a:r>
                        <a:rPr lang="en-US" sz="2465">
                          <a:solidFill>
                            <a:srgbClr val="000000"/>
                          </a:solidFill>
                          <a:latin typeface="微软雅黑" panose="020b0503020204020204" charset="-122"/>
                          <a:ea typeface="微软雅黑" panose="020b0503020204020204" charset="-122"/>
                          <a:cs typeface="微软雅黑" panose="020b0503020204020204" pitchFamily="34" charset="-120"/>
                        </a:rPr>
                        <a:t>民主选举</a:t>
                      </a:r>
                      <a:endParaRPr lang="en-US" sz="24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20000"/>
                        </a:lnSpc>
                        <a:spcAft>
                          <a:spcPts val="600"/>
                        </a:spcAft>
                      </a:pPr>
                      <a:r>
                        <a:rPr lang="en-US" sz="2465">
                          <a:solidFill>
                            <a:srgbClr val="000000"/>
                          </a:solidFill>
                          <a:latin typeface="微软雅黑" panose="020b0503020204020204" charset="-122"/>
                          <a:ea typeface="微软雅黑" panose="020b0503020204020204" charset="-122"/>
                          <a:cs typeface="微软雅黑" panose="020b0503020204020204" pitchFamily="34" charset="-120"/>
                        </a:rPr>
                        <a:t>直接选举、间接选举、等额选举、差额选举</a:t>
                      </a:r>
                      <a:endParaRPr lang="en-US" sz="24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20000"/>
                        </a:lnSpc>
                        <a:spcAft>
                          <a:spcPts val="600"/>
                        </a:spcAft>
                      </a:pPr>
                      <a:r>
                        <a:rPr lang="en-US" sz="2465">
                          <a:solidFill>
                            <a:srgbClr val="000000"/>
                          </a:solidFill>
                          <a:latin typeface="微软雅黑" panose="020b0503020204020204" charset="-122"/>
                          <a:ea typeface="微软雅黑" panose="020b0503020204020204" charset="-122"/>
                          <a:cs typeface="微软雅黑" panose="020b0503020204020204" pitchFamily="34" charset="-120"/>
                        </a:rPr>
                        <a:t>强调公民选举国家机关组成人员、村（居）委会成员</a:t>
                      </a:r>
                      <a:endParaRPr lang="en-US" sz="24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393825">
                <a:tc>
                  <a:txBody>
                    <a:bodyPr vert="horz" wrap="square"/>
                    <a:lstStyle/>
                    <a:p>
                      <a:pPr algn="ctr">
                        <a:lnSpc>
                          <a:spcPct val="130000"/>
                        </a:lnSpc>
                        <a:spcAft>
                          <a:spcPts val="600"/>
                        </a:spcAft>
                      </a:pPr>
                      <a:r>
                        <a:rPr lang="en-US" sz="2465">
                          <a:solidFill>
                            <a:srgbClr val="000000"/>
                          </a:solidFill>
                          <a:latin typeface="微软雅黑" panose="020b0503020204020204" charset="-122"/>
                          <a:ea typeface="微软雅黑" panose="020b0503020204020204" charset="-122"/>
                          <a:cs typeface="微软雅黑" panose="020b0503020204020204" pitchFamily="34" charset="-120"/>
                        </a:rPr>
                        <a:t>民主决策</a:t>
                      </a:r>
                      <a:endParaRPr lang="en-US" sz="24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20000"/>
                        </a:lnSpc>
                        <a:spcAft>
                          <a:spcPts val="600"/>
                        </a:spcAft>
                      </a:pPr>
                      <a:r>
                        <a:rPr lang="en-US" sz="2465">
                          <a:solidFill>
                            <a:srgbClr val="000000"/>
                          </a:solidFill>
                          <a:latin typeface="微软雅黑" panose="020b0503020204020204" charset="-122"/>
                          <a:ea typeface="微软雅黑" panose="020b0503020204020204" charset="-122"/>
                          <a:cs typeface="微软雅黑" panose="020b0503020204020204" pitchFamily="34" charset="-120"/>
                        </a:rPr>
                        <a:t>社情民意反映制度、专家咨询制度、重大事项社会公示制度、社会听证制度</a:t>
                      </a:r>
                      <a:endParaRPr lang="en-US" sz="24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20000"/>
                        </a:lnSpc>
                        <a:spcAft>
                          <a:spcPts val="600"/>
                        </a:spcAft>
                      </a:pPr>
                      <a:r>
                        <a:rPr lang="en-US" sz="2465">
                          <a:solidFill>
                            <a:srgbClr val="000000"/>
                          </a:solidFill>
                          <a:latin typeface="微软雅黑" panose="020b0503020204020204" charset="-122"/>
                          <a:ea typeface="微软雅黑" panose="020b0503020204020204" charset="-122"/>
                          <a:cs typeface="微软雅黑" panose="020b0503020204020204" pitchFamily="34" charset="-120"/>
                        </a:rPr>
                        <a:t>侧重公民参与法律法规、方案、规划、计划、决定等决策的形成</a:t>
                      </a:r>
                      <a:endParaRPr lang="en-US" sz="24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942340">
                <a:tc>
                  <a:txBody>
                    <a:bodyPr vert="horz" wrap="square"/>
                    <a:lstStyle/>
                    <a:p>
                      <a:pPr algn="ctr">
                        <a:lnSpc>
                          <a:spcPct val="130000"/>
                        </a:lnSpc>
                        <a:spcAft>
                          <a:spcPts val="600"/>
                        </a:spcAft>
                      </a:pPr>
                      <a:r>
                        <a:rPr lang="en-US" sz="2465">
                          <a:solidFill>
                            <a:srgbClr val="000000"/>
                          </a:solidFill>
                          <a:latin typeface="微软雅黑" panose="020b0503020204020204" charset="-122"/>
                          <a:ea typeface="微软雅黑" panose="020b0503020204020204" charset="-122"/>
                          <a:cs typeface="微软雅黑" panose="020b0503020204020204" pitchFamily="34" charset="-120"/>
                        </a:rPr>
                        <a:t>民主管理</a:t>
                      </a:r>
                      <a:endParaRPr lang="en-US" sz="24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465">
                          <a:solidFill>
                            <a:srgbClr val="000000"/>
                          </a:solidFill>
                          <a:latin typeface="微软雅黑" panose="020b0503020204020204" charset="-122"/>
                          <a:ea typeface="微软雅黑" panose="020b0503020204020204" charset="-122"/>
                          <a:cs typeface="微软雅黑" panose="020b0503020204020204" pitchFamily="34" charset="-120"/>
                        </a:rPr>
                        <a:t>村民自治和城市居民自治</a:t>
                      </a:r>
                      <a:endParaRPr lang="en-US" sz="24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20000"/>
                        </a:lnSpc>
                        <a:spcAft>
                          <a:spcPts val="600"/>
                        </a:spcAft>
                      </a:pPr>
                      <a:r>
                        <a:rPr lang="en-US" sz="2465">
                          <a:solidFill>
                            <a:srgbClr val="000000"/>
                          </a:solidFill>
                          <a:latin typeface="微软雅黑" panose="020b0503020204020204" charset="-122"/>
                          <a:ea typeface="微软雅黑" panose="020b0503020204020204" charset="-122"/>
                          <a:cs typeface="微软雅黑" panose="020b0503020204020204" pitchFamily="34" charset="-120"/>
                        </a:rPr>
                        <a:t>公民参与基层公共事务和公益事业的管理</a:t>
                      </a:r>
                      <a:endParaRPr lang="en-US" sz="24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393825">
                <a:tc>
                  <a:txBody>
                    <a:bodyPr vert="horz" wrap="square"/>
                    <a:lstStyle/>
                    <a:p>
                      <a:pPr algn="ctr">
                        <a:lnSpc>
                          <a:spcPct val="130000"/>
                        </a:lnSpc>
                        <a:spcAft>
                          <a:spcPts val="600"/>
                        </a:spcAft>
                      </a:pPr>
                      <a:r>
                        <a:rPr lang="en-US" sz="2465">
                          <a:solidFill>
                            <a:srgbClr val="000000"/>
                          </a:solidFill>
                          <a:latin typeface="微软雅黑" panose="020b0503020204020204" charset="-122"/>
                          <a:ea typeface="微软雅黑" panose="020b0503020204020204" charset="-122"/>
                          <a:cs typeface="微软雅黑" panose="020b0503020204020204" pitchFamily="34" charset="-120"/>
                        </a:rPr>
                        <a:t>民主监督</a:t>
                      </a:r>
                      <a:endParaRPr lang="en-US" sz="24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20000"/>
                        </a:lnSpc>
                        <a:spcAft>
                          <a:spcPts val="600"/>
                        </a:spcAft>
                      </a:pPr>
                      <a:r>
                        <a:rPr lang="en-US" sz="2465">
                          <a:solidFill>
                            <a:srgbClr val="000000"/>
                          </a:solidFill>
                          <a:latin typeface="微软雅黑" panose="020b0503020204020204" charset="-122"/>
                          <a:ea typeface="微软雅黑" panose="020b0503020204020204" charset="-122"/>
                          <a:cs typeface="微软雅黑" panose="020b0503020204020204" pitchFamily="34" charset="-120"/>
                        </a:rPr>
                        <a:t>信访制度、人大代表联系群众制度、舆论监督制度、监督听证会、民主评议会、网上评议政府</a:t>
                      </a:r>
                      <a:endParaRPr lang="en-US" sz="24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20000"/>
                        </a:lnSpc>
                        <a:spcAft>
                          <a:spcPts val="600"/>
                        </a:spcAft>
                      </a:pPr>
                      <a:r>
                        <a:rPr lang="en-US" sz="2465">
                          <a:solidFill>
                            <a:srgbClr val="000000"/>
                          </a:solidFill>
                          <a:latin typeface="微软雅黑" panose="020b0503020204020204" charset="-122"/>
                          <a:ea typeface="微软雅黑" panose="020b0503020204020204" charset="-122"/>
                          <a:cs typeface="微软雅黑" panose="020b0503020204020204" pitchFamily="34" charset="-120"/>
                        </a:rPr>
                        <a:t>突出公民就国家机关和国家工作人员行为的合理性、合法性发表意见、建议、批评等</a:t>
                      </a:r>
                      <a:endParaRPr lang="en-US" sz="24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
        <p:nvSpPr>
          <p:cNvPr id="219" name=" 219"/>
          <p:cNvSpPr/>
          <p:nvPr>
            <p:custDataLst>
              <p:tags r:id="rId6"/>
            </p:custDataLst>
          </p:nvPr>
        </p:nvSpPr>
        <p:spPr>
          <a:xfrm>
            <a:off x="433388" y="218440"/>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归纳总结</a:t>
            </a:r>
          </a:p>
        </p:txBody>
      </p:sp>
    </p:spTree>
  </p:cSld>
  <p:clrMapOvr>
    <a:masterClrMapping/>
  </p:clrMapOvr>
  <p:transition spd="med"/>
  <p:timing/>
</p:sld>
</file>

<file path=ppt/slides/slide4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241" name="Text Box 2"/>
          <p:cNvSpPr txBox="1"/>
          <p:nvPr>
            <p:custDataLst>
              <p:tags r:id="rId3"/>
            </p:custDataLst>
          </p:nvPr>
        </p:nvSpPr>
        <p:spPr>
          <a:xfrm>
            <a:off x="702310" y="1235710"/>
            <a:ext cx="10951210" cy="1076325"/>
          </a:xfrm>
          <a:prstGeom prst="rect">
            <a:avLst/>
          </a:prstGeom>
          <a:noFill/>
          <a:ln w="9525">
            <a:noFill/>
          </a:ln>
        </p:spPr>
        <p:txBody>
          <a:bodyPr wrap="square" anchor="t">
            <a:spAutoFit/>
          </a:bodyPr>
          <a:lstStyle/>
          <a:p>
            <a:pPr>
              <a:spcBef>
                <a:spcPct val="50000"/>
              </a:spcBef>
            </a:pPr>
            <a:r>
              <a:rPr sz="3200" b="1">
                <a:ea typeface="微软雅黑" panose="020b0503020204020204" charset="-122"/>
                <a:cs typeface="微软雅黑" panose="020b0503020204020204" charset="-122"/>
              </a:rPr>
              <a:t>公民参与政治生活的基本要求：要遵循宪法、法律、规则和程序的规定，</a:t>
            </a:r>
            <a:r>
              <a:rPr sz="3200" b="1">
                <a:solidFill>
                  <a:srgbClr val="FF0000"/>
                </a:solidFill>
                <a:ea typeface="微软雅黑" panose="020b0503020204020204" charset="-122"/>
                <a:cs typeface="微软雅黑" panose="020b0503020204020204" charset="-122"/>
              </a:rPr>
              <a:t>有序参与政治生活</a:t>
            </a:r>
            <a:r>
              <a:rPr sz="3200" b="1">
                <a:ea typeface="微软雅黑" panose="020b0503020204020204" charset="-122"/>
                <a:cs typeface="微软雅黑" panose="020b0503020204020204" charset="-122"/>
              </a:rPr>
              <a:t>。</a:t>
            </a:r>
          </a:p>
        </p:txBody>
      </p:sp>
      <p:sp>
        <p:nvSpPr>
          <p:cNvPr id="25603" name="Rectangle 842"/>
          <p:cNvSpPr/>
          <p:nvPr>
            <p:custDataLst>
              <p:tags r:id="rId4"/>
            </p:custDataLst>
          </p:nvPr>
        </p:nvSpPr>
        <p:spPr>
          <a:xfrm>
            <a:off x="906145" y="426720"/>
            <a:ext cx="9291320" cy="645160"/>
          </a:xfrm>
          <a:prstGeom prst="rect">
            <a:avLst/>
          </a:prstGeom>
          <a:noFill/>
          <a:ln w="9525">
            <a:noFill/>
          </a:ln>
        </p:spPr>
        <p:txBody>
          <a:bodyPr wrap="square">
            <a:spAutoFit/>
          </a:bodyPr>
          <a:lstStyle/>
          <a:p>
            <a:pPr indent="-341630"/>
            <a:r>
              <a:rPr lang="zh-CN" altLang="en-US" sz="3600" b="1">
                <a:solidFill>
                  <a:srgbClr val="FF0000"/>
                </a:solidFill>
                <a:latin typeface="Calibri"/>
                <a:ea typeface="黑体" panose="02010609060101010101" pitchFamily="49" charset="-122"/>
              </a:rPr>
              <a:t>核心考点六：公民政治参与的基本要求</a:t>
            </a:r>
          </a:p>
        </p:txBody>
      </p:sp>
      <p:sp>
        <p:nvSpPr>
          <p:cNvPr id="7174" name="矩形 118788"/>
          <p:cNvSpPr>
            <a:spLocks noChangeArrowheads="1"/>
          </p:cNvSpPr>
          <p:nvPr>
            <p:custDataLst>
              <p:tags r:id="rId5"/>
            </p:custDataLst>
          </p:nvPr>
        </p:nvSpPr>
        <p:spPr bwMode="auto">
          <a:xfrm>
            <a:off x="564515" y="2475865"/>
            <a:ext cx="11089005" cy="583565"/>
          </a:xfrm>
          <a:prstGeom prst="rect">
            <a:avLst/>
          </a:prstGeom>
          <a:noFill/>
          <a:ln w="57150" cap="rnd">
            <a:solidFill>
              <a:schemeClr val="folHlink"/>
            </a:solidFill>
            <a:prstDash val="sysDot"/>
            <a:miter lim="800000"/>
          </a:ln>
          <a:extLst>
            <a:ext uri="{909E8E84-426E-40DD-AFC4-6F175D3DCCD1}">
              <a14:hiddenFill xmlns:a14="http://schemas.microsoft.com/office/drawing/2010/main">
                <a:solidFill>
                  <a:schemeClr val="accent6">
                    <a:lumMod val="20000"/>
                    <a:lumOff val="80000"/>
                  </a:schemeClr>
                </a:solidFill>
              </a14:hiddenFill>
            </a:ext>
          </a:extLst>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1</a:t>
            </a:r>
            <a:r>
              <a:rPr kumimoji="0" lang="zh-CN" altLang="en-US"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有序与无序的区别</a:t>
            </a:r>
          </a:p>
        </p:txBody>
      </p:sp>
      <p:sp>
        <p:nvSpPr>
          <p:cNvPr id="3" name="Rectangle 832"/>
          <p:cNvSpPr/>
          <p:nvPr>
            <p:custDataLst>
              <p:tags r:id="rId6"/>
            </p:custDataLst>
          </p:nvPr>
        </p:nvSpPr>
        <p:spPr>
          <a:xfrm>
            <a:off x="734060" y="3299143"/>
            <a:ext cx="10224135" cy="1753235"/>
          </a:xfrm>
          <a:prstGeom prst="rect">
            <a:avLst/>
          </a:prstGeom>
          <a:noFill/>
          <a:ln w="9525">
            <a:noFill/>
          </a:ln>
        </p:spPr>
        <p:txBody>
          <a:bodyPr wrap="square" anchor="ctr">
            <a:spAutoFit/>
          </a:bodyPr>
          <a:lstStyle/>
          <a:p>
            <a:pPr indent="-341630"/>
            <a:r>
              <a:rPr lang="zh-CN" altLang="zh-CN" sz="3600" b="1">
                <a:solidFill>
                  <a:schemeClr val="tx1"/>
                </a:solidFill>
                <a:latin typeface="仿宋_GB2312" charset="-122"/>
                <a:ea typeface="仿宋_GB2312" charset="-122"/>
              </a:rPr>
              <a:t>（1）是否遵循宪法、法律、规则、程序；</a:t>
            </a:r>
          </a:p>
          <a:p>
            <a:pPr indent="-341630"/>
            <a:r>
              <a:rPr lang="zh-CN" altLang="zh-CN" sz="3600" b="1">
                <a:solidFill>
                  <a:schemeClr val="tx1"/>
                </a:solidFill>
                <a:latin typeface="仿宋_GB2312" charset="-122"/>
                <a:ea typeface="仿宋_GB2312" charset="-122"/>
              </a:rPr>
              <a:t>（2）是否依法行使政治权利、履行政治性义务；（3）是否正确处理权利与义务的关系</a:t>
            </a:r>
          </a:p>
        </p:txBody>
      </p:sp>
    </p:spTree>
  </p:cSld>
  <p:clrMapOvr>
    <a:masterClrMapping/>
  </p:clrMapOvr>
  <p:transition spd="med"/>
  <p:timing/>
</p:sld>
</file>

<file path=ppt/slides/slide5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7174" name="矩形 118788"/>
          <p:cNvSpPr>
            <a:spLocks noChangeArrowheads="1"/>
          </p:cNvSpPr>
          <p:nvPr>
            <p:custDataLst>
              <p:tags r:id="rId3"/>
            </p:custDataLst>
          </p:nvPr>
        </p:nvSpPr>
        <p:spPr bwMode="auto">
          <a:xfrm>
            <a:off x="734060" y="1494790"/>
            <a:ext cx="11089005" cy="583565"/>
          </a:xfrm>
          <a:prstGeom prst="rect">
            <a:avLst/>
          </a:prstGeom>
          <a:noFill/>
          <a:ln w="57150" cap="rnd">
            <a:solidFill>
              <a:schemeClr val="folHlink"/>
            </a:solidFill>
            <a:prstDash val="sysDot"/>
            <a:miter lim="800000"/>
          </a:ln>
          <a:extLst>
            <a:ext uri="{909E8E84-426E-40DD-AFC4-6F175D3DCCD1}">
              <a14:hiddenFill xmlns:a14="http://schemas.microsoft.com/office/drawing/2010/main">
                <a:solidFill>
                  <a:schemeClr val="accent6">
                    <a:lumMod val="20000"/>
                    <a:lumOff val="80000"/>
                  </a:schemeClr>
                </a:solidFill>
              </a14:hiddenFill>
            </a:ext>
          </a:extLst>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2</a:t>
            </a:r>
            <a:r>
              <a:rPr kumimoji="0" lang="zh-CN" altLang="en-US"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有序</a:t>
            </a:r>
            <a:r>
              <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参与政治生活的原因</a:t>
            </a:r>
          </a:p>
        </p:txBody>
      </p:sp>
      <p:sp>
        <p:nvSpPr>
          <p:cNvPr id="3" name="Rectangle 832"/>
          <p:cNvSpPr/>
          <p:nvPr>
            <p:custDataLst>
              <p:tags r:id="rId4"/>
            </p:custDataLst>
          </p:nvPr>
        </p:nvSpPr>
        <p:spPr>
          <a:xfrm>
            <a:off x="734060" y="2569528"/>
            <a:ext cx="10224135" cy="2306955"/>
          </a:xfrm>
          <a:prstGeom prst="rect">
            <a:avLst/>
          </a:prstGeom>
          <a:noFill/>
          <a:ln w="9525">
            <a:noFill/>
          </a:ln>
        </p:spPr>
        <p:txBody>
          <a:bodyPr wrap="square" anchor="ctr">
            <a:spAutoFit/>
          </a:bodyPr>
          <a:lstStyle/>
          <a:p>
            <a:pPr indent="-341630"/>
            <a:r>
              <a:rPr lang="zh-CN" altLang="zh-CN" sz="3600" b="1">
                <a:solidFill>
                  <a:schemeClr val="tx1"/>
                </a:solidFill>
                <a:latin typeface="仿宋_GB2312" charset="-122"/>
                <a:ea typeface="仿宋_GB2312" charset="-122"/>
              </a:rPr>
              <a:t>（1）实现全面建设小康社会奋斗目标的新要求；（2）能否实现有序的政治参与，决定着我们能否真正地享受民主生活，也是对我们政治素养高低的检验。</a:t>
            </a:r>
          </a:p>
        </p:txBody>
      </p:sp>
    </p:spTree>
  </p:cSld>
  <p:clrMapOvr>
    <a:masterClrMapping/>
  </p:clrMapOvr>
  <p:transition spd="med"/>
  <p:timing/>
</p:sld>
</file>

<file path=ppt/slides/slide5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cxnSp>
        <p:nvCxnSpPr>
          <p:cNvPr id="24578" name="Line 25"/>
          <p:cNvCxnSpPr/>
          <p:nvPr>
            <p:custDataLst>
              <p:tags r:id="rId3"/>
            </p:custDataLst>
          </p:nvPr>
        </p:nvCxnSpPr>
        <p:spPr>
          <a:xfrm flipH="1">
            <a:off x="2922588" y="2074863"/>
            <a:ext cx="0" cy="2314575"/>
          </a:xfrm>
          <a:prstGeom prst="line">
            <a:avLst/>
          </a:prstGeom>
          <a:ln w="19050" cap="flat" cmpd="sng">
            <a:solidFill>
              <a:srgbClr val="885540"/>
            </a:solidFill>
            <a:prstDash val="solid"/>
            <a:headEnd type="none" w="med" len="med"/>
            <a:tailEnd type="none" w="med" len="med"/>
          </a:ln>
        </p:spPr>
      </p:cxnSp>
      <p:pic>
        <p:nvPicPr>
          <p:cNvPr id="24580" name="Picture 102"/>
          <p:cNvPicPr>
            <a:picLocks noChangeAspect="1"/>
          </p:cNvPicPr>
          <p:nvPr>
            <p:custDataLst>
              <p:tags r:id="rId5"/>
            </p:custDataLst>
          </p:nvPr>
        </p:nvPicPr>
        <p:blipFill>
          <a:blip r:embed="rId4"/>
          <a:stretch>
            <a:fillRect/>
          </a:stretch>
        </p:blipFill>
        <p:spPr>
          <a:xfrm>
            <a:off x="2681288" y="2859088"/>
            <a:ext cx="590550" cy="642937"/>
          </a:xfrm>
          <a:prstGeom prst="rect">
            <a:avLst/>
          </a:prstGeom>
          <a:noFill/>
          <a:ln w="9525">
            <a:noFill/>
          </a:ln>
        </p:spPr>
      </p:pic>
      <p:grpSp>
        <p:nvGrpSpPr>
          <p:cNvPr id="24581" name="Group -688"/>
          <p:cNvGrpSpPr/>
          <p:nvPr>
            <p:custDataLst>
              <p:tags r:id="rId6"/>
            </p:custDataLst>
          </p:nvPr>
        </p:nvGrpSpPr>
        <p:grpSpPr>
          <a:xfrm>
            <a:off x="1839913" y="2738438"/>
            <a:ext cx="387350" cy="962025"/>
            <a:chOff x="-215021" y="0"/>
            <a:chExt cx="935101" cy="2506945"/>
          </a:xfrm>
        </p:grpSpPr>
        <p:pic>
          <p:nvPicPr>
            <p:cNvPr id="24584" name="Picture 104" descr="图片22.png"/>
            <p:cNvPicPr>
              <a:picLocks noChangeAspect="1"/>
            </p:cNvPicPr>
            <p:nvPr>
              <p:custDataLst>
                <p:tags r:id="rId8"/>
              </p:custDataLst>
            </p:nvPr>
          </p:nvPicPr>
          <p:blipFill>
            <a:blip r:embed="rId7"/>
            <a:stretch>
              <a:fillRect/>
            </a:stretch>
          </p:blipFill>
          <p:spPr>
            <a:xfrm>
              <a:off x="0" y="0"/>
              <a:ext cx="720080" cy="2506945"/>
            </a:xfrm>
            <a:prstGeom prst="rect">
              <a:avLst/>
            </a:prstGeom>
            <a:noFill/>
            <a:ln w="9525">
              <a:noFill/>
            </a:ln>
          </p:spPr>
        </p:pic>
        <p:pic>
          <p:nvPicPr>
            <p:cNvPr id="24585" name="Picture 106" descr="图片23.png"/>
            <p:cNvPicPr>
              <a:picLocks noChangeAspect="1"/>
            </p:cNvPicPr>
            <p:nvPr>
              <p:custDataLst>
                <p:tags r:id="rId10"/>
              </p:custDataLst>
            </p:nvPr>
          </p:nvPicPr>
          <p:blipFill>
            <a:blip r:embed="rId9">
              <a:lum bright="20001" contrast="40000"/>
            </a:blip>
            <a:stretch>
              <a:fillRect/>
            </a:stretch>
          </p:blipFill>
          <p:spPr>
            <a:xfrm>
              <a:off x="128586" y="216024"/>
              <a:ext cx="447478" cy="2088232"/>
            </a:xfrm>
            <a:prstGeom prst="rect">
              <a:avLst/>
            </a:prstGeom>
            <a:noFill/>
            <a:ln w="9525">
              <a:noFill/>
            </a:ln>
          </p:spPr>
        </p:pic>
        <p:sp>
          <p:nvSpPr>
            <p:cNvPr id="24586" name="Rectangle 828"/>
            <p:cNvSpPr/>
            <p:nvPr>
              <p:custDataLst>
                <p:tags r:id="rId11"/>
              </p:custDataLst>
            </p:nvPr>
          </p:nvSpPr>
          <p:spPr>
            <a:xfrm>
              <a:off x="-215021" y="268469"/>
              <a:ext cx="869343" cy="337570"/>
            </a:xfrm>
            <a:prstGeom prst="rect">
              <a:avLst/>
            </a:prstGeom>
            <a:noFill/>
            <a:ln w="9525">
              <a:noFill/>
            </a:ln>
          </p:spPr>
          <p:txBody>
            <a:bodyPr vert="eaVert" wrap="none">
              <a:spAutoFit/>
            </a:bodyPr>
            <a:lstStyle/>
            <a:p>
              <a:pPr indent="-341630"/>
              <a:endParaRPr lang="zh-CN" altLang="en-US" sz="1200">
                <a:solidFill>
                  <a:srgbClr val="885540"/>
                </a:solidFill>
                <a:latin typeface="华文隶书" panose="02010800040101010101" pitchFamily="2" charset="-122"/>
                <a:ea typeface="华文隶书" panose="02010800040101010101" pitchFamily="2" charset="-122"/>
              </a:endParaRPr>
            </a:p>
          </p:txBody>
        </p:sp>
      </p:grpSp>
      <p:sp>
        <p:nvSpPr>
          <p:cNvPr id="24582" name="Rectangle 830"/>
          <p:cNvSpPr/>
          <p:nvPr>
            <p:custDataLst>
              <p:tags r:id="rId12"/>
            </p:custDataLst>
          </p:nvPr>
        </p:nvSpPr>
        <p:spPr>
          <a:xfrm>
            <a:off x="3375173" y="2795270"/>
            <a:ext cx="631190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（四）答题模板</a:t>
            </a:r>
            <a:r>
              <a:rPr lang="en-US" altLang="zh-CN" sz="4000" b="1">
                <a:latin typeface="楷体_GB2312" panose="02010609030101010101" charset="-122"/>
                <a:ea typeface="楷体_GB2312" panose="02010609030101010101" charset="-122"/>
                <a:sym typeface="宋体" panose="02010600030101010101" pitchFamily="2" charset="-122"/>
              </a:rPr>
              <a:t> </a:t>
            </a:r>
            <a:r>
              <a:rPr lang="zh-CN" altLang="en-US" sz="4000" b="1">
                <a:latin typeface="楷体_GB2312" panose="02010609030101010101" charset="-122"/>
                <a:ea typeface="楷体_GB2312" panose="02010609030101010101" charset="-122"/>
                <a:sym typeface="宋体" panose="02010600030101010101" pitchFamily="2" charset="-122"/>
              </a:rPr>
              <a:t>强化突破</a:t>
            </a:r>
            <a:r>
              <a:rPr lang="en-US" altLang="zh-CN" sz="4000" b="1">
                <a:latin typeface="楷体_GB2312" panose="02010609030101010101" charset="-122"/>
                <a:ea typeface="楷体_GB2312" panose="02010609030101010101" charset="-122"/>
                <a:sym typeface="宋体" panose="02010600030101010101" pitchFamily="2" charset="-122"/>
              </a:rPr>
              <a:t> </a:t>
            </a:r>
            <a:endParaRPr lang="zh-CN" altLang="en-US" sz="4000" b="1">
              <a:latin typeface="楷体_GB2312" panose="02010609030101010101" charset="-122"/>
              <a:ea typeface="楷体_GB2312" panose="02010609030101010101" charset="-122"/>
              <a:sym typeface="宋体" panose="02010600030101010101" pitchFamily="2" charset="-122"/>
            </a:endParaRPr>
          </a:p>
        </p:txBody>
      </p:sp>
    </p:spTree>
  </p:cSld>
  <p:clrMapOvr>
    <a:masterClrMapping/>
  </p:clrMapOvr>
  <p:transition spd="med"/>
  <p:timing/>
</p:sld>
</file>

<file path=ppt/slides/slide5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19" name=" 219"/>
          <p:cNvSpPr/>
          <p:nvPr>
            <p:custDataLst>
              <p:tags r:id="rId3"/>
            </p:custDataLst>
          </p:nvPr>
        </p:nvSpPr>
        <p:spPr>
          <a:xfrm>
            <a:off x="554038" y="255270"/>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答题模板</a:t>
            </a:r>
          </a:p>
        </p:txBody>
      </p:sp>
      <p:sp>
        <p:nvSpPr>
          <p:cNvPr id="25603" name="Rectangle 842"/>
          <p:cNvSpPr/>
          <p:nvPr>
            <p:custDataLst>
              <p:tags r:id="rId4"/>
            </p:custDataLst>
          </p:nvPr>
        </p:nvSpPr>
        <p:spPr>
          <a:xfrm>
            <a:off x="3827145" y="255270"/>
            <a:ext cx="4991100" cy="583565"/>
          </a:xfrm>
          <a:prstGeom prst="rect">
            <a:avLst/>
          </a:prstGeom>
          <a:noFill/>
          <a:ln w="9525">
            <a:noFill/>
          </a:ln>
        </p:spPr>
        <p:txBody>
          <a:bodyPr wrap="square">
            <a:spAutoFit/>
          </a:bodyPr>
          <a:lstStyle/>
          <a:p>
            <a:pPr indent="-341630"/>
            <a:r>
              <a:rPr lang="en-US" altLang="zh-CN" sz="3200" b="1">
                <a:solidFill>
                  <a:srgbClr val="FF0000"/>
                </a:solidFill>
                <a:latin typeface="Calibri"/>
                <a:ea typeface="黑体" panose="02010609060101010101" pitchFamily="49" charset="-122"/>
              </a:rPr>
              <a:t>1.</a:t>
            </a:r>
            <a:r>
              <a:rPr lang="zh-CN" altLang="en-US" sz="3200" b="1">
                <a:solidFill>
                  <a:srgbClr val="FF0000"/>
                </a:solidFill>
                <a:latin typeface="Calibri"/>
                <a:ea typeface="黑体" panose="02010609060101010101" pitchFamily="49" charset="-122"/>
              </a:rPr>
              <a:t>公民为什么做某事？</a:t>
            </a:r>
          </a:p>
        </p:txBody>
      </p:sp>
      <p:sp>
        <p:nvSpPr>
          <p:cNvPr id="100" name="文本框 99"/>
          <p:cNvSpPr txBox="1"/>
          <p:nvPr>
            <p:custDataLst>
              <p:tags r:id="rId5"/>
            </p:custDataLst>
          </p:nvPr>
        </p:nvSpPr>
        <p:spPr>
          <a:xfrm>
            <a:off x="434340" y="1237615"/>
            <a:ext cx="11454130" cy="953135"/>
          </a:xfrm>
          <a:prstGeom prst="rect">
            <a:avLst/>
          </a:prstGeom>
          <a:noFill/>
          <a:ln w="9525">
            <a:noFill/>
          </a:ln>
        </p:spPr>
        <p:txBody>
          <a:bodyPr wrap="square">
            <a:spAutoFit/>
          </a:bodyPr>
          <a:lstStyle/>
          <a:p>
            <a:r>
              <a:rPr lang="zh-CN" sz="2800" b="1">
                <a:ea typeface="宋体" panose="02010600030101010101" pitchFamily="2" charset="-122"/>
              </a:rPr>
              <a:t>答题要素:国家性质+民主特点+公民权利+公民义务＋基本原则＋途径方式</a:t>
            </a:r>
            <a:r>
              <a:rPr lang="en-US" altLang="zh-CN" sz="2800" b="1">
                <a:ea typeface="宋体" panose="02010600030101010101" pitchFamily="2" charset="-122"/>
              </a:rPr>
              <a:t>+</a:t>
            </a:r>
            <a:r>
              <a:rPr lang="zh-CN" altLang="en-US" sz="2800" b="1">
                <a:ea typeface="宋体" panose="02010600030101010101" pitchFamily="2" charset="-122"/>
              </a:rPr>
              <a:t>具体意义</a:t>
            </a:r>
            <a:r>
              <a:rPr lang="zh-CN" sz="2800" b="1">
                <a:ea typeface="宋体" panose="02010600030101010101" pitchFamily="2" charset="-122"/>
              </a:rPr>
              <a:t>）</a:t>
            </a:r>
            <a:endParaRPr lang="zh-CN" altLang="en-US" sz="2800" b="1">
              <a:ea typeface="宋体" panose="02010600030101010101" pitchFamily="2" charset="-122"/>
            </a:endParaRPr>
          </a:p>
        </p:txBody>
      </p:sp>
      <p:sp>
        <p:nvSpPr>
          <p:cNvPr id="7174" name="矩形 118788"/>
          <p:cNvSpPr>
            <a:spLocks noChangeArrowheads="1"/>
          </p:cNvSpPr>
          <p:nvPr>
            <p:custDataLst>
              <p:tags r:id="rId6"/>
            </p:custDataLst>
          </p:nvPr>
        </p:nvSpPr>
        <p:spPr bwMode="auto">
          <a:xfrm>
            <a:off x="433705" y="2288540"/>
            <a:ext cx="11454765" cy="4154170"/>
          </a:xfrm>
          <a:prstGeom prst="rect">
            <a:avLst/>
          </a:prstGeom>
          <a:noFill/>
          <a:ln w="57150" cap="rnd">
            <a:noFill/>
            <a:prstDash val="sysDot"/>
            <a:miter lim="800000"/>
          </a:ln>
          <a:extLst>
            <a:ext uri="{909E8E84-426E-40DD-AFC4-6F175D3DCCD1}">
              <a14:hiddenFill xmlns:a14="http://schemas.microsoft.com/office/drawing/2010/main">
                <a:solidFill>
                  <a:schemeClr val="accent6">
                    <a:lumMod val="20000"/>
                    <a:lumOff val="80000"/>
                  </a:schemeClr>
                </a:solidFill>
              </a14:hiddenFill>
            </a:ext>
          </a:extLst>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en-US" altLang="zh-CN"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1</a:t>
            </a:r>
            <a:r>
              <a:rPr kumimoji="0" lang="zh-CN" altLang="en-US"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我国是</a:t>
            </a:r>
            <a:r>
              <a:rPr kumimoji="0" sz="24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人民民主专政</a:t>
            </a:r>
            <a:r>
              <a:rPr kumimoji="0"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的社会主义国家，</a:t>
            </a:r>
            <a:r>
              <a:rPr kumimoji="0" lang="zh-CN"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本质是</a:t>
            </a:r>
            <a:r>
              <a:rPr kumimoji="0"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人民</a:t>
            </a:r>
            <a:r>
              <a:rPr kumimoji="0" lang="zh-CN"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当家作主。</a:t>
            </a:r>
          </a:p>
          <a:p>
            <a:pPr marL="0" marR="0" lvl="0" indent="0" algn="l" defTabSz="914400" rtl="0" eaLnBrk="1" fontAlgn="base" latinLnBrk="0" hangingPunct="1">
              <a:lnSpc>
                <a:spcPct val="100000"/>
              </a:lnSpc>
              <a:spcBef>
                <a:spcPct val="0"/>
              </a:spcBef>
              <a:spcAft>
                <a:spcPct val="0"/>
              </a:spcAft>
              <a:buClrTx/>
              <a:buSzTx/>
              <a:buFontTx/>
              <a:buNone/>
              <a:defRPr/>
            </a:pPr>
            <a:r>
              <a:rPr kumimoji="0" lang="zh-CN"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en-US" altLang="zh-CN"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2</a:t>
            </a:r>
            <a:r>
              <a:rPr kumimoji="0" lang="zh-CN" altLang="en-US"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）我国</a:t>
            </a:r>
            <a:r>
              <a:rPr kumimoji="0"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人民民主是最广泛、最真实、最管用的民主</a:t>
            </a:r>
            <a:r>
              <a:rPr kumimoji="0" lang="zh-CN"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，能够为人民当家作主提供制度、法律和物质保障。</a:t>
            </a:r>
            <a:endParaRPr kumimoji="0"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en-US" altLang="zh-CN"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3</a:t>
            </a:r>
            <a:r>
              <a:rPr kumimoji="0" lang="zh-CN" altLang="en-US"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zh-CN"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这是</a:t>
            </a:r>
            <a:r>
              <a:rPr kumimoji="0"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公民</a:t>
            </a:r>
            <a:r>
              <a:rPr kumimoji="0" lang="zh-CN"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行使</a:t>
            </a:r>
            <a:r>
              <a:rPr kumimoji="0"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…政治</a:t>
            </a:r>
            <a:r>
              <a:rPr kumimoji="0" sz="24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权利</a:t>
            </a:r>
            <a:r>
              <a:rPr kumimoji="0" lang="zh-CN"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的体现。</a:t>
            </a:r>
            <a:r>
              <a:rPr kumimoji="0"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（选举权和被选举权；政治自由；监督权）</a:t>
            </a:r>
          </a:p>
          <a:p>
            <a:pPr marL="0" marR="0" lvl="0" indent="0" algn="l" defTabSz="914400" rtl="0" eaLnBrk="1" fontAlgn="base" latinLnBrk="0" hangingPunct="1">
              <a:lnSpc>
                <a:spcPct val="100000"/>
              </a:lnSpc>
              <a:spcBef>
                <a:spcPct val="0"/>
              </a:spcBef>
              <a:spcAft>
                <a:spcPct val="0"/>
              </a:spcAft>
              <a:buClrTx/>
              <a:buSzTx/>
              <a:buFontTx/>
              <a:buNone/>
              <a:defRPr/>
            </a:pPr>
            <a:r>
              <a:rPr kumimoji="0" lang="zh-CN"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en-US" altLang="zh-CN"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4</a:t>
            </a:r>
            <a:r>
              <a:rPr kumimoji="0" lang="zh-CN" altLang="en-US"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zh-CN"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这是</a:t>
            </a:r>
            <a:r>
              <a:rPr kumimoji="0"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公民依法履行…政治</a:t>
            </a:r>
            <a:r>
              <a:rPr kumimoji="0" sz="24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义务</a:t>
            </a:r>
            <a:r>
              <a:rPr kumimoji="0" lang="zh-CN"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的要求。</a:t>
            </a:r>
            <a:r>
              <a:rPr kumimoji="0"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（维护国家统一和民族团结；遵守宪法和法律；维护国家安全、荣誉和利益；服兵役和参加民兵组织）</a:t>
            </a: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en-US" altLang="zh-CN"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5</a:t>
            </a:r>
            <a:r>
              <a:rPr kumimoji="0" lang="zh-CN" altLang="en-US"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）这是</a:t>
            </a:r>
            <a:r>
              <a:rPr kumimoji="0"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公民遵循…</a:t>
            </a:r>
            <a:r>
              <a:rPr kumimoji="0" sz="24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原则</a:t>
            </a:r>
            <a:r>
              <a:rPr kumimoji="0" lang="zh-CN"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的要求。</a:t>
            </a:r>
            <a:r>
              <a:rPr kumimoji="0"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（坚持公民在法律面前一律平等原则；坚持公民权利和义务统一的原则；坚持个人利益与国家利益相结合的原则）</a:t>
            </a:r>
          </a:p>
          <a:p>
            <a:pPr marL="0" marR="0" lvl="0" indent="0" algn="l" defTabSz="914400" rtl="0" eaLnBrk="1" fontAlgn="base" latinLnBrk="0" hangingPunct="1">
              <a:lnSpc>
                <a:spcPct val="100000"/>
              </a:lnSpc>
              <a:spcBef>
                <a:spcPct val="0"/>
              </a:spcBef>
              <a:spcAft>
                <a:spcPct val="0"/>
              </a:spcAft>
              <a:buClrTx/>
              <a:buSzTx/>
              <a:buFontTx/>
              <a:buNone/>
              <a:defRPr/>
            </a:pPr>
            <a:r>
              <a:rPr kumimoji="0" lang="zh-CN"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en-US" altLang="zh-CN"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6</a:t>
            </a:r>
            <a:r>
              <a:rPr kumimoji="0" lang="zh-CN" altLang="en-US"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zh-CN"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这是公民积极参与</a:t>
            </a:r>
            <a:r>
              <a:rPr kumimoji="0" lang="en-US" altLang="zh-CN"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zh-CN" altLang="en-US"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的表现。（民主选举、民主协商、民主决策、民主管理、民主监督）</a:t>
            </a:r>
          </a:p>
          <a:p>
            <a:pPr marL="0" marR="0" lvl="0" indent="0" algn="l" defTabSz="914400" rtl="0" eaLnBrk="1" fontAlgn="base" latinLnBrk="0" hangingPunct="1">
              <a:lnSpc>
                <a:spcPct val="100000"/>
              </a:lnSpc>
              <a:spcBef>
                <a:spcPct val="0"/>
              </a:spcBef>
              <a:spcAft>
                <a:spcPct val="0"/>
              </a:spcAft>
              <a:buClrTx/>
              <a:buSzTx/>
              <a:buFontTx/>
              <a:buNone/>
              <a:defRPr/>
            </a:pPr>
            <a:r>
              <a:rPr kumimoji="0" lang="zh-CN"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en-US" altLang="zh-CN"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7</a:t>
            </a:r>
            <a:r>
              <a:rPr kumimoji="0" lang="zh-CN" altLang="en-US"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）公民政治参与的具体意义。</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174"/>
                                        </p:tgtEl>
                                        <p:attrNameLst>
                                          <p:attrName>style.visibility</p:attrName>
                                        </p:attrNameLst>
                                      </p:cBhvr>
                                      <p:to>
                                        <p:strVal val="visible"/>
                                      </p:to>
                                    </p:set>
                                    <p:animEffect transition="in" filter="blinds(horizontal)">
                                      <p:cBhvr>
                                        <p:cTn id="7" dur="500"/>
                                        <p:tgtEl>
                                          <p:spTgt spid="71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4" grpId="0"/>
    </p:bldLst>
  </p:timing>
</p:sld>
</file>

<file path=ppt/slides/slide5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5603" name="Rectangle 842"/>
          <p:cNvSpPr/>
          <p:nvPr>
            <p:custDataLst>
              <p:tags r:id="rId3"/>
            </p:custDataLst>
          </p:nvPr>
        </p:nvSpPr>
        <p:spPr>
          <a:xfrm>
            <a:off x="1144905" y="346075"/>
            <a:ext cx="8341995" cy="521970"/>
          </a:xfrm>
          <a:prstGeom prst="rect">
            <a:avLst/>
          </a:prstGeom>
          <a:noFill/>
          <a:ln w="9525">
            <a:noFill/>
          </a:ln>
        </p:spPr>
        <p:txBody>
          <a:bodyPr wrap="square">
            <a:spAutoFit/>
          </a:bodyPr>
          <a:lstStyle/>
          <a:p>
            <a:pPr indent="-341630"/>
            <a:r>
              <a:rPr lang="en-US" sz="2800" b="1">
                <a:solidFill>
                  <a:srgbClr val="FF0000"/>
                </a:solidFill>
                <a:latin typeface="Calibri"/>
                <a:ea typeface="黑体" panose="02010609060101010101" pitchFamily="49" charset="-122"/>
              </a:rPr>
              <a:t>2.</a:t>
            </a:r>
            <a:r>
              <a:rPr sz="2800" b="1">
                <a:solidFill>
                  <a:srgbClr val="FF0000"/>
                </a:solidFill>
                <a:latin typeface="Calibri"/>
                <a:ea typeface="黑体" panose="02010609060101010101" pitchFamily="49" charset="-122"/>
              </a:rPr>
              <a:t>公民应该怎样做某事/参与</a:t>
            </a:r>
            <a:r>
              <a:rPr lang="zh-CN" sz="2800" b="1">
                <a:solidFill>
                  <a:srgbClr val="FF0000"/>
                </a:solidFill>
                <a:latin typeface="Calibri"/>
                <a:ea typeface="黑体" panose="02010609060101010101" pitchFamily="49" charset="-122"/>
              </a:rPr>
              <a:t>政治生活</a:t>
            </a:r>
          </a:p>
        </p:txBody>
      </p:sp>
      <p:sp>
        <p:nvSpPr>
          <p:cNvPr id="100" name="文本框 99"/>
          <p:cNvSpPr txBox="1"/>
          <p:nvPr>
            <p:custDataLst>
              <p:tags r:id="rId4"/>
            </p:custDataLst>
          </p:nvPr>
        </p:nvSpPr>
        <p:spPr>
          <a:xfrm>
            <a:off x="705485" y="1025525"/>
            <a:ext cx="10904220" cy="953135"/>
          </a:xfrm>
          <a:prstGeom prst="rect">
            <a:avLst/>
          </a:prstGeom>
          <a:noFill/>
          <a:ln w="9525">
            <a:noFill/>
          </a:ln>
        </p:spPr>
        <p:txBody>
          <a:bodyPr wrap="square">
            <a:spAutoFit/>
          </a:bodyPr>
          <a:lstStyle/>
          <a:p>
            <a:r>
              <a:rPr lang="zh-CN" sz="2800" b="1">
                <a:ea typeface="宋体" panose="02010600030101010101" pitchFamily="2" charset="-122"/>
              </a:rPr>
              <a:t>答题模板：行使权利、履行义务+基本原则+途径+基本要求+提高政治素养和政治参与能力</a:t>
            </a:r>
          </a:p>
        </p:txBody>
      </p:sp>
      <p:sp>
        <p:nvSpPr>
          <p:cNvPr id="7174" name="矩形 118788"/>
          <p:cNvSpPr>
            <a:spLocks noChangeArrowheads="1"/>
          </p:cNvSpPr>
          <p:nvPr>
            <p:custDataLst>
              <p:tags r:id="rId5"/>
            </p:custDataLst>
          </p:nvPr>
        </p:nvSpPr>
        <p:spPr bwMode="auto">
          <a:xfrm>
            <a:off x="435610" y="2136140"/>
            <a:ext cx="11320780" cy="3415030"/>
          </a:xfrm>
          <a:prstGeom prst="rect">
            <a:avLst/>
          </a:prstGeom>
          <a:noFill/>
          <a:ln w="57150" cap="rnd">
            <a:noFill/>
            <a:prstDash val="sysDot"/>
            <a:miter lim="800000"/>
          </a:ln>
          <a:extLst>
            <a:ext uri="{909E8E84-426E-40DD-AFC4-6F175D3DCCD1}">
              <a14:hiddenFill xmlns:a14="http://schemas.microsoft.com/office/drawing/2010/main">
                <a:solidFill>
                  <a:schemeClr val="accent6">
                    <a:lumMod val="20000"/>
                    <a:lumOff val="80000"/>
                  </a:schemeClr>
                </a:solidFill>
              </a14:hiddenFill>
            </a:ext>
          </a:extLst>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en-US" altLang="zh-CN"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1</a:t>
            </a:r>
            <a:r>
              <a:rPr kumimoji="0" lang="zh-CN" altLang="en-US"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公民要依法行使……政治权利（选举权和被选举权；政治自由；监督权）</a:t>
            </a:r>
            <a:r>
              <a:rPr kumimoji="0" lang="zh-CN"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依法履行……政治义务。（维护国家统一和民族团结；遵守宪法和法律；维护国家安全、荣誉和利益；服兵役和参加民兵组织）+结合材料</a:t>
            </a:r>
          </a:p>
          <a:p>
            <a:pPr marL="0" marR="0" lvl="0" indent="0" algn="l" defTabSz="914400" rtl="0" eaLnBrk="1" fontAlgn="base" latinLnBrk="0" hangingPunct="1">
              <a:lnSpc>
                <a:spcPct val="100000"/>
              </a:lnSpc>
              <a:spcBef>
                <a:spcPct val="0"/>
              </a:spcBef>
              <a:spcAft>
                <a:spcPct val="0"/>
              </a:spcAft>
              <a:buClrTx/>
              <a:buSzTx/>
              <a:buFontTx/>
              <a:buNone/>
              <a:defRPr/>
            </a:pPr>
            <a:r>
              <a:rPr kumimoji="0" lang="zh-CN"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en-US" altLang="zh-CN"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2</a:t>
            </a:r>
            <a:r>
              <a:rPr kumimoji="0" lang="zh-CN" altLang="en-US"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公民要坚持公民在法律面前一律平等原则、坚持公民权利和义务统一的原则、坚持个人利益与国家利益相结合的原则。（结合材料挑选原则） +结合材料</a:t>
            </a:r>
          </a:p>
          <a:p>
            <a:pPr marL="0" marR="0" lvl="0" indent="0" algn="l" defTabSz="914400" rtl="0" eaLnBrk="1" fontAlgn="base" latinLnBrk="0" hangingPunct="1">
              <a:lnSpc>
                <a:spcPct val="100000"/>
              </a:lnSpc>
              <a:spcBef>
                <a:spcPct val="0"/>
              </a:spcBef>
              <a:spcAft>
                <a:spcPct val="0"/>
              </a:spcAft>
              <a:buClrTx/>
              <a:buSzTx/>
              <a:buFontTx/>
              <a:buNone/>
              <a:defRPr/>
            </a:pPr>
            <a:r>
              <a:rPr kumimoji="0" lang="zh-CN"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en-US" altLang="zh-CN"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3</a:t>
            </a:r>
            <a:r>
              <a:rPr kumimoji="0" lang="zh-CN" altLang="en-US"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公民要依法参与民主选举、民主协商、民主决策、民主管理、民主监督 （结合材料挑选途径）+结合材料</a:t>
            </a:r>
          </a:p>
          <a:p>
            <a:pPr marL="0" marR="0" lvl="0" indent="0" algn="l" defTabSz="914400" rtl="0" eaLnBrk="1" fontAlgn="base" latinLnBrk="0" hangingPunct="1">
              <a:lnSpc>
                <a:spcPct val="100000"/>
              </a:lnSpc>
              <a:spcBef>
                <a:spcPct val="0"/>
              </a:spcBef>
              <a:spcAft>
                <a:spcPct val="0"/>
              </a:spcAft>
              <a:buClrTx/>
              <a:buSzTx/>
              <a:buFontTx/>
              <a:buNone/>
              <a:defRPr/>
            </a:pPr>
            <a:r>
              <a:rPr kumimoji="0" lang="zh-CN"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en-US" altLang="zh-CN"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4</a:t>
            </a:r>
            <a:r>
              <a:rPr kumimoji="0" lang="zh-CN" altLang="en-US"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公民要遵循宪法和法律的规定，依法有序地参与政治生活。+结合材料</a:t>
            </a:r>
          </a:p>
          <a:p>
            <a:pPr marL="0" marR="0" lvl="0" indent="0" algn="l" defTabSz="914400" rtl="0" eaLnBrk="1" fontAlgn="base" latinLnBrk="0" hangingPunct="1">
              <a:lnSpc>
                <a:spcPct val="100000"/>
              </a:lnSpc>
              <a:spcBef>
                <a:spcPct val="0"/>
              </a:spcBef>
              <a:spcAft>
                <a:spcPct val="0"/>
              </a:spcAft>
              <a:buClrTx/>
              <a:buSzTx/>
              <a:buFontTx/>
              <a:buNone/>
              <a:defRPr/>
            </a:pPr>
            <a:r>
              <a:rPr kumimoji="0" lang="zh-CN"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en-US" altLang="zh-CN"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5</a:t>
            </a:r>
            <a:r>
              <a:rPr kumimoji="0" lang="zh-CN" altLang="en-US"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zh-CN"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公民</a:t>
            </a:r>
            <a:r>
              <a:rPr kumimoji="0" sz="24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要提高政治素养和政治参与能力+结合材料</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174"/>
                                        </p:tgtEl>
                                        <p:attrNameLst>
                                          <p:attrName>style.visibility</p:attrName>
                                        </p:attrNameLst>
                                      </p:cBhvr>
                                      <p:to>
                                        <p:strVal val="visible"/>
                                      </p:to>
                                    </p:set>
                                    <p:animEffect transition="in" filter="blinds(horizontal)">
                                      <p:cBhvr>
                                        <p:cTn id="7" dur="500"/>
                                        <p:tgtEl>
                                          <p:spTgt spid="71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4" grpId="0"/>
    </p:bldLst>
  </p:timing>
</p:sld>
</file>

<file path=ppt/slides/slide5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矩形 1"/>
          <p:cNvSpPr>
            <a:spLocks noChangeAspect="1"/>
          </p:cNvSpPr>
          <p:nvPr>
            <p:custDataLst>
              <p:tags r:id="rId3"/>
            </p:custDataLst>
          </p:nvPr>
        </p:nvSpPr>
        <p:spPr>
          <a:xfrm>
            <a:off x="381000" y="607842"/>
            <a:ext cx="11430000" cy="5688965"/>
          </a:xfrm>
          <a:prstGeom prst="rect">
            <a:avLst/>
          </a:prstGeom>
        </p:spPr>
        <p:txBody>
          <a:bodyPr>
            <a:spAutoFit/>
          </a:bodyPr>
          <a:lstStyle/>
          <a:p>
            <a:pPr>
              <a:lnSpc>
                <a:spcPct val="130000"/>
              </a:lnSpc>
              <a:spcAft>
                <a:spcPct val="0"/>
              </a:spcAft>
              <a:tabLst>
                <a:tab pos="1188085"/>
                <a:tab pos="2163445"/>
                <a:tab pos="3142615"/>
                <a:tab pos="4190365"/>
              </a:tabLst>
            </a:pPr>
            <a:r>
              <a:rPr lang="zh-CN" altLang="zh-CN" sz="2800">
                <a:solidFill>
                  <a:srgbClr val="000000"/>
                </a:solidFill>
                <a:latin typeface="Times New Roman" panose="02020603050405020304" pitchFamily="18" charset="0"/>
                <a:cs typeface="Times New Roman" panose="02020603050405020304" pitchFamily="18" charset="0"/>
              </a:rPr>
              <a:t>阅读材料</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cs typeface="Times New Roman" panose="02020603050405020304" pitchFamily="18" charset="0"/>
              </a:rPr>
              <a:t>完成下列要求。</a:t>
            </a:r>
            <a:endParaRPr lang="zh-CN" altLang="zh-CN" sz="2800">
              <a:solidFill>
                <a:srgbClr val="000000"/>
              </a:solidFill>
              <a:latin typeface="NEU-BZ-S92"/>
              <a:ea typeface="方正书宋_GBK" panose="03000509000000000000" pitchFamily="65" charset="-122"/>
              <a:cs typeface="Times New Roman" panose="02020603050405020304" pitchFamily="18" charset="0"/>
            </a:endParaRPr>
          </a:p>
          <a:p>
            <a:pPr>
              <a:lnSpc>
                <a:spcPct val="130000"/>
              </a:lnSpc>
              <a:spcAft>
                <a:spcPct val="0"/>
              </a:spcAft>
              <a:tabLst>
                <a:tab pos="1188085"/>
                <a:tab pos="2163445"/>
                <a:tab pos="3142615"/>
                <a:tab pos="4190365"/>
              </a:tabLst>
            </a:pPr>
            <a:r>
              <a:rPr lang="en-US" altLang="zh-CN" sz="28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      </a:t>
            </a:r>
            <a:r>
              <a:rPr lang="zh-CN" altLang="zh-CN" sz="28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垃圾是让全世界都头疼的问题</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处理不当会严重破坏环境</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而垃圾分类能有效减少垃圾排放量</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让部分可再生垃圾循环使用。</a:t>
            </a:r>
            <a:endParaRPr lang="zh-CN" altLang="zh-CN" sz="2800">
              <a:solidFill>
                <a:srgbClr val="000000"/>
              </a:solidFill>
              <a:latin typeface="NEU-BZ-S92"/>
              <a:ea typeface="方正书宋_GBK" panose="03000509000000000000" pitchFamily="65" charset="-122"/>
              <a:cs typeface="Times New Roman" panose="02020603050405020304" pitchFamily="18" charset="0"/>
            </a:endParaRPr>
          </a:p>
          <a:p>
            <a:pPr>
              <a:lnSpc>
                <a:spcPct val="130000"/>
              </a:lnSpc>
              <a:spcAft>
                <a:spcPct val="0"/>
              </a:spcAft>
              <a:tabLst>
                <a:tab pos="1188085"/>
                <a:tab pos="2163445"/>
                <a:tab pos="3142615"/>
                <a:tab pos="4190365"/>
              </a:tabLst>
            </a:pPr>
            <a:r>
              <a:rPr lang="en-US" altLang="zh-CN" sz="2800">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mn-ea"/>
              </a:rPr>
              <a:t>      </a:t>
            </a:r>
            <a:r>
              <a:rPr lang="zh-CN" altLang="zh-CN" sz="2800">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mn-ea"/>
              </a:rPr>
              <a:t>目前很多城市垃圾分类项目都采取政府补助、市场化的运作方式，通过处理好投放、收集、转运、处理各个环节，助推相关产业链的形成和完善，同时全面动员、全员参与，培养垃圾分类意识</a:t>
            </a:r>
            <a:r>
              <a:rPr lang="en-US" altLang="zh-CN" sz="2800">
                <a:solidFill>
                  <a:srgbClr val="000000"/>
                </a:solidFill>
                <a:latin typeface="Times New Roman" panose="02020603050405020304" pitchFamily="18" charset="0"/>
                <a:cs typeface="Times New Roman" panose="02020603050405020304" pitchFamily="18" charset="0"/>
                <a:sym typeface="+mn-ea"/>
              </a:rPr>
              <a:t>,</a:t>
            </a:r>
            <a:r>
              <a:rPr lang="zh-CN" altLang="zh-CN" sz="2800">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mn-ea"/>
              </a:rPr>
              <a:t>养成垃圾分类习惯，促进群众逐步形成绿色生活方式，让垃圾分类成为新时尚，让生态文明思想在中华大地开花结果。</a:t>
            </a:r>
            <a:endParaRPr lang="zh-CN" altLang="zh-CN" sz="2800">
              <a:solidFill>
                <a:srgbClr val="000000"/>
              </a:solidFill>
              <a:latin typeface="NEU-BZ-S92"/>
              <a:ea typeface="方正书宋_GBK" panose="03000509000000000000" pitchFamily="65" charset="-122"/>
              <a:cs typeface="Times New Roman" panose="02020603050405020304" pitchFamily="18" charset="0"/>
            </a:endParaRPr>
          </a:p>
          <a:p>
            <a:pPr>
              <a:lnSpc>
                <a:spcPct val="130000"/>
              </a:lnSpc>
              <a:spcAft>
                <a:spcPct val="0"/>
              </a:spcAft>
              <a:tabLst>
                <a:tab pos="1188085"/>
                <a:tab pos="2163445"/>
                <a:tab pos="3142615"/>
                <a:tab pos="4190365"/>
              </a:tabLst>
            </a:pPr>
            <a:r>
              <a:rPr lang="en-US" altLang="zh-CN" sz="2800">
                <a:solidFill>
                  <a:srgbClr val="000000"/>
                </a:solidFill>
                <a:latin typeface="Times New Roman" panose="02020603050405020304" pitchFamily="18" charset="0"/>
                <a:cs typeface="Times New Roman" panose="02020603050405020304" pitchFamily="18" charset="0"/>
                <a:sym typeface="+mn-ea"/>
              </a:rPr>
              <a:t>      </a:t>
            </a:r>
            <a:r>
              <a:rPr lang="zh-CN" altLang="zh-CN" sz="2800">
                <a:solidFill>
                  <a:srgbClr val="000000"/>
                </a:solidFill>
                <a:latin typeface="Times New Roman" panose="02020603050405020304" pitchFamily="18" charset="0"/>
                <a:cs typeface="Times New Roman" panose="02020603050405020304" pitchFamily="18" charset="0"/>
                <a:sym typeface="+mn-ea"/>
              </a:rPr>
              <a:t>结合材料，运用政治知识分别说明公民和政府应如何推进垃圾分类工作的开展。</a:t>
            </a:r>
            <a:endParaRPr lang="zh-CN" altLang="zh-CN" sz="28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p:transition spd="med"/>
  <p:timing/>
</p:sld>
</file>

<file path=ppt/slides/slide5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矩形 1"/>
          <p:cNvSpPr>
            <a:spLocks noChangeAspect="1"/>
          </p:cNvSpPr>
          <p:nvPr>
            <p:custDataLst>
              <p:tags r:id="rId3"/>
            </p:custDataLst>
          </p:nvPr>
        </p:nvSpPr>
        <p:spPr>
          <a:xfrm>
            <a:off x="599440" y="1195705"/>
            <a:ext cx="10992485" cy="3449955"/>
          </a:xfrm>
          <a:prstGeom prst="rect">
            <a:avLst/>
          </a:prstGeom>
        </p:spPr>
        <p:txBody>
          <a:bodyPr wrap="square">
            <a:spAutoFit/>
          </a:bodyPr>
          <a:lstStyle/>
          <a:p>
            <a:pPr>
              <a:lnSpc>
                <a:spcPct val="130000"/>
              </a:lnSpc>
              <a:spcAft>
                <a:spcPct val="0"/>
              </a:spcAft>
              <a:tabLst>
                <a:tab pos="1188085"/>
                <a:tab pos="2163445"/>
                <a:tab pos="3142615"/>
                <a:tab pos="4190365"/>
              </a:tabLst>
            </a:pPr>
            <a:r>
              <a:rPr lang="zh-CN" altLang="zh-CN" sz="2800">
                <a:solidFill>
                  <a:srgbClr val="000000"/>
                </a:solidFill>
                <a:latin typeface="NEU-BZ-S92"/>
                <a:ea typeface="方正书宋_GBK" panose="03000509000000000000" pitchFamily="65" charset="-122"/>
                <a:cs typeface="Times New Roman" panose="02020603050405020304" pitchFamily="18" charset="0"/>
              </a:rPr>
              <a:t>答案：</a:t>
            </a:r>
          </a:p>
          <a:p>
            <a:pPr>
              <a:lnSpc>
                <a:spcPct val="130000"/>
              </a:lnSpc>
              <a:spcAft>
                <a:spcPct val="0"/>
              </a:spcAft>
              <a:tabLst>
                <a:tab pos="1188085"/>
                <a:tab pos="2163445"/>
                <a:tab pos="3142615"/>
                <a:tab pos="4190365"/>
              </a:tabLst>
            </a:pPr>
            <a:r>
              <a:rPr lang="zh-CN" altLang="zh-CN" sz="2800">
                <a:solidFill>
                  <a:srgbClr val="000000"/>
                </a:solidFill>
                <a:latin typeface="Calibri"/>
                <a:cs typeface="Times New Roman" panose="02020603050405020304" pitchFamily="18" charset="0"/>
                <a:sym typeface="+mn-ea"/>
              </a:rPr>
              <a:t>①</a:t>
            </a:r>
            <a:r>
              <a:rPr lang="zh-CN" altLang="zh-CN" sz="2800">
                <a:solidFill>
                  <a:srgbClr val="000000"/>
                </a:solidFill>
                <a:latin typeface="Times New Roman" panose="02020603050405020304" pitchFamily="18" charset="0"/>
                <a:cs typeface="Times New Roman" panose="02020603050405020304" pitchFamily="18" charset="0"/>
                <a:sym typeface="+mn-ea"/>
              </a:rPr>
              <a:t>坚持权利与义务统一、个人利益与国家利益相结合原则</a:t>
            </a:r>
            <a:r>
              <a:rPr lang="en-US" altLang="zh-CN" sz="2800">
                <a:solidFill>
                  <a:srgbClr val="000000"/>
                </a:solidFill>
                <a:latin typeface="Times New Roman" panose="02020603050405020304" pitchFamily="18" charset="0"/>
                <a:cs typeface="Times New Roman" panose="02020603050405020304" pitchFamily="18" charset="0"/>
                <a:sym typeface="+mn-ea"/>
              </a:rPr>
              <a:t>,</a:t>
            </a:r>
            <a:r>
              <a:rPr lang="zh-CN" altLang="zh-CN" sz="2800">
                <a:solidFill>
                  <a:srgbClr val="000000"/>
                </a:solidFill>
                <a:latin typeface="Times New Roman" panose="02020603050405020304" pitchFamily="18" charset="0"/>
                <a:cs typeface="Times New Roman" panose="02020603050405020304" pitchFamily="18" charset="0"/>
                <a:sym typeface="+mn-ea"/>
              </a:rPr>
              <a:t>增强主人翁意识和责任意识</a:t>
            </a:r>
            <a:r>
              <a:rPr lang="en-US" altLang="zh-CN" sz="2800">
                <a:solidFill>
                  <a:srgbClr val="000000"/>
                </a:solidFill>
                <a:latin typeface="Times New Roman" panose="02020603050405020304" pitchFamily="18" charset="0"/>
                <a:cs typeface="Times New Roman" panose="02020603050405020304" pitchFamily="18" charset="0"/>
                <a:sym typeface="+mn-ea"/>
              </a:rPr>
              <a:t>,</a:t>
            </a:r>
            <a:r>
              <a:rPr lang="zh-CN" altLang="zh-CN" sz="2800">
                <a:solidFill>
                  <a:srgbClr val="000000"/>
                </a:solidFill>
                <a:latin typeface="Times New Roman" panose="02020603050405020304" pitchFamily="18" charset="0"/>
                <a:cs typeface="Times New Roman" panose="02020603050405020304" pitchFamily="18" charset="0"/>
                <a:sym typeface="+mn-ea"/>
              </a:rPr>
              <a:t>自觉践行垃圾分类</a:t>
            </a:r>
            <a:r>
              <a:rPr lang="en-US" altLang="zh-CN" sz="2800">
                <a:solidFill>
                  <a:srgbClr val="000000"/>
                </a:solidFill>
                <a:latin typeface="Times New Roman" panose="02020603050405020304" pitchFamily="18" charset="0"/>
                <a:cs typeface="Times New Roman" panose="02020603050405020304" pitchFamily="18" charset="0"/>
                <a:sym typeface="+mn-ea"/>
              </a:rPr>
              <a:t>;</a:t>
            </a:r>
          </a:p>
          <a:p>
            <a:pPr>
              <a:lnSpc>
                <a:spcPct val="130000"/>
              </a:lnSpc>
              <a:spcAft>
                <a:spcPct val="0"/>
              </a:spcAft>
              <a:tabLst>
                <a:tab pos="1188085"/>
                <a:tab pos="2163445"/>
                <a:tab pos="3142615"/>
                <a:tab pos="4190365"/>
              </a:tabLst>
            </a:pPr>
            <a:r>
              <a:rPr lang="zh-CN" altLang="zh-CN" sz="2800">
                <a:solidFill>
                  <a:srgbClr val="000000"/>
                </a:solidFill>
                <a:latin typeface="Calibri"/>
                <a:cs typeface="Times New Roman" panose="02020603050405020304" pitchFamily="18" charset="0"/>
                <a:sym typeface="+mn-ea"/>
              </a:rPr>
              <a:t>②</a:t>
            </a:r>
            <a:r>
              <a:rPr lang="zh-CN" altLang="zh-CN" sz="2800">
                <a:solidFill>
                  <a:srgbClr val="000000"/>
                </a:solidFill>
                <a:latin typeface="Times New Roman" panose="02020603050405020304" pitchFamily="18" charset="0"/>
                <a:cs typeface="Times New Roman" panose="02020603050405020304" pitchFamily="18" charset="0"/>
                <a:sym typeface="+mn-ea"/>
              </a:rPr>
              <a:t>依法参与民主决策和民主监督</a:t>
            </a:r>
            <a:r>
              <a:rPr lang="en-US" altLang="zh-CN" sz="2800">
                <a:solidFill>
                  <a:srgbClr val="000000"/>
                </a:solidFill>
                <a:latin typeface="Times New Roman" panose="02020603050405020304" pitchFamily="18" charset="0"/>
                <a:cs typeface="Times New Roman" panose="02020603050405020304" pitchFamily="18" charset="0"/>
                <a:sym typeface="+mn-ea"/>
              </a:rPr>
              <a:t>,</a:t>
            </a:r>
            <a:r>
              <a:rPr lang="zh-CN" altLang="zh-CN" sz="2800">
                <a:solidFill>
                  <a:srgbClr val="000000"/>
                </a:solidFill>
                <a:latin typeface="Times New Roman" panose="02020603050405020304" pitchFamily="18" charset="0"/>
                <a:cs typeface="Times New Roman" panose="02020603050405020304" pitchFamily="18" charset="0"/>
                <a:sym typeface="+mn-ea"/>
              </a:rPr>
              <a:t>为垃圾分类建言献策</a:t>
            </a:r>
            <a:r>
              <a:rPr lang="en-US" altLang="zh-CN" sz="2800">
                <a:solidFill>
                  <a:srgbClr val="000000"/>
                </a:solidFill>
                <a:latin typeface="Times New Roman" panose="02020603050405020304" pitchFamily="18" charset="0"/>
                <a:cs typeface="Times New Roman" panose="02020603050405020304" pitchFamily="18" charset="0"/>
                <a:sym typeface="+mn-ea"/>
              </a:rPr>
              <a:t>,</a:t>
            </a:r>
            <a:r>
              <a:rPr lang="zh-CN" altLang="zh-CN" sz="2800">
                <a:solidFill>
                  <a:srgbClr val="000000"/>
                </a:solidFill>
                <a:latin typeface="Times New Roman" panose="02020603050405020304" pitchFamily="18" charset="0"/>
                <a:cs typeface="Times New Roman" panose="02020603050405020304" pitchFamily="18" charset="0"/>
                <a:sym typeface="+mn-ea"/>
              </a:rPr>
              <a:t>促进国家机关和工作人员改进垃圾分类工作。</a:t>
            </a:r>
            <a:endParaRPr lang="zh-CN" altLang="zh-CN" sz="2800">
              <a:solidFill>
                <a:srgbClr val="000000"/>
              </a:solidFill>
              <a:latin typeface="NEU-BZ-S92"/>
              <a:ea typeface="方正书宋_GBK" panose="03000509000000000000" pitchFamily="65" charset="-122"/>
              <a:cs typeface="Times New Roman" panose="02020603050405020304" pitchFamily="18" charset="0"/>
            </a:endParaRPr>
          </a:p>
          <a:p>
            <a:pPr>
              <a:lnSpc>
                <a:spcPct val="130000"/>
              </a:lnSpc>
              <a:spcAft>
                <a:spcPct val="0"/>
              </a:spcAft>
              <a:tabLst>
                <a:tab pos="1188085"/>
                <a:tab pos="2163445"/>
                <a:tab pos="3142615"/>
                <a:tab pos="4190365"/>
              </a:tabLst>
            </a:pPr>
            <a:endParaRPr lang="zh-CN" altLang="zh-CN" sz="28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p:transition spd="med"/>
  <p:timing/>
</p:sld>
</file>

<file path=ppt/slides/slide5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50000" name="Rectangle 400"/>
          <p:cNvSpPr/>
          <p:nvPr>
            <p:custDataLst>
              <p:tags r:id="rId3"/>
            </p:custDataLst>
          </p:nvPr>
        </p:nvSpPr>
        <p:spPr>
          <a:xfrm>
            <a:off x="2112645" y="2922270"/>
            <a:ext cx="7608570" cy="1012825"/>
          </a:xfrm>
          <a:prstGeom prst="rect">
            <a:avLst/>
          </a:prstGeom>
          <a:noFill/>
          <a:ln w="9525">
            <a:noFill/>
          </a:ln>
        </p:spPr>
        <p:txBody>
          <a:bodyPr wrap="none" lIns="121915" tIns="60957" rIns="121915" bIns="60957">
            <a:spAutoFit/>
          </a:bodyPr>
          <a:lstStyle/>
          <a:p>
            <a:pPr indent="-341630"/>
            <a:r>
              <a:rPr lang="zh-CN" altLang="en-US" sz="5800">
                <a:solidFill>
                  <a:srgbClr val="FF0000"/>
                </a:solidFill>
                <a:latin typeface="微软雅黑" panose="020b0503020204020204" charset="-122"/>
                <a:ea typeface="微软雅黑" panose="020b0503020204020204" charset="-122"/>
                <a:sym typeface="微软雅黑" panose="020b0503020204020204" charset="-122"/>
              </a:rPr>
              <a:t>感谢聆听，下节课见！</a:t>
            </a:r>
          </a:p>
        </p:txBody>
      </p:sp>
      <p:pic>
        <p:nvPicPr>
          <p:cNvPr id="1050001" name="New picture" hidden="1"/>
          <p:cNvPicPr/>
          <p:nvPr>
            <p:custDataLst>
              <p:tags r:id="rId5"/>
            </p:custDataLst>
          </p:nvPr>
        </p:nvPicPr>
        <p:blipFill>
          <a:blip r:embed="rId4"/>
          <a:stretch>
            <a:fillRect/>
          </a:stretch>
        </p:blipFill>
        <p:spPr>
          <a:xfrm>
            <a:off x="10591800" y="11125200"/>
            <a:ext cx="292100" cy="342900"/>
          </a:xfrm>
          <a:prstGeom prst="cube">
            <a:avLst/>
          </a:prstGeom>
        </p:spPr>
      </p:pic>
      <p:pic>
        <p:nvPicPr>
          <p:cNvPr id="1050002" name="New picture"/>
          <p:cNvPicPr/>
          <p:nvPr>
            <p:custDataLst>
              <p:tags r:id="rId7"/>
            </p:custDataLst>
          </p:nvPr>
        </p:nvPicPr>
        <p:blipFill>
          <a:blip r:embed="rId6"/>
          <a:stretch>
            <a:fillRect/>
          </a:stretch>
        </p:blipFill>
        <p:spPr>
          <a:xfrm>
            <a:off x="12369800" y="11417300"/>
            <a:ext cx="355600" cy="266700"/>
          </a:xfrm>
          <a:prstGeom prst="cube">
            <a:avLst/>
          </a:prstGeom>
        </p:spPr>
      </p:pic>
    </p:spTree>
  </p:cSld>
  <p:clrMapOvr>
    <a:masterClrMapping/>
  </p:clrMapOvr>
  <p:transition spd="med"/>
  <p:timing/>
</p:sld>
</file>

<file path=ppt/tags/tag1.xml><?xml version="1.0" encoding="utf-8"?>
<p:tagLst xmlns:p="http://schemas.openxmlformats.org/presentationml/2006/main">
  <p:tag name="AS_UNIQUEID" val="511"/>
</p:tagLst>
</file>

<file path=ppt/tags/tag2.xml><?xml version="1.0" encoding="utf-8"?>
<p:tagLst xmlns:p="http://schemas.openxmlformats.org/presentationml/2006/main">
  <p:tag name="AS_UNIQUEID" val="512"/>
</p:tagLst>
</file>

<file path=ppt/tags/tag3.xml><?xml version="1.0" encoding="utf-8"?>
<p:tagLst xmlns:p="http://schemas.openxmlformats.org/presentationml/2006/main">
  <p:tag name="AS_UNIQUEID" val="513"/>
</p:tagLst>
</file>

<file path=ppt/tags/tag4.xml><?xml version="1.0" encoding="utf-8"?>
<p:tagLst xmlns:p="http://schemas.openxmlformats.org/presentationml/2006/main">
  <p:tag name="AS_UNIQUEID" val="514"/>
</p:tagLst>
</file>

<file path=ppt/tags/tag5.xml><?xml version="1.0" encoding="utf-8"?>
<p:tagLst xmlns:p="http://schemas.openxmlformats.org/presentationml/2006/main">
  <p:tag name="AS_UNIQUEID" val="515"/>
</p:tagLst>
</file>

<file path=ppt/tags/tag6.xml><?xml version="1.0" encoding="utf-8"?>
<p:tagLst xmlns:p="http://schemas.openxmlformats.org/presentationml/2006/main">
  <p:tag name="AS_UNIQUEID" val="516"/>
</p:tagLst>
</file>

<file path=ppt/tags/tag7.xml><?xml version="1.0" encoding="utf-8"?>
<p:tagLst xmlns:p="http://schemas.openxmlformats.org/presentationml/2006/main">
  <p:tag name="AS_UNIQUEID" val="517"/>
</p:tagLst>
</file>

<file path=ppt/tags/tag8.xml><?xml version="1.0" encoding="utf-8"?>
<p:tagLst xmlns:p="http://schemas.openxmlformats.org/presentationml/2006/main">
  <p:tag name="AS_UNIQUEID" val="518"/>
</p:tagLst>
</file>

<file path=ppt/tags/tag9.xml><?xml version="1.0" encoding="utf-8"?>
<p:tagLst xmlns:p="http://schemas.openxmlformats.org/presentationml/2006/main">
  <p:tag name="AS_UNIQUEID" val="519"/>
</p:tagLst>
</file>

<file path=ppt/tags/tag10.xml><?xml version="1.0" encoding="utf-8"?>
<p:tagLst xmlns:p="http://schemas.openxmlformats.org/presentationml/2006/main">
  <p:tag name="AS_UNIQUEID" val="520"/>
</p:tagLst>
</file>

<file path=ppt/tags/tag11.xml><?xml version="1.0" encoding="utf-8"?>
<p:tagLst xmlns:p="http://schemas.openxmlformats.org/presentationml/2006/main">
  <p:tag name="AS_UNIQUEID" val="521"/>
</p:tagLst>
</file>

<file path=ppt/tags/tag12.xml><?xml version="1.0" encoding="utf-8"?>
<p:tagLst xmlns:p="http://schemas.openxmlformats.org/presentationml/2006/main">
  <p:tag name="AS_UNIQUEID" val="522"/>
</p:tagLst>
</file>

<file path=ppt/tags/tag13.xml><?xml version="1.0" encoding="utf-8"?>
<p:tagLst xmlns:p="http://schemas.openxmlformats.org/presentationml/2006/main">
  <p:tag name="AS_UNIQUEID" val="523"/>
</p:tagLst>
</file>

<file path=ppt/tags/tag14.xml><?xml version="1.0" encoding="utf-8"?>
<p:tagLst xmlns:p="http://schemas.openxmlformats.org/presentationml/2006/main">
  <p:tag name="AS_UNIQUEID" val="524"/>
</p:tagLst>
</file>

<file path=ppt/tags/tag15.xml><?xml version="1.0" encoding="utf-8"?>
<p:tagLst xmlns:p="http://schemas.openxmlformats.org/presentationml/2006/main">
  <p:tag name="AS_UNIQUEID" val="525"/>
</p:tagLst>
</file>

<file path=ppt/tags/tag16.xml><?xml version="1.0" encoding="utf-8"?>
<p:tagLst xmlns:p="http://schemas.openxmlformats.org/presentationml/2006/main">
  <p:tag name="AS_UNIQUEID" val="526"/>
</p:tagLst>
</file>

<file path=ppt/tags/tag17.xml><?xml version="1.0" encoding="utf-8"?>
<p:tagLst xmlns:p="http://schemas.openxmlformats.org/presentationml/2006/main">
  <p:tag name="AS_UNIQUEID" val="527"/>
</p:tagLst>
</file>

<file path=ppt/tags/tag18.xml><?xml version="1.0" encoding="utf-8"?>
<p:tagLst xmlns:p="http://schemas.openxmlformats.org/presentationml/2006/main">
  <p:tag name="AS_UNIQUEID" val="528"/>
</p:tagLst>
</file>

<file path=ppt/tags/tag19.xml><?xml version="1.0" encoding="utf-8"?>
<p:tagLst xmlns:p="http://schemas.openxmlformats.org/presentationml/2006/main">
  <p:tag name="AS_UNIQUEID" val="529"/>
</p:tagLst>
</file>

<file path=ppt/tags/tag20.xml><?xml version="1.0" encoding="utf-8"?>
<p:tagLst xmlns:p="http://schemas.openxmlformats.org/presentationml/2006/main">
  <p:tag name="AS_UNIQUEID" val="530"/>
</p:tagLst>
</file>

<file path=ppt/tags/tag21.xml><?xml version="1.0" encoding="utf-8"?>
<p:tagLst xmlns:p="http://schemas.openxmlformats.org/presentationml/2006/main">
  <p:tag name="AS_UNIQUEID" val="531"/>
</p:tagLst>
</file>

<file path=ppt/tags/tag22.xml><?xml version="1.0" encoding="utf-8"?>
<p:tagLst xmlns:p="http://schemas.openxmlformats.org/presentationml/2006/main">
  <p:tag name="AS_UNIQUEID" val="532"/>
</p:tagLst>
</file>

<file path=ppt/tags/tag23.xml><?xml version="1.0" encoding="utf-8"?>
<p:tagLst xmlns:p="http://schemas.openxmlformats.org/presentationml/2006/main">
  <p:tag name="AS_UNIQUEID" val="533"/>
</p:tagLst>
</file>

<file path=ppt/tags/tag24.xml><?xml version="1.0" encoding="utf-8"?>
<p:tagLst xmlns:p="http://schemas.openxmlformats.org/presentationml/2006/main">
  <p:tag name="AS_UNIQUEID" val="534"/>
</p:tagLst>
</file>

<file path=ppt/tags/tag25.xml><?xml version="1.0" encoding="utf-8"?>
<p:tagLst xmlns:p="http://schemas.openxmlformats.org/presentationml/2006/main">
  <p:tag name="AS_UNIQUEID" val="535"/>
</p:tagLst>
</file>

<file path=ppt/tags/tag26.xml><?xml version="1.0" encoding="utf-8"?>
<p:tagLst xmlns:p="http://schemas.openxmlformats.org/presentationml/2006/main">
  <p:tag name="AS_UNIQUEID" val="536"/>
</p:tagLst>
</file>

<file path=ppt/tags/tag27.xml><?xml version="1.0" encoding="utf-8"?>
<p:tagLst xmlns:p="http://schemas.openxmlformats.org/presentationml/2006/main">
  <p:tag name="AS_UNIQUEID" val="537"/>
</p:tagLst>
</file>

<file path=ppt/tags/tag28.xml><?xml version="1.0" encoding="utf-8"?>
<p:tagLst xmlns:p="http://schemas.openxmlformats.org/presentationml/2006/main">
  <p:tag name="AS_UNIQUEID" val="538"/>
</p:tagLst>
</file>

<file path=ppt/tags/tag29.xml><?xml version="1.0" encoding="utf-8"?>
<p:tagLst xmlns:p="http://schemas.openxmlformats.org/presentationml/2006/main">
  <p:tag name="AS_UNIQUEID" val="539"/>
</p:tagLst>
</file>

<file path=ppt/tags/tag30.xml><?xml version="1.0" encoding="utf-8"?>
<p:tagLst xmlns:p="http://schemas.openxmlformats.org/presentationml/2006/main">
  <p:tag name="AS_UNIQUEID" val="540"/>
</p:tagLst>
</file>

<file path=ppt/tags/tag31.xml><?xml version="1.0" encoding="utf-8"?>
<p:tagLst xmlns:p="http://schemas.openxmlformats.org/presentationml/2006/main">
  <p:tag name="AS_UNIQUEID" val="541"/>
</p:tagLst>
</file>

<file path=ppt/tags/tag32.xml><?xml version="1.0" encoding="utf-8"?>
<p:tagLst xmlns:p="http://schemas.openxmlformats.org/presentationml/2006/main">
  <p:tag name="AS_UNIQUEID" val="542"/>
</p:tagLst>
</file>

<file path=ppt/tags/tag33.xml><?xml version="1.0" encoding="utf-8"?>
<p:tagLst xmlns:p="http://schemas.openxmlformats.org/presentationml/2006/main">
  <p:tag name="AS_UNIQUEID" val="543"/>
</p:tagLst>
</file>

<file path=ppt/tags/tag34.xml><?xml version="1.0" encoding="utf-8"?>
<p:tagLst xmlns:p="http://schemas.openxmlformats.org/presentationml/2006/main">
  <p:tag name="AS_UNIQUEID" val="544"/>
</p:tagLst>
</file>

<file path=ppt/tags/tag35.xml><?xml version="1.0" encoding="utf-8"?>
<p:tagLst xmlns:p="http://schemas.openxmlformats.org/presentationml/2006/main">
  <p:tag name="AS_UNIQUEID" val="545"/>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6.xml><?xml version="1.0" encoding="utf-8"?>
<p:tagLst xmlns:p="http://schemas.openxmlformats.org/presentationml/2006/main">
  <p:tag name="AS_UNIQUEID" val="546"/>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7.xml><?xml version="1.0" encoding="utf-8"?>
<p:tagLst xmlns:p="http://schemas.openxmlformats.org/presentationml/2006/main">
  <p:tag name="AS_UNIQUEID" val="547"/>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8.xml><?xml version="1.0" encoding="utf-8"?>
<p:tagLst xmlns:p="http://schemas.openxmlformats.org/presentationml/2006/main">
  <p:tag name="AS_UNIQUEID" val="548"/>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9.xml><?xml version="1.0" encoding="utf-8"?>
<p:tagLst xmlns:p="http://schemas.openxmlformats.org/presentationml/2006/main">
  <p:tag name="AS_UNIQUEID" val="549"/>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0.xml><?xml version="1.0" encoding="utf-8"?>
<p:tagLst xmlns:p="http://schemas.openxmlformats.org/presentationml/2006/main">
  <p:tag name="AS_UNIQUEID" val="550"/>
</p:tagLst>
</file>

<file path=ppt/tags/tag41.xml><?xml version="1.0" encoding="utf-8"?>
<p:tagLst xmlns:p="http://schemas.openxmlformats.org/presentationml/2006/main">
  <p:tag name="AS_UNIQUEID" val="551"/>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42.xml><?xml version="1.0" encoding="utf-8"?>
<p:tagLst xmlns:p="http://schemas.openxmlformats.org/presentationml/2006/main">
  <p:tag name="AS_UNIQUEID" val="552"/>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43.xml><?xml version="1.0" encoding="utf-8"?>
<p:tagLst xmlns:p="http://schemas.openxmlformats.org/presentationml/2006/main">
  <p:tag name="AS_UNIQUEID" val="553"/>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44.xml><?xml version="1.0" encoding="utf-8"?>
<p:tagLst xmlns:p="http://schemas.openxmlformats.org/presentationml/2006/main">
  <p:tag name="AS_UNIQUEID" val="554"/>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45.xml><?xml version="1.0" encoding="utf-8"?>
<p:tagLst xmlns:p="http://schemas.openxmlformats.org/presentationml/2006/main">
  <p:tag name="AS_UNIQUEID" val="555"/>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46.xml><?xml version="1.0" encoding="utf-8"?>
<p:tagLst xmlns:p="http://schemas.openxmlformats.org/presentationml/2006/main">
  <p:tag name="AS_UNIQUEID" val="556"/>
</p:tagLst>
</file>

<file path=ppt/tags/tag47.xml><?xml version="1.0" encoding="utf-8"?>
<p:tagLst xmlns:p="http://schemas.openxmlformats.org/presentationml/2006/main">
  <p:tag name="AS_UNIQUEID" val="557"/>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48.xml><?xml version="1.0" encoding="utf-8"?>
<p:tagLst xmlns:p="http://schemas.openxmlformats.org/presentationml/2006/main">
  <p:tag name="AS_UNIQUEID" val="558"/>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49.xml><?xml version="1.0" encoding="utf-8"?>
<p:tagLst xmlns:p="http://schemas.openxmlformats.org/presentationml/2006/main">
  <p:tag name="AS_UNIQUEID" val="559"/>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50.xml><?xml version="1.0" encoding="utf-8"?>
<p:tagLst xmlns:p="http://schemas.openxmlformats.org/presentationml/2006/main">
  <p:tag name="AS_UNIQUEID" val="560"/>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51.xml><?xml version="1.0" encoding="utf-8"?>
<p:tagLst xmlns:p="http://schemas.openxmlformats.org/presentationml/2006/main">
  <p:tag name="AS_UNIQUEID" val="561"/>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52.xml><?xml version="1.0" encoding="utf-8"?>
<p:tagLst xmlns:p="http://schemas.openxmlformats.org/presentationml/2006/main">
  <p:tag name="AS_UNIQUEID" val="562"/>
</p:tagLst>
</file>

<file path=ppt/tags/tag53.xml><?xml version="1.0" encoding="utf-8"?>
<p:tagLst xmlns:p="http://schemas.openxmlformats.org/presentationml/2006/main">
  <p:tag name="AS_UNIQUEID" val="563"/>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54.xml><?xml version="1.0" encoding="utf-8"?>
<p:tagLst xmlns:p="http://schemas.openxmlformats.org/presentationml/2006/main">
  <p:tag name="AS_UNIQUEID" val="564"/>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55.xml><?xml version="1.0" encoding="utf-8"?>
<p:tagLst xmlns:p="http://schemas.openxmlformats.org/presentationml/2006/main">
  <p:tag name="AS_UNIQUEID" val="565"/>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56.xml><?xml version="1.0" encoding="utf-8"?>
<p:tagLst xmlns:p="http://schemas.openxmlformats.org/presentationml/2006/main">
  <p:tag name="AS_UNIQUEID" val="566"/>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57.xml><?xml version="1.0" encoding="utf-8"?>
<p:tagLst xmlns:p="http://schemas.openxmlformats.org/presentationml/2006/main">
  <p:tag name="AS_UNIQUEID" val="567"/>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58.xml><?xml version="1.0" encoding="utf-8"?>
<p:tagLst xmlns:p="http://schemas.openxmlformats.org/presentationml/2006/main">
  <p:tag name="AS_UNIQUEID" val="568"/>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59.xml><?xml version="1.0" encoding="utf-8"?>
<p:tagLst xmlns:p="http://schemas.openxmlformats.org/presentationml/2006/main">
  <p:tag name="AS_UNIQUEID" val="569"/>
</p:tagLst>
</file>

<file path=ppt/tags/tag60.xml><?xml version="1.0" encoding="utf-8"?>
<p:tagLst xmlns:p="http://schemas.openxmlformats.org/presentationml/2006/main">
  <p:tag name="AS_UNIQUEID" val="570"/>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61.xml><?xml version="1.0" encoding="utf-8"?>
<p:tagLst xmlns:p="http://schemas.openxmlformats.org/presentationml/2006/main">
  <p:tag name="AS_UNIQUEID" val="571"/>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62.xml><?xml version="1.0" encoding="utf-8"?>
<p:tagLst xmlns:p="http://schemas.openxmlformats.org/presentationml/2006/main">
  <p:tag name="AS_UNIQUEID" val="572"/>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63.xml><?xml version="1.0" encoding="utf-8"?>
<p:tagLst xmlns:p="http://schemas.openxmlformats.org/presentationml/2006/main">
  <p:tag name="AS_UNIQUEID" val="573"/>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64.xml><?xml version="1.0" encoding="utf-8"?>
<p:tagLst xmlns:p="http://schemas.openxmlformats.org/presentationml/2006/main">
  <p:tag name="AS_UNIQUEID" val="574"/>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65.xml><?xml version="1.0" encoding="utf-8"?>
<p:tagLst xmlns:p="http://schemas.openxmlformats.org/presentationml/2006/main">
  <p:tag name="AS_UNIQUEID" val="575"/>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66.xml><?xml version="1.0" encoding="utf-8"?>
<p:tagLst xmlns:p="http://schemas.openxmlformats.org/presentationml/2006/main">
  <p:tag name="AS_UNIQUEID" val="576"/>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67.xml><?xml version="1.0" encoding="utf-8"?>
<p:tagLst xmlns:p="http://schemas.openxmlformats.org/presentationml/2006/main">
  <p:tag name="AS_UNIQUEID" val="577"/>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68.xml><?xml version="1.0" encoding="utf-8"?>
<p:tagLst xmlns:p="http://schemas.openxmlformats.org/presentationml/2006/main">
  <p:tag name="AS_UNIQUEID" val="578"/>
</p:tagLst>
</file>

<file path=ppt/tags/tag69.xml><?xml version="1.0" encoding="utf-8"?>
<p:tagLst xmlns:p="http://schemas.openxmlformats.org/presentationml/2006/main">
  <p:tag name="AS_UNIQUEID" val="579"/>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70.xml><?xml version="1.0" encoding="utf-8"?>
<p:tagLst xmlns:p="http://schemas.openxmlformats.org/presentationml/2006/main">
  <p:tag name="AS_UNIQUEID" val="580"/>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71.xml><?xml version="1.0" encoding="utf-8"?>
<p:tagLst xmlns:p="http://schemas.openxmlformats.org/presentationml/2006/main">
  <p:tag name="AS_UNIQUEID" val="581"/>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72.xml><?xml version="1.0" encoding="utf-8"?>
<p:tagLst xmlns:p="http://schemas.openxmlformats.org/presentationml/2006/main">
  <p:tag name="AS_UNIQUEID" val="582"/>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73.xml><?xml version="1.0" encoding="utf-8"?>
<p:tagLst xmlns:p="http://schemas.openxmlformats.org/presentationml/2006/main">
  <p:tag name="AS_UNIQUEID" val="583"/>
</p:tagLst>
</file>

<file path=ppt/tags/tag74.xml><?xml version="1.0" encoding="utf-8"?>
<p:tagLst xmlns:p="http://schemas.openxmlformats.org/presentationml/2006/main">
  <p:tag name="AS_UNIQUEID" val="584"/>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75.xml><?xml version="1.0" encoding="utf-8"?>
<p:tagLst xmlns:p="http://schemas.openxmlformats.org/presentationml/2006/main">
  <p:tag name="AS_UNIQUEID" val="585"/>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76.xml><?xml version="1.0" encoding="utf-8"?>
<p:tagLst xmlns:p="http://schemas.openxmlformats.org/presentationml/2006/main">
  <p:tag name="AS_UNIQUEID" val="586"/>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77.xml><?xml version="1.0" encoding="utf-8"?>
<p:tagLst xmlns:p="http://schemas.openxmlformats.org/presentationml/2006/main">
  <p:tag name="AS_UNIQUEID" val="587"/>
</p:tagLst>
</file>

<file path=ppt/tags/tag78.xml><?xml version="1.0" encoding="utf-8"?>
<p:tagLst xmlns:p="http://schemas.openxmlformats.org/presentationml/2006/main">
  <p:tag name="AS_UNIQUEID" val="588"/>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79.xml><?xml version="1.0" encoding="utf-8"?>
<p:tagLst xmlns:p="http://schemas.openxmlformats.org/presentationml/2006/main">
  <p:tag name="AS_UNIQUEID" val="589"/>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80.xml><?xml version="1.0" encoding="utf-8"?>
<p:tagLst xmlns:p="http://schemas.openxmlformats.org/presentationml/2006/main">
  <p:tag name="AS_UNIQUEID" val="590"/>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81.xml><?xml version="1.0" encoding="utf-8"?>
<p:tagLst xmlns:p="http://schemas.openxmlformats.org/presentationml/2006/main">
  <p:tag name="AS_UNIQUEID" val="591"/>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82.xml><?xml version="1.0" encoding="utf-8"?>
<p:tagLst xmlns:p="http://schemas.openxmlformats.org/presentationml/2006/main">
  <p:tag name="AS_UNIQUEID" val="592"/>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83.xml><?xml version="1.0" encoding="utf-8"?>
<p:tagLst xmlns:p="http://schemas.openxmlformats.org/presentationml/2006/main">
  <p:tag name="AS_UNIQUEID" val="593"/>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84.xml><?xml version="1.0" encoding="utf-8"?>
<p:tagLst xmlns:p="http://schemas.openxmlformats.org/presentationml/2006/main">
  <p:tag name="AS_UNIQUEID" val="594"/>
</p:tagLst>
</file>

<file path=ppt/tags/tag85.xml><?xml version="1.0" encoding="utf-8"?>
<p:tagLst xmlns:p="http://schemas.openxmlformats.org/presentationml/2006/main">
  <p:tag name="AS_UNIQUEID" val="595"/>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86.xml><?xml version="1.0" encoding="utf-8"?>
<p:tagLst xmlns:p="http://schemas.openxmlformats.org/presentationml/2006/main">
  <p:tag name="AS_UNIQUEID" val="596"/>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87.xml><?xml version="1.0" encoding="utf-8"?>
<p:tagLst xmlns:p="http://schemas.openxmlformats.org/presentationml/2006/main">
  <p:tag name="AS_UNIQUEID" val="597"/>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88.xml><?xml version="1.0" encoding="utf-8"?>
<p:tagLst xmlns:p="http://schemas.openxmlformats.org/presentationml/2006/main">
  <p:tag name="AS_UNIQUEID" val="598"/>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89.xml><?xml version="1.0" encoding="utf-8"?>
<p:tagLst xmlns:p="http://schemas.openxmlformats.org/presentationml/2006/main">
  <p:tag name="AS_UNIQUEID" val="599"/>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90.xml><?xml version="1.0" encoding="utf-8"?>
<p:tagLst xmlns:p="http://schemas.openxmlformats.org/presentationml/2006/main">
  <p:tag name="AS_UNIQUEID" val="600"/>
</p:tagLst>
</file>

<file path=ppt/tags/tag91.xml><?xml version="1.0" encoding="utf-8"?>
<p:tagLst xmlns:p="http://schemas.openxmlformats.org/presentationml/2006/main">
  <p:tag name="AS_UNIQUEID" val="601"/>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92.xml><?xml version="1.0" encoding="utf-8"?>
<p:tagLst xmlns:p="http://schemas.openxmlformats.org/presentationml/2006/main">
  <p:tag name="AS_UNIQUEID" val="602"/>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93.xml><?xml version="1.0" encoding="utf-8"?>
<p:tagLst xmlns:p="http://schemas.openxmlformats.org/presentationml/2006/main">
  <p:tag name="AS_UNIQUEID" val="603"/>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94.xml><?xml version="1.0" encoding="utf-8"?>
<p:tagLst xmlns:p="http://schemas.openxmlformats.org/presentationml/2006/main">
  <p:tag name="AS_UNIQUEID" val="604"/>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95.xml><?xml version="1.0" encoding="utf-8"?>
<p:tagLst xmlns:p="http://schemas.openxmlformats.org/presentationml/2006/main">
  <p:tag name="AS_UNIQUEID" val="605"/>
</p:tagLst>
</file>

<file path=ppt/tags/tag96.xml><?xml version="1.0" encoding="utf-8"?>
<p:tagLst xmlns:p="http://schemas.openxmlformats.org/presentationml/2006/main">
  <p:tag name="AS_UNIQUEID" val="606"/>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97.xml><?xml version="1.0" encoding="utf-8"?>
<p:tagLst xmlns:p="http://schemas.openxmlformats.org/presentationml/2006/main">
  <p:tag name="AS_UNIQUEID" val="607"/>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98.xml><?xml version="1.0" encoding="utf-8"?>
<p:tagLst xmlns:p="http://schemas.openxmlformats.org/presentationml/2006/main">
  <p:tag name="AS_UNIQUEID" val="608"/>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99.xml><?xml version="1.0" encoding="utf-8"?>
<p:tagLst xmlns:p="http://schemas.openxmlformats.org/presentationml/2006/main">
  <p:tag name="AS_UNIQUEID" val="609"/>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00.xml><?xml version="1.0" encoding="utf-8"?>
<p:tagLst xmlns:p="http://schemas.openxmlformats.org/presentationml/2006/main">
  <p:tag name="AS_UNIQUEID" val="610"/>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01.xml><?xml version="1.0" encoding="utf-8"?>
<p:tagLst xmlns:p="http://schemas.openxmlformats.org/presentationml/2006/main">
  <p:tag name="AS_UNIQUEID" val="611"/>
</p:tagLst>
</file>

<file path=ppt/tags/tag102.xml><?xml version="1.0" encoding="utf-8"?>
<p:tagLst xmlns:p="http://schemas.openxmlformats.org/presentationml/2006/main">
  <p:tag name="AS_UNIQUEID" val="612"/>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103.xml><?xml version="1.0" encoding="utf-8"?>
<p:tagLst xmlns:p="http://schemas.openxmlformats.org/presentationml/2006/main">
  <p:tag name="AS_UNIQUEID" val="613"/>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104.xml><?xml version="1.0" encoding="utf-8"?>
<p:tagLst xmlns:p="http://schemas.openxmlformats.org/presentationml/2006/main">
  <p:tag name="AS_UNIQUEID" val="614"/>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05.xml><?xml version="1.0" encoding="utf-8"?>
<p:tagLst xmlns:p="http://schemas.openxmlformats.org/presentationml/2006/main">
  <p:tag name="AS_UNIQUEID" val="615"/>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06.xml><?xml version="1.0" encoding="utf-8"?>
<p:tagLst xmlns:p="http://schemas.openxmlformats.org/presentationml/2006/main">
  <p:tag name="AS_UNIQUEID" val="616"/>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07.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108.xml><?xml version="1.0" encoding="utf-8"?>
<p:tagLst xmlns:p="http://schemas.openxmlformats.org/presentationml/2006/main">
  <p:tag name="AS_UNIQUEID" val="617"/>
</p:tagLst>
</file>

<file path=ppt/tags/tag109.xml><?xml version="1.0" encoding="utf-8"?>
<p:tagLst xmlns:p="http://schemas.openxmlformats.org/presentationml/2006/main">
  <p:tag name="AS_UNIQUEID" val="618"/>
</p:tagLst>
</file>

<file path=ppt/tags/tag110.xml><?xml version="1.0" encoding="utf-8"?>
<p:tagLst xmlns:p="http://schemas.openxmlformats.org/presentationml/2006/main">
  <p:tag name="AS_UNIQUEID" val="619"/>
</p:tagLst>
</file>

<file path=ppt/tags/tag111.xml><?xml version="1.0" encoding="utf-8"?>
<p:tagLst xmlns:p="http://schemas.openxmlformats.org/presentationml/2006/main">
  <p:tag name="AS_UNIQUEID" val="620"/>
</p:tagLst>
</file>

<file path=ppt/tags/tag112.xml><?xml version="1.0" encoding="utf-8"?>
<p:tagLst xmlns:p="http://schemas.openxmlformats.org/presentationml/2006/main">
  <p:tag name="AS_UNIQUEID" val="621"/>
</p:tagLst>
</file>

<file path=ppt/tags/tag113.xml><?xml version="1.0" encoding="utf-8"?>
<p:tagLst xmlns:p="http://schemas.openxmlformats.org/presentationml/2006/main">
  <p:tag name="AS_UNIQUEID" val="622"/>
</p:tagLst>
</file>

<file path=ppt/tags/tag114.xml><?xml version="1.0" encoding="utf-8"?>
<p:tagLst xmlns:p="http://schemas.openxmlformats.org/presentationml/2006/main">
  <p:tag name="AS_UNIQUEID" val="623"/>
</p:tagLst>
</file>

<file path=ppt/tags/tag115.xml><?xml version="1.0" encoding="utf-8"?>
<p:tagLst xmlns:p="http://schemas.openxmlformats.org/presentationml/2006/main">
  <p:tag name="AS_UNIQUEID" val="624"/>
</p:tagLst>
</file>

<file path=ppt/tags/tag116.xml><?xml version="1.0" encoding="utf-8"?>
<p:tagLst xmlns:p="http://schemas.openxmlformats.org/presentationml/2006/main">
  <p:tag name="AS_UNIQUEID" val="625"/>
</p:tagLst>
</file>

<file path=ppt/tags/tag117.xml><?xml version="1.0" encoding="utf-8"?>
<p:tagLst xmlns:p="http://schemas.openxmlformats.org/presentationml/2006/main">
  <p:tag name="AS_UNIQUEID" val="626"/>
</p:tagLst>
</file>

<file path=ppt/tags/tag118.xml><?xml version="1.0" encoding="utf-8"?>
<p:tagLst xmlns:p="http://schemas.openxmlformats.org/presentationml/2006/main">
  <p:tag name="AS_UNIQUEID" val="627"/>
</p:tagLst>
</file>

<file path=ppt/tags/tag119.xml><?xml version="1.0" encoding="utf-8"?>
<p:tagLst xmlns:p="http://schemas.openxmlformats.org/presentationml/2006/main">
  <p:tag name="AS_UNIQUEID" val="628"/>
</p:tagLst>
</file>

<file path=ppt/tags/tag120.xml><?xml version="1.0" encoding="utf-8"?>
<p:tagLst xmlns:p="http://schemas.openxmlformats.org/presentationml/2006/main">
  <p:tag name="AS_UNIQUEID" val="629"/>
</p:tagLst>
</file>

<file path=ppt/tags/tag121.xml><?xml version="1.0" encoding="utf-8"?>
<p:tagLst xmlns:p="http://schemas.openxmlformats.org/presentationml/2006/main">
  <p:tag name="AS_UNIQUEID" val="630"/>
</p:tagLst>
</file>

<file path=ppt/tags/tag122.xml><?xml version="1.0" encoding="utf-8"?>
<p:tagLst xmlns:p="http://schemas.openxmlformats.org/presentationml/2006/main">
  <p:tag name="AS_UNIQUEID" val="631"/>
</p:tagLst>
</file>

<file path=ppt/tags/tag123.xml><?xml version="1.0" encoding="utf-8"?>
<p:tagLst xmlns:p="http://schemas.openxmlformats.org/presentationml/2006/main">
  <p:tag name="AS_UNIQUEID" val="632"/>
</p:tagLst>
</file>

<file path=ppt/tags/tag124.xml><?xml version="1.0" encoding="utf-8"?>
<p:tagLst xmlns:p="http://schemas.openxmlformats.org/presentationml/2006/main">
  <p:tag name="AS_UNIQUEID" val="633"/>
</p:tagLst>
</file>

<file path=ppt/tags/tag125.xml><?xml version="1.0" encoding="utf-8"?>
<p:tagLst xmlns:p="http://schemas.openxmlformats.org/presentationml/2006/main">
  <p:tag name="AS_UNIQUEID" val="634"/>
</p:tagLst>
</file>

<file path=ppt/tags/tag126.xml><?xml version="1.0" encoding="utf-8"?>
<p:tagLst xmlns:p="http://schemas.openxmlformats.org/presentationml/2006/main">
  <p:tag name="AS_UNIQUEID" val="635"/>
</p:tagLst>
</file>

<file path=ppt/tags/tag127.xml><?xml version="1.0" encoding="utf-8"?>
<p:tagLst xmlns:p="http://schemas.openxmlformats.org/presentationml/2006/main">
  <p:tag name="AS_UNIQUEID" val="636"/>
</p:tagLst>
</file>

<file path=ppt/tags/tag128.xml><?xml version="1.0" encoding="utf-8"?>
<p:tagLst xmlns:p="http://schemas.openxmlformats.org/presentationml/2006/main">
  <p:tag name="AS_UNIQUEID" val="637"/>
</p:tagLst>
</file>

<file path=ppt/tags/tag129.xml><?xml version="1.0" encoding="utf-8"?>
<p:tagLst xmlns:p="http://schemas.openxmlformats.org/presentationml/2006/main">
  <p:tag name="AS_UNIQUEID" val="638"/>
</p:tagLst>
</file>

<file path=ppt/tags/tag130.xml><?xml version="1.0" encoding="utf-8"?>
<p:tagLst xmlns:p="http://schemas.openxmlformats.org/presentationml/2006/main">
  <p:tag name="AS_UNIQUEID" val="639"/>
</p:tagLst>
</file>

<file path=ppt/tags/tag131.xml><?xml version="1.0" encoding="utf-8"?>
<p:tagLst xmlns:p="http://schemas.openxmlformats.org/presentationml/2006/main">
  <p:tag name="AS_UNIQUEID" val="640"/>
</p:tagLst>
</file>

<file path=ppt/tags/tag132.xml><?xml version="1.0" encoding="utf-8"?>
<p:tagLst xmlns:p="http://schemas.openxmlformats.org/presentationml/2006/main">
  <p:tag name="AS_UNIQUEID" val="641"/>
</p:tagLst>
</file>

<file path=ppt/tags/tag133.xml><?xml version="1.0" encoding="utf-8"?>
<p:tagLst xmlns:p="http://schemas.openxmlformats.org/presentationml/2006/main">
  <p:tag name="AS_UNIQUEID" val="642"/>
</p:tagLst>
</file>

<file path=ppt/tags/tag134.xml><?xml version="1.0" encoding="utf-8"?>
<p:tagLst xmlns:p="http://schemas.openxmlformats.org/presentationml/2006/main">
  <p:tag name="AS_UNIQUEID" val="643"/>
</p:tagLst>
</file>

<file path=ppt/tags/tag135.xml><?xml version="1.0" encoding="utf-8"?>
<p:tagLst xmlns:p="http://schemas.openxmlformats.org/presentationml/2006/main">
  <p:tag name="AS_UNIQUEID" val="644"/>
</p:tagLst>
</file>

<file path=ppt/tags/tag136.xml><?xml version="1.0" encoding="utf-8"?>
<p:tagLst xmlns:p="http://schemas.openxmlformats.org/presentationml/2006/main">
  <p:tag name="AS_UNIQUEID" val="645"/>
</p:tagLst>
</file>

<file path=ppt/tags/tag137.xml><?xml version="1.0" encoding="utf-8"?>
<p:tagLst xmlns:p="http://schemas.openxmlformats.org/presentationml/2006/main">
  <p:tag name="AS_UNIQUEID" val="646"/>
</p:tagLst>
</file>

<file path=ppt/tags/tag138.xml><?xml version="1.0" encoding="utf-8"?>
<p:tagLst xmlns:p="http://schemas.openxmlformats.org/presentationml/2006/main">
  <p:tag name="AS_UNIQUEID" val="647"/>
</p:tagLst>
</file>

<file path=ppt/tags/tag139.xml><?xml version="1.0" encoding="utf-8"?>
<p:tagLst xmlns:p="http://schemas.openxmlformats.org/presentationml/2006/main">
  <p:tag name="AS_UNIQUEID" val="648"/>
</p:tagLst>
</file>

<file path=ppt/tags/tag140.xml><?xml version="1.0" encoding="utf-8"?>
<p:tagLst xmlns:p="http://schemas.openxmlformats.org/presentationml/2006/main">
  <p:tag name="AS_UNIQUEID" val="649"/>
</p:tagLst>
</file>

<file path=ppt/tags/tag141.xml><?xml version="1.0" encoding="utf-8"?>
<p:tagLst xmlns:p="http://schemas.openxmlformats.org/presentationml/2006/main">
  <p:tag name="AS_UNIQUEID" val="650"/>
</p:tagLst>
</file>

<file path=ppt/tags/tag142.xml><?xml version="1.0" encoding="utf-8"?>
<p:tagLst xmlns:p="http://schemas.openxmlformats.org/presentationml/2006/main">
  <p:tag name="AS_UNIQUEID" val="651"/>
</p:tagLst>
</file>

<file path=ppt/tags/tag143.xml><?xml version="1.0" encoding="utf-8"?>
<p:tagLst xmlns:p="http://schemas.openxmlformats.org/presentationml/2006/main">
  <p:tag name="AS_UNIQUEID" val="652"/>
</p:tagLst>
</file>

<file path=ppt/tags/tag144.xml><?xml version="1.0" encoding="utf-8"?>
<p:tagLst xmlns:p="http://schemas.openxmlformats.org/presentationml/2006/main">
  <p:tag name="AS_UNIQUEID" val="653"/>
</p:tagLst>
</file>

<file path=ppt/tags/tag145.xml><?xml version="1.0" encoding="utf-8"?>
<p:tagLst xmlns:p="http://schemas.openxmlformats.org/presentationml/2006/main">
  <p:tag name="AS_UNIQUEID" val="654"/>
</p:tagLst>
</file>

<file path=ppt/tags/tag146.xml><?xml version="1.0" encoding="utf-8"?>
<p:tagLst xmlns:p="http://schemas.openxmlformats.org/presentationml/2006/main">
  <p:tag name="AS_UNIQUEID" val="655"/>
</p:tagLst>
</file>

<file path=ppt/tags/tag147.xml><?xml version="1.0" encoding="utf-8"?>
<p:tagLst xmlns:p="http://schemas.openxmlformats.org/presentationml/2006/main">
  <p:tag name="AS_UNIQUEID" val="252"/>
</p:tagLst>
</file>

<file path=ppt/tags/tag148.xml><?xml version="1.0" encoding="utf-8"?>
<p:tagLst xmlns:p="http://schemas.openxmlformats.org/presentationml/2006/main">
  <p:tag name="AS_UNIQUEID" val="656"/>
</p:tagLst>
</file>

<file path=ppt/tags/tag149.xml><?xml version="1.0" encoding="utf-8"?>
<p:tagLst xmlns:p="http://schemas.openxmlformats.org/presentationml/2006/main">
  <p:tag name="AS_UNIQUEID" val="657"/>
</p:tagLst>
</file>

<file path=ppt/tags/tag150.xml><?xml version="1.0" encoding="utf-8"?>
<p:tagLst xmlns:p="http://schemas.openxmlformats.org/presentationml/2006/main">
  <p:tag name="AS_UNIQUEID" val="658"/>
</p:tagLst>
</file>

<file path=ppt/tags/tag151.xml><?xml version="1.0" encoding="utf-8"?>
<p:tagLst xmlns:p="http://schemas.openxmlformats.org/presentationml/2006/main">
  <p:tag name="AS_UNIQUEID" val="659"/>
</p:tagLst>
</file>

<file path=ppt/tags/tag152.xml><?xml version="1.0" encoding="utf-8"?>
<p:tagLst xmlns:p="http://schemas.openxmlformats.org/presentationml/2006/main">
  <p:tag name="AS_UNIQUEID" val="660"/>
</p:tagLst>
</file>

<file path=ppt/tags/tag153.xml><?xml version="1.0" encoding="utf-8"?>
<p:tagLst xmlns:p="http://schemas.openxmlformats.org/presentationml/2006/main">
  <p:tag name="AS_UNIQUEID" val="661"/>
</p:tagLst>
</file>

<file path=ppt/tags/tag154.xml><?xml version="1.0" encoding="utf-8"?>
<p:tagLst xmlns:p="http://schemas.openxmlformats.org/presentationml/2006/main">
  <p:tag name="AS_UNIQUEID" val="662"/>
</p:tagLst>
</file>

<file path=ppt/tags/tag155.xml><?xml version="1.0" encoding="utf-8"?>
<p:tagLst xmlns:p="http://schemas.openxmlformats.org/presentationml/2006/main">
  <p:tag name="AS_UNIQUEID" val="663"/>
</p:tagLst>
</file>

<file path=ppt/tags/tag156.xml><?xml version="1.0" encoding="utf-8"?>
<p:tagLst xmlns:p="http://schemas.openxmlformats.org/presentationml/2006/main">
  <p:tag name="AS_UNIQUEID" val="664"/>
</p:tagLst>
</file>

<file path=ppt/tags/tag157.xml><?xml version="1.0" encoding="utf-8"?>
<p:tagLst xmlns:p="http://schemas.openxmlformats.org/presentationml/2006/main">
  <p:tag name="AS_UNIQUEID" val="665"/>
</p:tagLst>
</file>

<file path=ppt/tags/tag158.xml><?xml version="1.0" encoding="utf-8"?>
<p:tagLst xmlns:p="http://schemas.openxmlformats.org/presentationml/2006/main">
  <p:tag name="AS_UNIQUEID" val="666"/>
</p:tagLst>
</file>

<file path=ppt/tags/tag159.xml><?xml version="1.0" encoding="utf-8"?>
<p:tagLst xmlns:p="http://schemas.openxmlformats.org/presentationml/2006/main">
  <p:tag name="AS_UNIQUEID" val="667"/>
</p:tagLst>
</file>

<file path=ppt/tags/tag160.xml><?xml version="1.0" encoding="utf-8"?>
<p:tagLst xmlns:p="http://schemas.openxmlformats.org/presentationml/2006/main">
  <p:tag name="AS_UNIQUEID" val="668"/>
</p:tagLst>
</file>

<file path=ppt/tags/tag161.xml><?xml version="1.0" encoding="utf-8"?>
<p:tagLst xmlns:p="http://schemas.openxmlformats.org/presentationml/2006/main">
  <p:tag name="AS_UNIQUEID" val="669"/>
</p:tagLst>
</file>

<file path=ppt/tags/tag162.xml><?xml version="1.0" encoding="utf-8"?>
<p:tagLst xmlns:p="http://schemas.openxmlformats.org/presentationml/2006/main">
  <p:tag name="AS_UNIQUEID" val="670"/>
</p:tagLst>
</file>

<file path=ppt/tags/tag163.xml><?xml version="1.0" encoding="utf-8"?>
<p:tagLst xmlns:p="http://schemas.openxmlformats.org/presentationml/2006/main">
  <p:tag name="AS_UNIQUEID" val="671"/>
</p:tagLst>
</file>

<file path=ppt/tags/tag164.xml><?xml version="1.0" encoding="utf-8"?>
<p:tagLst xmlns:p="http://schemas.openxmlformats.org/presentationml/2006/main">
  <p:tag name="AS_UNIQUEID" val="672"/>
</p:tagLst>
</file>

<file path=ppt/tags/tag165.xml><?xml version="1.0" encoding="utf-8"?>
<p:tagLst xmlns:p="http://schemas.openxmlformats.org/presentationml/2006/main">
  <p:tag name="AS_UNIQUEID" val="673"/>
</p:tagLst>
</file>

<file path=ppt/tags/tag166.xml><?xml version="1.0" encoding="utf-8"?>
<p:tagLst xmlns:p="http://schemas.openxmlformats.org/presentationml/2006/main">
  <p:tag name="AS_UNIQUEID" val="674"/>
</p:tagLst>
</file>

<file path=ppt/tags/tag167.xml><?xml version="1.0" encoding="utf-8"?>
<p:tagLst xmlns:p="http://schemas.openxmlformats.org/presentationml/2006/main">
  <p:tag name="AS_UNIQUEID" val="675"/>
</p:tagLst>
</file>

<file path=ppt/tags/tag168.xml><?xml version="1.0" encoding="utf-8"?>
<p:tagLst xmlns:p="http://schemas.openxmlformats.org/presentationml/2006/main">
  <p:tag name="AS_UNIQUEID" val="676"/>
</p:tagLst>
</file>

<file path=ppt/tags/tag169.xml><?xml version="1.0" encoding="utf-8"?>
<p:tagLst xmlns:p="http://schemas.openxmlformats.org/presentationml/2006/main">
  <p:tag name="AS_UNIQUEID" val="677"/>
</p:tagLst>
</file>

<file path=ppt/tags/tag170.xml><?xml version="1.0" encoding="utf-8"?>
<p:tagLst xmlns:p="http://schemas.openxmlformats.org/presentationml/2006/main">
  <p:tag name="AS_UNIQUEID" val="678"/>
</p:tagLst>
</file>

<file path=ppt/tags/tag171.xml><?xml version="1.0" encoding="utf-8"?>
<p:tagLst xmlns:p="http://schemas.openxmlformats.org/presentationml/2006/main">
  <p:tag name="AS_UNIQUEID" val="679"/>
</p:tagLst>
</file>

<file path=ppt/tags/tag172.xml><?xml version="1.0" encoding="utf-8"?>
<p:tagLst xmlns:p="http://schemas.openxmlformats.org/presentationml/2006/main">
  <p:tag name="AS_UNIQUEID" val="680"/>
</p:tagLst>
</file>

<file path=ppt/tags/tag173.xml><?xml version="1.0" encoding="utf-8"?>
<p:tagLst xmlns:p="http://schemas.openxmlformats.org/presentationml/2006/main">
  <p:tag name="AS_UNIQUEID" val="681"/>
</p:tagLst>
</file>

<file path=ppt/tags/tag174.xml><?xml version="1.0" encoding="utf-8"?>
<p:tagLst xmlns:p="http://schemas.openxmlformats.org/presentationml/2006/main">
  <p:tag name="AS_UNIQUEID" val="682"/>
</p:tagLst>
</file>

<file path=ppt/tags/tag175.xml><?xml version="1.0" encoding="utf-8"?>
<p:tagLst xmlns:p="http://schemas.openxmlformats.org/presentationml/2006/main">
  <p:tag name="AS_UNIQUEID" val="683"/>
</p:tagLst>
</file>

<file path=ppt/tags/tag176.xml><?xml version="1.0" encoding="utf-8"?>
<p:tagLst xmlns:p="http://schemas.openxmlformats.org/presentationml/2006/main">
  <p:tag name="AS_UNIQUEID" val="684"/>
</p:tagLst>
</file>

<file path=ppt/tags/tag177.xml><?xml version="1.0" encoding="utf-8"?>
<p:tagLst xmlns:p="http://schemas.openxmlformats.org/presentationml/2006/main">
  <p:tag name="AS_UNIQUEID" val="685"/>
</p:tagLst>
</file>

<file path=ppt/tags/tag178.xml><?xml version="1.0" encoding="utf-8"?>
<p:tagLst xmlns:p="http://schemas.openxmlformats.org/presentationml/2006/main">
  <p:tag name="AS_UNIQUEID" val="686"/>
</p:tagLst>
</file>

<file path=ppt/tags/tag179.xml><?xml version="1.0" encoding="utf-8"?>
<p:tagLst xmlns:p="http://schemas.openxmlformats.org/presentationml/2006/main">
  <p:tag name="AS_UNIQUEID" val="687"/>
</p:tagLst>
</file>

<file path=ppt/tags/tag180.xml><?xml version="1.0" encoding="utf-8"?>
<p:tagLst xmlns:p="http://schemas.openxmlformats.org/presentationml/2006/main">
  <p:tag name="AS_UNIQUEID" val="688"/>
</p:tagLst>
</file>

<file path=ppt/tags/tag181.xml><?xml version="1.0" encoding="utf-8"?>
<p:tagLst xmlns:p="http://schemas.openxmlformats.org/presentationml/2006/main">
  <p:tag name="AS_UNIQUEID" val="689"/>
</p:tagLst>
</file>

<file path=ppt/tags/tag182.xml><?xml version="1.0" encoding="utf-8"?>
<p:tagLst xmlns:p="http://schemas.openxmlformats.org/presentationml/2006/main">
  <p:tag name="AS_UNIQUEID" val="690"/>
  <p:tag name="KSO_WM_UNIT_TABLE_BEAUTIFY" val="smartTable{85dcbb1a-5a21-4bec-865d-3193f1756640}"/>
</p:tagLst>
</file>

<file path=ppt/tags/tag183.xml><?xml version="1.0" encoding="utf-8"?>
<p:tagLst xmlns:p="http://schemas.openxmlformats.org/presentationml/2006/main">
  <p:tag name="AS_UNIQUEID" val="691"/>
</p:tagLst>
</file>

<file path=ppt/tags/tag184.xml><?xml version="1.0" encoding="utf-8"?>
<p:tagLst xmlns:p="http://schemas.openxmlformats.org/presentationml/2006/main">
  <p:tag name="AS_UNIQUEID" val="692"/>
</p:tagLst>
</file>

<file path=ppt/tags/tag185.xml><?xml version="1.0" encoding="utf-8"?>
<p:tagLst xmlns:p="http://schemas.openxmlformats.org/presentationml/2006/main">
  <p:tag name="AS_UNIQUEID" val="693"/>
</p:tagLst>
</file>

<file path=ppt/tags/tag186.xml><?xml version="1.0" encoding="utf-8"?>
<p:tagLst xmlns:p="http://schemas.openxmlformats.org/presentationml/2006/main">
  <p:tag name="AS_UNIQUEID" val="694"/>
</p:tagLst>
</file>

<file path=ppt/tags/tag187.xml><?xml version="1.0" encoding="utf-8"?>
<p:tagLst xmlns:p="http://schemas.openxmlformats.org/presentationml/2006/main">
  <p:tag name="AS_UNIQUEID" val="695"/>
</p:tagLst>
</file>

<file path=ppt/tags/tag188.xml><?xml version="1.0" encoding="utf-8"?>
<p:tagLst xmlns:p="http://schemas.openxmlformats.org/presentationml/2006/main">
  <p:tag name="AS_UNIQUEID" val="696"/>
</p:tagLst>
</file>

<file path=ppt/tags/tag189.xml><?xml version="1.0" encoding="utf-8"?>
<p:tagLst xmlns:p="http://schemas.openxmlformats.org/presentationml/2006/main">
  <p:tag name="AS_UNIQUEID" val="697"/>
</p:tagLst>
</file>

<file path=ppt/tags/tag190.xml><?xml version="1.0" encoding="utf-8"?>
<p:tagLst xmlns:p="http://schemas.openxmlformats.org/presentationml/2006/main">
  <p:tag name="AS_UNIQUEID" val="698"/>
</p:tagLst>
</file>

<file path=ppt/tags/tag191.xml><?xml version="1.0" encoding="utf-8"?>
<p:tagLst xmlns:p="http://schemas.openxmlformats.org/presentationml/2006/main">
  <p:tag name="AS_UNIQUEID" val="699"/>
</p:tagLst>
</file>

<file path=ppt/tags/tag192.xml><?xml version="1.0" encoding="utf-8"?>
<p:tagLst xmlns:p="http://schemas.openxmlformats.org/presentationml/2006/main">
  <p:tag name="AS_UNIQUEID" val="700"/>
</p:tagLst>
</file>

<file path=ppt/tags/tag193.xml><?xml version="1.0" encoding="utf-8"?>
<p:tagLst xmlns:p="http://schemas.openxmlformats.org/presentationml/2006/main">
  <p:tag name="AS_UNIQUEID" val="701"/>
</p:tagLst>
</file>

<file path=ppt/tags/tag194.xml><?xml version="1.0" encoding="utf-8"?>
<p:tagLst xmlns:p="http://schemas.openxmlformats.org/presentationml/2006/main">
  <p:tag name="AS_UNIQUEID" val="702"/>
</p:tagLst>
</file>

<file path=ppt/tags/tag195.xml><?xml version="1.0" encoding="utf-8"?>
<p:tagLst xmlns:p="http://schemas.openxmlformats.org/presentationml/2006/main">
  <p:tag name="AS_UNIQUEID" val="703"/>
</p:tagLst>
</file>

<file path=ppt/tags/tag196.xml><?xml version="1.0" encoding="utf-8"?>
<p:tagLst xmlns:p="http://schemas.openxmlformats.org/presentationml/2006/main">
  <p:tag name="AS_UNIQUEID" val="704"/>
</p:tagLst>
</file>

<file path=ppt/tags/tag197.xml><?xml version="1.0" encoding="utf-8"?>
<p:tagLst xmlns:p="http://schemas.openxmlformats.org/presentationml/2006/main">
  <p:tag name="AS_UNIQUEID" val="705"/>
</p:tagLst>
</file>

<file path=ppt/tags/tag198.xml><?xml version="1.0" encoding="utf-8"?>
<p:tagLst xmlns:p="http://schemas.openxmlformats.org/presentationml/2006/main">
  <p:tag name="AS_UNIQUEID" val="706"/>
</p:tagLst>
</file>

<file path=ppt/tags/tag199.xml><?xml version="1.0" encoding="utf-8"?>
<p:tagLst xmlns:p="http://schemas.openxmlformats.org/presentationml/2006/main">
  <p:tag name="AS_UNIQUEID" val="707"/>
</p:tagLst>
</file>

<file path=ppt/tags/tag200.xml><?xml version="1.0" encoding="utf-8"?>
<p:tagLst xmlns:p="http://schemas.openxmlformats.org/presentationml/2006/main">
  <p:tag name="AS_UNIQUEID" val="708"/>
</p:tagLst>
</file>

<file path=ppt/tags/tag201.xml><?xml version="1.0" encoding="utf-8"?>
<p:tagLst xmlns:p="http://schemas.openxmlformats.org/presentationml/2006/main">
  <p:tag name="AS_UNIQUEID" val="709"/>
</p:tagLst>
</file>

<file path=ppt/tags/tag202.xml><?xml version="1.0" encoding="utf-8"?>
<p:tagLst xmlns:p="http://schemas.openxmlformats.org/presentationml/2006/main">
  <p:tag name="AS_UNIQUEID" val="710"/>
</p:tagLst>
</file>

<file path=ppt/tags/tag203.xml><?xml version="1.0" encoding="utf-8"?>
<p:tagLst xmlns:p="http://schemas.openxmlformats.org/presentationml/2006/main">
  <p:tag name="AS_UNIQUEID" val="711"/>
</p:tagLst>
</file>

<file path=ppt/tags/tag204.xml><?xml version="1.0" encoding="utf-8"?>
<p:tagLst xmlns:p="http://schemas.openxmlformats.org/presentationml/2006/main">
  <p:tag name="AS_UNIQUEID" val="712"/>
</p:tagLst>
</file>

<file path=ppt/tags/tag205.xml><?xml version="1.0" encoding="utf-8"?>
<p:tagLst xmlns:p="http://schemas.openxmlformats.org/presentationml/2006/main">
  <p:tag name="AS_UNIQUEID" val="713"/>
</p:tagLst>
</file>

<file path=ppt/tags/tag206.xml><?xml version="1.0" encoding="utf-8"?>
<p:tagLst xmlns:p="http://schemas.openxmlformats.org/presentationml/2006/main">
  <p:tag name="AS_UNIQUEID" val="714"/>
</p:tagLst>
</file>

<file path=ppt/tags/tag207.xml><?xml version="1.0" encoding="utf-8"?>
<p:tagLst xmlns:p="http://schemas.openxmlformats.org/presentationml/2006/main">
  <p:tag name="AS_UNIQUEID" val="715"/>
</p:tagLst>
</file>

<file path=ppt/tags/tag208.xml><?xml version="1.0" encoding="utf-8"?>
<p:tagLst xmlns:p="http://schemas.openxmlformats.org/presentationml/2006/main">
  <p:tag name="AS_UNIQUEID" val="716"/>
</p:tagLst>
</file>

<file path=ppt/tags/tag209.xml><?xml version="1.0" encoding="utf-8"?>
<p:tagLst xmlns:p="http://schemas.openxmlformats.org/presentationml/2006/main">
  <p:tag name="AS_UNIQUEID" val="717"/>
</p:tagLst>
</file>

<file path=ppt/tags/tag210.xml><?xml version="1.0" encoding="utf-8"?>
<p:tagLst xmlns:p="http://schemas.openxmlformats.org/presentationml/2006/main">
  <p:tag name="AS_UNIQUEID" val="718"/>
</p:tagLst>
</file>

<file path=ppt/tags/tag211.xml><?xml version="1.0" encoding="utf-8"?>
<p:tagLst xmlns:p="http://schemas.openxmlformats.org/presentationml/2006/main">
  <p:tag name="AS_UNIQUEID" val="719"/>
</p:tagLst>
</file>

<file path=ppt/tags/tag212.xml><?xml version="1.0" encoding="utf-8"?>
<p:tagLst xmlns:p="http://schemas.openxmlformats.org/presentationml/2006/main">
  <p:tag name="AS_UNIQUEID" val="720"/>
</p:tagLst>
</file>

<file path=ppt/tags/tag213.xml><?xml version="1.0" encoding="utf-8"?>
<p:tagLst xmlns:p="http://schemas.openxmlformats.org/presentationml/2006/main">
  <p:tag name="AS_UNIQUEID" val="721"/>
</p:tagLst>
</file>

<file path=ppt/tags/tag214.xml><?xml version="1.0" encoding="utf-8"?>
<p:tagLst xmlns:p="http://schemas.openxmlformats.org/presentationml/2006/main">
  <p:tag name="AS_UNIQUEID" val="722"/>
</p:tagLst>
</file>

<file path=ppt/tags/tag215.xml><?xml version="1.0" encoding="utf-8"?>
<p:tagLst xmlns:p="http://schemas.openxmlformats.org/presentationml/2006/main">
  <p:tag name="AS_UNIQUEID" val="723"/>
</p:tagLst>
</file>

<file path=ppt/tags/tag216.xml><?xml version="1.0" encoding="utf-8"?>
<p:tagLst xmlns:p="http://schemas.openxmlformats.org/presentationml/2006/main">
  <p:tag name="AS_UNIQUEID" val="724"/>
</p:tagLst>
</file>

<file path=ppt/tags/tag217.xml><?xml version="1.0" encoding="utf-8"?>
<p:tagLst xmlns:p="http://schemas.openxmlformats.org/presentationml/2006/main">
  <p:tag name="AS_UNIQUEID" val="725"/>
</p:tagLst>
</file>

<file path=ppt/tags/tag218.xml><?xml version="1.0" encoding="utf-8"?>
<p:tagLst xmlns:p="http://schemas.openxmlformats.org/presentationml/2006/main">
  <p:tag name="AS_UNIQUEID" val="726"/>
</p:tagLst>
</file>

<file path=ppt/tags/tag219.xml><?xml version="1.0" encoding="utf-8"?>
<p:tagLst xmlns:p="http://schemas.openxmlformats.org/presentationml/2006/main">
  <p:tag name="AS_UNIQUEID" val="727"/>
</p:tagLst>
</file>

<file path=ppt/tags/tag220.xml><?xml version="1.0" encoding="utf-8"?>
<p:tagLst xmlns:p="http://schemas.openxmlformats.org/presentationml/2006/main">
  <p:tag name="AS_UNIQUEID" val="728"/>
</p:tagLst>
</file>

<file path=ppt/tags/tag221.xml><?xml version="1.0" encoding="utf-8"?>
<p:tagLst xmlns:p="http://schemas.openxmlformats.org/presentationml/2006/main">
  <p:tag name="AS_UNIQUEID" val="729"/>
</p:tagLst>
</file>

<file path=ppt/tags/tag222.xml><?xml version="1.0" encoding="utf-8"?>
<p:tagLst xmlns:p="http://schemas.openxmlformats.org/presentationml/2006/main">
  <p:tag name="AS_UNIQUEID" val="730"/>
</p:tagLst>
</file>

<file path=ppt/tags/tag223.xml><?xml version="1.0" encoding="utf-8"?>
<p:tagLst xmlns:p="http://schemas.openxmlformats.org/presentationml/2006/main">
  <p:tag name="AS_UNIQUEID" val="731"/>
</p:tagLst>
</file>

<file path=ppt/tags/tag224.xml><?xml version="1.0" encoding="utf-8"?>
<p:tagLst xmlns:p="http://schemas.openxmlformats.org/presentationml/2006/main">
  <p:tag name="AS_UNIQUEID" val="732"/>
</p:tagLst>
</file>

<file path=ppt/tags/tag225.xml><?xml version="1.0" encoding="utf-8"?>
<p:tagLst xmlns:p="http://schemas.openxmlformats.org/presentationml/2006/main">
  <p:tag name="AS_UNIQUEID" val="733"/>
</p:tagLst>
</file>

<file path=ppt/tags/tag226.xml><?xml version="1.0" encoding="utf-8"?>
<p:tagLst xmlns:p="http://schemas.openxmlformats.org/presentationml/2006/main">
  <p:tag name="AS_UNIQUEID" val="734"/>
</p:tagLst>
</file>

<file path=ppt/tags/tag227.xml><?xml version="1.0" encoding="utf-8"?>
<p:tagLst xmlns:p="http://schemas.openxmlformats.org/presentationml/2006/main">
  <p:tag name="AS_UNIQUEID" val="735"/>
</p:tagLst>
</file>

<file path=ppt/tags/tag228.xml><?xml version="1.0" encoding="utf-8"?>
<p:tagLst xmlns:p="http://schemas.openxmlformats.org/presentationml/2006/main">
  <p:tag name="AS_UNIQUEID" val="736"/>
</p:tagLst>
</file>

<file path=ppt/tags/tag229.xml><?xml version="1.0" encoding="utf-8"?>
<p:tagLst xmlns:p="http://schemas.openxmlformats.org/presentationml/2006/main">
  <p:tag name="AS_UNIQUEID" val="737"/>
</p:tagLst>
</file>

<file path=ppt/tags/tag230.xml><?xml version="1.0" encoding="utf-8"?>
<p:tagLst xmlns:p="http://schemas.openxmlformats.org/presentationml/2006/main">
  <p:tag name="AS_UNIQUEID" val="738"/>
</p:tagLst>
</file>

<file path=ppt/tags/tag231.xml><?xml version="1.0" encoding="utf-8"?>
<p:tagLst xmlns:p="http://schemas.openxmlformats.org/presentationml/2006/main">
  <p:tag name="AS_UNIQUEID" val="739"/>
</p:tagLst>
</file>

<file path=ppt/tags/tag232.xml><?xml version="1.0" encoding="utf-8"?>
<p:tagLst xmlns:p="http://schemas.openxmlformats.org/presentationml/2006/main">
  <p:tag name="AS_UNIQUEID" val="740"/>
</p:tagLst>
</file>

<file path=ppt/tags/tag233.xml><?xml version="1.0" encoding="utf-8"?>
<p:tagLst xmlns:p="http://schemas.openxmlformats.org/presentationml/2006/main">
  <p:tag name="AS_UNIQUEID" val="741"/>
</p:tagLst>
</file>

<file path=ppt/tags/tag234.xml><?xml version="1.0" encoding="utf-8"?>
<p:tagLst xmlns:p="http://schemas.openxmlformats.org/presentationml/2006/main">
  <p:tag name="AS_UNIQUEID" val="742"/>
</p:tagLst>
</file>

<file path=ppt/tags/tag235.xml><?xml version="1.0" encoding="utf-8"?>
<p:tagLst xmlns:p="http://schemas.openxmlformats.org/presentationml/2006/main">
  <p:tag name="AS_UNIQUEID" val="743"/>
</p:tagLst>
</file>

<file path=ppt/tags/tag236.xml><?xml version="1.0" encoding="utf-8"?>
<p:tagLst xmlns:p="http://schemas.openxmlformats.org/presentationml/2006/main">
  <p:tag name="AS_UNIQUEID" val="744"/>
</p:tagLst>
</file>

<file path=ppt/tags/tag237.xml><?xml version="1.0" encoding="utf-8"?>
<p:tagLst xmlns:p="http://schemas.openxmlformats.org/presentationml/2006/main">
  <p:tag name="AS_UNIQUEID" val="745"/>
</p:tagLst>
</file>

<file path=ppt/tags/tag238.xml><?xml version="1.0" encoding="utf-8"?>
<p:tagLst xmlns:p="http://schemas.openxmlformats.org/presentationml/2006/main">
  <p:tag name="AS_UNIQUEID" val="746"/>
  <p:tag name="KSO_WM_UNIT_TABLE_BEAUTIFY" val="smartTable{ba3aae0f-5774-40a4-b835-4caa34cf7b76}"/>
</p:tagLst>
</file>

<file path=ppt/tags/tag239.xml><?xml version="1.0" encoding="utf-8"?>
<p:tagLst xmlns:p="http://schemas.openxmlformats.org/presentationml/2006/main">
  <p:tag name="AS_UNIQUEID" val="747"/>
</p:tagLst>
</file>

<file path=ppt/tags/tag240.xml><?xml version="1.0" encoding="utf-8"?>
<p:tagLst xmlns:p="http://schemas.openxmlformats.org/presentationml/2006/main">
  <p:tag name="AS_UNIQUEID" val="748"/>
</p:tagLst>
</file>

<file path=ppt/tags/tag241.xml><?xml version="1.0" encoding="utf-8"?>
<p:tagLst xmlns:p="http://schemas.openxmlformats.org/presentationml/2006/main">
  <p:tag name="AS_UNIQUEID" val="749"/>
</p:tagLst>
</file>

<file path=ppt/tags/tag242.xml><?xml version="1.0" encoding="utf-8"?>
<p:tagLst xmlns:p="http://schemas.openxmlformats.org/presentationml/2006/main">
  <p:tag name="AS_UNIQUEID" val="750"/>
</p:tagLst>
</file>

<file path=ppt/tags/tag243.xml><?xml version="1.0" encoding="utf-8"?>
<p:tagLst xmlns:p="http://schemas.openxmlformats.org/presentationml/2006/main">
  <p:tag name="AS_UNIQUEID" val="751"/>
</p:tagLst>
</file>

<file path=ppt/tags/tag244.xml><?xml version="1.0" encoding="utf-8"?>
<p:tagLst xmlns:p="http://schemas.openxmlformats.org/presentationml/2006/main">
  <p:tag name="AS_UNIQUEID" val="752"/>
</p:tagLst>
</file>

<file path=ppt/tags/tag245.xml><?xml version="1.0" encoding="utf-8"?>
<p:tagLst xmlns:p="http://schemas.openxmlformats.org/presentationml/2006/main">
  <p:tag name="AS_UNIQUEID" val="753"/>
</p:tagLst>
</file>

<file path=ppt/tags/tag246.xml><?xml version="1.0" encoding="utf-8"?>
<p:tagLst xmlns:p="http://schemas.openxmlformats.org/presentationml/2006/main">
  <p:tag name="AS_UNIQUEID" val="754"/>
</p:tagLst>
</file>

<file path=ppt/tags/tag247.xml><?xml version="1.0" encoding="utf-8"?>
<p:tagLst xmlns:p="http://schemas.openxmlformats.org/presentationml/2006/main">
  <p:tag name="AS_UNIQUEID" val="755"/>
</p:tagLst>
</file>

<file path=ppt/tags/tag248.xml><?xml version="1.0" encoding="utf-8"?>
<p:tagLst xmlns:p="http://schemas.openxmlformats.org/presentationml/2006/main">
  <p:tag name="AS_UNIQUEID" val="756"/>
</p:tagLst>
</file>

<file path=ppt/tags/tag249.xml><?xml version="1.0" encoding="utf-8"?>
<p:tagLst xmlns:p="http://schemas.openxmlformats.org/presentationml/2006/main">
  <p:tag name="AS_UNIQUEID" val="757"/>
</p:tagLst>
</file>

<file path=ppt/tags/tag250.xml><?xml version="1.0" encoding="utf-8"?>
<p:tagLst xmlns:p="http://schemas.openxmlformats.org/presentationml/2006/main">
  <p:tag name="AS_UNIQUEID" val="758"/>
</p:tagLst>
</file>

<file path=ppt/tags/tag251.xml><?xml version="1.0" encoding="utf-8"?>
<p:tagLst xmlns:p="http://schemas.openxmlformats.org/presentationml/2006/main">
  <p:tag name="AS_UNIQUEID" val="759"/>
</p:tagLst>
</file>

<file path=ppt/tags/tag252.xml><?xml version="1.0" encoding="utf-8"?>
<p:tagLst xmlns:p="http://schemas.openxmlformats.org/presentationml/2006/main">
  <p:tag name="AS_UNIQUEID" val="760"/>
</p:tagLst>
</file>

<file path=ppt/tags/tag253.xml><?xml version="1.0" encoding="utf-8"?>
<p:tagLst xmlns:p="http://schemas.openxmlformats.org/presentationml/2006/main">
  <p:tag name="AS_UNIQUEID" val="761"/>
</p:tagLst>
</file>

<file path=ppt/tags/tag254.xml><?xml version="1.0" encoding="utf-8"?>
<p:tagLst xmlns:p="http://schemas.openxmlformats.org/presentationml/2006/main">
  <p:tag name="AS_UNIQUEID" val="762"/>
</p:tagLst>
</file>

<file path=ppt/tags/tag255.xml><?xml version="1.0" encoding="utf-8"?>
<p:tagLst xmlns:p="http://schemas.openxmlformats.org/presentationml/2006/main">
  <p:tag name="AS_UNIQUEID" val="763"/>
</p:tagLst>
</file>

<file path=ppt/tags/tag256.xml><?xml version="1.0" encoding="utf-8"?>
<p:tagLst xmlns:p="http://schemas.openxmlformats.org/presentationml/2006/main">
  <p:tag name="AS_UNIQUEID" val="764"/>
</p:tagLst>
</file>

<file path=ppt/tags/tag257.xml><?xml version="1.0" encoding="utf-8"?>
<p:tagLst xmlns:p="http://schemas.openxmlformats.org/presentationml/2006/main">
  <p:tag name="AS_UNIQUEID" val="765"/>
</p:tagLst>
</file>

<file path=ppt/tags/tag258.xml><?xml version="1.0" encoding="utf-8"?>
<p:tagLst xmlns:p="http://schemas.openxmlformats.org/presentationml/2006/main">
  <p:tag name="AS_UNIQUEID" val="766"/>
</p:tagLst>
</file>

<file path=ppt/tags/tag259.xml><?xml version="1.0" encoding="utf-8"?>
<p:tagLst xmlns:p="http://schemas.openxmlformats.org/presentationml/2006/main">
  <p:tag name="AS_UNIQUEID" val="767"/>
</p:tagLst>
</file>

<file path=ppt/tags/tag260.xml><?xml version="1.0" encoding="utf-8"?>
<p:tagLst xmlns:p="http://schemas.openxmlformats.org/presentationml/2006/main">
  <p:tag name="AS_UNIQUEID" val="768"/>
</p:tagLst>
</file>

<file path=ppt/tags/tag261.xml><?xml version="1.0" encoding="utf-8"?>
<p:tagLst xmlns:p="http://schemas.openxmlformats.org/presentationml/2006/main">
  <p:tag name="AS_UNIQUEID" val="769"/>
</p:tagLst>
</file>

<file path=ppt/tags/tag262.xml><?xml version="1.0" encoding="utf-8"?>
<p:tagLst xmlns:p="http://schemas.openxmlformats.org/presentationml/2006/main">
  <p:tag name="AS_UNIQUEID" val="770"/>
</p:tagLst>
</file>

<file path=ppt/tags/tag263.xml><?xml version="1.0" encoding="utf-8"?>
<p:tagLst xmlns:p="http://schemas.openxmlformats.org/presentationml/2006/main">
  <p:tag name="AS_UNIQUEID" val="771"/>
</p:tagLst>
</file>

<file path=ppt/tags/tag264.xml><?xml version="1.0" encoding="utf-8"?>
<p:tagLst xmlns:p="http://schemas.openxmlformats.org/presentationml/2006/main">
  <p:tag name="AS_UNIQUEID" val="772"/>
</p:tagLst>
</file>

<file path=ppt/tags/tag265.xml><?xml version="1.0" encoding="utf-8"?>
<p:tagLst xmlns:p="http://schemas.openxmlformats.org/presentationml/2006/main">
  <p:tag name="AS_UNIQUEID" val="773"/>
</p:tagLst>
</file>

<file path=ppt/tags/tag266.xml><?xml version="1.0" encoding="utf-8"?>
<p:tagLst xmlns:p="http://schemas.openxmlformats.org/presentationml/2006/main">
  <p:tag name="AS_UNIQUEID" val="774"/>
</p:tagLst>
</file>

<file path=ppt/tags/tag267.xml><?xml version="1.0" encoding="utf-8"?>
<p:tagLst xmlns:p="http://schemas.openxmlformats.org/presentationml/2006/main">
  <p:tag name="AS_UNIQUEID" val="775"/>
</p:tagLst>
</file>

<file path=ppt/tags/tag268.xml><?xml version="1.0" encoding="utf-8"?>
<p:tagLst xmlns:p="http://schemas.openxmlformats.org/presentationml/2006/main">
  <p:tag name="AS_UNIQUEID" val="776"/>
</p:tagLst>
</file>

<file path=ppt/tags/tag269.xml><?xml version="1.0" encoding="utf-8"?>
<p:tagLst xmlns:p="http://schemas.openxmlformats.org/presentationml/2006/main">
  <p:tag name="AS_UNIQUEID" val="777"/>
</p:tagLst>
</file>

<file path=ppt/tags/tag270.xml><?xml version="1.0" encoding="utf-8"?>
<p:tagLst xmlns:p="http://schemas.openxmlformats.org/presentationml/2006/main">
  <p:tag name="AS_UNIQUEID" val="778"/>
</p:tagLst>
</file>

<file path=ppt/tags/tag271.xml><?xml version="1.0" encoding="utf-8"?>
<p:tagLst xmlns:p="http://schemas.openxmlformats.org/presentationml/2006/main">
  <p:tag name="AS_UNIQUEID" val="779"/>
</p:tagLst>
</file>

<file path=ppt/tags/tag272.xml><?xml version="1.0" encoding="utf-8"?>
<p:tagLst xmlns:p="http://schemas.openxmlformats.org/presentationml/2006/main">
  <p:tag name="AS_UNIQUEID" val="780"/>
  <p:tag name="KSO_WM_UNIT_TABLE_BEAUTIFY" val="smartTable{d4460835-6710-4dce-a854-8e3808cd295d}"/>
</p:tagLst>
</file>

<file path=ppt/tags/tag273.xml><?xml version="1.0" encoding="utf-8"?>
<p:tagLst xmlns:p="http://schemas.openxmlformats.org/presentationml/2006/main">
  <p:tag name="AS_UNIQUEID" val="781"/>
</p:tagLst>
</file>

<file path=ppt/tags/tag274.xml><?xml version="1.0" encoding="utf-8"?>
<p:tagLst xmlns:p="http://schemas.openxmlformats.org/presentationml/2006/main">
  <p:tag name="AS_UNIQUEID" val="782"/>
</p:tagLst>
</file>

<file path=ppt/tags/tag275.xml><?xml version="1.0" encoding="utf-8"?>
<p:tagLst xmlns:p="http://schemas.openxmlformats.org/presentationml/2006/main">
  <p:tag name="AS_UNIQUEID" val="783"/>
</p:tagLst>
</file>

<file path=ppt/tags/tag276.xml><?xml version="1.0" encoding="utf-8"?>
<p:tagLst xmlns:p="http://schemas.openxmlformats.org/presentationml/2006/main">
  <p:tag name="AS_UNIQUEID" val="784"/>
</p:tagLst>
</file>

<file path=ppt/tags/tag277.xml><?xml version="1.0" encoding="utf-8"?>
<p:tagLst xmlns:p="http://schemas.openxmlformats.org/presentationml/2006/main">
  <p:tag name="AS_UNIQUEID" val="785"/>
</p:tagLst>
</file>

<file path=ppt/tags/tag278.xml><?xml version="1.0" encoding="utf-8"?>
<p:tagLst xmlns:p="http://schemas.openxmlformats.org/presentationml/2006/main">
  <p:tag name="AS_UNIQUEID" val="786"/>
</p:tagLst>
</file>

<file path=ppt/tags/tag279.xml><?xml version="1.0" encoding="utf-8"?>
<p:tagLst xmlns:p="http://schemas.openxmlformats.org/presentationml/2006/main">
  <p:tag name="AS_UNIQUEID" val="787"/>
</p:tagLst>
</file>

<file path=ppt/tags/tag280.xml><?xml version="1.0" encoding="utf-8"?>
<p:tagLst xmlns:p="http://schemas.openxmlformats.org/presentationml/2006/main">
  <p:tag name="AS_UNIQUEID" val="788"/>
</p:tagLst>
</file>

<file path=ppt/tags/tag281.xml><?xml version="1.0" encoding="utf-8"?>
<p:tagLst xmlns:p="http://schemas.openxmlformats.org/presentationml/2006/main">
  <p:tag name="AS_UNIQUEID" val="789"/>
</p:tagLst>
</file>

<file path=ppt/tags/tag282.xml><?xml version="1.0" encoding="utf-8"?>
<p:tagLst xmlns:p="http://schemas.openxmlformats.org/presentationml/2006/main">
  <p:tag name="AS_UNIQUEID" val="790"/>
</p:tagLst>
</file>

<file path=ppt/tags/tag283.xml><?xml version="1.0" encoding="utf-8"?>
<p:tagLst xmlns:p="http://schemas.openxmlformats.org/presentationml/2006/main">
  <p:tag name="AS_UNIQUEID" val="791"/>
</p:tagLst>
</file>

<file path=ppt/tags/tag284.xml><?xml version="1.0" encoding="utf-8"?>
<p:tagLst xmlns:p="http://schemas.openxmlformats.org/presentationml/2006/main">
  <p:tag name="AS_UNIQUEID" val="792"/>
</p:tagLst>
</file>

<file path=ppt/tags/tag285.xml><?xml version="1.0" encoding="utf-8"?>
<p:tagLst xmlns:p="http://schemas.openxmlformats.org/presentationml/2006/main">
  <p:tag name="AS_UNIQUEID" val="793"/>
</p:tagLst>
</file>

<file path=ppt/tags/tag286.xml><?xml version="1.0" encoding="utf-8"?>
<p:tagLst xmlns:p="http://schemas.openxmlformats.org/presentationml/2006/main">
  <p:tag name="AS_UNIQUEID" val="794"/>
</p:tagLst>
</file>

<file path=ppt/tags/tag287.xml><?xml version="1.0" encoding="utf-8"?>
<p:tagLst xmlns:p="http://schemas.openxmlformats.org/presentationml/2006/main">
  <p:tag name="AS_UNIQUEID" val="795"/>
</p:tagLst>
</file>

<file path=ppt/tags/tag288.xml><?xml version="1.0" encoding="utf-8"?>
<p:tagLst xmlns:p="http://schemas.openxmlformats.org/presentationml/2006/main">
  <p:tag name="AS_UNIQUEID" val="796"/>
</p:tagLst>
</file>

<file path=ppt/tags/tag289.xml><?xml version="1.0" encoding="utf-8"?>
<p:tagLst xmlns:p="http://schemas.openxmlformats.org/presentationml/2006/main">
  <p:tag name="AS_UNIQUEID" val="797"/>
</p:tagLst>
</file>

<file path=ppt/tags/tag290.xml><?xml version="1.0" encoding="utf-8"?>
<p:tagLst xmlns:p="http://schemas.openxmlformats.org/presentationml/2006/main">
  <p:tag name="AS_UNIQUEID" val="798"/>
</p:tagLst>
</file>

<file path=ppt/tags/tag291.xml><?xml version="1.0" encoding="utf-8"?>
<p:tagLst xmlns:p="http://schemas.openxmlformats.org/presentationml/2006/main">
  <p:tag name="AS_UNIQUEID" val="799"/>
</p:tagLst>
</file>

<file path=ppt/tags/tag292.xml><?xml version="1.0" encoding="utf-8"?>
<p:tagLst xmlns:p="http://schemas.openxmlformats.org/presentationml/2006/main">
  <p:tag name="AS_UNIQUEID" val="800"/>
</p:tagLst>
</file>

<file path=ppt/tags/tag293.xml><?xml version="1.0" encoding="utf-8"?>
<p:tagLst xmlns:p="http://schemas.openxmlformats.org/presentationml/2006/main">
  <p:tag name="AS_UNIQUEID" val="801"/>
</p:tagLst>
</file>

<file path=ppt/tags/tag294.xml><?xml version="1.0" encoding="utf-8"?>
<p:tagLst xmlns:p="http://schemas.openxmlformats.org/presentationml/2006/main">
  <p:tag name="AS_UNIQUEID" val="802"/>
</p:tagLst>
</file>

<file path=ppt/tags/tag295.xml><?xml version="1.0" encoding="utf-8"?>
<p:tagLst xmlns:p="http://schemas.openxmlformats.org/presentationml/2006/main">
  <p:tag name="AS_UNIQUEID" val="803"/>
</p:tagLst>
</file>

<file path=ppt/tags/tag296.xml><?xml version="1.0" encoding="utf-8"?>
<p:tagLst xmlns:p="http://schemas.openxmlformats.org/presentationml/2006/main">
  <p:tag name="AS_UNIQUEID" val="804"/>
</p:tagLst>
</file>

<file path=ppt/tags/tag297.xml><?xml version="1.0" encoding="utf-8"?>
<p:tagLst xmlns:p="http://schemas.openxmlformats.org/presentationml/2006/main">
  <p:tag name="AS_UNIQUEID" val="805"/>
</p:tagLst>
</file>

<file path=ppt/tags/tag298.xml><?xml version="1.0" encoding="utf-8"?>
<p:tagLst xmlns:p="http://schemas.openxmlformats.org/presentationml/2006/main">
  <p:tag name="AS_UNIQUEID" val="806"/>
</p:tagLst>
</file>

<file path=ppt/tags/tag299.xml><?xml version="1.0" encoding="utf-8"?>
<p:tagLst xmlns:p="http://schemas.openxmlformats.org/presentationml/2006/main">
  <p:tag name="AS_UNIQUEID" val="807"/>
</p:tagLst>
</file>

<file path=ppt/tags/tag300.xml><?xml version="1.0" encoding="utf-8"?>
<p:tagLst xmlns:p="http://schemas.openxmlformats.org/presentationml/2006/main">
  <p:tag name="AS_UNIQUEID" val="808"/>
</p:tagLst>
</file>

<file path=ppt/tags/tag301.xml><?xml version="1.0" encoding="utf-8"?>
<p:tagLst xmlns:p="http://schemas.openxmlformats.org/presentationml/2006/main">
  <p:tag name="AS_UNIQUEID" val="809"/>
</p:tagLst>
</file>

<file path=ppt/tags/tag302.xml><?xml version="1.0" encoding="utf-8"?>
<p:tagLst xmlns:p="http://schemas.openxmlformats.org/presentationml/2006/main">
  <p:tag name="AS_UNIQUEID" val="810"/>
  <p:tag name="KSO_WM_UNIT_TABLE_BEAUTIFY" val="smartTable{45d56b41-2d90-4dee-af69-77b45794cf5e}"/>
  <p:tag name="TABLE_COLORIDX" val="l"/>
  <p:tag name="TABLE_EMPHASIZE_COLOR" val="6579300"/>
  <p:tag name="TABLE_ONEKEY_SKIN_IDX" val="0"/>
  <p:tag name="TABLE_RECT" val="144*195*671.85*180"/>
  <p:tag name="TABLE_SKINIDX" val="-1"/>
</p:tagLst>
</file>

<file path=ppt/tags/tag303.xml><?xml version="1.0" encoding="utf-8"?>
<p:tagLst xmlns:p="http://schemas.openxmlformats.org/presentationml/2006/main">
  <p:tag name="AS_UNIQUEID" val="811"/>
</p:tagLst>
</file>

<file path=ppt/tags/tag304.xml><?xml version="1.0" encoding="utf-8"?>
<p:tagLst xmlns:p="http://schemas.openxmlformats.org/presentationml/2006/main">
  <p:tag name="AS_UNIQUEID" val="812"/>
</p:tagLst>
</file>

<file path=ppt/tags/tag305.xml><?xml version="1.0" encoding="utf-8"?>
<p:tagLst xmlns:p="http://schemas.openxmlformats.org/presentationml/2006/main">
  <p:tag name="AS_UNIQUEID" val="813"/>
</p:tagLst>
</file>

<file path=ppt/tags/tag306.xml><?xml version="1.0" encoding="utf-8"?>
<p:tagLst xmlns:p="http://schemas.openxmlformats.org/presentationml/2006/main">
  <p:tag name="AS_UNIQUEID" val="814"/>
</p:tagLst>
</file>

<file path=ppt/tags/tag307.xml><?xml version="1.0" encoding="utf-8"?>
<p:tagLst xmlns:p="http://schemas.openxmlformats.org/presentationml/2006/main">
  <p:tag name="AS_UNIQUEID" val="815"/>
  <p:tag name="KSO_WM_UNIT_TABLE_BEAUTIFY" val="smartTable{45d56b41-2d90-4dee-af69-77b45794cf5e}"/>
  <p:tag name="TABLE_COLORIDX" val="l"/>
  <p:tag name="TABLE_EMPHASIZE_COLOR" val="6579300"/>
  <p:tag name="TABLE_ONEKEY_SKIN_IDX" val="0"/>
  <p:tag name="TABLE_RECT" val="144*195*671.85*180"/>
  <p:tag name="TABLE_SKINIDX" val="-1"/>
</p:tagLst>
</file>

<file path=ppt/tags/tag308.xml><?xml version="1.0" encoding="utf-8"?>
<p:tagLst xmlns:p="http://schemas.openxmlformats.org/presentationml/2006/main">
  <p:tag name="AS_UNIQUEID" val="816"/>
</p:tagLst>
</file>

<file path=ppt/tags/tag309.xml><?xml version="1.0" encoding="utf-8"?>
<p:tagLst xmlns:p="http://schemas.openxmlformats.org/presentationml/2006/main">
  <p:tag name="AS_UNIQUEID" val="817"/>
  <p:tag name="KSO_WM_UNIT_TABLE_BEAUTIFY" val="smartTable{5503c16b-d778-4f50-9b27-6657e8326388}"/>
</p:tagLst>
</file>

<file path=ppt/tags/tag310.xml><?xml version="1.0" encoding="utf-8"?>
<p:tagLst xmlns:p="http://schemas.openxmlformats.org/presentationml/2006/main">
  <p:tag name="AS_UNIQUEID" val="818"/>
</p:tagLst>
</file>

<file path=ppt/tags/tag311.xml><?xml version="1.0" encoding="utf-8"?>
<p:tagLst xmlns:p="http://schemas.openxmlformats.org/presentationml/2006/main">
  <p:tag name="AS_UNIQUEID" val="819"/>
</p:tagLst>
</file>

<file path=ppt/tags/tag312.xml><?xml version="1.0" encoding="utf-8"?>
<p:tagLst xmlns:p="http://schemas.openxmlformats.org/presentationml/2006/main">
  <p:tag name="AS_UNIQUEID" val="820"/>
</p:tagLst>
</file>

<file path=ppt/tags/tag313.xml><?xml version="1.0" encoding="utf-8"?>
<p:tagLst xmlns:p="http://schemas.openxmlformats.org/presentationml/2006/main">
  <p:tag name="AS_UNIQUEID" val="821"/>
</p:tagLst>
</file>

<file path=ppt/tags/tag314.xml><?xml version="1.0" encoding="utf-8"?>
<p:tagLst xmlns:p="http://schemas.openxmlformats.org/presentationml/2006/main">
  <p:tag name="AS_UNIQUEID" val="822"/>
</p:tagLst>
</file>

<file path=ppt/tags/tag315.xml><?xml version="1.0" encoding="utf-8"?>
<p:tagLst xmlns:p="http://schemas.openxmlformats.org/presentationml/2006/main">
  <p:tag name="AS_UNIQUEID" val="823"/>
</p:tagLst>
</file>

<file path=ppt/tags/tag316.xml><?xml version="1.0" encoding="utf-8"?>
<p:tagLst xmlns:p="http://schemas.openxmlformats.org/presentationml/2006/main">
  <p:tag name="AS_UNIQUEID" val="824"/>
</p:tagLst>
</file>

<file path=ppt/tags/tag317.xml><?xml version="1.0" encoding="utf-8"?>
<p:tagLst xmlns:p="http://schemas.openxmlformats.org/presentationml/2006/main">
  <p:tag name="AS_UNIQUEID" val="825"/>
</p:tagLst>
</file>

<file path=ppt/tags/tag318.xml><?xml version="1.0" encoding="utf-8"?>
<p:tagLst xmlns:p="http://schemas.openxmlformats.org/presentationml/2006/main">
  <p:tag name="AS_UNIQUEID" val="826"/>
</p:tagLst>
</file>

<file path=ppt/tags/tag319.xml><?xml version="1.0" encoding="utf-8"?>
<p:tagLst xmlns:p="http://schemas.openxmlformats.org/presentationml/2006/main">
  <p:tag name="AS_UNIQUEID" val="827"/>
</p:tagLst>
</file>

<file path=ppt/tags/tag320.xml><?xml version="1.0" encoding="utf-8"?>
<p:tagLst xmlns:p="http://schemas.openxmlformats.org/presentationml/2006/main">
  <p:tag name="AS_UNIQUEID" val="828"/>
</p:tagLst>
</file>

<file path=ppt/tags/tag321.xml><?xml version="1.0" encoding="utf-8"?>
<p:tagLst xmlns:p="http://schemas.openxmlformats.org/presentationml/2006/main">
  <p:tag name="AS_UNIQUEID" val="829"/>
</p:tagLst>
</file>

<file path=ppt/tags/tag322.xml><?xml version="1.0" encoding="utf-8"?>
<p:tagLst xmlns:p="http://schemas.openxmlformats.org/presentationml/2006/main">
  <p:tag name="AS_UNIQUEID" val="830"/>
</p:tagLst>
</file>

<file path=ppt/tags/tag323.xml><?xml version="1.0" encoding="utf-8"?>
<p:tagLst xmlns:p="http://schemas.openxmlformats.org/presentationml/2006/main">
  <p:tag name="AS_UNIQUEID" val="831"/>
</p:tagLst>
</file>

<file path=ppt/tags/tag324.xml><?xml version="1.0" encoding="utf-8"?>
<p:tagLst xmlns:p="http://schemas.openxmlformats.org/presentationml/2006/main">
  <p:tag name="AS_UNIQUEID" val="832"/>
</p:tagLst>
</file>

<file path=ppt/tags/tag325.xml><?xml version="1.0" encoding="utf-8"?>
<p:tagLst xmlns:p="http://schemas.openxmlformats.org/presentationml/2006/main">
  <p:tag name="AS_UNIQUEID" val="833"/>
</p:tagLst>
</file>

<file path=ppt/tags/tag326.xml><?xml version="1.0" encoding="utf-8"?>
<p:tagLst xmlns:p="http://schemas.openxmlformats.org/presentationml/2006/main">
  <p:tag name="AS_UNIQUEID" val="834"/>
</p:tagLst>
</file>

<file path=ppt/tags/tag327.xml><?xml version="1.0" encoding="utf-8"?>
<p:tagLst xmlns:p="http://schemas.openxmlformats.org/presentationml/2006/main">
  <p:tag name="AS_UNIQUEID" val="835"/>
</p:tagLst>
</file>

<file path=ppt/tags/tag328.xml><?xml version="1.0" encoding="utf-8"?>
<p:tagLst xmlns:p="http://schemas.openxmlformats.org/presentationml/2006/main">
  <p:tag name="AS_UNIQUEID" val="836"/>
</p:tagLst>
</file>

<file path=ppt/tags/tag329.xml><?xml version="1.0" encoding="utf-8"?>
<p:tagLst xmlns:p="http://schemas.openxmlformats.org/presentationml/2006/main">
  <p:tag name="AS_UNIQUEID" val="837"/>
</p:tagLst>
</file>

<file path=ppt/tags/tag330.xml><?xml version="1.0" encoding="utf-8"?>
<p:tagLst xmlns:p="http://schemas.openxmlformats.org/presentationml/2006/main">
  <p:tag name="AS_UNIQUEID" val="838"/>
</p:tagLst>
</file>

<file path=ppt/tags/tag331.xml><?xml version="1.0" encoding="utf-8"?>
<p:tagLst xmlns:p="http://schemas.openxmlformats.org/presentationml/2006/main">
  <p:tag name="AS_UNIQUEID" val="839"/>
</p:tagLst>
</file>

<file path=ppt/tags/tag332.xml><?xml version="1.0" encoding="utf-8"?>
<p:tagLst xmlns:p="http://schemas.openxmlformats.org/presentationml/2006/main">
  <p:tag name="AS_UNIQUEID" val="840"/>
</p:tagLst>
</file>

<file path=ppt/tags/tag333.xml><?xml version="1.0" encoding="utf-8"?>
<p:tagLst xmlns:p="http://schemas.openxmlformats.org/presentationml/2006/main">
  <p:tag name="AS_UNIQUEID" val="841"/>
</p:tagLst>
</file>

<file path=ppt/tags/tag334.xml><?xml version="1.0" encoding="utf-8"?>
<p:tagLst xmlns:p="http://schemas.openxmlformats.org/presentationml/2006/main">
  <p:tag name="AS_UNIQUEID" val="842"/>
</p:tagLst>
</file>

<file path=ppt/tags/tag335.xml><?xml version="1.0" encoding="utf-8"?>
<p:tagLst xmlns:p="http://schemas.openxmlformats.org/presentationml/2006/main">
  <p:tag name="AS_UNIQUEID" val="843"/>
</p:tagLst>
</file>

<file path=ppt/tags/tag336.xml><?xml version="1.0" encoding="utf-8"?>
<p:tagLst xmlns:p="http://schemas.openxmlformats.org/presentationml/2006/main">
  <p:tag name="AS_UNIQUEID" val="844"/>
</p:tagLst>
</file>

<file path=ppt/tags/tag337.xml><?xml version="1.0" encoding="utf-8"?>
<p:tagLst xmlns:p="http://schemas.openxmlformats.org/presentationml/2006/main">
  <p:tag name="AS_UNIQUEID" val="845"/>
</p:tagLst>
</file>

<file path=ppt/tags/tag338.xml><?xml version="1.0" encoding="utf-8"?>
<p:tagLst xmlns:p="http://schemas.openxmlformats.org/presentationml/2006/main">
  <p:tag name="AS_UNIQUEID" val="846"/>
</p:tagLst>
</file>

<file path=ppt/tags/tag339.xml><?xml version="1.0" encoding="utf-8"?>
<p:tagLst xmlns:p="http://schemas.openxmlformats.org/presentationml/2006/main">
  <p:tag name="AS_UNIQUEID" val="847"/>
</p:tagLst>
</file>

<file path=ppt/tags/tag340.xml><?xml version="1.0" encoding="utf-8"?>
<p:tagLst xmlns:p="http://schemas.openxmlformats.org/presentationml/2006/main">
  <p:tag name="AS_UNIQUEID" val="848"/>
</p:tagLst>
</file>

<file path=ppt/tags/tag341.xml><?xml version="1.0" encoding="utf-8"?>
<p:tagLst xmlns:p="http://schemas.openxmlformats.org/presentationml/2006/main">
  <p:tag name="AS_UNIQUEID" val="849"/>
</p:tagLst>
</file>

<file path=ppt/tags/tag342.xml><?xml version="1.0" encoding="utf-8"?>
<p:tagLst xmlns:p="http://schemas.openxmlformats.org/presentationml/2006/main">
  <p:tag name="AS_UNIQUEID" val="850"/>
</p:tagLst>
</file>

<file path=ppt/tags/tag343.xml><?xml version="1.0" encoding="utf-8"?>
<p:tagLst xmlns:p="http://schemas.openxmlformats.org/presentationml/2006/main">
  <p:tag name="AS_UNIQUEID" val="851"/>
</p:tagLst>
</file>

<file path=ppt/tags/tag344.xml><?xml version="1.0" encoding="utf-8"?>
<p:tagLst xmlns:p="http://schemas.openxmlformats.org/presentationml/2006/main">
  <p:tag name="AS_UNIQUEID" val="852"/>
</p:tagLst>
</file>

<file path=ppt/tags/tag345.xml><?xml version="1.0" encoding="utf-8"?>
<p:tagLst xmlns:p="http://schemas.openxmlformats.org/presentationml/2006/main">
  <p:tag name="AS_UNIQUEID" val="853"/>
</p:tagLst>
</file>

<file path=ppt/tags/tag346.xml><?xml version="1.0" encoding="utf-8"?>
<p:tagLst xmlns:p="http://schemas.openxmlformats.org/presentationml/2006/main">
  <p:tag name="AS_UNIQUEID" val="854"/>
</p:tagLst>
</file>

<file path=ppt/tags/tag347.xml><?xml version="1.0" encoding="utf-8"?>
<p:tagLst xmlns:p="http://schemas.openxmlformats.org/presentationml/2006/main">
  <p:tag name="AS_UNIQUEID" val="855"/>
</p:tagLst>
</file>

<file path=ppt/tags/tag348.xml><?xml version="1.0" encoding="utf-8"?>
<p:tagLst xmlns:p="http://schemas.openxmlformats.org/presentationml/2006/main">
  <p:tag name="AS_UNIQUEID" val="856"/>
</p:tagLst>
</file>

<file path=ppt/tags/tag349.xml><?xml version="1.0" encoding="utf-8"?>
<p:tagLst xmlns:p="http://schemas.openxmlformats.org/presentationml/2006/main">
  <p:tag name="AS_UNIQUEID" val="857"/>
</p:tagLst>
</file>

<file path=ppt/tags/tag350.xml><?xml version="1.0" encoding="utf-8"?>
<p:tagLst xmlns:p="http://schemas.openxmlformats.org/presentationml/2006/main">
  <p:tag name="AS_UNIQUEID" val="858"/>
</p:tagLst>
</file>

<file path=ppt/tags/tag351.xml><?xml version="1.0" encoding="utf-8"?>
<p:tagLst xmlns:p="http://schemas.openxmlformats.org/presentationml/2006/main">
  <p:tag name="AS_UNIQUEID" val="859"/>
</p:tagLst>
</file>

<file path=ppt/tags/tag352.xml><?xml version="1.0" encoding="utf-8"?>
<p:tagLst xmlns:p="http://schemas.openxmlformats.org/presentationml/2006/main">
  <p:tag name="AS_UNIQUEID" val="860"/>
</p:tagLst>
</file>

<file path=ppt/tags/tag353.xml><?xml version="1.0" encoding="utf-8"?>
<p:tagLst xmlns:p="http://schemas.openxmlformats.org/presentationml/2006/main">
  <p:tag name="AS_UNIQUEID" val="861"/>
</p:tagLst>
</file>

<file path=ppt/tags/tag354.xml><?xml version="1.0" encoding="utf-8"?>
<p:tagLst xmlns:p="http://schemas.openxmlformats.org/presentationml/2006/main">
  <p:tag name="AS_UNIQUEID" val="862"/>
</p:tagLst>
</file>

<file path=ppt/tags/tag355.xml><?xml version="1.0" encoding="utf-8"?>
<p:tagLst xmlns:p="http://schemas.openxmlformats.org/presentationml/2006/main">
  <p:tag name="AS_UNIQUEID" val="863"/>
</p:tagLst>
</file>

<file path=ppt/tags/tag356.xml><?xml version="1.0" encoding="utf-8"?>
<p:tagLst xmlns:p="http://schemas.openxmlformats.org/presentationml/2006/main">
  <p:tag name="AS_UNIQUEID" val="864"/>
  <p:tag name="KSO_WM_UNIT_TABLE_BEAUTIFY" val="smartTable{a9f9b1cc-be3c-4687-a524-568dd64f6455}"/>
</p:tagLst>
</file>

<file path=ppt/tags/tag357.xml><?xml version="1.0" encoding="utf-8"?>
<p:tagLst xmlns:p="http://schemas.openxmlformats.org/presentationml/2006/main">
  <p:tag name="AS_UNIQUEID" val="865"/>
</p:tagLst>
</file>

<file path=ppt/tags/tag358.xml><?xml version="1.0" encoding="utf-8"?>
<p:tagLst xmlns:p="http://schemas.openxmlformats.org/presentationml/2006/main">
  <p:tag name="AS_UNIQUEID" val="866"/>
</p:tagLst>
</file>

<file path=ppt/tags/tag359.xml><?xml version="1.0" encoding="utf-8"?>
<p:tagLst xmlns:p="http://schemas.openxmlformats.org/presentationml/2006/main">
  <p:tag name="AS_UNIQUEID" val="867"/>
</p:tagLst>
</file>

<file path=ppt/tags/tag360.xml><?xml version="1.0" encoding="utf-8"?>
<p:tagLst xmlns:p="http://schemas.openxmlformats.org/presentationml/2006/main">
  <p:tag name="AS_UNIQUEID" val="868"/>
</p:tagLst>
</file>

<file path=ppt/tags/tag361.xml><?xml version="1.0" encoding="utf-8"?>
<p:tagLst xmlns:p="http://schemas.openxmlformats.org/presentationml/2006/main">
  <p:tag name="AS_UNIQUEID" val="869"/>
</p:tagLst>
</file>

<file path=ppt/tags/tag362.xml><?xml version="1.0" encoding="utf-8"?>
<p:tagLst xmlns:p="http://schemas.openxmlformats.org/presentationml/2006/main">
  <p:tag name="AS_UNIQUEID" val="870"/>
</p:tagLst>
</file>

<file path=ppt/tags/tag363.xml><?xml version="1.0" encoding="utf-8"?>
<p:tagLst xmlns:p="http://schemas.openxmlformats.org/presentationml/2006/main">
  <p:tag name="AS_UNIQUEID" val="871"/>
</p:tagLst>
</file>

<file path=ppt/tags/tag364.xml><?xml version="1.0" encoding="utf-8"?>
<p:tagLst xmlns:p="http://schemas.openxmlformats.org/presentationml/2006/main">
  <p:tag name="AS_UNIQUEID" val="872"/>
</p:tagLst>
</file>

<file path=ppt/tags/tag365.xml><?xml version="1.0" encoding="utf-8"?>
<p:tagLst xmlns:p="http://schemas.openxmlformats.org/presentationml/2006/main">
  <p:tag name="AS_UNIQUEID" val="873"/>
</p:tagLst>
</file>

<file path=ppt/tags/tag366.xml><?xml version="1.0" encoding="utf-8"?>
<p:tagLst xmlns:p="http://schemas.openxmlformats.org/presentationml/2006/main">
  <p:tag name="AS_UNIQUEID" val="874"/>
</p:tagLst>
</file>

<file path=ppt/tags/tag367.xml><?xml version="1.0" encoding="utf-8"?>
<p:tagLst xmlns:p="http://schemas.openxmlformats.org/presentationml/2006/main">
  <p:tag name="AS_UNIQUEID" val="875"/>
</p:tagLst>
</file>

<file path=ppt/tags/tag368.xml><?xml version="1.0" encoding="utf-8"?>
<p:tagLst xmlns:p="http://schemas.openxmlformats.org/presentationml/2006/main">
  <p:tag name="AS_UNIQUEID" val="876"/>
</p:tagLst>
</file>

<file path=ppt/tags/tag369.xml><?xml version="1.0" encoding="utf-8"?>
<p:tagLst xmlns:p="http://schemas.openxmlformats.org/presentationml/2006/main">
  <p:tag name="AS_UNIQUEID" val="877"/>
</p:tagLst>
</file>

<file path=ppt/tags/tag370.xml><?xml version="1.0" encoding="utf-8"?>
<p:tagLst xmlns:p="http://schemas.openxmlformats.org/presentationml/2006/main">
  <p:tag name="AS_UNIQUEID" val="878"/>
</p:tagLst>
</file>

<file path=ppt/tags/tag371.xml><?xml version="1.0" encoding="utf-8"?>
<p:tagLst xmlns:p="http://schemas.openxmlformats.org/presentationml/2006/main">
  <p:tag name="AS_UNIQUEID" val="879"/>
</p:tagLst>
</file>

<file path=ppt/tags/tag372.xml><?xml version="1.0" encoding="utf-8"?>
<p:tagLst xmlns:p="http://schemas.openxmlformats.org/presentationml/2006/main">
  <p:tag name="AS_UNIQUEID" val="880"/>
</p:tagLst>
</file>

<file path=ppt/tags/tag373.xml><?xml version="1.0" encoding="utf-8"?>
<p:tagLst xmlns:p="http://schemas.openxmlformats.org/presentationml/2006/main">
  <p:tag name="AS_UNIQUEID" val="881"/>
</p:tagLst>
</file>

<file path=ppt/tags/tag374.xml><?xml version="1.0" encoding="utf-8"?>
<p:tagLst xmlns:p="http://schemas.openxmlformats.org/presentationml/2006/main">
  <p:tag name="AS_UNIQUEID" val="882"/>
</p:tagLst>
</file>

<file path=ppt/tags/tag375.xml><?xml version="1.0" encoding="utf-8"?>
<p:tagLst xmlns:p="http://schemas.openxmlformats.org/presentationml/2006/main">
  <p:tag name="AS_UNIQUEID" val="883"/>
</p:tagLst>
</file>

<file path=ppt/tags/tag376.xml><?xml version="1.0" encoding="utf-8"?>
<p:tagLst xmlns:p="http://schemas.openxmlformats.org/presentationml/2006/main">
  <p:tag name="AS_UNIQUEID" val="884"/>
</p:tagLst>
</file>

<file path=ppt/tags/tag377.xml><?xml version="1.0" encoding="utf-8"?>
<p:tagLst xmlns:p="http://schemas.openxmlformats.org/presentationml/2006/main">
  <p:tag name="AS_UNIQUEID" val="885"/>
</p:tagLst>
</file>

<file path=ppt/tags/tag378.xml><?xml version="1.0" encoding="utf-8"?>
<p:tagLst xmlns:p="http://schemas.openxmlformats.org/presentationml/2006/main">
  <p:tag name="AS_UNIQUEID" val="886"/>
</p:tagLst>
</file>

<file path=ppt/tags/tag379.xml><?xml version="1.0" encoding="utf-8"?>
<p:tagLst xmlns:p="http://schemas.openxmlformats.org/presentationml/2006/main">
  <p:tag name="AS_UNIQUEID" val="887"/>
</p:tagLst>
</file>

<file path=ppt/tags/tag380.xml><?xml version="1.0" encoding="utf-8"?>
<p:tagLst xmlns:p="http://schemas.openxmlformats.org/presentationml/2006/main">
  <p:tag name="AS_UNIQUEID" val="888"/>
</p:tagLst>
</file>

<file path=ppt/tags/tag381.xml><?xml version="1.0" encoding="utf-8"?>
<p:tagLst xmlns:p="http://schemas.openxmlformats.org/presentationml/2006/main">
  <p:tag name="AS_UNIQUEID" val="889"/>
</p:tagLst>
</file>

<file path=ppt/tags/tag382.xml><?xml version="1.0" encoding="utf-8"?>
<p:tagLst xmlns:p="http://schemas.openxmlformats.org/presentationml/2006/main">
  <p:tag name="AS_UNIQUEID" val="890"/>
</p:tagLst>
</file>

<file path=ppt/tags/tag383.xml><?xml version="1.0" encoding="utf-8"?>
<p:tagLst xmlns:p="http://schemas.openxmlformats.org/presentationml/2006/main">
  <p:tag name="AS_UNIQUEID" val="891"/>
</p:tagLst>
</file>

<file path=ppt/tags/tag384.xml><?xml version="1.0" encoding="utf-8"?>
<p:tagLst xmlns:p="http://schemas.openxmlformats.org/presentationml/2006/main">
  <p:tag name="AS_UNIQUEID" val="892"/>
</p:tagLst>
</file>

<file path=ppt/tags/tag385.xml><?xml version="1.0" encoding="utf-8"?>
<p:tagLst xmlns:p="http://schemas.openxmlformats.org/presentationml/2006/main">
  <p:tag name="AS_UNIQUEID" val="893"/>
</p:tagLst>
</file>

<file path=ppt/tags/tag386.xml><?xml version="1.0" encoding="utf-8"?>
<p:tagLst xmlns:p="http://schemas.openxmlformats.org/presentationml/2006/main">
  <p:tag name="AS_UNIQUEID" val="894"/>
</p:tagLst>
</file>

<file path=ppt/tags/tag387.xml><?xml version="1.0" encoding="utf-8"?>
<p:tagLst xmlns:p="http://schemas.openxmlformats.org/presentationml/2006/main">
  <p:tag name="AS_UNIQUEID" val="895"/>
</p:tagLst>
</file>

<file path=ppt/tags/tag388.xml><?xml version="1.0" encoding="utf-8"?>
<p:tagLst xmlns:p="http://schemas.openxmlformats.org/presentationml/2006/main">
  <p:tag name="AS_UNIQUEID" val="896"/>
</p:tagLst>
</file>

<file path=ppt/tags/tag389.xml><?xml version="1.0" encoding="utf-8"?>
<p:tagLst xmlns:p="http://schemas.openxmlformats.org/presentationml/2006/main">
  <p:tag name="AS_UNIQUEID" val="897"/>
</p:tagLst>
</file>

<file path=ppt/tags/tag390.xml><?xml version="1.0" encoding="utf-8"?>
<p:tagLst xmlns:p="http://schemas.openxmlformats.org/presentationml/2006/main">
  <p:tag name="AS_UNIQUEID" val="898"/>
</p:tagLst>
</file>

<file path=ppt/tags/tag391.xml><?xml version="1.0" encoding="utf-8"?>
<p:tagLst xmlns:p="http://schemas.openxmlformats.org/presentationml/2006/main">
  <p:tag name="AS_UNIQUEID" val="899"/>
</p:tagLst>
</file>

<file path=ppt/tags/tag392.xml><?xml version="1.0" encoding="utf-8"?>
<p:tagLst xmlns:p="http://schemas.openxmlformats.org/presentationml/2006/main">
  <p:tag name="AS_UNIQUEID" val="900"/>
</p:tagLst>
</file>

<file path=ppt/tags/tag393.xml><?xml version="1.0" encoding="utf-8"?>
<p:tagLst xmlns:p="http://schemas.openxmlformats.org/presentationml/2006/main">
  <p:tag name="AS_UNIQUEID" val="901"/>
</p:tagLst>
</file>

<file path=ppt/tags/tag394.xml><?xml version="1.0" encoding="utf-8"?>
<p:tagLst xmlns:p="http://schemas.openxmlformats.org/presentationml/2006/main">
  <p:tag name="AS_UNIQUEID" val="902"/>
</p:tagLst>
</file>

<file path=ppt/tags/tag395.xml><?xml version="1.0" encoding="utf-8"?>
<p:tagLst xmlns:p="http://schemas.openxmlformats.org/presentationml/2006/main">
  <p:tag name="AS_UNIQUEID" val="903"/>
</p:tagLst>
</file>

<file path=ppt/tags/tag396.xml><?xml version="1.0" encoding="utf-8"?>
<p:tagLst xmlns:p="http://schemas.openxmlformats.org/presentationml/2006/main">
  <p:tag name="AS_UNIQUEID" val="904"/>
</p:tagLst>
</file>

<file path=ppt/tags/tag397.xml><?xml version="1.0" encoding="utf-8"?>
<p:tagLst xmlns:p="http://schemas.openxmlformats.org/presentationml/2006/main">
  <p:tag name="AS_UNIQUEID" val="905"/>
</p:tagLst>
</file>

<file path=ppt/tags/tag398.xml><?xml version="1.0" encoding="utf-8"?>
<p:tagLst xmlns:p="http://schemas.openxmlformats.org/presentationml/2006/main">
  <p:tag name="AS_UNIQUEID" val="906"/>
</p:tagLst>
</file>

<file path=ppt/tags/tag399.xml><?xml version="1.0" encoding="utf-8"?>
<p:tagLst xmlns:p="http://schemas.openxmlformats.org/presentationml/2006/main">
  <p:tag name="AS_UNIQUEID" val="907"/>
</p:tagLst>
</file>

<file path=ppt/tags/tag400.xml><?xml version="1.0" encoding="utf-8"?>
<p:tagLst xmlns:p="http://schemas.openxmlformats.org/presentationml/2006/main">
  <p:tag name="AS_UNIQUEID" val="908"/>
</p:tagLst>
</file>

<file path=ppt/tags/tag401.xml><?xml version="1.0" encoding="utf-8"?>
<p:tagLst xmlns:p="http://schemas.openxmlformats.org/presentationml/2006/main">
  <p:tag name="AS_UNIQUEID" val="909"/>
</p:tagLst>
</file>

<file path=ppt/tags/tag402.xml><?xml version="1.0" encoding="utf-8"?>
<p:tagLst xmlns:p="http://schemas.openxmlformats.org/presentationml/2006/main">
  <p:tag name="AS_UNIQUEID" val="910"/>
</p:tagLst>
</file>

<file path=ppt/tags/tag403.xml><?xml version="1.0" encoding="utf-8"?>
<p:tagLst xmlns:p="http://schemas.openxmlformats.org/presentationml/2006/main">
  <p:tag name="AS_UNIQUEID" val="911"/>
</p:tagLst>
</file>

<file path=ppt/tags/tag404.xml><?xml version="1.0" encoding="utf-8"?>
<p:tagLst xmlns:p="http://schemas.openxmlformats.org/presentationml/2006/main">
  <p:tag name="AS_UNIQUEID" val="912"/>
</p:tagLst>
</file>

<file path=ppt/tags/tag405.xml><?xml version="1.0" encoding="utf-8"?>
<p:tagLst xmlns:p="http://schemas.openxmlformats.org/presentationml/2006/main">
  <p:tag name="AS_UNIQUEID" val="913"/>
</p:tagLst>
</file>

<file path=ppt/tags/tag406.xml><?xml version="1.0" encoding="utf-8"?>
<p:tagLst xmlns:p="http://schemas.openxmlformats.org/presentationml/2006/main">
  <p:tag name="AS_UNIQUEID" val="914"/>
</p:tagLst>
</file>

<file path=ppt/tags/tag407.xml><?xml version="1.0" encoding="utf-8"?>
<p:tagLst xmlns:p="http://schemas.openxmlformats.org/presentationml/2006/main">
  <p:tag name="AS_UNIQUEID" val="915"/>
</p:tagLst>
</file>

<file path=ppt/tags/tag408.xml><?xml version="1.0" encoding="utf-8"?>
<p:tagLst xmlns:p="http://schemas.openxmlformats.org/presentationml/2006/main">
  <p:tag name="AS_UNIQUEID" val="916"/>
</p:tagLst>
</file>

<file path=ppt/tags/tag409.xml><?xml version="1.0" encoding="utf-8"?>
<p:tagLst xmlns:p="http://schemas.openxmlformats.org/presentationml/2006/main">
  <p:tag name="AS_UNIQUEID" val="917"/>
</p:tagLst>
</file>

<file path=ppt/tags/tag410.xml><?xml version="1.0" encoding="utf-8"?>
<p:tagLst xmlns:p="http://schemas.openxmlformats.org/presentationml/2006/main">
  <p:tag name="AS_UNIQUEID" val="918"/>
</p:tagLst>
</file>

<file path=ppt/tags/tag411.xml><?xml version="1.0" encoding="utf-8"?>
<p:tagLst xmlns:p="http://schemas.openxmlformats.org/presentationml/2006/main">
  <p:tag name="AS_UNIQUEID" val="919"/>
</p:tagLst>
</file>

<file path=ppt/tags/tag412.xml><?xml version="1.0" encoding="utf-8"?>
<p:tagLst xmlns:p="http://schemas.openxmlformats.org/presentationml/2006/main">
  <p:tag name="AS_UNIQUEID" val="920"/>
</p:tagLst>
</file>

<file path=ppt/tags/tag413.xml><?xml version="1.0" encoding="utf-8"?>
<p:tagLst xmlns:p="http://schemas.openxmlformats.org/presentationml/2006/main">
  <p:tag name="AS_UNIQUEID" val="921"/>
</p:tagLst>
</file>

<file path=ppt/tags/tag414.xml><?xml version="1.0" encoding="utf-8"?>
<p:tagLst xmlns:p="http://schemas.openxmlformats.org/presentationml/2006/main">
  <p:tag name="AS_UNIQUEID" val="922"/>
</p:tagLst>
</file>

<file path=ppt/tags/tag415.xml><?xml version="1.0" encoding="utf-8"?>
<p:tagLst xmlns:p="http://schemas.openxmlformats.org/presentationml/2006/main">
  <p:tag name="AS_UNIQUEID" val="923"/>
</p:tagLst>
</file>

<file path=ppt/tags/tag416.xml><?xml version="1.0" encoding="utf-8"?>
<p:tagLst xmlns:p="http://schemas.openxmlformats.org/presentationml/2006/main">
  <p:tag name="AS_UNIQUEID" val="924"/>
</p:tagLst>
</file>

<file path=ppt/tags/tag417.xml><?xml version="1.0" encoding="utf-8"?>
<p:tagLst xmlns:p="http://schemas.openxmlformats.org/presentationml/2006/main">
  <p:tag name="AS_UNIQUEID" val="925"/>
</p:tagLst>
</file>

<file path=ppt/tags/tag418.xml><?xml version="1.0" encoding="utf-8"?>
<p:tagLst xmlns:p="http://schemas.openxmlformats.org/presentationml/2006/main">
  <p:tag name="AS_UNIQUEID" val="926"/>
</p:tagLst>
</file>

<file path=ppt/tags/tag419.xml><?xml version="1.0" encoding="utf-8"?>
<p:tagLst xmlns:p="http://schemas.openxmlformats.org/presentationml/2006/main">
  <p:tag name="AS_UNIQUEID" val="927"/>
</p:tagLst>
</file>

<file path=ppt/tags/tag420.xml><?xml version="1.0" encoding="utf-8"?>
<p:tagLst xmlns:p="http://schemas.openxmlformats.org/presentationml/2006/main">
  <p:tag name="AS_UNIQUEID" val="928"/>
</p:tagLst>
</file>

<file path=ppt/tags/tag421.xml><?xml version="1.0" encoding="utf-8"?>
<p:tagLst xmlns:p="http://schemas.openxmlformats.org/presentationml/2006/main">
  <p:tag name="AS_UNIQUEID" val="929"/>
</p:tagLst>
</file>

<file path=ppt/tags/tag422.xml><?xml version="1.0" encoding="utf-8"?>
<p:tagLst xmlns:p="http://schemas.openxmlformats.org/presentationml/2006/main">
  <p:tag name="AS_UNIQUEID" val="930"/>
</p:tagLst>
</file>

<file path=ppt/tags/tag423.xml><?xml version="1.0" encoding="utf-8"?>
<p:tagLst xmlns:p="http://schemas.openxmlformats.org/presentationml/2006/main">
  <p:tag name="AS_UNIQUEID" val="931"/>
</p:tagLst>
</file>

<file path=ppt/tags/tag424.xml><?xml version="1.0" encoding="utf-8"?>
<p:tagLst xmlns:p="http://schemas.openxmlformats.org/presentationml/2006/main">
  <p:tag name="AS_UNIQUEID" val="932"/>
</p:tagLst>
</file>

<file path=ppt/tags/tag425.xml><?xml version="1.0" encoding="utf-8"?>
<p:tagLst xmlns:p="http://schemas.openxmlformats.org/presentationml/2006/main">
  <p:tag name="AS_UNIQUEID" val="933"/>
</p:tagLst>
</file>

<file path=ppt/tags/tag426.xml><?xml version="1.0" encoding="utf-8"?>
<p:tagLst xmlns:p="http://schemas.openxmlformats.org/presentationml/2006/main">
  <p:tag name="AS_UNIQUEID" val="934"/>
</p:tagLst>
</file>

<file path=ppt/tags/tag427.xml><?xml version="1.0" encoding="utf-8"?>
<p:tagLst xmlns:p="http://schemas.openxmlformats.org/presentationml/2006/main">
  <p:tag name="AS_UNIQUEID" val="935"/>
</p:tagLst>
</file>

<file path=ppt/tags/tag428.xml><?xml version="1.0" encoding="utf-8"?>
<p:tagLst xmlns:p="http://schemas.openxmlformats.org/presentationml/2006/main">
  <p:tag name="AS_UNIQUEID" val="936"/>
</p:tagLst>
</file>

<file path=ppt/tags/tag429.xml><?xml version="1.0" encoding="utf-8"?>
<p:tagLst xmlns:p="http://schemas.openxmlformats.org/presentationml/2006/main">
  <p:tag name="AS_UNIQUEID" val="937"/>
</p:tagLst>
</file>

<file path=ppt/tags/tag430.xml><?xml version="1.0" encoding="utf-8"?>
<p:tagLst xmlns:p="http://schemas.openxmlformats.org/presentationml/2006/main">
  <p:tag name="AS_UNIQUEID" val="938"/>
</p:tagLst>
</file>

<file path=ppt/tags/tag431.xml><?xml version="1.0" encoding="utf-8"?>
<p:tagLst xmlns:p="http://schemas.openxmlformats.org/presentationml/2006/main">
  <p:tag name="AS_UNIQUEID" val="939"/>
</p:tagLst>
</file>

<file path=ppt/tags/tag432.xml><?xml version="1.0" encoding="utf-8"?>
<p:tagLst xmlns:p="http://schemas.openxmlformats.org/presentationml/2006/main">
  <p:tag name="AS_UNIQUEID" val="940"/>
</p:tagLst>
</file>

<file path=ppt/tags/tag433.xml><?xml version="1.0" encoding="utf-8"?>
<p:tagLst xmlns:p="http://schemas.openxmlformats.org/presentationml/2006/main">
  <p:tag name="AS_UNIQUEID" val="941"/>
</p:tagLst>
</file>

<file path=ppt/tags/tag434.xml><?xml version="1.0" encoding="utf-8"?>
<p:tagLst xmlns:p="http://schemas.openxmlformats.org/presentationml/2006/main">
  <p:tag name="AS_UNIQUEID" val="942"/>
</p:tagLst>
</file>

<file path=ppt/tags/tag435.xml><?xml version="1.0" encoding="utf-8"?>
<p:tagLst xmlns:p="http://schemas.openxmlformats.org/presentationml/2006/main">
  <p:tag name="AS_UNIQUEID" val="943"/>
</p:tagLst>
</file>

<file path=ppt/tags/tag436.xml><?xml version="1.0" encoding="utf-8"?>
<p:tagLst xmlns:p="http://schemas.openxmlformats.org/presentationml/2006/main">
  <p:tag name="AS_UNIQUEID" val="944"/>
</p:tagLst>
</file>

<file path=ppt/tags/tag437.xml><?xml version="1.0" encoding="utf-8"?>
<p:tagLst xmlns:p="http://schemas.openxmlformats.org/presentationml/2006/main">
  <p:tag name="AS_UNIQUEID" val="945"/>
</p:tagLst>
</file>

<file path=ppt/tags/tag438.xml><?xml version="1.0" encoding="utf-8"?>
<p:tagLst xmlns:p="http://schemas.openxmlformats.org/presentationml/2006/main">
  <p:tag name="AS_UNIQUEID" val="946"/>
</p:tagLst>
</file>

<file path=ppt/tags/tag439.xml><?xml version="1.0" encoding="utf-8"?>
<p:tagLst xmlns:p="http://schemas.openxmlformats.org/presentationml/2006/main">
  <p:tag name="AS_UNIQUEID" val="947"/>
</p:tagLst>
</file>

<file path=ppt/tags/tag440.xml><?xml version="1.0" encoding="utf-8"?>
<p:tagLst xmlns:p="http://schemas.openxmlformats.org/presentationml/2006/main">
  <p:tag name="AS_UNIQUEID" val="948"/>
</p:tagLst>
</file>

<file path=ppt/tags/tag441.xml><?xml version="1.0" encoding="utf-8"?>
<p:tagLst xmlns:p="http://schemas.openxmlformats.org/presentationml/2006/main">
  <p:tag name="AS_UNIQUEID" val="949"/>
  <p:tag name="KSO_WM_UNIT_TABLE_BEAUTIFY" val="smartTable{03752464-0b0f-457f-a078-93ea0294accd}"/>
</p:tagLst>
</file>

<file path=ppt/tags/tag442.xml><?xml version="1.0" encoding="utf-8"?>
<p:tagLst xmlns:p="http://schemas.openxmlformats.org/presentationml/2006/main">
  <p:tag name="AS_UNIQUEID" val="950"/>
</p:tagLst>
</file>

<file path=ppt/tags/tag443.xml><?xml version="1.0" encoding="utf-8"?>
<p:tagLst xmlns:p="http://schemas.openxmlformats.org/presentationml/2006/main">
  <p:tag name="AS_UNIQUEID" val="951"/>
</p:tagLst>
</file>

<file path=ppt/tags/tag444.xml><?xml version="1.0" encoding="utf-8"?>
<p:tagLst xmlns:p="http://schemas.openxmlformats.org/presentationml/2006/main">
  <p:tag name="AS_UNIQUEID" val="952"/>
</p:tagLst>
</file>

<file path=ppt/tags/tag445.xml><?xml version="1.0" encoding="utf-8"?>
<p:tagLst xmlns:p="http://schemas.openxmlformats.org/presentationml/2006/main">
  <p:tag name="AS_UNIQUEID" val="953"/>
</p:tagLst>
</file>

<file path=ppt/tags/tag446.xml><?xml version="1.0" encoding="utf-8"?>
<p:tagLst xmlns:p="http://schemas.openxmlformats.org/presentationml/2006/main">
  <p:tag name="AS_UNIQUEID" val="954"/>
</p:tagLst>
</file>

<file path=ppt/tags/tag447.xml><?xml version="1.0" encoding="utf-8"?>
<p:tagLst xmlns:p="http://schemas.openxmlformats.org/presentationml/2006/main">
  <p:tag name="AS_UNIQUEID" val="955"/>
</p:tagLst>
</file>

<file path=ppt/tags/tag448.xml><?xml version="1.0" encoding="utf-8"?>
<p:tagLst xmlns:p="http://schemas.openxmlformats.org/presentationml/2006/main">
  <p:tag name="AS_UNIQUEID" val="956"/>
</p:tagLst>
</file>

<file path=ppt/tags/tag449.xml><?xml version="1.0" encoding="utf-8"?>
<p:tagLst xmlns:p="http://schemas.openxmlformats.org/presentationml/2006/main">
  <p:tag name="AS_UNIQUEID" val="957"/>
</p:tagLst>
</file>

<file path=ppt/tags/tag450.xml><?xml version="1.0" encoding="utf-8"?>
<p:tagLst xmlns:p="http://schemas.openxmlformats.org/presentationml/2006/main">
  <p:tag name="AS_UNIQUEID" val="958"/>
</p:tagLst>
</file>

<file path=ppt/tags/tag451.xml><?xml version="1.0" encoding="utf-8"?>
<p:tagLst xmlns:p="http://schemas.openxmlformats.org/presentationml/2006/main">
  <p:tag name="AS_UNIQUEID" val="959"/>
</p:tagLst>
</file>

<file path=ppt/tags/tag452.xml><?xml version="1.0" encoding="utf-8"?>
<p:tagLst xmlns:p="http://schemas.openxmlformats.org/presentationml/2006/main">
  <p:tag name="AS_UNIQUEID" val="960"/>
</p:tagLst>
</file>

<file path=ppt/tags/tag453.xml><?xml version="1.0" encoding="utf-8"?>
<p:tagLst xmlns:p="http://schemas.openxmlformats.org/presentationml/2006/main">
  <p:tag name="AS_UNIQUEID" val="961"/>
</p:tagLst>
</file>

<file path=ppt/tags/tag454.xml><?xml version="1.0" encoding="utf-8"?>
<p:tagLst xmlns:p="http://schemas.openxmlformats.org/presentationml/2006/main">
  <p:tag name="AS_UNIQUEID" val="962"/>
</p:tagLst>
</file>

<file path=ppt/tags/tag455.xml><?xml version="1.0" encoding="utf-8"?>
<p:tagLst xmlns:p="http://schemas.openxmlformats.org/presentationml/2006/main">
  <p:tag name="AS_UNIQUEID" val="963"/>
</p:tagLst>
</file>

<file path=ppt/tags/tag456.xml><?xml version="1.0" encoding="utf-8"?>
<p:tagLst xmlns:p="http://schemas.openxmlformats.org/presentationml/2006/main">
  <p:tag name="AS_UNIQUEID" val="964"/>
</p:tagLst>
</file>

<file path=ppt/tags/tag457.xml><?xml version="1.0" encoding="utf-8"?>
<p:tagLst xmlns:p="http://schemas.openxmlformats.org/presentationml/2006/main">
  <p:tag name="AS_UNIQUEID" val="965"/>
</p:tagLst>
</file>

<file path=ppt/tags/tag458.xml><?xml version="1.0" encoding="utf-8"?>
<p:tagLst xmlns:p="http://schemas.openxmlformats.org/presentationml/2006/main">
  <p:tag name="AS_UNIQUEID" val="966"/>
</p:tagLst>
</file>

<file path=ppt/tags/tag459.xml><?xml version="1.0" encoding="utf-8"?>
<p:tagLst xmlns:p="http://schemas.openxmlformats.org/presentationml/2006/main">
  <p:tag name="AS_UNIQUEID" val="967"/>
</p:tagLst>
</file>

<file path=ppt/tags/tag460.xml><?xml version="1.0" encoding="utf-8"?>
<p:tagLst xmlns:p="http://schemas.openxmlformats.org/presentationml/2006/main">
  <p:tag name="AS_UNIQUEID" val="968"/>
</p:tagLst>
</file>

<file path=ppt/tags/tag461.xml><?xml version="1.0" encoding="utf-8"?>
<p:tagLst xmlns:p="http://schemas.openxmlformats.org/presentationml/2006/main">
  <p:tag name="AS_UNIQUEID" val="969"/>
</p:tagLst>
</file>

<file path=ppt/tags/tag462.xml><?xml version="1.0" encoding="utf-8"?>
<p:tagLst xmlns:p="http://schemas.openxmlformats.org/presentationml/2006/main">
  <p:tag name="AS_UNIQUEID" val="970"/>
</p:tagLst>
</file>

<file path=ppt/tags/tag463.xml><?xml version="1.0" encoding="utf-8"?>
<p:tagLst xmlns:p="http://schemas.openxmlformats.org/presentationml/2006/main">
  <p:tag name="AS_UNIQUEID" val="971"/>
</p:tagLst>
</file>

<file path=ppt/tags/tag464.xml><?xml version="1.0" encoding="utf-8"?>
<p:tagLst xmlns:p="http://schemas.openxmlformats.org/presentationml/2006/main">
  <p:tag name="AS_UNIQUEID" val="972"/>
</p:tagLst>
</file>

<file path=ppt/tags/tag465.xml><?xml version="1.0" encoding="utf-8"?>
<p:tagLst xmlns:p="http://schemas.openxmlformats.org/presentationml/2006/main">
  <p:tag name="AS_UNIQUEID" val="973"/>
</p:tagLst>
</file>

<file path=ppt/tags/tag466.xml><?xml version="1.0" encoding="utf-8"?>
<p:tagLst xmlns:p="http://schemas.openxmlformats.org/presentationml/2006/main">
  <p:tag name="AS_UNIQUEID" val="974"/>
</p:tagLst>
</file>

<file path=ppt/tags/tag467.xml><?xml version="1.0" encoding="utf-8"?>
<p:tagLst xmlns:p="http://schemas.openxmlformats.org/presentationml/2006/main">
  <p:tag name="AS_UNIQUEID" val="975"/>
</p:tagLst>
</file>

<file path=ppt/tags/tag468.xml><?xml version="1.0" encoding="utf-8"?>
<p:tagLst xmlns:p="http://schemas.openxmlformats.org/presentationml/2006/main">
  <p:tag name="AS_UNIQUEID" val="976"/>
</p:tagLst>
</file>

<file path=ppt/tags/tag469.xml><?xml version="1.0" encoding="utf-8"?>
<p:tagLst xmlns:p="http://schemas.openxmlformats.org/presentationml/2006/main">
  <p:tag name="AS_UNIQUEID" val="977"/>
</p:tagLst>
</file>

<file path=ppt/tags/tag470.xml><?xml version="1.0" encoding="utf-8"?>
<p:tagLst xmlns:p="http://schemas.openxmlformats.org/presentationml/2006/main">
  <p:tag name="AS_UNIQUEID" val="978"/>
</p:tagLst>
</file>

<file path=ppt/tags/tag471.xml><?xml version="1.0" encoding="utf-8"?>
<p:tagLst xmlns:p="http://schemas.openxmlformats.org/presentationml/2006/main">
  <p:tag name="AS_UNIQUEID" val="979"/>
</p:tagLst>
</file>

<file path=ppt/tags/tag472.xml><?xml version="1.0" encoding="utf-8"?>
<p:tagLst xmlns:p="http://schemas.openxmlformats.org/presentationml/2006/main">
  <p:tag name="AS_UNIQUEID" val="980"/>
</p:tagLst>
</file>

<file path=ppt/tags/tag473.xml><?xml version="1.0" encoding="utf-8"?>
<p:tagLst xmlns:p="http://schemas.openxmlformats.org/presentationml/2006/main">
  <p:tag name="AS_UNIQUEID" val="509"/>
</p:tagLst>
</file>

<file path=ppt/tags/tag474.xml><?xml version="1.0" encoding="utf-8"?>
<p:tagLst xmlns:p="http://schemas.openxmlformats.org/presentationml/2006/main">
  <p:tag name="AS_UNIQUEID" val="510"/>
</p:tagLst>
</file>

<file path=ppt/tags/tag475.xml><?xml version="1.0" encoding="utf-8"?>
<p:tagLst xmlns:p="http://schemas.openxmlformats.org/presentationml/2006/main">
  <p:tag name="AS_UNIQUEID" val="981"/>
</p:tagLst>
</file>

<file path=ppt/tags/tag476.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Office 主题​​">
  <a:themeElements>
    <a:clrScheme name="自定义 420">
      <a:dk1>
        <a:sysClr val="windowText" lastClr="000000"/>
      </a:dk1>
      <a:lt1>
        <a:sysClr val="window" lastClr="FFFFFF"/>
      </a:lt1>
      <a:dk2>
        <a:srgbClr val="44546A"/>
      </a:dk2>
      <a:lt2>
        <a:srgbClr val="E7E6E6"/>
      </a:lt2>
      <a:accent1>
        <a:srgbClr val="48887C"/>
      </a:accent1>
      <a:accent2>
        <a:srgbClr val="48887C"/>
      </a:accent2>
      <a:accent3>
        <a:srgbClr val="48887C"/>
      </a:accent3>
      <a:accent4>
        <a:srgbClr val="48887C"/>
      </a:accent4>
      <a:accent5>
        <a:srgbClr val="48887C"/>
      </a:accent5>
      <a:accent6>
        <a:srgbClr val="48887C"/>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自定义设计方案">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panose="020b0503020204020204" charset="-122"/>
        <a:cs typeface="Arial"/>
      </a:majorFont>
      <a:minorFont>
        <a:latin typeface="Arial"/>
        <a:ea typeface="微软雅黑" panose="020b0503020204020204" charset="-122"/>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265</Paragraphs>
  <Slides>56</Slides>
  <Notes>20</Notes>
  <TotalTime>0</TotalTime>
  <HiddenSlides>0</HiddenSlides>
  <MMClips>0</MMClips>
  <ScaleCrop>0</ScaleCrop>
  <HeadingPairs>
    <vt:vector baseType="variant" size="6">
      <vt:variant>
        <vt:lpstr>Fonts used</vt:lpstr>
      </vt:variant>
      <vt:variant>
        <vt:i4>21</vt:i4>
      </vt:variant>
      <vt:variant>
        <vt:lpstr>Theme</vt:lpstr>
      </vt:variant>
      <vt:variant>
        <vt:i4>1</vt:i4>
      </vt:variant>
      <vt:variant>
        <vt:lpstr>Slide Titles</vt:lpstr>
      </vt:variant>
      <vt:variant>
        <vt:i4>56</vt:i4>
      </vt:variant>
    </vt:vector>
  </HeadingPairs>
  <TitlesOfParts>
    <vt:vector baseType="lpstr" size="78">
      <vt:lpstr>Arial</vt:lpstr>
      <vt:lpstr>等线 Light</vt:lpstr>
      <vt:lpstr>等线</vt:lpstr>
      <vt:lpstr>微软雅黑</vt:lpstr>
      <vt:lpstr>Wingdings</vt:lpstr>
      <vt:lpstr>Calibri Light</vt:lpstr>
      <vt:lpstr>Calibri</vt:lpstr>
      <vt:lpstr>宋体</vt:lpstr>
      <vt:lpstr>新宋体</vt:lpstr>
      <vt:lpstr>华文隶书</vt:lpstr>
      <vt:lpstr>楷体_GB2312</vt:lpstr>
      <vt:lpstr>黑体</vt:lpstr>
      <vt:lpstr>仿宋_GB2312</vt:lpstr>
      <vt:lpstr>楷体</vt:lpstr>
      <vt:lpstr>Verdana</vt:lpstr>
      <vt:lpstr>Times New Roman</vt:lpstr>
      <vt:lpstr>仿宋</vt:lpstr>
      <vt:lpstr>汉仪南宫体简</vt:lpstr>
      <vt:lpstr>隶书</vt:lpstr>
      <vt:lpstr>NEU-BZ-S92</vt:lpstr>
      <vt:lpstr>方正书宋_GBK</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2021-08-02T18:08:33.824</cp:lastPrinted>
  <dcterms:created xsi:type="dcterms:W3CDTF">2021-08-02T18:08:33Z</dcterms:created>
  <dcterms:modified xsi:type="dcterms:W3CDTF">2021-08-02T10:08:41Z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