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680"/>
            <a:ext cx="9768840" cy="2387600"/>
          </a:xfrm>
        </p:spPr>
        <p:txBody>
          <a:bodyPr>
            <a:normAutofit fontScale="90000"/>
          </a:bodyPr>
          <a:p>
            <a:r>
              <a:rPr lang="zh-CN" altLang="en-US" sz="7200" b="1">
                <a:latin typeface="微软雅黑" charset="0"/>
                <a:ea typeface="微软雅黑" charset="0"/>
              </a:rPr>
              <a:t>什么样的作文该打高分？</a:t>
            </a:r>
            <a:br>
              <a:rPr lang="zh-CN" altLang="en-US">
                <a:latin typeface="微软雅黑" charset="0"/>
                <a:ea typeface="微软雅黑" charset="0"/>
              </a:rPr>
            </a:br>
            <a:br>
              <a:rPr lang="zh-CN" altLang="en-US">
                <a:latin typeface="微软雅黑" charset="0"/>
                <a:ea typeface="微软雅黑" charset="0"/>
              </a:rPr>
            </a:br>
            <a:r>
              <a:rPr lang="zh-CN" altLang="en-US" sz="4000">
                <a:latin typeface="微软雅黑" charset="0"/>
                <a:ea typeface="微软雅黑" charset="0"/>
              </a:rPr>
              <a:t>——教你如何给作文评分</a:t>
            </a:r>
            <a:endParaRPr lang="zh-CN" altLang="en-US">
              <a:latin typeface="微软雅黑" charset="0"/>
              <a:ea typeface="微软雅黑" charset="0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r>
              <a:rPr lang="zh-CN" altLang="en-US" b="1">
                <a:sym typeface="+mn-ea"/>
              </a:rPr>
              <a:t>詹保胜</a:t>
            </a:r>
            <a:endParaRPr lang="zh-CN" altLang="en-US" b="1">
              <a:sym typeface="+mn-ea"/>
            </a:endParaRPr>
          </a:p>
          <a:p>
            <a:r>
              <a:rPr lang="en-US" altLang="zh-CN" b="1">
                <a:sym typeface="+mn-ea"/>
              </a:rPr>
              <a:t>2016.01.03</a:t>
            </a:r>
            <a:endParaRPr lang="en-US" altLang="zh-CN" b="1">
              <a:sym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6000" b="1">
                <a:latin typeface="微软雅黑" charset="0"/>
                <a:ea typeface="微软雅黑" charset="0"/>
              </a:rPr>
              <a:t> 一、且看作文题（二选一）</a:t>
            </a:r>
            <a:endParaRPr lang="zh-CN" altLang="en-US" sz="6000" b="1">
              <a:latin typeface="微软雅黑" charset="0"/>
              <a:ea typeface="微软雅黑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468120"/>
            <a:ext cx="10515600" cy="4650740"/>
          </a:xfrm>
          <a:solidFill>
            <a:schemeClr val="accent2"/>
          </a:solidFill>
        </p:spPr>
        <p:txBody>
          <a:bodyPr>
            <a:normAutofit lnSpcReduction="10000"/>
          </a:bodyPr>
          <a:p>
            <a:pPr/>
            <a:r>
              <a:rPr lang="zh-CN" altLang="en-US" b="1">
                <a:latin typeface="黑体" charset="0"/>
                <a:ea typeface="黑体" charset="0"/>
              </a:rPr>
              <a:t>（1）材料作文：杨绛曾说：“直到人生的最后才发现，人生最曼妙的风景竟是内心的从容与淡定，曾一直期望得到外界的认可，却发现：世界是自己的，与他人毫无关系。”</a:t>
            </a:r>
            <a:endParaRPr lang="zh-CN" altLang="en-US" b="1">
              <a:latin typeface="黑体" charset="0"/>
              <a:ea typeface="黑体" charset="0"/>
            </a:endParaRPr>
          </a:p>
          <a:p>
            <a:pPr/>
            <a:r>
              <a:rPr lang="zh-CN" altLang="en-US" b="1">
                <a:latin typeface="黑体" charset="0"/>
                <a:ea typeface="黑体" charset="0"/>
              </a:rPr>
              <a:t>杨绛先生的话带给你怎样的启迪和思考？</a:t>
            </a:r>
            <a:endParaRPr lang="zh-CN" altLang="en-US" b="1">
              <a:latin typeface="黑体" charset="0"/>
              <a:ea typeface="黑体" charset="0"/>
            </a:endParaRPr>
          </a:p>
          <a:p>
            <a:pPr/>
            <a:r>
              <a:rPr lang="zh-CN" altLang="en-US" b="1">
                <a:latin typeface="黑体" charset="0"/>
                <a:ea typeface="黑体" charset="0"/>
              </a:rPr>
              <a:t>写作要求：①选好角度，②确定立意，③自主拟题，④明确文体（不要写成诗歌），⑤不要脱离材料内容及含意的范围作文，⑥不少于800字。</a:t>
            </a:r>
            <a:endParaRPr lang="zh-CN" altLang="en-US" b="1">
              <a:latin typeface="黑体" charset="0"/>
              <a:ea typeface="黑体" charset="0"/>
            </a:endParaRPr>
          </a:p>
          <a:p>
            <a:pPr/>
            <a:r>
              <a:rPr lang="zh-CN" altLang="en-US" b="1">
                <a:latin typeface="黑体" charset="0"/>
                <a:ea typeface="黑体" charset="0"/>
              </a:rPr>
              <a:t>   （2）半命题作文：给         留些空隙。</a:t>
            </a:r>
            <a:endParaRPr lang="zh-CN" altLang="en-US" b="1">
              <a:latin typeface="黑体" charset="0"/>
              <a:ea typeface="黑体" charset="0"/>
            </a:endParaRPr>
          </a:p>
          <a:p>
            <a:pPr/>
            <a:r>
              <a:rPr lang="zh-CN" altLang="en-US" b="1">
                <a:latin typeface="黑体" charset="0"/>
                <a:ea typeface="黑体" charset="0"/>
              </a:rPr>
              <a:t>写作要求：①将标题补充完整，②明确文体（不要写成诗歌），③不要脱离材料内容及含意的范围作文，④不少于800字。</a:t>
            </a:r>
            <a:endParaRPr lang="zh-CN" altLang="en-US" b="1"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p>
            <a:r>
              <a:rPr lang="zh-CN" altLang="en-US" sz="5400" b="1">
                <a:latin typeface="微软雅黑" charset="0"/>
                <a:ea typeface="微软雅黑" charset="0"/>
              </a:rPr>
              <a:t>二、我给作文评分的依据是什么？</a:t>
            </a:r>
            <a:endParaRPr lang="zh-CN" altLang="en-US" sz="5400" b="1">
              <a:latin typeface="微软雅黑" charset="0"/>
              <a:ea typeface="微软雅黑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p>
            <a:r>
              <a:rPr lang="zh-CN" altLang="en-US" b="1"/>
              <a:t>首先看审题情况。</a:t>
            </a:r>
            <a:endParaRPr lang="zh-CN" altLang="en-US" b="1"/>
          </a:p>
          <a:p>
            <a:r>
              <a:rPr lang="zh-CN" altLang="en-US" b="1"/>
              <a:t>作文题（1），抓住关键观点：人生最曼妙的风景是内心的从容与淡定。也就是说，我们写作时紧紧围绕“内心的从容与淡定”写，或赞成，或否定皆可。审题准，打分以40分为底线。审题偏，以40分为顶峰。</a:t>
            </a:r>
            <a:endParaRPr lang="zh-CN" altLang="en-US" b="1"/>
          </a:p>
          <a:p>
            <a:r>
              <a:rPr lang="zh-CN" altLang="en-US" b="1"/>
              <a:t>作文题（2），给     留些空隙。审题时首先思考为什么要留些空隙，因为太密太挤太多太近。其次要考虑留些空隙有什么作用，留些空隙，给彼此回旋的余地，彼此宽松方可不迷失自我。再次考虑什么方面需要留些空隙：实的方面，侧重于空间距离，如楼与楼，树与树，人与人等；虚的方面，侧重于情感，如友情爱情亲情师生情等等。</a:t>
            </a:r>
            <a:endParaRPr lang="zh-CN" altLang="en-US" b="1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6000" b="1">
                <a:sym typeface="+mn-ea"/>
              </a:rPr>
              <a:t>其次看构思情况。</a:t>
            </a:r>
            <a:endParaRPr lang="zh-CN" altLang="en-US" sz="6000" b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solidFill>
            <a:schemeClr val="accent2"/>
          </a:solidFill>
        </p:spPr>
        <p:txBody>
          <a:bodyPr>
            <a:noAutofit/>
          </a:bodyPr>
          <a:p>
            <a:r>
              <a:rPr lang="zh-CN" altLang="en-US" sz="3600" b="1"/>
              <a:t>本次作文训练的主要目的是使用新模式写作记叙文。我在写作指导时提供了可参考的数种新模式：日记体，书信体，微信体，微博体，应用文体，说明文体，等等。每一种模式都有各自规范，都总体是记叙文模式。</a:t>
            </a:r>
            <a:endParaRPr lang="zh-CN" altLang="en-US" sz="3600" b="1"/>
          </a:p>
          <a:p>
            <a:r>
              <a:rPr lang="zh-CN" altLang="en-US" sz="3600" b="1"/>
              <a:t>为了鼓励大胆创新行为，我事先承诺，但凡创新模式文章，48分起评。（审题偏除外）</a:t>
            </a:r>
            <a:endParaRPr lang="zh-CN" altLang="en-US" sz="3600" b="1"/>
          </a:p>
          <a:p>
            <a:r>
              <a:rPr lang="zh-CN" altLang="en-US" sz="3600" b="1"/>
              <a:t>没有尝试创新的文章，不得超过48分。</a:t>
            </a:r>
            <a:endParaRPr lang="zh-CN" altLang="en-US" sz="3600" b="1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p>
            <a:r>
              <a:rPr lang="zh-CN" altLang="en-US" sz="5400" b="1">
                <a:sym typeface="+mn-ea"/>
              </a:rPr>
              <a:t>再次看作文立意选材情况。</a:t>
            </a:r>
            <a:endParaRPr lang="zh-CN" altLang="en-US" sz="5400" b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/>
            <a:r>
              <a:rPr lang="zh-CN" altLang="en-US" b="1">
                <a:latin typeface="微软雅黑" charset="0"/>
                <a:ea typeface="微软雅黑" charset="0"/>
              </a:rPr>
              <a:t>自古文章立意分“小我”与“大我”：“小我”是我手写我心，若能通过“小我”写出人生大道理至性情，也可判高分。如苏轼《赤壁赋》阐述“人生要随缘自适随遇而安”的大道理，归有光《项脊轩志》写出自己对于祖母、母亲与妻子的至性情。“大我”是将心比心，勉力人性；肩负历史使命，为时代立言。如杜牧《阿房宫赋》借秦朝灭亡于奢华之教训来讽谏唐皇帝，林觉民《与妻书》以解救天下人苦难为己任舍小家为大家。</a:t>
            </a:r>
            <a:endParaRPr lang="zh-CN" altLang="en-US" b="1">
              <a:latin typeface="微软雅黑" charset="0"/>
              <a:ea typeface="微软雅黑" charset="0"/>
            </a:endParaRPr>
          </a:p>
          <a:p>
            <a:r>
              <a:rPr lang="zh-CN" altLang="en-US" b="1">
                <a:latin typeface="微软雅黑" charset="0"/>
                <a:ea typeface="微软雅黑" charset="0"/>
              </a:rPr>
              <a:t>文章立意趋向以向上为佳。心中有佛，扬善播美。人皆有佛性，作恶之人弃恶从善，即可成佛。</a:t>
            </a:r>
            <a:endParaRPr lang="zh-CN" altLang="en-US" b="1">
              <a:latin typeface="微软雅黑" charset="0"/>
              <a:ea typeface="微软雅黑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957580"/>
            <a:ext cx="10515600" cy="5220335"/>
          </a:xfrm>
        </p:spPr>
        <p:txBody>
          <a:bodyPr/>
          <a:p>
            <a:r>
              <a:rPr lang="zh-CN" altLang="en-US" sz="3200" b="1"/>
              <a:t>再次看亮点。每一篇高分文章都必须有亮点，有人描写出色，高走；有人引用出众，高走；有人修辞出彩，高走；有人抽丝剥茧，深刻，高走；有人嬉笑怒骂，灵动，高走；等等，不一而足。</a:t>
            </a:r>
            <a:endParaRPr lang="zh-CN" altLang="en-US" sz="3200" b="1"/>
          </a:p>
          <a:p>
            <a:endParaRPr lang="zh-CN" altLang="en-US" sz="3600" b="1"/>
          </a:p>
          <a:p>
            <a:r>
              <a:rPr lang="zh-CN" altLang="en-US" sz="3200" b="1"/>
              <a:t>最后看书写。觉得舒适，就多给点；觉得难受，就委屈他一下。有错别字的，发现1个扣1分，最多可以扣10分。</a:t>
            </a:r>
            <a:endParaRPr lang="zh-CN" altLang="en-US" sz="3200" b="1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rcRect t="10648" r="18270" b="3714"/>
          <a:stretch>
            <a:fillRect/>
          </a:stretch>
        </p:blipFill>
        <p:spPr>
          <a:xfrm>
            <a:off x="936625" y="337820"/>
            <a:ext cx="10967085" cy="623760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1098</Words>
  <Application>Kingsoft Office WPP</Application>
  <PresentationFormat>宽屏</PresentationFormat>
  <Paragraphs>34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</cp:revision>
  <dcterms:created xsi:type="dcterms:W3CDTF">2016-01-03T01:22:36Z</dcterms:created>
  <dcterms:modified xsi:type="dcterms:W3CDTF">2016-01-03T03:16:45Z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2052-10.1.0.5400</vt:lpwstr>
  </property>
</Properties>
</file>