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bin" ContentType="application/vnd.openxmlformats-officedocument.oleObject"/>
  <Default Extension="png" ContentType="image/png"/>
  <Default Extension="emf" ContentType="image/x-emf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1" r:id="rId2"/>
  </p:sldMasterIdLst>
  <p:notesMasterIdLst>
    <p:notesMasterId r:id="rId3"/>
  </p:notesMasterIdLst>
  <p:sldIdLst>
    <p:sldId id="455" r:id="rId4"/>
    <p:sldId id="373" r:id="rId5"/>
    <p:sldId id="374" r:id="rId6"/>
    <p:sldId id="375" r:id="rId7"/>
    <p:sldId id="376" r:id="rId8"/>
    <p:sldId id="379" r:id="rId9"/>
    <p:sldId id="824" r:id="rId10"/>
    <p:sldId id="381" r:id="rId11"/>
    <p:sldId id="789" r:id="rId12"/>
    <p:sldId id="791" r:id="rId13"/>
    <p:sldId id="378" r:id="rId14"/>
    <p:sldId id="790" r:id="rId15"/>
    <p:sldId id="794" r:id="rId16"/>
    <p:sldId id="825" r:id="rId17"/>
    <p:sldId id="835" r:id="rId18"/>
    <p:sldId id="383" r:id="rId19"/>
  </p:sldIdLst>
  <p:sldSz cx="9144000" cy="6858000" type="screen4x3"/>
  <p:notesSz cx="6858000" cy="9144000"/>
  <p:custDataLst>
    <p:tags r:id="rId20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2">
          <p15:clr>
            <a:srgbClr val="A4A3A4"/>
          </p15:clr>
        </p15:guide>
        <p15:guide id="2" pos="3007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9"/>
    <p:restoredTop sz="94581"/>
  </p:normalViewPr>
  <p:slideViewPr>
    <p:cSldViewPr showGuides="1">
      <p:cViewPr varScale="1">
        <p:scale>
          <a:sx n="73" d="100"/>
          <a:sy n="73" d="100"/>
        </p:scale>
        <p:origin x="594" y="78"/>
      </p:cViewPr>
      <p:guideLst>
        <p:guide orient="horz" pos="2202"/>
        <p:guide pos="300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tags" Target="tags/tag391.xml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4.xml" /><Relationship Id="rId2" Type="http://schemas.openxmlformats.org/officeDocument/2006/relationships/tags" Target="../tags/tag165.xml" /><Relationship Id="rId3" Type="http://schemas.openxmlformats.org/officeDocument/2006/relationships/tags" Target="../tags/tag166.xml" /><Relationship Id="rId4" Type="http://schemas.openxmlformats.org/officeDocument/2006/relationships/tags" Target="../tags/tag167.xml" /><Relationship Id="rId5" Type="http://schemas.openxmlformats.org/officeDocument/2006/relationships/tags" Target="../tags/tag168.xml" /><Relationship Id="rId6" Type="http://schemas.openxmlformats.org/officeDocument/2006/relationships/tags" Target="../tags/tag169.xml" /><Relationship Id="rId7" Type="http://schemas.openxmlformats.org/officeDocument/2006/relationships/tags" Target="../tags/tag170.xml" /><Relationship Id="rId8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46082" name="页眉占位符 4608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46083" name="日期占位符 4608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fontAlgn="base"/>
            <a:endParaRPr lang="zh-CN" altLang="en-US" sz="1200" strike="noStrike" noProof="1"/>
          </a:p>
        </p:txBody>
      </p:sp>
      <p:sp>
        <p:nvSpPr>
          <p:cNvPr id="74756" name="幻灯片图像占位符 46083"/>
          <p:cNvSpPr>
            <a:spLocks noGrp="1" noRot="1" noChangeAspect="1" noTextEdit="1"/>
          </p:cNvSpPr>
          <p:nvPr>
            <p:ph type="sldImg" idx="6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4757" name="文本占位符 46084"/>
          <p:cNvSpPr>
            <a:spLocks noGrp="1"/>
          </p:cNvSpPr>
          <p:nvPr>
            <p:ph type="body" sz="quarter" idx="7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46086" name="页脚占位符 4608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46087" name="灯片编号占位符 4608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zh-CN" altLang="en-US" sz="120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150005883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0.xml" /><Relationship Id="rId2" Type="http://schemas.openxmlformats.org/officeDocument/2006/relationships/tags" Target="../tags/tag71.xml" /><Relationship Id="rId3" Type="http://schemas.openxmlformats.org/officeDocument/2006/relationships/tags" Target="../tags/tag72.xml" /><Relationship Id="rId4" Type="http://schemas.openxmlformats.org/officeDocument/2006/relationships/tags" Target="../tags/tag73.xml" /><Relationship Id="rId5" Type="http://schemas.openxmlformats.org/officeDocument/2006/relationships/tags" Target="../tags/tag74.xml" /><Relationship Id="rId6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4.xml" /><Relationship Id="rId2" Type="http://schemas.openxmlformats.org/officeDocument/2006/relationships/tags" Target="../tags/tag85.xml" /><Relationship Id="rId3" Type="http://schemas.openxmlformats.org/officeDocument/2006/relationships/tags" Target="../tags/tag86.xml" /><Relationship Id="rId4" Type="http://schemas.openxmlformats.org/officeDocument/2006/relationships/tags" Target="../tags/tag87.xml" /><Relationship Id="rId5" Type="http://schemas.openxmlformats.org/officeDocument/2006/relationships/tags" Target="../tags/tag88.xml" /><Relationship Id="rId6" Type="http://schemas.openxmlformats.org/officeDocument/2006/relationships/tags" Target="../tags/tag89.xml" /><Relationship Id="rId7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0.xml" /><Relationship Id="rId2" Type="http://schemas.openxmlformats.org/officeDocument/2006/relationships/tags" Target="../tags/tag91.xml" /><Relationship Id="rId3" Type="http://schemas.openxmlformats.org/officeDocument/2006/relationships/tags" Target="../tags/tag92.xml" /><Relationship Id="rId4" Type="http://schemas.openxmlformats.org/officeDocument/2006/relationships/tags" Target="../tags/tag93.xml" /><Relationship Id="rId5" Type="http://schemas.openxmlformats.org/officeDocument/2006/relationships/tags" Target="../tags/tag94.xml" /><Relationship Id="rId6" Type="http://schemas.openxmlformats.org/officeDocument/2006/relationships/tags" Target="../tags/tag95.xml" /><Relationship Id="rId7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6.xml" /><Relationship Id="rId2" Type="http://schemas.openxmlformats.org/officeDocument/2006/relationships/tags" Target="../tags/tag97.xml" /><Relationship Id="rId3" Type="http://schemas.openxmlformats.org/officeDocument/2006/relationships/tags" Target="../tags/tag98.xml" /><Relationship Id="rId4" Type="http://schemas.openxmlformats.org/officeDocument/2006/relationships/tags" Target="../tags/tag99.xml" /><Relationship Id="rId5" Type="http://schemas.openxmlformats.org/officeDocument/2006/relationships/tags" Target="../tags/tag100.xml" /><Relationship Id="rId6" Type="http://schemas.openxmlformats.org/officeDocument/2006/relationships/tags" Target="../tags/tag101.xml" /><Relationship Id="rId7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2.xml" /><Relationship Id="rId2" Type="http://schemas.openxmlformats.org/officeDocument/2006/relationships/tags" Target="../tags/tag103.xml" /><Relationship Id="rId3" Type="http://schemas.openxmlformats.org/officeDocument/2006/relationships/tags" Target="../tags/tag104.xml" /><Relationship Id="rId4" Type="http://schemas.openxmlformats.org/officeDocument/2006/relationships/tags" Target="../tags/tag105.xml" /><Relationship Id="rId5" Type="http://schemas.openxmlformats.org/officeDocument/2006/relationships/tags" Target="../tags/tag106.xml" /><Relationship Id="rId6" Type="http://schemas.openxmlformats.org/officeDocument/2006/relationships/tags" Target="../tags/tag107.xml" /><Relationship Id="rId7" Type="http://schemas.openxmlformats.org/officeDocument/2006/relationships/tags" Target="../tags/tag108.xml" /><Relationship Id="rId8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9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110.xml" /><Relationship Id="rId3" Type="http://schemas.openxmlformats.org/officeDocument/2006/relationships/tags" Target="../tags/tag111.xml" /><Relationship Id="rId4" Type="http://schemas.openxmlformats.org/officeDocument/2006/relationships/tags" Target="../tags/tag112.xml" /><Relationship Id="rId5" Type="http://schemas.openxmlformats.org/officeDocument/2006/relationships/tags" Target="../tags/tag113.xml" /><Relationship Id="rId6" Type="http://schemas.openxmlformats.org/officeDocument/2006/relationships/tags" Target="../tags/tag114.xml" /><Relationship Id="rId7" Type="http://schemas.openxmlformats.org/officeDocument/2006/relationships/tags" Target="../tags/tag115.xml" /><Relationship Id="rId8" Type="http://schemas.openxmlformats.org/officeDocument/2006/relationships/tags" Target="../tags/tag116.xml" /><Relationship Id="rId9" Type="http://schemas.openxmlformats.org/officeDocument/2006/relationships/tags" Target="../tags/tag117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8.xml" /><Relationship Id="rId2" Type="http://schemas.openxmlformats.org/officeDocument/2006/relationships/tags" Target="../tags/tag119.xml" /><Relationship Id="rId3" Type="http://schemas.openxmlformats.org/officeDocument/2006/relationships/tags" Target="../tags/tag120.xml" /><Relationship Id="rId4" Type="http://schemas.openxmlformats.org/officeDocument/2006/relationships/tags" Target="../tags/tag121.xml" /><Relationship Id="rId5" Type="http://schemas.openxmlformats.org/officeDocument/2006/relationships/tags" Target="../tags/tag122.xml" /><Relationship Id="rId6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3.xml" /><Relationship Id="rId2" Type="http://schemas.openxmlformats.org/officeDocument/2006/relationships/tags" Target="../tags/tag124.xml" /><Relationship Id="rId3" Type="http://schemas.openxmlformats.org/officeDocument/2006/relationships/tags" Target="../tags/tag125.xml" /><Relationship Id="rId4" Type="http://schemas.openxmlformats.org/officeDocument/2006/relationships/tags" Target="../tags/tag126.xml" /><Relationship Id="rId5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7.xml" /><Relationship Id="rId2" Type="http://schemas.openxmlformats.org/officeDocument/2006/relationships/tags" Target="../tags/tag128.xml" /><Relationship Id="rId3" Type="http://schemas.openxmlformats.org/officeDocument/2006/relationships/tags" Target="../tags/tag129.xml" /><Relationship Id="rId4" Type="http://schemas.openxmlformats.org/officeDocument/2006/relationships/tags" Target="../tags/tag130.xml" /><Relationship Id="rId5" Type="http://schemas.openxmlformats.org/officeDocument/2006/relationships/tags" Target="../tags/tag131.xml" /><Relationship Id="rId6" Type="http://schemas.openxmlformats.org/officeDocument/2006/relationships/tags" Target="../tags/tag132.xml" /><Relationship Id="rId7" Type="http://schemas.openxmlformats.org/officeDocument/2006/relationships/tags" Target="../tags/tag133.xml" /><Relationship Id="rId8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4.xml" /><Relationship Id="rId2" Type="http://schemas.openxmlformats.org/officeDocument/2006/relationships/tags" Target="../tags/tag135.xml" /><Relationship Id="rId3" Type="http://schemas.openxmlformats.org/officeDocument/2006/relationships/tags" Target="../tags/tag136.xml" /><Relationship Id="rId4" Type="http://schemas.openxmlformats.org/officeDocument/2006/relationships/tags" Target="../tags/tag137.xml" /><Relationship Id="rId5" Type="http://schemas.openxmlformats.org/officeDocument/2006/relationships/tags" Target="../tags/tag138.xml" /><Relationship Id="rId6" Type="http://schemas.openxmlformats.org/officeDocument/2006/relationships/tags" Target="../tags/tag139.xml" /><Relationship Id="rId7" Type="http://schemas.openxmlformats.org/officeDocument/2006/relationships/tags" Target="../tags/tag140.xml" /><Relationship Id="rId8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1.xml" /><Relationship Id="rId2" Type="http://schemas.openxmlformats.org/officeDocument/2006/relationships/tags" Target="../tags/tag142.xml" /><Relationship Id="rId3" Type="http://schemas.openxmlformats.org/officeDocument/2006/relationships/tags" Target="../tags/tag143.xml" /><Relationship Id="rId4" Type="http://schemas.openxmlformats.org/officeDocument/2006/relationships/tags" Target="../tags/tag144.xml" /><Relationship Id="rId5" Type="http://schemas.openxmlformats.org/officeDocument/2006/relationships/tags" Target="../tags/tag145.xml" /><Relationship Id="rId6" Type="http://schemas.openxmlformats.org/officeDocument/2006/relationships/tags" Target="../tags/tag146.xml" /><Relationship Id="rId7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7.xml" /><Relationship Id="rId2" Type="http://schemas.openxmlformats.org/officeDocument/2006/relationships/tags" Target="../tags/tag148.xml" /><Relationship Id="rId3" Type="http://schemas.openxmlformats.org/officeDocument/2006/relationships/tags" Target="../tags/tag149.xml" /><Relationship Id="rId4" Type="http://schemas.openxmlformats.org/officeDocument/2006/relationships/tags" Target="../tags/tag150.xml" /><Relationship Id="rId5" Type="http://schemas.openxmlformats.org/officeDocument/2006/relationships/tags" Target="../tags/tag151.xml" /><Relationship Id="rId6" Type="http://schemas.openxmlformats.org/officeDocument/2006/relationships/tags" Target="../tags/tag152.xml" /><Relationship Id="rId7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3.xml" /><Relationship Id="rId2" Type="http://schemas.openxmlformats.org/officeDocument/2006/relationships/tags" Target="../tags/tag154.xml" /><Relationship Id="rId3" Type="http://schemas.openxmlformats.org/officeDocument/2006/relationships/tags" Target="../tags/tag155.xml" /><Relationship Id="rId4" Type="http://schemas.openxmlformats.org/officeDocument/2006/relationships/tags" Target="../tags/tag156.xml" /><Relationship Id="rId5" Type="http://schemas.openxmlformats.org/officeDocument/2006/relationships/tags" Target="../tags/tag157.xml" /><Relationship Id="rId6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  <p:custDataLst>
              <p:tags r:id="rId2"/>
            </p:custDataLst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  <p:custDataLst>
              <p:tags r:id="rId2"/>
            </p:custDataLst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ags" Target="../tags/tag75.xml" /><Relationship Id="rId14" Type="http://schemas.openxmlformats.org/officeDocument/2006/relationships/tags" Target="../tags/tag76.xml" /><Relationship Id="rId15" Type="http://schemas.openxmlformats.org/officeDocument/2006/relationships/tags" Target="../tags/tag77.xml" /><Relationship Id="rId16" Type="http://schemas.openxmlformats.org/officeDocument/2006/relationships/tags" Target="../tags/tag78.xml" /><Relationship Id="rId17" Type="http://schemas.openxmlformats.org/officeDocument/2006/relationships/tags" Target="../tags/tag79.xml" /><Relationship Id="rId18" Type="http://schemas.openxmlformats.org/officeDocument/2006/relationships/tags" Target="../tags/tag80.xml" /><Relationship Id="rId19" Type="http://schemas.openxmlformats.org/officeDocument/2006/relationships/tags" Target="../tags/tag81.xml" /><Relationship Id="rId2" Type="http://schemas.openxmlformats.org/officeDocument/2006/relationships/slideLayout" Target="../slideLayouts/slideLayout2.xml" /><Relationship Id="rId20" Type="http://schemas.openxmlformats.org/officeDocument/2006/relationships/image" Target="../media/image1.png" /><Relationship Id="rId21" Type="http://schemas.openxmlformats.org/officeDocument/2006/relationships/tags" Target="../tags/tag82.xml" /><Relationship Id="rId22" Type="http://schemas.openxmlformats.org/officeDocument/2006/relationships/image" Target="../media/image2.png" /><Relationship Id="rId23" Type="http://schemas.openxmlformats.org/officeDocument/2006/relationships/tags" Target="../tags/tag83.xml" /><Relationship Id="rId24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slideLayout" Target="../slideLayouts/slideLayout23.xml" /><Relationship Id="rId12" Type="http://schemas.openxmlformats.org/officeDocument/2006/relationships/slideLayout" Target="../slideLayouts/slideLayout24.xml" /><Relationship Id="rId13" Type="http://schemas.openxmlformats.org/officeDocument/2006/relationships/tags" Target="../tags/tag158.xml" /><Relationship Id="rId14" Type="http://schemas.openxmlformats.org/officeDocument/2006/relationships/tags" Target="../tags/tag159.xml" /><Relationship Id="rId15" Type="http://schemas.openxmlformats.org/officeDocument/2006/relationships/tags" Target="../tags/tag160.xml" /><Relationship Id="rId16" Type="http://schemas.openxmlformats.org/officeDocument/2006/relationships/tags" Target="../tags/tag161.xml" /><Relationship Id="rId17" Type="http://schemas.openxmlformats.org/officeDocument/2006/relationships/tags" Target="../tags/tag162.xml" /><Relationship Id="rId18" Type="http://schemas.openxmlformats.org/officeDocument/2006/relationships/tags" Target="../tags/tag163.xml" /><Relationship Id="rId19" Type="http://schemas.openxmlformats.org/officeDocument/2006/relationships/theme" Target="../theme/theme2.xml" /><Relationship Id="rId2" Type="http://schemas.openxmlformats.org/officeDocument/2006/relationships/slideLayout" Target="../slideLayouts/slideLayout14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3"/>
          </p:custDataLst>
        </p:nvPr>
      </p:nvGrpSpPr>
      <p:grpSpPr>
        <a:xfrm>
          <a:off x="0" y="0"/>
          <a:ext cx="0" cy="0"/>
        </a:xfrm>
      </p:grpSpPr>
      <p:sp>
        <p:nvSpPr>
          <p:cNvPr id="1026" name="标题 73729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73730"/>
          <p:cNvSpPr>
            <a:spLocks noGrp="1"/>
          </p:cNvSpPr>
          <p:nvPr>
            <p:ph type="body" idx="5"/>
            <p:custDataLst>
              <p:tags r:id="rId15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73732" name="日期占位符 73731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/>
          </a:p>
        </p:txBody>
      </p:sp>
      <p:sp>
        <p:nvSpPr>
          <p:cNvPr id="73733" name="页脚占位符 73732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3734" name="灯片编号占位符 73733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  <p:grpSp>
        <p:nvGrpSpPr>
          <p:cNvPr id="7" name="Group 9"/>
          <p:cNvGrpSpPr/>
          <p:nvPr userDrawn="1">
            <p:custDataLst>
              <p:tags r:id="rId19"/>
            </p:custDataLst>
          </p:nvPr>
        </p:nvGrpSpPr>
        <p:grpSpPr>
          <a:xfrm>
            <a:off x="7727315" y="51435"/>
            <a:ext cx="1416685" cy="473075"/>
            <a:chExt cx="1135203" cy="341359"/>
          </a:xfrm>
        </p:grpSpPr>
        <p:pic>
          <p:nvPicPr>
            <p:cNvPr id="8" name="image3.png"/>
            <p:cNvPicPr/>
            <p:nvPr>
              <p:custDataLst>
                <p:tags r:id="rId21"/>
              </p:custDataLst>
            </p:nvPr>
          </p:nvPicPr>
          <p:blipFill>
            <a:blip r:embed="rId20"/>
            <a:stretch>
              <a:fillRect/>
            </a:stretch>
          </p:blipFill>
          <p:spPr>
            <a:xfrm>
              <a:off x="281542" y="0"/>
              <a:ext cx="490406" cy="17747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4.png"/>
            <p:cNvPicPr/>
            <p:nvPr>
              <p:custDataLst>
                <p:tags r:id="rId23"/>
              </p:custDataLst>
            </p:nvPr>
          </p:nvPicPr>
          <p:blipFill>
            <a:blip r:embed="rId22"/>
            <a:stretch>
              <a:fillRect/>
            </a:stretch>
          </p:blipFill>
          <p:spPr>
            <a:xfrm>
              <a:off x="0" y="187459"/>
              <a:ext cx="1135204" cy="1539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3"/>
          </p:custDataLst>
        </p:nvPr>
      </p:nvGrpSpPr>
      <p:grpSpPr>
        <a:xfrm>
          <a:off x="0" y="0"/>
          <a:ext cx="0" cy="0"/>
        </a:xfrm>
      </p:grpSpPr>
      <p:sp>
        <p:nvSpPr>
          <p:cNvPr id="3074" name="标题 73729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075" name="文本占位符 73730"/>
          <p:cNvSpPr>
            <a:spLocks noGrp="1"/>
          </p:cNvSpPr>
          <p:nvPr>
            <p:ph type="body" idx="5"/>
            <p:custDataLst>
              <p:tags r:id="rId15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73732" name="日期占位符 73731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/>
          </a:p>
        </p:txBody>
      </p:sp>
      <p:sp>
        <p:nvSpPr>
          <p:cNvPr id="73733" name="页脚占位符 73732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3734" name="灯片编号占位符 73733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177.xml" /><Relationship Id="rId11" Type="http://schemas.openxmlformats.org/officeDocument/2006/relationships/tags" Target="../tags/tag178.xml" /><Relationship Id="rId12" Type="http://schemas.openxmlformats.org/officeDocument/2006/relationships/tags" Target="../tags/tag179.xml" /><Relationship Id="rId13" Type="http://schemas.openxmlformats.org/officeDocument/2006/relationships/tags" Target="../tags/tag180.xml" /><Relationship Id="rId14" Type="http://schemas.openxmlformats.org/officeDocument/2006/relationships/tags" Target="../tags/tag181.xml" /><Relationship Id="rId15" Type="http://schemas.openxmlformats.org/officeDocument/2006/relationships/tags" Target="../tags/tag182.xml" /><Relationship Id="rId16" Type="http://schemas.openxmlformats.org/officeDocument/2006/relationships/tags" Target="../tags/tag183.xml" /><Relationship Id="rId17" Type="http://schemas.openxmlformats.org/officeDocument/2006/relationships/tags" Target="../tags/tag184.xml" /><Relationship Id="rId18" Type="http://schemas.openxmlformats.org/officeDocument/2006/relationships/tags" Target="../tags/tag185.xml" /><Relationship Id="rId19" Type="http://schemas.openxmlformats.org/officeDocument/2006/relationships/tags" Target="../tags/tag186.xml" /><Relationship Id="rId2" Type="http://schemas.openxmlformats.org/officeDocument/2006/relationships/tags" Target="../tags/tag171.xml" /><Relationship Id="rId20" Type="http://schemas.openxmlformats.org/officeDocument/2006/relationships/tags" Target="../tags/tag187.xml" /><Relationship Id="rId21" Type="http://schemas.openxmlformats.org/officeDocument/2006/relationships/tags" Target="../tags/tag188.xml" /><Relationship Id="rId22" Type="http://schemas.openxmlformats.org/officeDocument/2006/relationships/tags" Target="../tags/tag189.xml" /><Relationship Id="rId23" Type="http://schemas.openxmlformats.org/officeDocument/2006/relationships/tags" Target="../tags/tag190.xml" /><Relationship Id="rId24" Type="http://schemas.openxmlformats.org/officeDocument/2006/relationships/tags" Target="../tags/tag191.xml" /><Relationship Id="rId25" Type="http://schemas.openxmlformats.org/officeDocument/2006/relationships/tags" Target="../tags/tag192.xml" /><Relationship Id="rId26" Type="http://schemas.openxmlformats.org/officeDocument/2006/relationships/tags" Target="../tags/tag193.xml" /><Relationship Id="rId27" Type="http://schemas.openxmlformats.org/officeDocument/2006/relationships/tags" Target="../tags/tag194.xml" /><Relationship Id="rId28" Type="http://schemas.openxmlformats.org/officeDocument/2006/relationships/tags" Target="../tags/tag195.xml" /><Relationship Id="rId29" Type="http://schemas.openxmlformats.org/officeDocument/2006/relationships/tags" Target="../tags/tag196.xml" /><Relationship Id="rId3" Type="http://schemas.openxmlformats.org/officeDocument/2006/relationships/tags" Target="../tags/tag172.xml" /><Relationship Id="rId30" Type="http://schemas.openxmlformats.org/officeDocument/2006/relationships/tags" Target="../tags/tag197.xml" /><Relationship Id="rId31" Type="http://schemas.openxmlformats.org/officeDocument/2006/relationships/tags" Target="../tags/tag198.xml" /><Relationship Id="rId32" Type="http://schemas.openxmlformats.org/officeDocument/2006/relationships/tags" Target="../tags/tag199.xml" /><Relationship Id="rId33" Type="http://schemas.openxmlformats.org/officeDocument/2006/relationships/tags" Target="../tags/tag200.xml" /><Relationship Id="rId34" Type="http://schemas.openxmlformats.org/officeDocument/2006/relationships/tags" Target="../tags/tag201.xml" /><Relationship Id="rId35" Type="http://schemas.openxmlformats.org/officeDocument/2006/relationships/tags" Target="../tags/tag202.xml" /><Relationship Id="rId36" Type="http://schemas.openxmlformats.org/officeDocument/2006/relationships/tags" Target="../tags/tag203.xml" /><Relationship Id="rId37" Type="http://schemas.openxmlformats.org/officeDocument/2006/relationships/tags" Target="../tags/tag204.xml" /><Relationship Id="rId38" Type="http://schemas.openxmlformats.org/officeDocument/2006/relationships/tags" Target="../tags/tag205.xml" /><Relationship Id="rId39" Type="http://schemas.openxmlformats.org/officeDocument/2006/relationships/tags" Target="../tags/tag206.xml" /><Relationship Id="rId4" Type="http://schemas.openxmlformats.org/officeDocument/2006/relationships/tags" Target="../tags/tag173.xml" /><Relationship Id="rId40" Type="http://schemas.openxmlformats.org/officeDocument/2006/relationships/tags" Target="../tags/tag207.xml" /><Relationship Id="rId41" Type="http://schemas.openxmlformats.org/officeDocument/2006/relationships/tags" Target="../tags/tag208.xml" /><Relationship Id="rId42" Type="http://schemas.openxmlformats.org/officeDocument/2006/relationships/tags" Target="../tags/tag209.xml" /><Relationship Id="rId43" Type="http://schemas.openxmlformats.org/officeDocument/2006/relationships/tags" Target="../tags/tag210.xml" /><Relationship Id="rId44" Type="http://schemas.openxmlformats.org/officeDocument/2006/relationships/tags" Target="../tags/tag211.xml" /><Relationship Id="rId45" Type="http://schemas.openxmlformats.org/officeDocument/2006/relationships/tags" Target="../tags/tag212.xml" /><Relationship Id="rId46" Type="http://schemas.openxmlformats.org/officeDocument/2006/relationships/tags" Target="../tags/tag213.xml" /><Relationship Id="rId47" Type="http://schemas.openxmlformats.org/officeDocument/2006/relationships/tags" Target="../tags/tag214.xml" /><Relationship Id="rId48" Type="http://schemas.openxmlformats.org/officeDocument/2006/relationships/tags" Target="../tags/tag215.xml" /><Relationship Id="rId49" Type="http://schemas.openxmlformats.org/officeDocument/2006/relationships/tags" Target="../tags/tag216.xml" /><Relationship Id="rId5" Type="http://schemas.openxmlformats.org/officeDocument/2006/relationships/tags" Target="../tags/tag174.xml" /><Relationship Id="rId50" Type="http://schemas.openxmlformats.org/officeDocument/2006/relationships/tags" Target="../tags/tag217.xml" /><Relationship Id="rId51" Type="http://schemas.openxmlformats.org/officeDocument/2006/relationships/tags" Target="../tags/tag218.xml" /><Relationship Id="rId52" Type="http://schemas.openxmlformats.org/officeDocument/2006/relationships/tags" Target="../tags/tag219.xml" /><Relationship Id="rId53" Type="http://schemas.openxmlformats.org/officeDocument/2006/relationships/tags" Target="../tags/tag220.xml" /><Relationship Id="rId54" Type="http://schemas.openxmlformats.org/officeDocument/2006/relationships/tags" Target="../tags/tag221.xml" /><Relationship Id="rId55" Type="http://schemas.openxmlformats.org/officeDocument/2006/relationships/tags" Target="../tags/tag222.xml" /><Relationship Id="rId56" Type="http://schemas.openxmlformats.org/officeDocument/2006/relationships/tags" Target="../tags/tag223.xml" /><Relationship Id="rId57" Type="http://schemas.openxmlformats.org/officeDocument/2006/relationships/tags" Target="../tags/tag224.xml" /><Relationship Id="rId58" Type="http://schemas.openxmlformats.org/officeDocument/2006/relationships/tags" Target="../tags/tag225.xml" /><Relationship Id="rId59" Type="http://schemas.openxmlformats.org/officeDocument/2006/relationships/tags" Target="../tags/tag226.xml" /><Relationship Id="rId6" Type="http://schemas.openxmlformats.org/officeDocument/2006/relationships/tags" Target="../tags/tag175.xml" /><Relationship Id="rId60" Type="http://schemas.openxmlformats.org/officeDocument/2006/relationships/tags" Target="../tags/tag227.xml" /><Relationship Id="rId61" Type="http://schemas.openxmlformats.org/officeDocument/2006/relationships/tags" Target="../tags/tag228.xml" /><Relationship Id="rId62" Type="http://schemas.openxmlformats.org/officeDocument/2006/relationships/tags" Target="../tags/tag229.xml" /><Relationship Id="rId63" Type="http://schemas.openxmlformats.org/officeDocument/2006/relationships/tags" Target="../tags/tag230.xml" /><Relationship Id="rId64" Type="http://schemas.openxmlformats.org/officeDocument/2006/relationships/tags" Target="../tags/tag231.xml" /><Relationship Id="rId65" Type="http://schemas.openxmlformats.org/officeDocument/2006/relationships/tags" Target="../tags/tag232.xml" /><Relationship Id="rId66" Type="http://schemas.openxmlformats.org/officeDocument/2006/relationships/tags" Target="../tags/tag233.xml" /><Relationship Id="rId67" Type="http://schemas.openxmlformats.org/officeDocument/2006/relationships/tags" Target="../tags/tag234.xml" /><Relationship Id="rId68" Type="http://schemas.openxmlformats.org/officeDocument/2006/relationships/image" Target="../media/image5.jpeg" /><Relationship Id="rId69" Type="http://schemas.openxmlformats.org/officeDocument/2006/relationships/tags" Target="../tags/tag235.xml" /><Relationship Id="rId7" Type="http://schemas.openxmlformats.org/officeDocument/2006/relationships/image" Target="../media/image3.emf" /><Relationship Id="rId8" Type="http://schemas.openxmlformats.org/officeDocument/2006/relationships/tags" Target="../tags/tag176.xml" /><Relationship Id="rId9" Type="http://schemas.openxmlformats.org/officeDocument/2006/relationships/image" Target="../media/image4.emf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44.xml" /><Relationship Id="rId11" Type="http://schemas.openxmlformats.org/officeDocument/2006/relationships/tags" Target="../tags/tag245.xml" /><Relationship Id="rId12" Type="http://schemas.openxmlformats.org/officeDocument/2006/relationships/tags" Target="../tags/tag246.xml" /><Relationship Id="rId13" Type="http://schemas.openxmlformats.org/officeDocument/2006/relationships/tags" Target="../tags/tag247.xml" /><Relationship Id="rId2" Type="http://schemas.openxmlformats.org/officeDocument/2006/relationships/tags" Target="../tags/tag236.xml" /><Relationship Id="rId3" Type="http://schemas.openxmlformats.org/officeDocument/2006/relationships/tags" Target="../tags/tag237.xml" /><Relationship Id="rId4" Type="http://schemas.openxmlformats.org/officeDocument/2006/relationships/tags" Target="../tags/tag238.xml" /><Relationship Id="rId5" Type="http://schemas.openxmlformats.org/officeDocument/2006/relationships/tags" Target="../tags/tag239.xml" /><Relationship Id="rId6" Type="http://schemas.openxmlformats.org/officeDocument/2006/relationships/tags" Target="../tags/tag240.xml" /><Relationship Id="rId7" Type="http://schemas.openxmlformats.org/officeDocument/2006/relationships/tags" Target="../tags/tag241.xml" /><Relationship Id="rId8" Type="http://schemas.openxmlformats.org/officeDocument/2006/relationships/tags" Target="../tags/tag242.xml" /><Relationship Id="rId9" Type="http://schemas.openxmlformats.org/officeDocument/2006/relationships/tags" Target="../tags/tag243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56.xml" /><Relationship Id="rId11" Type="http://schemas.openxmlformats.org/officeDocument/2006/relationships/tags" Target="../tags/tag257.xml" /><Relationship Id="rId12" Type="http://schemas.openxmlformats.org/officeDocument/2006/relationships/tags" Target="../tags/tag258.xml" /><Relationship Id="rId13" Type="http://schemas.openxmlformats.org/officeDocument/2006/relationships/tags" Target="../tags/tag259.xml" /><Relationship Id="rId14" Type="http://schemas.openxmlformats.org/officeDocument/2006/relationships/tags" Target="../tags/tag260.xml" /><Relationship Id="rId15" Type="http://schemas.openxmlformats.org/officeDocument/2006/relationships/tags" Target="../tags/tag261.xml" /><Relationship Id="rId16" Type="http://schemas.openxmlformats.org/officeDocument/2006/relationships/tags" Target="../tags/tag262.xml" /><Relationship Id="rId17" Type="http://schemas.openxmlformats.org/officeDocument/2006/relationships/tags" Target="../tags/tag263.xml" /><Relationship Id="rId18" Type="http://schemas.openxmlformats.org/officeDocument/2006/relationships/tags" Target="../tags/tag264.xml" /><Relationship Id="rId19" Type="http://schemas.openxmlformats.org/officeDocument/2006/relationships/tags" Target="../tags/tag265.xml" /><Relationship Id="rId2" Type="http://schemas.openxmlformats.org/officeDocument/2006/relationships/tags" Target="../tags/tag248.xml" /><Relationship Id="rId20" Type="http://schemas.openxmlformats.org/officeDocument/2006/relationships/tags" Target="../tags/tag266.xml" /><Relationship Id="rId21" Type="http://schemas.openxmlformats.org/officeDocument/2006/relationships/tags" Target="../tags/tag267.xml" /><Relationship Id="rId22" Type="http://schemas.openxmlformats.org/officeDocument/2006/relationships/tags" Target="../tags/tag268.xml" /><Relationship Id="rId23" Type="http://schemas.openxmlformats.org/officeDocument/2006/relationships/tags" Target="../tags/tag269.xml" /><Relationship Id="rId24" Type="http://schemas.openxmlformats.org/officeDocument/2006/relationships/tags" Target="../tags/tag270.xml" /><Relationship Id="rId3" Type="http://schemas.openxmlformats.org/officeDocument/2006/relationships/tags" Target="../tags/tag249.xml" /><Relationship Id="rId4" Type="http://schemas.openxmlformats.org/officeDocument/2006/relationships/tags" Target="../tags/tag250.xml" /><Relationship Id="rId5" Type="http://schemas.openxmlformats.org/officeDocument/2006/relationships/tags" Target="../tags/tag251.xml" /><Relationship Id="rId6" Type="http://schemas.openxmlformats.org/officeDocument/2006/relationships/tags" Target="../tags/tag252.xml" /><Relationship Id="rId7" Type="http://schemas.openxmlformats.org/officeDocument/2006/relationships/tags" Target="../tags/tag253.xml" /><Relationship Id="rId8" Type="http://schemas.openxmlformats.org/officeDocument/2006/relationships/tags" Target="../tags/tag254.xml" /><Relationship Id="rId9" Type="http://schemas.openxmlformats.org/officeDocument/2006/relationships/tags" Target="../tags/tag255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79.xml" /><Relationship Id="rId11" Type="http://schemas.openxmlformats.org/officeDocument/2006/relationships/tags" Target="../tags/tag280.xml" /><Relationship Id="rId2" Type="http://schemas.openxmlformats.org/officeDocument/2006/relationships/tags" Target="../tags/tag271.xml" /><Relationship Id="rId3" Type="http://schemas.openxmlformats.org/officeDocument/2006/relationships/tags" Target="../tags/tag272.xml" /><Relationship Id="rId4" Type="http://schemas.openxmlformats.org/officeDocument/2006/relationships/tags" Target="../tags/tag273.xml" /><Relationship Id="rId5" Type="http://schemas.openxmlformats.org/officeDocument/2006/relationships/tags" Target="../tags/tag274.xml" /><Relationship Id="rId6" Type="http://schemas.openxmlformats.org/officeDocument/2006/relationships/tags" Target="../tags/tag275.xml" /><Relationship Id="rId7" Type="http://schemas.openxmlformats.org/officeDocument/2006/relationships/tags" Target="../tags/tag276.xml" /><Relationship Id="rId8" Type="http://schemas.openxmlformats.org/officeDocument/2006/relationships/tags" Target="../tags/tag277.xml" /><Relationship Id="rId9" Type="http://schemas.openxmlformats.org/officeDocument/2006/relationships/tags" Target="../tags/tag278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89.xml" /><Relationship Id="rId11" Type="http://schemas.openxmlformats.org/officeDocument/2006/relationships/tags" Target="../tags/tag290.xml" /><Relationship Id="rId12" Type="http://schemas.openxmlformats.org/officeDocument/2006/relationships/tags" Target="../tags/tag291.xml" /><Relationship Id="rId13" Type="http://schemas.openxmlformats.org/officeDocument/2006/relationships/tags" Target="../tags/tag292.xml" /><Relationship Id="rId14" Type="http://schemas.openxmlformats.org/officeDocument/2006/relationships/tags" Target="../tags/tag293.xml" /><Relationship Id="rId15" Type="http://schemas.openxmlformats.org/officeDocument/2006/relationships/tags" Target="../tags/tag294.xml" /><Relationship Id="rId2" Type="http://schemas.openxmlformats.org/officeDocument/2006/relationships/tags" Target="../tags/tag281.xml" /><Relationship Id="rId3" Type="http://schemas.openxmlformats.org/officeDocument/2006/relationships/tags" Target="../tags/tag282.xml" /><Relationship Id="rId4" Type="http://schemas.openxmlformats.org/officeDocument/2006/relationships/tags" Target="../tags/tag283.xml" /><Relationship Id="rId5" Type="http://schemas.openxmlformats.org/officeDocument/2006/relationships/tags" Target="../tags/tag284.xml" /><Relationship Id="rId6" Type="http://schemas.openxmlformats.org/officeDocument/2006/relationships/tags" Target="../tags/tag285.xml" /><Relationship Id="rId7" Type="http://schemas.openxmlformats.org/officeDocument/2006/relationships/tags" Target="../tags/tag286.xml" /><Relationship Id="rId8" Type="http://schemas.openxmlformats.org/officeDocument/2006/relationships/tags" Target="../tags/tag287.xml" /><Relationship Id="rId9" Type="http://schemas.openxmlformats.org/officeDocument/2006/relationships/tags" Target="../tags/tag288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303.xml" /><Relationship Id="rId11" Type="http://schemas.openxmlformats.org/officeDocument/2006/relationships/tags" Target="../tags/tag304.xml" /><Relationship Id="rId12" Type="http://schemas.openxmlformats.org/officeDocument/2006/relationships/tags" Target="../tags/tag305.xml" /><Relationship Id="rId13" Type="http://schemas.openxmlformats.org/officeDocument/2006/relationships/tags" Target="../tags/tag306.xml" /><Relationship Id="rId14" Type="http://schemas.openxmlformats.org/officeDocument/2006/relationships/tags" Target="../tags/tag307.xml" /><Relationship Id="rId2" Type="http://schemas.openxmlformats.org/officeDocument/2006/relationships/tags" Target="../tags/tag295.xml" /><Relationship Id="rId3" Type="http://schemas.openxmlformats.org/officeDocument/2006/relationships/tags" Target="../tags/tag296.xml" /><Relationship Id="rId4" Type="http://schemas.openxmlformats.org/officeDocument/2006/relationships/tags" Target="../tags/tag297.xml" /><Relationship Id="rId5" Type="http://schemas.openxmlformats.org/officeDocument/2006/relationships/tags" Target="../tags/tag298.xml" /><Relationship Id="rId6" Type="http://schemas.openxmlformats.org/officeDocument/2006/relationships/tags" Target="../tags/tag299.xml" /><Relationship Id="rId7" Type="http://schemas.openxmlformats.org/officeDocument/2006/relationships/tags" Target="../tags/tag300.xml" /><Relationship Id="rId8" Type="http://schemas.openxmlformats.org/officeDocument/2006/relationships/tags" Target="../tags/tag301.xml" /><Relationship Id="rId9" Type="http://schemas.openxmlformats.org/officeDocument/2006/relationships/tags" Target="../tags/tag30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316.xml" /><Relationship Id="rId11" Type="http://schemas.openxmlformats.org/officeDocument/2006/relationships/tags" Target="../tags/tag317.xml" /><Relationship Id="rId12" Type="http://schemas.openxmlformats.org/officeDocument/2006/relationships/tags" Target="../tags/tag318.xml" /><Relationship Id="rId13" Type="http://schemas.openxmlformats.org/officeDocument/2006/relationships/tags" Target="../tags/tag319.xml" /><Relationship Id="rId14" Type="http://schemas.openxmlformats.org/officeDocument/2006/relationships/tags" Target="../tags/tag320.xml" /><Relationship Id="rId2" Type="http://schemas.openxmlformats.org/officeDocument/2006/relationships/tags" Target="../tags/tag308.xml" /><Relationship Id="rId3" Type="http://schemas.openxmlformats.org/officeDocument/2006/relationships/tags" Target="../tags/tag309.xml" /><Relationship Id="rId4" Type="http://schemas.openxmlformats.org/officeDocument/2006/relationships/tags" Target="../tags/tag310.xml" /><Relationship Id="rId5" Type="http://schemas.openxmlformats.org/officeDocument/2006/relationships/tags" Target="../tags/tag311.xml" /><Relationship Id="rId6" Type="http://schemas.openxmlformats.org/officeDocument/2006/relationships/tags" Target="../tags/tag312.xml" /><Relationship Id="rId7" Type="http://schemas.openxmlformats.org/officeDocument/2006/relationships/tags" Target="../tags/tag313.xml" /><Relationship Id="rId8" Type="http://schemas.openxmlformats.org/officeDocument/2006/relationships/tags" Target="../tags/tag314.xml" /><Relationship Id="rId9" Type="http://schemas.openxmlformats.org/officeDocument/2006/relationships/tags" Target="../tags/tag315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21.xml" /><Relationship Id="rId3" Type="http://schemas.openxmlformats.org/officeDocument/2006/relationships/tags" Target="../tags/tag322.xml" /><Relationship Id="rId4" Type="http://schemas.openxmlformats.org/officeDocument/2006/relationships/tags" Target="../tags/tag323.xml" /><Relationship Id="rId5" Type="http://schemas.openxmlformats.org/officeDocument/2006/relationships/tags" Target="../tags/tag324.xml" /><Relationship Id="rId6" Type="http://schemas.openxmlformats.org/officeDocument/2006/relationships/tags" Target="../tags/tag325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26.xml" /><Relationship Id="rId3" Type="http://schemas.openxmlformats.org/officeDocument/2006/relationships/tags" Target="../tags/tag327.xml" /><Relationship Id="rId4" Type="http://schemas.openxmlformats.org/officeDocument/2006/relationships/tags" Target="../tags/tag328.xml" /><Relationship Id="rId5" Type="http://schemas.openxmlformats.org/officeDocument/2006/relationships/tags" Target="../tags/tag329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330.xml" /><Relationship Id="rId3" Type="http://schemas.openxmlformats.org/officeDocument/2006/relationships/tags" Target="../tags/tag331.xml" /><Relationship Id="rId4" Type="http://schemas.openxmlformats.org/officeDocument/2006/relationships/tags" Target="../tags/tag332.xml" /><Relationship Id="rId5" Type="http://schemas.openxmlformats.org/officeDocument/2006/relationships/tags" Target="../tags/tag333.xml" /><Relationship Id="rId6" Type="http://schemas.openxmlformats.org/officeDocument/2006/relationships/tags" Target="../tags/tag334.xml" /><Relationship Id="rId7" Type="http://schemas.openxmlformats.org/officeDocument/2006/relationships/tags" Target="../tags/tag335.xml" /><Relationship Id="rId8" Type="http://schemas.openxmlformats.org/officeDocument/2006/relationships/tags" Target="../tags/tag336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344.xml" /><Relationship Id="rId11" Type="http://schemas.openxmlformats.org/officeDocument/2006/relationships/tags" Target="../tags/tag345.xml" /><Relationship Id="rId12" Type="http://schemas.openxmlformats.org/officeDocument/2006/relationships/tags" Target="../tags/tag346.xml" /><Relationship Id="rId13" Type="http://schemas.openxmlformats.org/officeDocument/2006/relationships/tags" Target="../tags/tag347.xml" /><Relationship Id="rId2" Type="http://schemas.openxmlformats.org/officeDocument/2006/relationships/tags" Target="../tags/tag337.xml" /><Relationship Id="rId3" Type="http://schemas.openxmlformats.org/officeDocument/2006/relationships/image" Target="../media/image6.png" /><Relationship Id="rId4" Type="http://schemas.openxmlformats.org/officeDocument/2006/relationships/tags" Target="../tags/tag338.xml" /><Relationship Id="rId5" Type="http://schemas.openxmlformats.org/officeDocument/2006/relationships/tags" Target="../tags/tag339.xml" /><Relationship Id="rId6" Type="http://schemas.openxmlformats.org/officeDocument/2006/relationships/tags" Target="../tags/tag340.xml" /><Relationship Id="rId7" Type="http://schemas.openxmlformats.org/officeDocument/2006/relationships/tags" Target="../tags/tag341.xml" /><Relationship Id="rId8" Type="http://schemas.openxmlformats.org/officeDocument/2006/relationships/tags" Target="../tags/tag342.xml" /><Relationship Id="rId9" Type="http://schemas.openxmlformats.org/officeDocument/2006/relationships/tags" Target="../tags/tag343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48.xml" /><Relationship Id="rId3" Type="http://schemas.openxmlformats.org/officeDocument/2006/relationships/tags" Target="../tags/tag349.xml" /><Relationship Id="rId4" Type="http://schemas.openxmlformats.org/officeDocument/2006/relationships/tags" Target="../tags/tag350.xml" /><Relationship Id="rId5" Type="http://schemas.openxmlformats.org/officeDocument/2006/relationships/image" Target="../media/image7.emf" /><Relationship Id="rId6" Type="http://schemas.openxmlformats.org/officeDocument/2006/relationships/tags" Target="../tags/tag351.xml" /><Relationship Id="rId7" Type="http://schemas.openxmlformats.org/officeDocument/2006/relationships/tags" Target="../tags/tag35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53.xml" /><Relationship Id="rId3" Type="http://schemas.openxmlformats.org/officeDocument/2006/relationships/tags" Target="../tags/tag354.xml" /><Relationship Id="rId4" Type="http://schemas.openxmlformats.org/officeDocument/2006/relationships/tags" Target="../tags/tag355.xml" /><Relationship Id="rId5" Type="http://schemas.openxmlformats.org/officeDocument/2006/relationships/oleObject" Target="../embeddings/oleObject1.bin" TargetMode="Internal" /><Relationship Id="rId6" Type="http://schemas.openxmlformats.org/officeDocument/2006/relationships/image" Target="../media/image8.wmf" /><Relationship Id="rId7" Type="http://schemas.openxmlformats.org/officeDocument/2006/relationships/tags" Target="../tags/tag356.xml" /><Relationship Id="rId8" Type="http://schemas.openxmlformats.org/officeDocument/2006/relationships/vmlDrawing" Target="../drawings/vmlDrawing1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364.xml" /><Relationship Id="rId11" Type="http://schemas.openxmlformats.org/officeDocument/2006/relationships/tags" Target="../tags/tag365.xml" /><Relationship Id="rId2" Type="http://schemas.openxmlformats.org/officeDocument/2006/relationships/tags" Target="../tags/tag357.xml" /><Relationship Id="rId3" Type="http://schemas.openxmlformats.org/officeDocument/2006/relationships/tags" Target="../tags/tag358.xml" /><Relationship Id="rId4" Type="http://schemas.openxmlformats.org/officeDocument/2006/relationships/image" Target="../media/image7.emf" /><Relationship Id="rId5" Type="http://schemas.openxmlformats.org/officeDocument/2006/relationships/tags" Target="../tags/tag359.xml" /><Relationship Id="rId6" Type="http://schemas.openxmlformats.org/officeDocument/2006/relationships/tags" Target="../tags/tag360.xml" /><Relationship Id="rId7" Type="http://schemas.openxmlformats.org/officeDocument/2006/relationships/tags" Target="../tags/tag361.xml" /><Relationship Id="rId8" Type="http://schemas.openxmlformats.org/officeDocument/2006/relationships/tags" Target="../tags/tag362.xml" /><Relationship Id="rId9" Type="http://schemas.openxmlformats.org/officeDocument/2006/relationships/tags" Target="../tags/tag363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371.xml" /><Relationship Id="rId11" Type="http://schemas.openxmlformats.org/officeDocument/2006/relationships/tags" Target="../tags/tag372.xml" /><Relationship Id="rId12" Type="http://schemas.openxmlformats.org/officeDocument/2006/relationships/tags" Target="../tags/tag373.xml" /><Relationship Id="rId13" Type="http://schemas.openxmlformats.org/officeDocument/2006/relationships/tags" Target="../tags/tag374.xml" /><Relationship Id="rId14" Type="http://schemas.openxmlformats.org/officeDocument/2006/relationships/tags" Target="../tags/tag375.xml" /><Relationship Id="rId15" Type="http://schemas.openxmlformats.org/officeDocument/2006/relationships/tags" Target="../tags/tag376.xml" /><Relationship Id="rId16" Type="http://schemas.openxmlformats.org/officeDocument/2006/relationships/tags" Target="../tags/tag377.xml" /><Relationship Id="rId17" Type="http://schemas.openxmlformats.org/officeDocument/2006/relationships/tags" Target="../tags/tag378.xml" /><Relationship Id="rId18" Type="http://schemas.openxmlformats.org/officeDocument/2006/relationships/tags" Target="../tags/tag379.xml" /><Relationship Id="rId19" Type="http://schemas.openxmlformats.org/officeDocument/2006/relationships/tags" Target="../tags/tag380.xml" /><Relationship Id="rId2" Type="http://schemas.openxmlformats.org/officeDocument/2006/relationships/tags" Target="../tags/tag366.xml" /><Relationship Id="rId20" Type="http://schemas.openxmlformats.org/officeDocument/2006/relationships/tags" Target="../tags/tag381.xml" /><Relationship Id="rId21" Type="http://schemas.openxmlformats.org/officeDocument/2006/relationships/tags" Target="../tags/tag382.xml" /><Relationship Id="rId22" Type="http://schemas.openxmlformats.org/officeDocument/2006/relationships/vmlDrawing" Target="../drawings/vmlDrawing2.vml" /><Relationship Id="rId3" Type="http://schemas.openxmlformats.org/officeDocument/2006/relationships/oleObject" Target="../embeddings/oleObject2.bin" /><Relationship Id="rId4" Type="http://schemas.openxmlformats.org/officeDocument/2006/relationships/tags" Target="../tags/tag367.xml" /><Relationship Id="rId5" Type="http://schemas.openxmlformats.org/officeDocument/2006/relationships/tags" Target="../tags/tag368.xml" /><Relationship Id="rId6" Type="http://schemas.openxmlformats.org/officeDocument/2006/relationships/oleObject" Target="../embeddings/Microsoft_Word_97_-_2003___1.doc" TargetMode="Internal" /><Relationship Id="rId7" Type="http://schemas.openxmlformats.org/officeDocument/2006/relationships/image" Target="../media/image9.emf" /><Relationship Id="rId8" Type="http://schemas.openxmlformats.org/officeDocument/2006/relationships/tags" Target="../tags/tag369.xml" /><Relationship Id="rId9" Type="http://schemas.openxmlformats.org/officeDocument/2006/relationships/tags" Target="../tags/tag370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389.xml" /><Relationship Id="rId11" Type="http://schemas.openxmlformats.org/officeDocument/2006/relationships/image" Target="../media/image12.png" /><Relationship Id="rId12" Type="http://schemas.openxmlformats.org/officeDocument/2006/relationships/tags" Target="../tags/tag390.xml" /><Relationship Id="rId2" Type="http://schemas.openxmlformats.org/officeDocument/2006/relationships/tags" Target="../tags/tag383.xml" /><Relationship Id="rId3" Type="http://schemas.openxmlformats.org/officeDocument/2006/relationships/image" Target="../media/image10.png" /><Relationship Id="rId4" Type="http://schemas.openxmlformats.org/officeDocument/2006/relationships/tags" Target="../tags/tag384.xml" /><Relationship Id="rId5" Type="http://schemas.openxmlformats.org/officeDocument/2006/relationships/image" Target="../media/image11.jpeg" /><Relationship Id="rId6" Type="http://schemas.openxmlformats.org/officeDocument/2006/relationships/tags" Target="../tags/tag385.xml" /><Relationship Id="rId7" Type="http://schemas.openxmlformats.org/officeDocument/2006/relationships/tags" Target="../tags/tag386.xml" /><Relationship Id="rId8" Type="http://schemas.openxmlformats.org/officeDocument/2006/relationships/tags" Target="../tags/tag387.xml" /><Relationship Id="rId9" Type="http://schemas.openxmlformats.org/officeDocument/2006/relationships/tags" Target="../tags/tag388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0" name="矩形 19"/>
          <p:cNvSpPr/>
          <p:nvPr>
            <p:custDataLst>
              <p:tags r:id="rId3"/>
            </p:custDataLst>
          </p:nvPr>
        </p:nvSpPr>
        <p:spPr>
          <a:xfrm>
            <a:off x="6350" y="0"/>
            <a:ext cx="9144000" cy="6858000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Arial"/>
              <a:ea typeface="微软雅黑" panose="020b0503020204020204" charset="-122"/>
              <a:cs typeface="+mn-cs"/>
            </a:endParaRPr>
          </a:p>
        </p:txBody>
      </p:sp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1273175" y="2994025"/>
            <a:ext cx="6264275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50" noProof="1">
                <a:solidFill>
                  <a:srgbClr val="5A5855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经典力学的局限性</a:t>
            </a:r>
            <a:endParaRPr lang="zh-CN" altLang="en-US" sz="3300" noProof="1">
              <a:solidFill>
                <a:srgbClr val="5A585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8243" name="文本框 10"/>
          <p:cNvSpPr txBox="1"/>
          <p:nvPr>
            <p:custDataLst>
              <p:tags r:id="rId5"/>
            </p:custDataLst>
          </p:nvPr>
        </p:nvSpPr>
        <p:spPr>
          <a:xfrm>
            <a:off x="3390900" y="4073525"/>
            <a:ext cx="2362200" cy="106363"/>
          </a:xfrm>
          <a:prstGeom prst="rect">
            <a:avLst/>
          </a:prstGeom>
          <a:noFill/>
          <a:ln w="9525" cap="flat" cmpd="sng">
            <a:solidFill>
              <a:srgbClr val="5A5855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100" b="1">
                <a:solidFill>
                  <a:srgbClr val="5A585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授课教师：</a:t>
            </a:r>
            <a:r>
              <a:rPr lang="en-US" altLang="zh-CN" sz="100" b="1" err="1">
                <a:solidFill>
                  <a:srgbClr val="5A585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docer</a:t>
            </a:r>
            <a:r>
              <a:rPr lang="zh-CN" altLang="en-US" sz="100" b="1">
                <a:solidFill>
                  <a:srgbClr val="5A585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读秀</a:t>
            </a:r>
          </a:p>
        </p:txBody>
      </p:sp>
      <p:sp>
        <p:nvSpPr>
          <p:cNvPr id="13" name="平行四边形 12"/>
          <p:cNvSpPr/>
          <p:nvPr>
            <p:custDataLst>
              <p:tags r:id="rId6"/>
            </p:custDataLst>
          </p:nvPr>
        </p:nvSpPr>
        <p:spPr>
          <a:xfrm>
            <a:off x="882650" y="0"/>
            <a:ext cx="7646988" cy="6000750"/>
          </a:xfrm>
          <a:prstGeom prst="parallelogram">
            <a:avLst>
              <a:gd name="adj" fmla="val 52222"/>
            </a:avLst>
          </a:prstGeom>
          <a:solidFill>
            <a:schemeClr val="accent4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 panose="020b0503020204020204" charset="-122"/>
              <a:cs typeface="+mn-cs"/>
            </a:endParaRPr>
          </a:p>
        </p:txBody>
      </p:sp>
      <p:pic>
        <p:nvPicPr>
          <p:cNvPr id="138245" name="图片 13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6262688" y="4745038"/>
            <a:ext cx="639762" cy="715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46" name="图片 20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7813675" y="2143125"/>
            <a:ext cx="1038225" cy="5413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38247" name="组合 188"/>
          <p:cNvGrpSpPr/>
          <p:nvPr>
            <p:custDataLst>
              <p:tags r:id="rId11"/>
            </p:custDataLst>
          </p:nvPr>
        </p:nvGrpSpPr>
        <p:grpSpPr>
          <a:xfrm>
            <a:off x="1878013" y="1338263"/>
            <a:ext cx="809625" cy="947737"/>
            <a:chExt cx="1077912" cy="1262063"/>
          </a:xfrm>
        </p:grpSpPr>
        <p:sp>
          <p:nvSpPr>
            <p:cNvPr id="138248" name="Freeform 171"/>
            <p:cNvSpPr/>
            <p:nvPr>
              <p:custDataLst>
                <p:tags r:id="rId12"/>
              </p:custDataLst>
            </p:nvPr>
          </p:nvSpPr>
          <p:spPr>
            <a:xfrm>
              <a:off x="0" y="4762"/>
              <a:ext cx="1077912" cy="1257301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84" h="332">
                  <a:moveTo>
                    <a:pt x="67" y="173"/>
                  </a:moveTo>
                  <a:cubicBezTo>
                    <a:pt x="67" y="173"/>
                    <a:pt x="72" y="167"/>
                    <a:pt x="67" y="154"/>
                  </a:cubicBezTo>
                  <a:cubicBezTo>
                    <a:pt x="63" y="143"/>
                    <a:pt x="44" y="101"/>
                    <a:pt x="39" y="87"/>
                  </a:cubicBezTo>
                  <a:cubicBezTo>
                    <a:pt x="34" y="89"/>
                    <a:pt x="26" y="89"/>
                    <a:pt x="24" y="83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5" y="32"/>
                    <a:pt x="92" y="0"/>
                    <a:pt x="100" y="2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3" y="55"/>
                    <a:pt x="108" y="60"/>
                    <a:pt x="102" y="65"/>
                  </a:cubicBezTo>
                  <a:cubicBezTo>
                    <a:pt x="108" y="79"/>
                    <a:pt x="126" y="120"/>
                    <a:pt x="130" y="131"/>
                  </a:cubicBezTo>
                  <a:cubicBezTo>
                    <a:pt x="135" y="144"/>
                    <a:pt x="145" y="144"/>
                    <a:pt x="145" y="144"/>
                  </a:cubicBezTo>
                  <a:cubicBezTo>
                    <a:pt x="163" y="148"/>
                    <a:pt x="284" y="204"/>
                    <a:pt x="255" y="245"/>
                  </a:cubicBezTo>
                  <a:cubicBezTo>
                    <a:pt x="230" y="281"/>
                    <a:pt x="172" y="301"/>
                    <a:pt x="160" y="305"/>
                  </a:cubicBezTo>
                  <a:cubicBezTo>
                    <a:pt x="148" y="310"/>
                    <a:pt x="91" y="332"/>
                    <a:pt x="48" y="320"/>
                  </a:cubicBezTo>
                  <a:cubicBezTo>
                    <a:pt x="0" y="307"/>
                    <a:pt x="55" y="187"/>
                    <a:pt x="67" y="173"/>
                  </a:cubicBezTo>
                  <a:close/>
                </a:path>
              </a:pathLst>
            </a:custGeom>
            <a:solidFill>
              <a:srgbClr val="609DA9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49" name="Freeform 172"/>
            <p:cNvSpPr/>
            <p:nvPr>
              <p:custDataLst>
                <p:tags r:id="rId13"/>
              </p:custDataLst>
            </p:nvPr>
          </p:nvSpPr>
          <p:spPr>
            <a:xfrm>
              <a:off x="128587" y="765175"/>
              <a:ext cx="303212" cy="4476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80" h="118">
                  <a:moveTo>
                    <a:pt x="80" y="96"/>
                  </a:moveTo>
                  <a:cubicBezTo>
                    <a:pt x="80" y="96"/>
                    <a:pt x="80" y="96"/>
                    <a:pt x="80" y="96"/>
                  </a:cubicBezTo>
                  <a:cubicBezTo>
                    <a:pt x="80" y="96"/>
                    <a:pt x="34" y="104"/>
                    <a:pt x="23" y="81"/>
                  </a:cubicBezTo>
                  <a:cubicBezTo>
                    <a:pt x="13" y="59"/>
                    <a:pt x="39" y="0"/>
                    <a:pt x="39" y="0"/>
                  </a:cubicBezTo>
                  <a:cubicBezTo>
                    <a:pt x="39" y="0"/>
                    <a:pt x="0" y="62"/>
                    <a:pt x="10" y="90"/>
                  </a:cubicBezTo>
                  <a:cubicBezTo>
                    <a:pt x="21" y="118"/>
                    <a:pt x="80" y="96"/>
                    <a:pt x="80" y="96"/>
                  </a:cubicBezTo>
                  <a:close/>
                </a:path>
              </a:pathLst>
            </a:custGeom>
            <a:solidFill>
              <a:srgbClr val="B0E6F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50" name="Freeform 173"/>
            <p:cNvSpPr/>
            <p:nvPr>
              <p:custDataLst>
                <p:tags r:id="rId14"/>
              </p:custDataLst>
            </p:nvPr>
          </p:nvSpPr>
          <p:spPr>
            <a:xfrm>
              <a:off x="7938" y="0"/>
              <a:ext cx="420687" cy="3571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0" h="94">
                  <a:moveTo>
                    <a:pt x="39" y="92"/>
                  </a:moveTo>
                  <a:cubicBezTo>
                    <a:pt x="34" y="94"/>
                    <a:pt x="21" y="91"/>
                    <a:pt x="19" y="85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0" y="33"/>
                    <a:pt x="89" y="0"/>
                    <a:pt x="98" y="22"/>
                  </a:cubicBezTo>
                  <a:cubicBezTo>
                    <a:pt x="110" y="52"/>
                    <a:pt x="110" y="52"/>
                    <a:pt x="110" y="52"/>
                  </a:cubicBezTo>
                  <a:cubicBezTo>
                    <a:pt x="111" y="56"/>
                    <a:pt x="106" y="61"/>
                    <a:pt x="100" y="66"/>
                  </a:cubicBezTo>
                  <a:lnTo>
                    <a:pt x="39" y="92"/>
                  </a:lnTo>
                  <a:close/>
                </a:path>
              </a:pathLst>
            </a:custGeom>
            <a:solidFill>
              <a:srgbClr val="F8A7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51" name="Freeform 174"/>
            <p:cNvSpPr/>
            <p:nvPr>
              <p:custDataLst>
                <p:tags r:id="rId15"/>
              </p:custDataLst>
            </p:nvPr>
          </p:nvSpPr>
          <p:spPr>
            <a:xfrm>
              <a:off x="65087" y="60325"/>
              <a:ext cx="268287" cy="1333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1" h="35">
                  <a:moveTo>
                    <a:pt x="31" y="9"/>
                  </a:moveTo>
                  <a:cubicBezTo>
                    <a:pt x="48" y="3"/>
                    <a:pt x="68" y="0"/>
                    <a:pt x="69" y="4"/>
                  </a:cubicBezTo>
                  <a:cubicBezTo>
                    <a:pt x="71" y="8"/>
                    <a:pt x="57" y="19"/>
                    <a:pt x="40" y="26"/>
                  </a:cubicBezTo>
                  <a:cubicBezTo>
                    <a:pt x="23" y="33"/>
                    <a:pt x="3" y="35"/>
                    <a:pt x="2" y="31"/>
                  </a:cubicBezTo>
                  <a:cubicBezTo>
                    <a:pt x="0" y="27"/>
                    <a:pt x="14" y="16"/>
                    <a:pt x="31" y="9"/>
                  </a:cubicBezTo>
                  <a:close/>
                </a:path>
              </a:pathLst>
            </a:custGeom>
            <a:solidFill>
              <a:srgbClr val="F6D8A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8252" name="组合 171"/>
          <p:cNvGrpSpPr/>
          <p:nvPr>
            <p:custDataLst>
              <p:tags r:id="rId16"/>
            </p:custDataLst>
          </p:nvPr>
        </p:nvGrpSpPr>
        <p:grpSpPr>
          <a:xfrm>
            <a:off x="227013" y="2327275"/>
            <a:ext cx="938212" cy="938213"/>
            <a:chExt cx="1249363" cy="1249363"/>
          </a:xfrm>
        </p:grpSpPr>
        <p:sp>
          <p:nvSpPr>
            <p:cNvPr id="138253" name="Freeform 37"/>
            <p:cNvSpPr/>
            <p:nvPr>
              <p:custDataLst>
                <p:tags r:id="rId17"/>
              </p:custDataLst>
            </p:nvPr>
          </p:nvSpPr>
          <p:spPr>
            <a:xfrm>
              <a:off x="0" y="0"/>
              <a:ext cx="1249363" cy="124936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33" h="333">
                  <a:moveTo>
                    <a:pt x="243" y="61"/>
                  </a:moveTo>
                  <a:cubicBezTo>
                    <a:pt x="245" y="63"/>
                    <a:pt x="219" y="104"/>
                    <a:pt x="182" y="155"/>
                  </a:cubicBezTo>
                  <a:cubicBezTo>
                    <a:pt x="266" y="141"/>
                    <a:pt x="331" y="133"/>
                    <a:pt x="332" y="138"/>
                  </a:cubicBezTo>
                  <a:cubicBezTo>
                    <a:pt x="333" y="142"/>
                    <a:pt x="268" y="157"/>
                    <a:pt x="184" y="172"/>
                  </a:cubicBezTo>
                  <a:cubicBezTo>
                    <a:pt x="236" y="210"/>
                    <a:pt x="274" y="241"/>
                    <a:pt x="272" y="243"/>
                  </a:cubicBezTo>
                  <a:cubicBezTo>
                    <a:pt x="270" y="246"/>
                    <a:pt x="229" y="220"/>
                    <a:pt x="177" y="183"/>
                  </a:cubicBezTo>
                  <a:cubicBezTo>
                    <a:pt x="191" y="266"/>
                    <a:pt x="199" y="331"/>
                    <a:pt x="195" y="332"/>
                  </a:cubicBezTo>
                  <a:cubicBezTo>
                    <a:pt x="191" y="333"/>
                    <a:pt x="176" y="268"/>
                    <a:pt x="161" y="185"/>
                  </a:cubicBezTo>
                  <a:cubicBezTo>
                    <a:pt x="123" y="236"/>
                    <a:pt x="92" y="274"/>
                    <a:pt x="89" y="272"/>
                  </a:cubicBezTo>
                  <a:cubicBezTo>
                    <a:pt x="87" y="270"/>
                    <a:pt x="113" y="229"/>
                    <a:pt x="150" y="178"/>
                  </a:cubicBezTo>
                  <a:cubicBezTo>
                    <a:pt x="67" y="192"/>
                    <a:pt x="1" y="200"/>
                    <a:pt x="1" y="195"/>
                  </a:cubicBezTo>
                  <a:cubicBezTo>
                    <a:pt x="0" y="191"/>
                    <a:pt x="64" y="176"/>
                    <a:pt x="148" y="161"/>
                  </a:cubicBezTo>
                  <a:cubicBezTo>
                    <a:pt x="97" y="124"/>
                    <a:pt x="59" y="93"/>
                    <a:pt x="61" y="90"/>
                  </a:cubicBezTo>
                  <a:cubicBezTo>
                    <a:pt x="62" y="87"/>
                    <a:pt x="103" y="114"/>
                    <a:pt x="155" y="150"/>
                  </a:cubicBezTo>
                  <a:cubicBezTo>
                    <a:pt x="141" y="67"/>
                    <a:pt x="133" y="2"/>
                    <a:pt x="137" y="1"/>
                  </a:cubicBezTo>
                  <a:cubicBezTo>
                    <a:pt x="142" y="0"/>
                    <a:pt x="156" y="65"/>
                    <a:pt x="171" y="148"/>
                  </a:cubicBezTo>
                  <a:cubicBezTo>
                    <a:pt x="209" y="97"/>
                    <a:pt x="240" y="59"/>
                    <a:pt x="243" y="61"/>
                  </a:cubicBezTo>
                  <a:close/>
                </a:path>
              </a:pathLst>
            </a:custGeom>
            <a:solidFill>
              <a:srgbClr val="D9E9E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54" name="Freeform 38"/>
            <p:cNvSpPr/>
            <p:nvPr>
              <p:custDataLst>
                <p:tags r:id="rId18"/>
              </p:custDataLst>
            </p:nvPr>
          </p:nvSpPr>
          <p:spPr>
            <a:xfrm>
              <a:off x="217487" y="220663"/>
              <a:ext cx="811213" cy="8112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6" h="216">
                  <a:moveTo>
                    <a:pt x="158" y="39"/>
                  </a:moveTo>
                  <a:cubicBezTo>
                    <a:pt x="160" y="40"/>
                    <a:pt x="143" y="67"/>
                    <a:pt x="119" y="100"/>
                  </a:cubicBezTo>
                  <a:cubicBezTo>
                    <a:pt x="173" y="91"/>
                    <a:pt x="215" y="86"/>
                    <a:pt x="216" y="89"/>
                  </a:cubicBezTo>
                  <a:cubicBezTo>
                    <a:pt x="216" y="92"/>
                    <a:pt x="174" y="101"/>
                    <a:pt x="120" y="111"/>
                  </a:cubicBezTo>
                  <a:cubicBezTo>
                    <a:pt x="153" y="135"/>
                    <a:pt x="178" y="156"/>
                    <a:pt x="177" y="157"/>
                  </a:cubicBezTo>
                  <a:cubicBezTo>
                    <a:pt x="175" y="159"/>
                    <a:pt x="149" y="142"/>
                    <a:pt x="115" y="118"/>
                  </a:cubicBezTo>
                  <a:cubicBezTo>
                    <a:pt x="125" y="172"/>
                    <a:pt x="130" y="215"/>
                    <a:pt x="127" y="215"/>
                  </a:cubicBezTo>
                  <a:cubicBezTo>
                    <a:pt x="124" y="216"/>
                    <a:pt x="114" y="174"/>
                    <a:pt x="105" y="119"/>
                  </a:cubicBezTo>
                  <a:cubicBezTo>
                    <a:pt x="80" y="153"/>
                    <a:pt x="60" y="177"/>
                    <a:pt x="58" y="176"/>
                  </a:cubicBezTo>
                  <a:cubicBezTo>
                    <a:pt x="57" y="175"/>
                    <a:pt x="74" y="148"/>
                    <a:pt x="98" y="115"/>
                  </a:cubicBezTo>
                  <a:cubicBezTo>
                    <a:pt x="44" y="124"/>
                    <a:pt x="1" y="129"/>
                    <a:pt x="1" y="126"/>
                  </a:cubicBezTo>
                  <a:cubicBezTo>
                    <a:pt x="0" y="123"/>
                    <a:pt x="42" y="114"/>
                    <a:pt x="96" y="104"/>
                  </a:cubicBezTo>
                  <a:cubicBezTo>
                    <a:pt x="63" y="80"/>
                    <a:pt x="38" y="60"/>
                    <a:pt x="40" y="58"/>
                  </a:cubicBezTo>
                  <a:cubicBezTo>
                    <a:pt x="41" y="56"/>
                    <a:pt x="67" y="73"/>
                    <a:pt x="101" y="97"/>
                  </a:cubicBezTo>
                  <a:cubicBezTo>
                    <a:pt x="92" y="43"/>
                    <a:pt x="87" y="1"/>
                    <a:pt x="89" y="0"/>
                  </a:cubicBezTo>
                  <a:cubicBezTo>
                    <a:pt x="92" y="0"/>
                    <a:pt x="102" y="42"/>
                    <a:pt x="112" y="96"/>
                  </a:cubicBezTo>
                  <a:cubicBezTo>
                    <a:pt x="136" y="62"/>
                    <a:pt x="156" y="38"/>
                    <a:pt x="158" y="3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8255" name="组合 176"/>
          <p:cNvGrpSpPr/>
          <p:nvPr>
            <p:custDataLst>
              <p:tags r:id="rId19"/>
            </p:custDataLst>
          </p:nvPr>
        </p:nvGrpSpPr>
        <p:grpSpPr>
          <a:xfrm>
            <a:off x="2436813" y="4516438"/>
            <a:ext cx="887412" cy="889000"/>
            <a:chExt cx="1182688" cy="1185863"/>
          </a:xfrm>
        </p:grpSpPr>
        <p:sp>
          <p:nvSpPr>
            <p:cNvPr id="138256" name="Freeform 28"/>
            <p:cNvSpPr>
              <a:spLocks noEditPoints="1"/>
            </p:cNvSpPr>
            <p:nvPr>
              <p:custDataLst>
                <p:tags r:id="rId20"/>
              </p:custDataLst>
            </p:nvPr>
          </p:nvSpPr>
          <p:spPr>
            <a:xfrm>
              <a:off x="371475" y="0"/>
              <a:ext cx="439738" cy="118586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7" h="316">
                  <a:moveTo>
                    <a:pt x="58" y="0"/>
                  </a:moveTo>
                  <a:cubicBezTo>
                    <a:pt x="91" y="0"/>
                    <a:pt x="117" y="71"/>
                    <a:pt x="117" y="158"/>
                  </a:cubicBezTo>
                  <a:cubicBezTo>
                    <a:pt x="117" y="245"/>
                    <a:pt x="91" y="316"/>
                    <a:pt x="58" y="316"/>
                  </a:cubicBezTo>
                  <a:cubicBezTo>
                    <a:pt x="58" y="316"/>
                    <a:pt x="58" y="316"/>
                    <a:pt x="58" y="316"/>
                  </a:cubicBezTo>
                  <a:cubicBezTo>
                    <a:pt x="58" y="290"/>
                    <a:pt x="58" y="290"/>
                    <a:pt x="58" y="290"/>
                  </a:cubicBezTo>
                  <a:cubicBezTo>
                    <a:pt x="58" y="290"/>
                    <a:pt x="58" y="290"/>
                    <a:pt x="58" y="290"/>
                  </a:cubicBezTo>
                  <a:cubicBezTo>
                    <a:pt x="85" y="290"/>
                    <a:pt x="107" y="231"/>
                    <a:pt x="107" y="158"/>
                  </a:cubicBezTo>
                  <a:cubicBezTo>
                    <a:pt x="107" y="85"/>
                    <a:pt x="85" y="26"/>
                    <a:pt x="58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0"/>
                    <a:pt x="58" y="0"/>
                    <a:pt x="58" y="0"/>
                  </a:cubicBezTo>
                  <a:close/>
                  <a:moveTo>
                    <a:pt x="58" y="316"/>
                  </a:moveTo>
                  <a:cubicBezTo>
                    <a:pt x="26" y="316"/>
                    <a:pt x="0" y="245"/>
                    <a:pt x="0" y="158"/>
                  </a:cubicBezTo>
                  <a:cubicBezTo>
                    <a:pt x="0" y="71"/>
                    <a:pt x="26" y="0"/>
                    <a:pt x="58" y="0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32" y="26"/>
                    <a:pt x="10" y="85"/>
                    <a:pt x="10" y="158"/>
                  </a:cubicBezTo>
                  <a:cubicBezTo>
                    <a:pt x="10" y="231"/>
                    <a:pt x="32" y="290"/>
                    <a:pt x="58" y="290"/>
                  </a:cubicBezTo>
                  <a:lnTo>
                    <a:pt x="58" y="316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57" name="Freeform 29"/>
            <p:cNvSpPr>
              <a:spLocks noEditPoints="1"/>
            </p:cNvSpPr>
            <p:nvPr>
              <p:custDataLst>
                <p:tags r:id="rId21"/>
              </p:custDataLst>
            </p:nvPr>
          </p:nvSpPr>
          <p:spPr>
            <a:xfrm>
              <a:off x="0" y="374650"/>
              <a:ext cx="1182688" cy="4349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5" h="115">
                  <a:moveTo>
                    <a:pt x="157" y="0"/>
                  </a:moveTo>
                  <a:cubicBezTo>
                    <a:pt x="157" y="0"/>
                    <a:pt x="157" y="0"/>
                    <a:pt x="157" y="0"/>
                  </a:cubicBezTo>
                  <a:cubicBezTo>
                    <a:pt x="245" y="0"/>
                    <a:pt x="315" y="26"/>
                    <a:pt x="315" y="58"/>
                  </a:cubicBezTo>
                  <a:cubicBezTo>
                    <a:pt x="315" y="90"/>
                    <a:pt x="245" y="116"/>
                    <a:pt x="157" y="116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230" y="106"/>
                    <a:pt x="290" y="85"/>
                    <a:pt x="290" y="58"/>
                  </a:cubicBezTo>
                  <a:cubicBezTo>
                    <a:pt x="290" y="31"/>
                    <a:pt x="230" y="9"/>
                    <a:pt x="157" y="9"/>
                  </a:cubicBezTo>
                  <a:cubicBezTo>
                    <a:pt x="157" y="9"/>
                    <a:pt x="157" y="9"/>
                    <a:pt x="157" y="9"/>
                  </a:cubicBezTo>
                  <a:lnTo>
                    <a:pt x="157" y="0"/>
                  </a:lnTo>
                  <a:close/>
                  <a:moveTo>
                    <a:pt x="0" y="58"/>
                  </a:moveTo>
                  <a:cubicBezTo>
                    <a:pt x="0" y="26"/>
                    <a:pt x="70" y="0"/>
                    <a:pt x="157" y="0"/>
                  </a:cubicBezTo>
                  <a:cubicBezTo>
                    <a:pt x="157" y="9"/>
                    <a:pt x="157" y="9"/>
                    <a:pt x="157" y="9"/>
                  </a:cubicBezTo>
                  <a:cubicBezTo>
                    <a:pt x="84" y="9"/>
                    <a:pt x="25" y="31"/>
                    <a:pt x="25" y="58"/>
                  </a:cubicBezTo>
                  <a:cubicBezTo>
                    <a:pt x="25" y="85"/>
                    <a:pt x="84" y="106"/>
                    <a:pt x="157" y="106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70" y="116"/>
                    <a:pt x="0" y="90"/>
                    <a:pt x="0" y="58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58" name="Freeform 30"/>
            <p:cNvSpPr>
              <a:spLocks noEditPoints="1"/>
            </p:cNvSpPr>
            <p:nvPr>
              <p:custDataLst>
                <p:tags r:id="rId22"/>
              </p:custDataLst>
            </p:nvPr>
          </p:nvSpPr>
          <p:spPr>
            <a:xfrm>
              <a:off x="87312" y="104775"/>
              <a:ext cx="1009650" cy="9715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259">
                  <a:moveTo>
                    <a:pt x="134" y="53"/>
                  </a:moveTo>
                  <a:cubicBezTo>
                    <a:pt x="148" y="63"/>
                    <a:pt x="162" y="75"/>
                    <a:pt x="176" y="89"/>
                  </a:cubicBezTo>
                  <a:cubicBezTo>
                    <a:pt x="237" y="150"/>
                    <a:pt x="269" y="219"/>
                    <a:pt x="246" y="241"/>
                  </a:cubicBezTo>
                  <a:cubicBezTo>
                    <a:pt x="228" y="259"/>
                    <a:pt x="183" y="244"/>
                    <a:pt x="134" y="207"/>
                  </a:cubicBezTo>
                  <a:cubicBezTo>
                    <a:pt x="134" y="194"/>
                    <a:pt x="134" y="194"/>
                    <a:pt x="134" y="194"/>
                  </a:cubicBezTo>
                  <a:cubicBezTo>
                    <a:pt x="175" y="225"/>
                    <a:pt x="213" y="238"/>
                    <a:pt x="228" y="223"/>
                  </a:cubicBezTo>
                  <a:cubicBezTo>
                    <a:pt x="247" y="204"/>
                    <a:pt x="221" y="147"/>
                    <a:pt x="169" y="95"/>
                  </a:cubicBezTo>
                  <a:cubicBezTo>
                    <a:pt x="158" y="84"/>
                    <a:pt x="146" y="74"/>
                    <a:pt x="134" y="65"/>
                  </a:cubicBezTo>
                  <a:lnTo>
                    <a:pt x="134" y="53"/>
                  </a:lnTo>
                  <a:close/>
                  <a:moveTo>
                    <a:pt x="23" y="18"/>
                  </a:moveTo>
                  <a:cubicBezTo>
                    <a:pt x="41" y="0"/>
                    <a:pt x="86" y="16"/>
                    <a:pt x="134" y="53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94" y="34"/>
                    <a:pt x="56" y="21"/>
                    <a:pt x="41" y="36"/>
                  </a:cubicBezTo>
                  <a:cubicBezTo>
                    <a:pt x="22" y="55"/>
                    <a:pt x="48" y="113"/>
                    <a:pt x="100" y="164"/>
                  </a:cubicBezTo>
                  <a:cubicBezTo>
                    <a:pt x="111" y="176"/>
                    <a:pt x="123" y="186"/>
                    <a:pt x="134" y="194"/>
                  </a:cubicBezTo>
                  <a:cubicBezTo>
                    <a:pt x="134" y="207"/>
                    <a:pt x="134" y="207"/>
                    <a:pt x="134" y="207"/>
                  </a:cubicBezTo>
                  <a:cubicBezTo>
                    <a:pt x="121" y="197"/>
                    <a:pt x="107" y="184"/>
                    <a:pt x="93" y="171"/>
                  </a:cubicBezTo>
                  <a:cubicBezTo>
                    <a:pt x="32" y="109"/>
                    <a:pt x="0" y="41"/>
                    <a:pt x="23" y="18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59" name="Freeform 31"/>
            <p:cNvSpPr>
              <a:spLocks noEditPoints="1"/>
            </p:cNvSpPr>
            <p:nvPr>
              <p:custDataLst>
                <p:tags r:id="rId23"/>
              </p:custDataLst>
            </p:nvPr>
          </p:nvSpPr>
          <p:spPr>
            <a:xfrm>
              <a:off x="87312" y="104775"/>
              <a:ext cx="1009650" cy="9715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259">
                  <a:moveTo>
                    <a:pt x="134" y="53"/>
                  </a:moveTo>
                  <a:cubicBezTo>
                    <a:pt x="183" y="16"/>
                    <a:pt x="228" y="0"/>
                    <a:pt x="246" y="18"/>
                  </a:cubicBezTo>
                  <a:cubicBezTo>
                    <a:pt x="269" y="41"/>
                    <a:pt x="237" y="109"/>
                    <a:pt x="176" y="171"/>
                  </a:cubicBezTo>
                  <a:cubicBezTo>
                    <a:pt x="162" y="184"/>
                    <a:pt x="148" y="197"/>
                    <a:pt x="134" y="207"/>
                  </a:cubicBezTo>
                  <a:cubicBezTo>
                    <a:pt x="134" y="194"/>
                    <a:pt x="134" y="194"/>
                    <a:pt x="134" y="194"/>
                  </a:cubicBezTo>
                  <a:cubicBezTo>
                    <a:pt x="146" y="186"/>
                    <a:pt x="158" y="176"/>
                    <a:pt x="169" y="164"/>
                  </a:cubicBezTo>
                  <a:cubicBezTo>
                    <a:pt x="221" y="113"/>
                    <a:pt x="247" y="55"/>
                    <a:pt x="228" y="36"/>
                  </a:cubicBezTo>
                  <a:cubicBezTo>
                    <a:pt x="213" y="21"/>
                    <a:pt x="175" y="34"/>
                    <a:pt x="134" y="65"/>
                  </a:cubicBezTo>
                  <a:lnTo>
                    <a:pt x="134" y="53"/>
                  </a:lnTo>
                  <a:close/>
                  <a:moveTo>
                    <a:pt x="23" y="241"/>
                  </a:moveTo>
                  <a:cubicBezTo>
                    <a:pt x="0" y="219"/>
                    <a:pt x="32" y="150"/>
                    <a:pt x="93" y="89"/>
                  </a:cubicBezTo>
                  <a:cubicBezTo>
                    <a:pt x="107" y="75"/>
                    <a:pt x="121" y="63"/>
                    <a:pt x="134" y="53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123" y="74"/>
                    <a:pt x="111" y="84"/>
                    <a:pt x="100" y="95"/>
                  </a:cubicBezTo>
                  <a:cubicBezTo>
                    <a:pt x="48" y="147"/>
                    <a:pt x="22" y="204"/>
                    <a:pt x="41" y="223"/>
                  </a:cubicBezTo>
                  <a:cubicBezTo>
                    <a:pt x="56" y="238"/>
                    <a:pt x="94" y="225"/>
                    <a:pt x="134" y="194"/>
                  </a:cubicBezTo>
                  <a:cubicBezTo>
                    <a:pt x="134" y="207"/>
                    <a:pt x="134" y="207"/>
                    <a:pt x="134" y="207"/>
                  </a:cubicBezTo>
                  <a:cubicBezTo>
                    <a:pt x="86" y="244"/>
                    <a:pt x="41" y="259"/>
                    <a:pt x="23" y="241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60" name="Oval 32"/>
            <p:cNvSpPr/>
            <p:nvPr>
              <p:custDataLst>
                <p:tags r:id="rId24"/>
              </p:custDataLst>
            </p:nvPr>
          </p:nvSpPr>
          <p:spPr>
            <a:xfrm>
              <a:off x="500062" y="498475"/>
              <a:ext cx="184150" cy="184150"/>
            </a:xfrm>
            <a:prstGeom prst="ellipse">
              <a:avLst/>
            </a:prstGeom>
            <a:solidFill>
              <a:srgbClr val="DD6660"/>
            </a:solidFill>
            <a:ln w="9525">
              <a:noFill/>
            </a:ln>
          </p:spPr>
          <p:txBody>
            <a:bodyPr anchor="t"/>
            <a:lstStyle/>
            <a:p>
              <a:endParaRPr lang="zh-CN" altLang="zh-CN" sz="100">
                <a:solidFill>
                  <a:srgbClr val="000000"/>
                </a:solidFill>
                <a:latin typeface="Calibri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8261" name="组合 177"/>
          <p:cNvGrpSpPr/>
          <p:nvPr>
            <p:custDataLst>
              <p:tags r:id="rId25"/>
            </p:custDataLst>
          </p:nvPr>
        </p:nvGrpSpPr>
        <p:grpSpPr>
          <a:xfrm>
            <a:off x="4505325" y="4579938"/>
            <a:ext cx="682625" cy="739775"/>
            <a:chExt cx="909638" cy="987425"/>
          </a:xfrm>
        </p:grpSpPr>
        <p:sp>
          <p:nvSpPr>
            <p:cNvPr id="138262" name="Freeform 58"/>
            <p:cNvSpPr/>
            <p:nvPr>
              <p:custDataLst>
                <p:tags r:id="rId26"/>
              </p:custDataLst>
            </p:nvPr>
          </p:nvSpPr>
          <p:spPr>
            <a:xfrm>
              <a:off x="217488" y="211138"/>
              <a:ext cx="612775" cy="7270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3" h="194">
                  <a:moveTo>
                    <a:pt x="44" y="20"/>
                  </a:moveTo>
                  <a:cubicBezTo>
                    <a:pt x="77" y="0"/>
                    <a:pt x="120" y="12"/>
                    <a:pt x="139" y="45"/>
                  </a:cubicBezTo>
                  <a:cubicBezTo>
                    <a:pt x="152" y="66"/>
                    <a:pt x="151" y="92"/>
                    <a:pt x="140" y="112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13" y="194"/>
                    <a:pt x="113" y="194"/>
                    <a:pt x="113" y="194"/>
                  </a:cubicBezTo>
                  <a:cubicBezTo>
                    <a:pt x="78" y="149"/>
                    <a:pt x="78" y="149"/>
                    <a:pt x="78" y="149"/>
                  </a:cubicBezTo>
                  <a:cubicBezTo>
                    <a:pt x="54" y="148"/>
                    <a:pt x="32" y="136"/>
                    <a:pt x="19" y="114"/>
                  </a:cubicBezTo>
                  <a:cubicBezTo>
                    <a:pt x="0" y="81"/>
                    <a:pt x="11" y="39"/>
                    <a:pt x="44" y="20"/>
                  </a:cubicBez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63" name="Freeform 59"/>
            <p:cNvSpPr>
              <a:spLocks noEditPoints="1"/>
            </p:cNvSpPr>
            <p:nvPr>
              <p:custDataLst>
                <p:tags r:id="rId27"/>
              </p:custDataLst>
            </p:nvPr>
          </p:nvSpPr>
          <p:spPr>
            <a:xfrm>
              <a:off x="439738" y="506413"/>
              <a:ext cx="288925" cy="3238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7" h="86">
                  <a:moveTo>
                    <a:pt x="54" y="81"/>
                  </a:moveTo>
                  <a:cubicBezTo>
                    <a:pt x="55" y="82"/>
                    <a:pt x="55" y="84"/>
                    <a:pt x="54" y="85"/>
                  </a:cubicBezTo>
                  <a:cubicBezTo>
                    <a:pt x="53" y="86"/>
                    <a:pt x="51" y="86"/>
                    <a:pt x="50" y="8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6" y="30"/>
                    <a:pt x="7" y="31"/>
                    <a:pt x="9" y="31"/>
                  </a:cubicBezTo>
                  <a:cubicBezTo>
                    <a:pt x="17" y="32"/>
                    <a:pt x="26" y="30"/>
                    <a:pt x="34" y="26"/>
                  </a:cubicBezTo>
                  <a:cubicBezTo>
                    <a:pt x="42" y="21"/>
                    <a:pt x="48" y="15"/>
                    <a:pt x="50" y="6"/>
                  </a:cubicBezTo>
                  <a:cubicBezTo>
                    <a:pt x="51" y="5"/>
                    <a:pt x="51" y="4"/>
                    <a:pt x="51" y="2"/>
                  </a:cubicBezTo>
                  <a:cubicBezTo>
                    <a:pt x="51" y="1"/>
                    <a:pt x="53" y="0"/>
                    <a:pt x="54" y="0"/>
                  </a:cubicBezTo>
                  <a:cubicBezTo>
                    <a:pt x="55" y="0"/>
                    <a:pt x="56" y="1"/>
                    <a:pt x="57" y="2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71"/>
                    <a:pt x="76" y="73"/>
                    <a:pt x="75" y="73"/>
                  </a:cubicBezTo>
                  <a:cubicBezTo>
                    <a:pt x="73" y="73"/>
                    <a:pt x="72" y="73"/>
                    <a:pt x="71" y="71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0" y="20"/>
                    <a:pt x="44" y="26"/>
                    <a:pt x="37" y="30"/>
                  </a:cubicBezTo>
                  <a:cubicBezTo>
                    <a:pt x="29" y="35"/>
                    <a:pt x="20" y="37"/>
                    <a:pt x="11" y="37"/>
                  </a:cubicBezTo>
                  <a:lnTo>
                    <a:pt x="54" y="81"/>
                  </a:lnTo>
                  <a:close/>
                  <a:moveTo>
                    <a:pt x="4" y="38"/>
                  </a:moveTo>
                  <a:cubicBezTo>
                    <a:pt x="1" y="34"/>
                    <a:pt x="1" y="34"/>
                    <a:pt x="1" y="34"/>
                  </a:cubicBezTo>
                  <a:cubicBezTo>
                    <a:pt x="0" y="33"/>
                    <a:pt x="0" y="31"/>
                    <a:pt x="1" y="30"/>
                  </a:cubicBezTo>
                  <a:cubicBezTo>
                    <a:pt x="2" y="30"/>
                    <a:pt x="3" y="29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lnTo>
                    <a:pt x="4" y="38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64" name="Freeform 60"/>
            <p:cNvSpPr/>
            <p:nvPr>
              <p:custDataLst>
                <p:tags r:id="rId28"/>
              </p:custDataLst>
            </p:nvPr>
          </p:nvSpPr>
          <p:spPr>
            <a:xfrm>
              <a:off x="541338" y="698500"/>
              <a:ext cx="327025" cy="28892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87" h="77">
                  <a:moveTo>
                    <a:pt x="0" y="39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6" y="39"/>
                    <a:pt x="87" y="42"/>
                    <a:pt x="80" y="47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8" y="77"/>
                    <a:pt x="26" y="74"/>
                    <a:pt x="22" y="69"/>
                  </a:cubicBezTo>
                  <a:lnTo>
                    <a:pt x="0" y="39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65" name="Freeform 61"/>
            <p:cNvSpPr/>
            <p:nvPr>
              <p:custDataLst>
                <p:tags r:id="rId29"/>
              </p:custDataLst>
            </p:nvPr>
          </p:nvSpPr>
          <p:spPr>
            <a:xfrm>
              <a:off x="409575" y="0"/>
              <a:ext cx="60325" cy="1920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" h="51">
                  <a:moveTo>
                    <a:pt x="0" y="4"/>
                  </a:moveTo>
                  <a:cubicBezTo>
                    <a:pt x="0" y="2"/>
                    <a:pt x="1" y="1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6" y="49"/>
                    <a:pt x="14" y="50"/>
                    <a:pt x="12" y="51"/>
                  </a:cubicBezTo>
                  <a:cubicBezTo>
                    <a:pt x="11" y="51"/>
                    <a:pt x="9" y="50"/>
                    <a:pt x="8" y="4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66" name="Freeform 62"/>
            <p:cNvSpPr/>
            <p:nvPr>
              <p:custDataLst>
                <p:tags r:id="rId30"/>
              </p:custDataLst>
            </p:nvPr>
          </p:nvSpPr>
          <p:spPr>
            <a:xfrm>
              <a:off x="555625" y="0"/>
              <a:ext cx="57150" cy="1920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5" h="51">
                  <a:moveTo>
                    <a:pt x="8" y="3"/>
                  </a:moveTo>
                  <a:cubicBezTo>
                    <a:pt x="8" y="1"/>
                    <a:pt x="10" y="0"/>
                    <a:pt x="12" y="0"/>
                  </a:cubicBezTo>
                  <a:cubicBezTo>
                    <a:pt x="13" y="0"/>
                    <a:pt x="15" y="2"/>
                    <a:pt x="14" y="4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50"/>
                    <a:pt x="5" y="51"/>
                    <a:pt x="3" y="51"/>
                  </a:cubicBezTo>
                  <a:cubicBezTo>
                    <a:pt x="1" y="50"/>
                    <a:pt x="0" y="48"/>
                    <a:pt x="0" y="47"/>
                  </a:cubicBezTo>
                  <a:lnTo>
                    <a:pt x="8" y="3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67" name="Freeform 63"/>
            <p:cNvSpPr/>
            <p:nvPr>
              <p:custDataLst>
                <p:tags r:id="rId31"/>
              </p:custDataLst>
            </p:nvPr>
          </p:nvSpPr>
          <p:spPr>
            <a:xfrm>
              <a:off x="661988" y="57150"/>
              <a:ext cx="111125" cy="1730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46">
                  <a:moveTo>
                    <a:pt x="23" y="2"/>
                  </a:moveTo>
                  <a:cubicBezTo>
                    <a:pt x="24" y="1"/>
                    <a:pt x="26" y="0"/>
                    <a:pt x="28" y="1"/>
                  </a:cubicBezTo>
                  <a:cubicBezTo>
                    <a:pt x="30" y="2"/>
                    <a:pt x="30" y="4"/>
                    <a:pt x="29" y="6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6" y="46"/>
                    <a:pt x="4" y="46"/>
                    <a:pt x="3" y="45"/>
                  </a:cubicBezTo>
                  <a:cubicBezTo>
                    <a:pt x="1" y="45"/>
                    <a:pt x="0" y="42"/>
                    <a:pt x="1" y="41"/>
                  </a:cubicBezTo>
                  <a:lnTo>
                    <a:pt x="23" y="2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68" name="Freeform 64"/>
            <p:cNvSpPr/>
            <p:nvPr>
              <p:custDataLst>
                <p:tags r:id="rId32"/>
              </p:custDataLst>
            </p:nvPr>
          </p:nvSpPr>
          <p:spPr>
            <a:xfrm>
              <a:off x="750888" y="169863"/>
              <a:ext cx="158750" cy="1349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2" h="36">
                  <a:moveTo>
                    <a:pt x="36" y="1"/>
                  </a:moveTo>
                  <a:cubicBezTo>
                    <a:pt x="37" y="0"/>
                    <a:pt x="39" y="0"/>
                    <a:pt x="40" y="1"/>
                  </a:cubicBezTo>
                  <a:cubicBezTo>
                    <a:pt x="42" y="3"/>
                    <a:pt x="41" y="5"/>
                    <a:pt x="40" y="6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5" y="36"/>
                    <a:pt x="3" y="36"/>
                    <a:pt x="1" y="34"/>
                  </a:cubicBezTo>
                  <a:cubicBezTo>
                    <a:pt x="0" y="33"/>
                    <a:pt x="0" y="31"/>
                    <a:pt x="2" y="29"/>
                  </a:cubicBezTo>
                  <a:lnTo>
                    <a:pt x="36" y="1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69" name="Freeform 65"/>
            <p:cNvSpPr/>
            <p:nvPr>
              <p:custDataLst>
                <p:tags r:id="rId33"/>
              </p:custDataLst>
            </p:nvPr>
          </p:nvSpPr>
          <p:spPr>
            <a:xfrm>
              <a:off x="247650" y="60325"/>
              <a:ext cx="112713" cy="1730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46">
                  <a:moveTo>
                    <a:pt x="1" y="5"/>
                  </a:moveTo>
                  <a:cubicBezTo>
                    <a:pt x="0" y="4"/>
                    <a:pt x="0" y="2"/>
                    <a:pt x="2" y="1"/>
                  </a:cubicBezTo>
                  <a:cubicBezTo>
                    <a:pt x="4" y="0"/>
                    <a:pt x="6" y="0"/>
                    <a:pt x="7" y="2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2"/>
                    <a:pt x="29" y="44"/>
                    <a:pt x="28" y="45"/>
                  </a:cubicBezTo>
                  <a:cubicBezTo>
                    <a:pt x="26" y="46"/>
                    <a:pt x="24" y="45"/>
                    <a:pt x="23" y="44"/>
                  </a:cubicBezTo>
                  <a:lnTo>
                    <a:pt x="1" y="5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70" name="Freeform 66"/>
            <p:cNvSpPr/>
            <p:nvPr>
              <p:custDataLst>
                <p:tags r:id="rId34"/>
              </p:custDataLst>
            </p:nvPr>
          </p:nvSpPr>
          <p:spPr>
            <a:xfrm>
              <a:off x="117475" y="169863"/>
              <a:ext cx="153988" cy="1381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1" h="37">
                  <a:moveTo>
                    <a:pt x="1" y="7"/>
                  </a:moveTo>
                  <a:cubicBezTo>
                    <a:pt x="0" y="6"/>
                    <a:pt x="0" y="4"/>
                    <a:pt x="1" y="2"/>
                  </a:cubicBezTo>
                  <a:cubicBezTo>
                    <a:pt x="2" y="1"/>
                    <a:pt x="4" y="0"/>
                    <a:pt x="6" y="2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31"/>
                    <a:pt x="41" y="33"/>
                    <a:pt x="40" y="35"/>
                  </a:cubicBezTo>
                  <a:cubicBezTo>
                    <a:pt x="39" y="36"/>
                    <a:pt x="37" y="37"/>
                    <a:pt x="35" y="35"/>
                  </a:cubicBezTo>
                  <a:lnTo>
                    <a:pt x="1" y="7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71" name="Freeform 67"/>
            <p:cNvSpPr/>
            <p:nvPr>
              <p:custDataLst>
                <p:tags r:id="rId35"/>
              </p:custDataLst>
            </p:nvPr>
          </p:nvSpPr>
          <p:spPr>
            <a:xfrm>
              <a:off x="30163" y="319088"/>
              <a:ext cx="184150" cy="873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9" h="23">
                  <a:moveTo>
                    <a:pt x="2" y="8"/>
                  </a:moveTo>
                  <a:cubicBezTo>
                    <a:pt x="1" y="7"/>
                    <a:pt x="0" y="5"/>
                    <a:pt x="0" y="3"/>
                  </a:cubicBezTo>
                  <a:cubicBezTo>
                    <a:pt x="1" y="1"/>
                    <a:pt x="3" y="0"/>
                    <a:pt x="5" y="1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8" y="17"/>
                    <a:pt x="49" y="19"/>
                    <a:pt x="49" y="21"/>
                  </a:cubicBezTo>
                  <a:cubicBezTo>
                    <a:pt x="48" y="22"/>
                    <a:pt x="46" y="23"/>
                    <a:pt x="44" y="23"/>
                  </a:cubicBezTo>
                  <a:lnTo>
                    <a:pt x="2" y="8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72" name="Freeform 68"/>
            <p:cNvSpPr/>
            <p:nvPr>
              <p:custDataLst>
                <p:tags r:id="rId36"/>
              </p:custDataLst>
            </p:nvPr>
          </p:nvSpPr>
          <p:spPr>
            <a:xfrm>
              <a:off x="0" y="492125"/>
              <a:ext cx="195263" cy="269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2" h="7">
                  <a:moveTo>
                    <a:pt x="4" y="7"/>
                  </a:move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0" y="0"/>
                    <a:pt x="52" y="2"/>
                    <a:pt x="52" y="4"/>
                  </a:cubicBezTo>
                  <a:cubicBezTo>
                    <a:pt x="52" y="5"/>
                    <a:pt x="50" y="7"/>
                    <a:pt x="48" y="7"/>
                  </a:cubicBezTo>
                  <a:lnTo>
                    <a:pt x="4" y="7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73" name="Freeform 69"/>
            <p:cNvSpPr/>
            <p:nvPr>
              <p:custDataLst>
                <p:tags r:id="rId37"/>
              </p:custDataLst>
            </p:nvPr>
          </p:nvSpPr>
          <p:spPr>
            <a:xfrm>
              <a:off x="30163" y="604838"/>
              <a:ext cx="184150" cy="8572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9" h="23">
                  <a:moveTo>
                    <a:pt x="5" y="22"/>
                  </a:moveTo>
                  <a:cubicBezTo>
                    <a:pt x="3" y="23"/>
                    <a:pt x="1" y="22"/>
                    <a:pt x="1" y="20"/>
                  </a:cubicBezTo>
                  <a:cubicBezTo>
                    <a:pt x="0" y="19"/>
                    <a:pt x="1" y="17"/>
                    <a:pt x="3" y="16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6" y="0"/>
                    <a:pt x="48" y="1"/>
                    <a:pt x="49" y="3"/>
                  </a:cubicBezTo>
                  <a:cubicBezTo>
                    <a:pt x="49" y="4"/>
                    <a:pt x="49" y="6"/>
                    <a:pt x="47" y="7"/>
                  </a:cubicBezTo>
                  <a:lnTo>
                    <a:pt x="5" y="22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8274" name="Freeform 34"/>
          <p:cNvSpPr>
            <a:spLocks noEditPoints="1"/>
          </p:cNvSpPr>
          <p:nvPr>
            <p:custDataLst>
              <p:tags r:id="rId38"/>
            </p:custDataLst>
          </p:nvPr>
        </p:nvSpPr>
        <p:spPr>
          <a:xfrm>
            <a:off x="5964238" y="5075238"/>
            <a:ext cx="504825" cy="514350"/>
          </a:xfrm>
          <a:custGeom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0" b="0"/>
            <a:pathLst>
              <a:path w="179" h="182">
                <a:moveTo>
                  <a:pt x="126" y="24"/>
                </a:moveTo>
                <a:cubicBezTo>
                  <a:pt x="165" y="42"/>
                  <a:pt x="165" y="42"/>
                  <a:pt x="165" y="42"/>
                </a:cubicBezTo>
                <a:cubicBezTo>
                  <a:pt x="175" y="47"/>
                  <a:pt x="179" y="59"/>
                  <a:pt x="175" y="69"/>
                </a:cubicBezTo>
                <a:cubicBezTo>
                  <a:pt x="128" y="169"/>
                  <a:pt x="128" y="169"/>
                  <a:pt x="128" y="169"/>
                </a:cubicBezTo>
                <a:cubicBezTo>
                  <a:pt x="127" y="170"/>
                  <a:pt x="127" y="172"/>
                  <a:pt x="126" y="173"/>
                </a:cubicBezTo>
                <a:cubicBezTo>
                  <a:pt x="126" y="139"/>
                  <a:pt x="126" y="139"/>
                  <a:pt x="126" y="139"/>
                </a:cubicBezTo>
                <a:cubicBezTo>
                  <a:pt x="126" y="139"/>
                  <a:pt x="126" y="138"/>
                  <a:pt x="126" y="138"/>
                </a:cubicBezTo>
                <a:cubicBezTo>
                  <a:pt x="131" y="128"/>
                  <a:pt x="131" y="128"/>
                  <a:pt x="131" y="128"/>
                </a:cubicBezTo>
                <a:cubicBezTo>
                  <a:pt x="132" y="126"/>
                  <a:pt x="131" y="124"/>
                  <a:pt x="130" y="124"/>
                </a:cubicBezTo>
                <a:cubicBezTo>
                  <a:pt x="126" y="122"/>
                  <a:pt x="126" y="122"/>
                  <a:pt x="126" y="122"/>
                </a:cubicBezTo>
                <a:cubicBezTo>
                  <a:pt x="126" y="114"/>
                  <a:pt x="126" y="114"/>
                  <a:pt x="126" y="114"/>
                </a:cubicBezTo>
                <a:cubicBezTo>
                  <a:pt x="133" y="117"/>
                  <a:pt x="133" y="117"/>
                  <a:pt x="133" y="117"/>
                </a:cubicBezTo>
                <a:cubicBezTo>
                  <a:pt x="134" y="118"/>
                  <a:pt x="136" y="117"/>
                  <a:pt x="137" y="115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42" y="104"/>
                  <a:pt x="142" y="102"/>
                  <a:pt x="140" y="101"/>
                </a:cubicBezTo>
                <a:cubicBezTo>
                  <a:pt x="126" y="94"/>
                  <a:pt x="126" y="94"/>
                  <a:pt x="126" y="94"/>
                </a:cubicBezTo>
                <a:cubicBezTo>
                  <a:pt x="126" y="81"/>
                  <a:pt x="126" y="81"/>
                  <a:pt x="126" y="81"/>
                </a:cubicBezTo>
                <a:cubicBezTo>
                  <a:pt x="140" y="88"/>
                  <a:pt x="140" y="88"/>
                  <a:pt x="140" y="88"/>
                </a:cubicBezTo>
                <a:cubicBezTo>
                  <a:pt x="145" y="90"/>
                  <a:pt x="151" y="88"/>
                  <a:pt x="153" y="83"/>
                </a:cubicBezTo>
                <a:cubicBezTo>
                  <a:pt x="160" y="68"/>
                  <a:pt x="160" y="68"/>
                  <a:pt x="160" y="68"/>
                </a:cubicBezTo>
                <a:cubicBezTo>
                  <a:pt x="162" y="63"/>
                  <a:pt x="160" y="58"/>
                  <a:pt x="155" y="55"/>
                </a:cubicBezTo>
                <a:cubicBezTo>
                  <a:pt x="126" y="42"/>
                  <a:pt x="126" y="42"/>
                  <a:pt x="126" y="42"/>
                </a:cubicBezTo>
                <a:lnTo>
                  <a:pt x="126" y="24"/>
                </a:lnTo>
                <a:close/>
                <a:moveTo>
                  <a:pt x="105" y="14"/>
                </a:moveTo>
                <a:cubicBezTo>
                  <a:pt x="126" y="24"/>
                  <a:pt x="126" y="24"/>
                  <a:pt x="126" y="24"/>
                </a:cubicBezTo>
                <a:cubicBezTo>
                  <a:pt x="126" y="42"/>
                  <a:pt x="126" y="42"/>
                  <a:pt x="126" y="42"/>
                </a:cubicBezTo>
                <a:cubicBezTo>
                  <a:pt x="105" y="32"/>
                  <a:pt x="105" y="32"/>
                  <a:pt x="105" y="32"/>
                </a:cubicBezTo>
                <a:lnTo>
                  <a:pt x="105" y="14"/>
                </a:lnTo>
                <a:close/>
                <a:moveTo>
                  <a:pt x="126" y="173"/>
                </a:moveTo>
                <a:cubicBezTo>
                  <a:pt x="121" y="179"/>
                  <a:pt x="112" y="182"/>
                  <a:pt x="105" y="180"/>
                </a:cubicBezTo>
                <a:cubicBezTo>
                  <a:pt x="105" y="159"/>
                  <a:pt x="105" y="159"/>
                  <a:pt x="105" y="159"/>
                </a:cubicBezTo>
                <a:cubicBezTo>
                  <a:pt x="112" y="162"/>
                  <a:pt x="112" y="162"/>
                  <a:pt x="112" y="162"/>
                </a:cubicBezTo>
                <a:cubicBezTo>
                  <a:pt x="113" y="163"/>
                  <a:pt x="115" y="162"/>
                  <a:pt x="116" y="160"/>
                </a:cubicBezTo>
                <a:cubicBezTo>
                  <a:pt x="120" y="151"/>
                  <a:pt x="120" y="151"/>
                  <a:pt x="120" y="151"/>
                </a:cubicBezTo>
                <a:cubicBezTo>
                  <a:pt x="121" y="149"/>
                  <a:pt x="121" y="147"/>
                  <a:pt x="119" y="146"/>
                </a:cubicBezTo>
                <a:cubicBezTo>
                  <a:pt x="105" y="140"/>
                  <a:pt x="105" y="140"/>
                  <a:pt x="105" y="140"/>
                </a:cubicBezTo>
                <a:cubicBezTo>
                  <a:pt x="105" y="131"/>
                  <a:pt x="105" y="131"/>
                  <a:pt x="105" y="131"/>
                </a:cubicBezTo>
                <a:cubicBezTo>
                  <a:pt x="122" y="139"/>
                  <a:pt x="122" y="139"/>
                  <a:pt x="122" y="139"/>
                </a:cubicBezTo>
                <a:cubicBezTo>
                  <a:pt x="123" y="140"/>
                  <a:pt x="125" y="140"/>
                  <a:pt x="126" y="139"/>
                </a:cubicBezTo>
                <a:lnTo>
                  <a:pt x="126" y="173"/>
                </a:lnTo>
                <a:close/>
                <a:moveTo>
                  <a:pt x="126" y="81"/>
                </a:moveTo>
                <a:cubicBezTo>
                  <a:pt x="126" y="94"/>
                  <a:pt x="126" y="94"/>
                  <a:pt x="126" y="94"/>
                </a:cubicBezTo>
                <a:cubicBezTo>
                  <a:pt x="119" y="91"/>
                  <a:pt x="119" y="91"/>
                  <a:pt x="119" y="91"/>
                </a:cubicBezTo>
                <a:cubicBezTo>
                  <a:pt x="117" y="90"/>
                  <a:pt x="115" y="91"/>
                  <a:pt x="114" y="9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4"/>
                  <a:pt x="110" y="106"/>
                  <a:pt x="111" y="107"/>
                </a:cubicBezTo>
                <a:cubicBezTo>
                  <a:pt x="126" y="114"/>
                  <a:pt x="126" y="114"/>
                  <a:pt x="126" y="114"/>
                </a:cubicBezTo>
                <a:cubicBezTo>
                  <a:pt x="126" y="122"/>
                  <a:pt x="126" y="122"/>
                  <a:pt x="126" y="122"/>
                </a:cubicBezTo>
                <a:cubicBezTo>
                  <a:pt x="108" y="114"/>
                  <a:pt x="108" y="114"/>
                  <a:pt x="108" y="114"/>
                </a:cubicBezTo>
                <a:cubicBezTo>
                  <a:pt x="107" y="113"/>
                  <a:pt x="105" y="113"/>
                  <a:pt x="105" y="114"/>
                </a:cubicBezTo>
                <a:cubicBezTo>
                  <a:pt x="105" y="95"/>
                  <a:pt x="105" y="95"/>
                  <a:pt x="105" y="95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8" y="88"/>
                  <a:pt x="107" y="86"/>
                  <a:pt x="106" y="85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72"/>
                  <a:pt x="105" y="72"/>
                  <a:pt x="105" y="72"/>
                </a:cubicBezTo>
                <a:lnTo>
                  <a:pt x="126" y="81"/>
                </a:lnTo>
                <a:close/>
                <a:moveTo>
                  <a:pt x="86" y="5"/>
                </a:moveTo>
                <a:cubicBezTo>
                  <a:pt x="105" y="14"/>
                  <a:pt x="105" y="14"/>
                  <a:pt x="105" y="14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86" y="23"/>
                  <a:pt x="86" y="23"/>
                  <a:pt x="86" y="23"/>
                </a:cubicBezTo>
                <a:lnTo>
                  <a:pt x="86" y="5"/>
                </a:lnTo>
                <a:close/>
                <a:moveTo>
                  <a:pt x="105" y="180"/>
                </a:moveTo>
                <a:cubicBezTo>
                  <a:pt x="103" y="180"/>
                  <a:pt x="102" y="179"/>
                  <a:pt x="101" y="179"/>
                </a:cubicBezTo>
                <a:cubicBezTo>
                  <a:pt x="86" y="172"/>
                  <a:pt x="86" y="172"/>
                  <a:pt x="86" y="172"/>
                </a:cubicBezTo>
                <a:cubicBezTo>
                  <a:pt x="86" y="135"/>
                  <a:pt x="86" y="135"/>
                  <a:pt x="86" y="135"/>
                </a:cubicBezTo>
                <a:cubicBezTo>
                  <a:pt x="86" y="134"/>
                  <a:pt x="86" y="134"/>
                  <a:pt x="86" y="134"/>
                </a:cubicBezTo>
                <a:cubicBezTo>
                  <a:pt x="86" y="133"/>
                  <a:pt x="86" y="132"/>
                  <a:pt x="86" y="131"/>
                </a:cubicBezTo>
                <a:cubicBezTo>
                  <a:pt x="86" y="122"/>
                  <a:pt x="86" y="122"/>
                  <a:pt x="86" y="122"/>
                </a:cubicBezTo>
                <a:cubicBezTo>
                  <a:pt x="88" y="123"/>
                  <a:pt x="88" y="123"/>
                  <a:pt x="88" y="123"/>
                </a:cubicBezTo>
                <a:cubicBezTo>
                  <a:pt x="89" y="124"/>
                  <a:pt x="91" y="123"/>
                  <a:pt x="92" y="122"/>
                </a:cubicBezTo>
                <a:cubicBezTo>
                  <a:pt x="97" y="112"/>
                  <a:pt x="97" y="112"/>
                  <a:pt x="97" y="112"/>
                </a:cubicBezTo>
                <a:cubicBezTo>
                  <a:pt x="97" y="110"/>
                  <a:pt x="97" y="108"/>
                  <a:pt x="95" y="108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86" y="95"/>
                  <a:pt x="86" y="95"/>
                  <a:pt x="86" y="95"/>
                </a:cubicBezTo>
                <a:cubicBezTo>
                  <a:pt x="98" y="101"/>
                  <a:pt x="98" y="101"/>
                  <a:pt x="98" y="101"/>
                </a:cubicBezTo>
                <a:cubicBezTo>
                  <a:pt x="100" y="102"/>
                  <a:pt x="102" y="101"/>
                  <a:pt x="103" y="99"/>
                </a:cubicBezTo>
                <a:cubicBezTo>
                  <a:pt x="105" y="95"/>
                  <a:pt x="105" y="95"/>
                  <a:pt x="105" y="95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04" y="114"/>
                  <a:pt x="104" y="115"/>
                  <a:pt x="104" y="115"/>
                </a:cubicBezTo>
                <a:cubicBezTo>
                  <a:pt x="99" y="125"/>
                  <a:pt x="99" y="125"/>
                  <a:pt x="99" y="125"/>
                </a:cubicBezTo>
                <a:cubicBezTo>
                  <a:pt x="98" y="127"/>
                  <a:pt x="99" y="129"/>
                  <a:pt x="101" y="129"/>
                </a:cubicBezTo>
                <a:cubicBezTo>
                  <a:pt x="105" y="131"/>
                  <a:pt x="105" y="131"/>
                  <a:pt x="105" y="131"/>
                </a:cubicBezTo>
                <a:cubicBezTo>
                  <a:pt x="105" y="140"/>
                  <a:pt x="105" y="140"/>
                  <a:pt x="105" y="140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6" y="135"/>
                  <a:pt x="94" y="136"/>
                  <a:pt x="93" y="138"/>
                </a:cubicBezTo>
                <a:cubicBezTo>
                  <a:pt x="89" y="148"/>
                  <a:pt x="89" y="148"/>
                  <a:pt x="89" y="148"/>
                </a:cubicBezTo>
                <a:cubicBezTo>
                  <a:pt x="88" y="149"/>
                  <a:pt x="88" y="151"/>
                  <a:pt x="90" y="152"/>
                </a:cubicBezTo>
                <a:cubicBezTo>
                  <a:pt x="105" y="159"/>
                  <a:pt x="105" y="159"/>
                  <a:pt x="105" y="159"/>
                </a:cubicBezTo>
                <a:lnTo>
                  <a:pt x="105" y="180"/>
                </a:lnTo>
                <a:close/>
                <a:moveTo>
                  <a:pt x="105" y="72"/>
                </a:moveTo>
                <a:cubicBezTo>
                  <a:pt x="105" y="84"/>
                  <a:pt x="105" y="84"/>
                  <a:pt x="105" y="84"/>
                </a:cubicBezTo>
                <a:cubicBezTo>
                  <a:pt x="86" y="76"/>
                  <a:pt x="86" y="76"/>
                  <a:pt x="86" y="76"/>
                </a:cubicBezTo>
                <a:cubicBezTo>
                  <a:pt x="86" y="63"/>
                  <a:pt x="86" y="63"/>
                  <a:pt x="86" y="63"/>
                </a:cubicBezTo>
                <a:lnTo>
                  <a:pt x="105" y="72"/>
                </a:lnTo>
                <a:close/>
                <a:moveTo>
                  <a:pt x="79" y="2"/>
                </a:moveTo>
                <a:cubicBezTo>
                  <a:pt x="86" y="5"/>
                  <a:pt x="86" y="5"/>
                  <a:pt x="86" y="5"/>
                </a:cubicBezTo>
                <a:cubicBezTo>
                  <a:pt x="86" y="23"/>
                  <a:pt x="86" y="23"/>
                  <a:pt x="86" y="23"/>
                </a:cubicBezTo>
                <a:cubicBezTo>
                  <a:pt x="75" y="18"/>
                  <a:pt x="75" y="18"/>
                  <a:pt x="75" y="18"/>
                </a:cubicBezTo>
                <a:cubicBezTo>
                  <a:pt x="74" y="17"/>
                  <a:pt x="72" y="17"/>
                  <a:pt x="70" y="17"/>
                </a:cubicBezTo>
                <a:cubicBezTo>
                  <a:pt x="70" y="0"/>
                  <a:pt x="70" y="0"/>
                  <a:pt x="70" y="0"/>
                </a:cubicBezTo>
                <a:cubicBezTo>
                  <a:pt x="73" y="0"/>
                  <a:pt x="76" y="1"/>
                  <a:pt x="79" y="2"/>
                </a:cubicBezTo>
                <a:close/>
                <a:moveTo>
                  <a:pt x="86" y="172"/>
                </a:moveTo>
                <a:cubicBezTo>
                  <a:pt x="70" y="164"/>
                  <a:pt x="70" y="164"/>
                  <a:pt x="70" y="164"/>
                </a:cubicBezTo>
                <a:cubicBezTo>
                  <a:pt x="70" y="142"/>
                  <a:pt x="70" y="142"/>
                  <a:pt x="70" y="142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9" y="147"/>
                  <a:pt x="81" y="146"/>
                  <a:pt x="81" y="144"/>
                </a:cubicBezTo>
                <a:cubicBezTo>
                  <a:pt x="86" y="135"/>
                  <a:pt x="86" y="135"/>
                  <a:pt x="86" y="135"/>
                </a:cubicBezTo>
                <a:lnTo>
                  <a:pt x="86" y="172"/>
                </a:lnTo>
                <a:close/>
                <a:moveTo>
                  <a:pt x="86" y="63"/>
                </a:moveTo>
                <a:cubicBezTo>
                  <a:pt x="86" y="76"/>
                  <a:pt x="86" y="76"/>
                  <a:pt x="86" y="76"/>
                </a:cubicBezTo>
                <a:cubicBezTo>
                  <a:pt x="84" y="75"/>
                  <a:pt x="84" y="75"/>
                  <a:pt x="84" y="75"/>
                </a:cubicBezTo>
                <a:cubicBezTo>
                  <a:pt x="82" y="74"/>
                  <a:pt x="81" y="75"/>
                  <a:pt x="80" y="77"/>
                </a:cubicBezTo>
                <a:cubicBezTo>
                  <a:pt x="75" y="86"/>
                  <a:pt x="75" y="86"/>
                  <a:pt x="75" y="86"/>
                </a:cubicBezTo>
                <a:cubicBezTo>
                  <a:pt x="74" y="88"/>
                  <a:pt x="75" y="90"/>
                  <a:pt x="77" y="91"/>
                </a:cubicBezTo>
                <a:cubicBezTo>
                  <a:pt x="86" y="95"/>
                  <a:pt x="86" y="95"/>
                  <a:pt x="86" y="95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74" y="97"/>
                  <a:pt x="74" y="97"/>
                  <a:pt x="74" y="97"/>
                </a:cubicBezTo>
                <a:cubicBezTo>
                  <a:pt x="72" y="97"/>
                  <a:pt x="71" y="97"/>
                  <a:pt x="70" y="98"/>
                </a:cubicBezTo>
                <a:cubicBezTo>
                  <a:pt x="70" y="79"/>
                  <a:pt x="70" y="79"/>
                  <a:pt x="70" y="79"/>
                </a:cubicBezTo>
                <a:cubicBezTo>
                  <a:pt x="73" y="73"/>
                  <a:pt x="73" y="73"/>
                  <a:pt x="73" y="73"/>
                </a:cubicBezTo>
                <a:cubicBezTo>
                  <a:pt x="73" y="72"/>
                  <a:pt x="73" y="70"/>
                  <a:pt x="71" y="69"/>
                </a:cubicBezTo>
                <a:cubicBezTo>
                  <a:pt x="70" y="68"/>
                  <a:pt x="70" y="68"/>
                  <a:pt x="70" y="68"/>
                </a:cubicBezTo>
                <a:cubicBezTo>
                  <a:pt x="70" y="55"/>
                  <a:pt x="70" y="55"/>
                  <a:pt x="70" y="55"/>
                </a:cubicBezTo>
                <a:lnTo>
                  <a:pt x="86" y="63"/>
                </a:lnTo>
                <a:close/>
                <a:moveTo>
                  <a:pt x="86" y="122"/>
                </a:moveTo>
                <a:cubicBezTo>
                  <a:pt x="86" y="131"/>
                  <a:pt x="86" y="131"/>
                  <a:pt x="86" y="131"/>
                </a:cubicBezTo>
                <a:cubicBezTo>
                  <a:pt x="86" y="131"/>
                  <a:pt x="85" y="130"/>
                  <a:pt x="84" y="130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70" y="115"/>
                  <a:pt x="70" y="115"/>
                  <a:pt x="70" y="115"/>
                </a:cubicBezTo>
                <a:lnTo>
                  <a:pt x="86" y="122"/>
                </a:lnTo>
                <a:close/>
                <a:moveTo>
                  <a:pt x="70" y="164"/>
                </a:moveTo>
                <a:cubicBezTo>
                  <a:pt x="58" y="159"/>
                  <a:pt x="58" y="159"/>
                  <a:pt x="58" y="159"/>
                </a:cubicBezTo>
                <a:cubicBezTo>
                  <a:pt x="58" y="137"/>
                  <a:pt x="58" y="137"/>
                  <a:pt x="58" y="137"/>
                </a:cubicBezTo>
                <a:cubicBezTo>
                  <a:pt x="70" y="142"/>
                  <a:pt x="70" y="142"/>
                  <a:pt x="70" y="142"/>
                </a:cubicBezTo>
                <a:lnTo>
                  <a:pt x="70" y="164"/>
                </a:lnTo>
                <a:close/>
                <a:moveTo>
                  <a:pt x="58" y="4"/>
                </a:moveTo>
                <a:cubicBezTo>
                  <a:pt x="62" y="2"/>
                  <a:pt x="66" y="0"/>
                  <a:pt x="70" y="0"/>
                </a:cubicBezTo>
                <a:cubicBezTo>
                  <a:pt x="70" y="17"/>
                  <a:pt x="70" y="17"/>
                  <a:pt x="70" y="17"/>
                </a:cubicBezTo>
                <a:cubicBezTo>
                  <a:pt x="67" y="18"/>
                  <a:pt x="64" y="20"/>
                  <a:pt x="62" y="23"/>
                </a:cubicBezTo>
                <a:cubicBezTo>
                  <a:pt x="58" y="31"/>
                  <a:pt x="58" y="31"/>
                  <a:pt x="58" y="31"/>
                </a:cubicBezTo>
                <a:lnTo>
                  <a:pt x="58" y="4"/>
                </a:lnTo>
                <a:close/>
                <a:moveTo>
                  <a:pt x="70" y="55"/>
                </a:moveTo>
                <a:cubicBezTo>
                  <a:pt x="70" y="68"/>
                  <a:pt x="70" y="68"/>
                  <a:pt x="70" y="68"/>
                </a:cubicBezTo>
                <a:cubicBezTo>
                  <a:pt x="58" y="63"/>
                  <a:pt x="58" y="63"/>
                  <a:pt x="58" y="63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1"/>
                  <a:pt x="60" y="51"/>
                </a:cubicBezTo>
                <a:lnTo>
                  <a:pt x="70" y="55"/>
                </a:lnTo>
                <a:close/>
                <a:moveTo>
                  <a:pt x="70" y="79"/>
                </a:moveTo>
                <a:cubicBezTo>
                  <a:pt x="70" y="98"/>
                  <a:pt x="70" y="98"/>
                  <a:pt x="70" y="98"/>
                </a:cubicBezTo>
                <a:cubicBezTo>
                  <a:pt x="70" y="98"/>
                  <a:pt x="69" y="99"/>
                  <a:pt x="69" y="99"/>
                </a:cubicBezTo>
                <a:cubicBezTo>
                  <a:pt x="65" y="109"/>
                  <a:pt x="65" y="109"/>
                  <a:pt x="65" y="109"/>
                </a:cubicBezTo>
                <a:cubicBezTo>
                  <a:pt x="64" y="111"/>
                  <a:pt x="65" y="112"/>
                  <a:pt x="66" y="113"/>
                </a:cubicBezTo>
                <a:cubicBezTo>
                  <a:pt x="70" y="115"/>
                  <a:pt x="70" y="115"/>
                  <a:pt x="70" y="115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63" y="120"/>
                  <a:pt x="63" y="120"/>
                  <a:pt x="63" y="120"/>
                </a:cubicBezTo>
                <a:cubicBezTo>
                  <a:pt x="61" y="119"/>
                  <a:pt x="59" y="120"/>
                  <a:pt x="59" y="122"/>
                </a:cubicBezTo>
                <a:cubicBezTo>
                  <a:pt x="58" y="122"/>
                  <a:pt x="58" y="122"/>
                  <a:pt x="58" y="122"/>
                </a:cubicBezTo>
                <a:cubicBezTo>
                  <a:pt x="58" y="104"/>
                  <a:pt x="58" y="104"/>
                  <a:pt x="58" y="104"/>
                </a:cubicBezTo>
                <a:cubicBezTo>
                  <a:pt x="62" y="96"/>
                  <a:pt x="62" y="96"/>
                  <a:pt x="62" y="96"/>
                </a:cubicBezTo>
                <a:cubicBezTo>
                  <a:pt x="63" y="94"/>
                  <a:pt x="62" y="92"/>
                  <a:pt x="61" y="91"/>
                </a:cubicBezTo>
                <a:cubicBezTo>
                  <a:pt x="58" y="90"/>
                  <a:pt x="58" y="90"/>
                  <a:pt x="58" y="90"/>
                </a:cubicBezTo>
                <a:cubicBezTo>
                  <a:pt x="58" y="82"/>
                  <a:pt x="58" y="82"/>
                  <a:pt x="58" y="82"/>
                </a:cubicBezTo>
                <a:cubicBezTo>
                  <a:pt x="64" y="85"/>
                  <a:pt x="64" y="85"/>
                  <a:pt x="64" y="85"/>
                </a:cubicBezTo>
                <a:cubicBezTo>
                  <a:pt x="65" y="85"/>
                  <a:pt x="67" y="85"/>
                  <a:pt x="68" y="83"/>
                </a:cubicBezTo>
                <a:lnTo>
                  <a:pt x="70" y="79"/>
                </a:lnTo>
                <a:close/>
                <a:moveTo>
                  <a:pt x="58" y="159"/>
                </a:moveTo>
                <a:cubicBezTo>
                  <a:pt x="52" y="156"/>
                  <a:pt x="52" y="156"/>
                  <a:pt x="52" y="156"/>
                </a:cubicBezTo>
                <a:cubicBezTo>
                  <a:pt x="52" y="119"/>
                  <a:pt x="52" y="119"/>
                  <a:pt x="52" y="119"/>
                </a:cubicBezTo>
                <a:cubicBezTo>
                  <a:pt x="52" y="118"/>
                  <a:pt x="52" y="118"/>
                  <a:pt x="52" y="118"/>
                </a:cubicBezTo>
                <a:cubicBezTo>
                  <a:pt x="52" y="117"/>
                  <a:pt x="52" y="116"/>
                  <a:pt x="52" y="11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3" y="107"/>
                  <a:pt x="53" y="107"/>
                  <a:pt x="53" y="107"/>
                </a:cubicBezTo>
                <a:cubicBezTo>
                  <a:pt x="55" y="108"/>
                  <a:pt x="57" y="107"/>
                  <a:pt x="58" y="106"/>
                </a:cubicBezTo>
                <a:cubicBezTo>
                  <a:pt x="58" y="104"/>
                  <a:pt x="58" y="104"/>
                  <a:pt x="58" y="104"/>
                </a:cubicBezTo>
                <a:cubicBezTo>
                  <a:pt x="58" y="122"/>
                  <a:pt x="58" y="122"/>
                  <a:pt x="58" y="122"/>
                </a:cubicBezTo>
                <a:cubicBezTo>
                  <a:pt x="54" y="132"/>
                  <a:pt x="54" y="132"/>
                  <a:pt x="54" y="132"/>
                </a:cubicBezTo>
                <a:cubicBezTo>
                  <a:pt x="53" y="133"/>
                  <a:pt x="54" y="135"/>
                  <a:pt x="56" y="136"/>
                </a:cubicBezTo>
                <a:cubicBezTo>
                  <a:pt x="58" y="137"/>
                  <a:pt x="58" y="137"/>
                  <a:pt x="58" y="137"/>
                </a:cubicBezTo>
                <a:lnTo>
                  <a:pt x="58" y="159"/>
                </a:lnTo>
                <a:close/>
                <a:moveTo>
                  <a:pt x="52" y="12"/>
                </a:moveTo>
                <a:cubicBezTo>
                  <a:pt x="52" y="12"/>
                  <a:pt x="52" y="12"/>
                  <a:pt x="52" y="12"/>
                </a:cubicBezTo>
                <a:cubicBezTo>
                  <a:pt x="53" y="9"/>
                  <a:pt x="56" y="6"/>
                  <a:pt x="58" y="4"/>
                </a:cubicBezTo>
                <a:cubicBezTo>
                  <a:pt x="58" y="31"/>
                  <a:pt x="58" y="31"/>
                  <a:pt x="58" y="31"/>
                </a:cubicBezTo>
                <a:cubicBezTo>
                  <a:pt x="55" y="38"/>
                  <a:pt x="55" y="38"/>
                  <a:pt x="55" y="38"/>
                </a:cubicBezTo>
                <a:cubicBezTo>
                  <a:pt x="53" y="42"/>
                  <a:pt x="55" y="47"/>
                  <a:pt x="58" y="50"/>
                </a:cubicBezTo>
                <a:cubicBezTo>
                  <a:pt x="58" y="63"/>
                  <a:pt x="58" y="63"/>
                  <a:pt x="58" y="63"/>
                </a:cubicBezTo>
                <a:cubicBezTo>
                  <a:pt x="52" y="60"/>
                  <a:pt x="52" y="60"/>
                  <a:pt x="52" y="60"/>
                </a:cubicBezTo>
                <a:lnTo>
                  <a:pt x="52" y="12"/>
                </a:lnTo>
                <a:close/>
                <a:moveTo>
                  <a:pt x="58" y="82"/>
                </a:moveTo>
                <a:cubicBezTo>
                  <a:pt x="58" y="90"/>
                  <a:pt x="58" y="90"/>
                  <a:pt x="58" y="90"/>
                </a:cubicBezTo>
                <a:cubicBezTo>
                  <a:pt x="52" y="87"/>
                  <a:pt x="52" y="87"/>
                  <a:pt x="52" y="87"/>
                </a:cubicBezTo>
                <a:cubicBezTo>
                  <a:pt x="52" y="79"/>
                  <a:pt x="52" y="79"/>
                  <a:pt x="52" y="79"/>
                </a:cubicBezTo>
                <a:lnTo>
                  <a:pt x="58" y="82"/>
                </a:lnTo>
                <a:close/>
                <a:moveTo>
                  <a:pt x="52" y="156"/>
                </a:moveTo>
                <a:cubicBezTo>
                  <a:pt x="36" y="148"/>
                  <a:pt x="36" y="148"/>
                  <a:pt x="36" y="148"/>
                </a:cubicBezTo>
                <a:cubicBezTo>
                  <a:pt x="36" y="126"/>
                  <a:pt x="36" y="126"/>
                  <a:pt x="36" y="126"/>
                </a:cubicBezTo>
                <a:cubicBezTo>
                  <a:pt x="43" y="130"/>
                  <a:pt x="43" y="130"/>
                  <a:pt x="43" y="130"/>
                </a:cubicBezTo>
                <a:cubicBezTo>
                  <a:pt x="44" y="130"/>
                  <a:pt x="46" y="130"/>
                  <a:pt x="47" y="128"/>
                </a:cubicBezTo>
                <a:cubicBezTo>
                  <a:pt x="52" y="119"/>
                  <a:pt x="52" y="119"/>
                  <a:pt x="52" y="119"/>
                </a:cubicBezTo>
                <a:lnTo>
                  <a:pt x="52" y="156"/>
                </a:lnTo>
                <a:close/>
                <a:moveTo>
                  <a:pt x="36" y="46"/>
                </a:moveTo>
                <a:cubicBezTo>
                  <a:pt x="52" y="12"/>
                  <a:pt x="52" y="12"/>
                  <a:pt x="52" y="12"/>
                </a:cubicBezTo>
                <a:cubicBezTo>
                  <a:pt x="52" y="60"/>
                  <a:pt x="52" y="60"/>
                  <a:pt x="52" y="60"/>
                </a:cubicBezTo>
                <a:cubicBezTo>
                  <a:pt x="50" y="59"/>
                  <a:pt x="50" y="59"/>
                  <a:pt x="50" y="59"/>
                </a:cubicBezTo>
                <a:cubicBezTo>
                  <a:pt x="48" y="58"/>
                  <a:pt x="46" y="59"/>
                  <a:pt x="45" y="61"/>
                </a:cubicBezTo>
                <a:cubicBezTo>
                  <a:pt x="41" y="70"/>
                  <a:pt x="41" y="70"/>
                  <a:pt x="41" y="70"/>
                </a:cubicBezTo>
                <a:cubicBezTo>
                  <a:pt x="40" y="72"/>
                  <a:pt x="41" y="74"/>
                  <a:pt x="42" y="75"/>
                </a:cubicBezTo>
                <a:cubicBezTo>
                  <a:pt x="52" y="79"/>
                  <a:pt x="52" y="79"/>
                  <a:pt x="52" y="79"/>
                </a:cubicBezTo>
                <a:cubicBezTo>
                  <a:pt x="52" y="87"/>
                  <a:pt x="52" y="87"/>
                  <a:pt x="52" y="87"/>
                </a:cubicBezTo>
                <a:cubicBezTo>
                  <a:pt x="39" y="81"/>
                  <a:pt x="39" y="81"/>
                  <a:pt x="39" y="81"/>
                </a:cubicBezTo>
                <a:cubicBezTo>
                  <a:pt x="38" y="81"/>
                  <a:pt x="37" y="81"/>
                  <a:pt x="36" y="82"/>
                </a:cubicBezTo>
                <a:lnTo>
                  <a:pt x="36" y="46"/>
                </a:lnTo>
                <a:close/>
                <a:moveTo>
                  <a:pt x="52" y="106"/>
                </a:moveTo>
                <a:cubicBezTo>
                  <a:pt x="52" y="115"/>
                  <a:pt x="52" y="115"/>
                  <a:pt x="52" y="115"/>
                </a:cubicBezTo>
                <a:cubicBezTo>
                  <a:pt x="51" y="115"/>
                  <a:pt x="51" y="114"/>
                  <a:pt x="50" y="114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36" y="99"/>
                  <a:pt x="36" y="99"/>
                  <a:pt x="36" y="99"/>
                </a:cubicBezTo>
                <a:lnTo>
                  <a:pt x="52" y="106"/>
                </a:lnTo>
                <a:close/>
                <a:moveTo>
                  <a:pt x="36" y="148"/>
                </a:moveTo>
                <a:cubicBezTo>
                  <a:pt x="15" y="139"/>
                  <a:pt x="15" y="139"/>
                  <a:pt x="15" y="139"/>
                </a:cubicBezTo>
                <a:cubicBezTo>
                  <a:pt x="5" y="134"/>
                  <a:pt x="0" y="122"/>
                  <a:pt x="5" y="111"/>
                </a:cubicBezTo>
                <a:cubicBezTo>
                  <a:pt x="36" y="46"/>
                  <a:pt x="36" y="46"/>
                  <a:pt x="36" y="46"/>
                </a:cubicBezTo>
                <a:cubicBezTo>
                  <a:pt x="36" y="82"/>
                  <a:pt x="36" y="82"/>
                  <a:pt x="36" y="82"/>
                </a:cubicBezTo>
                <a:cubicBezTo>
                  <a:pt x="35" y="82"/>
                  <a:pt x="35" y="83"/>
                  <a:pt x="35" y="83"/>
                </a:cubicBezTo>
                <a:cubicBezTo>
                  <a:pt x="30" y="93"/>
                  <a:pt x="30" y="93"/>
                  <a:pt x="30" y="93"/>
                </a:cubicBezTo>
                <a:cubicBezTo>
                  <a:pt x="30" y="95"/>
                  <a:pt x="30" y="96"/>
                  <a:pt x="32" y="97"/>
                </a:cubicBezTo>
                <a:cubicBezTo>
                  <a:pt x="36" y="99"/>
                  <a:pt x="36" y="99"/>
                  <a:pt x="36" y="99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29" y="104"/>
                  <a:pt x="29" y="104"/>
                  <a:pt x="29" y="104"/>
                </a:cubicBezTo>
                <a:cubicBezTo>
                  <a:pt x="27" y="103"/>
                  <a:pt x="25" y="104"/>
                  <a:pt x="24" y="106"/>
                </a:cubicBezTo>
                <a:cubicBezTo>
                  <a:pt x="20" y="115"/>
                  <a:pt x="20" y="115"/>
                  <a:pt x="20" y="115"/>
                </a:cubicBezTo>
                <a:cubicBezTo>
                  <a:pt x="19" y="117"/>
                  <a:pt x="20" y="119"/>
                  <a:pt x="21" y="120"/>
                </a:cubicBezTo>
                <a:cubicBezTo>
                  <a:pt x="36" y="126"/>
                  <a:pt x="36" y="126"/>
                  <a:pt x="36" y="126"/>
                </a:cubicBezTo>
                <a:lnTo>
                  <a:pt x="36" y="148"/>
                </a:lnTo>
                <a:close/>
              </a:path>
            </a:pathLst>
          </a:custGeom>
          <a:solidFill>
            <a:srgbClr val="F8A718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38275" name="组合 178"/>
          <p:cNvGrpSpPr/>
          <p:nvPr>
            <p:custDataLst>
              <p:tags r:id="rId39"/>
            </p:custDataLst>
          </p:nvPr>
        </p:nvGrpSpPr>
        <p:grpSpPr>
          <a:xfrm>
            <a:off x="7737475" y="3903663"/>
            <a:ext cx="928688" cy="555625"/>
            <a:chExt cx="1238250" cy="739775"/>
          </a:xfrm>
        </p:grpSpPr>
        <p:sp>
          <p:nvSpPr>
            <p:cNvPr id="138276" name="Freeform 39"/>
            <p:cNvSpPr>
              <a:spLocks noEditPoints="1"/>
            </p:cNvSpPr>
            <p:nvPr>
              <p:custDataLst>
                <p:tags r:id="rId40"/>
              </p:custDataLst>
            </p:nvPr>
          </p:nvSpPr>
          <p:spPr>
            <a:xfrm>
              <a:off x="0" y="0"/>
              <a:ext cx="792163" cy="7016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1" h="187">
                  <a:moveTo>
                    <a:pt x="105" y="0"/>
                  </a:moveTo>
                  <a:cubicBezTo>
                    <a:pt x="117" y="0"/>
                    <a:pt x="129" y="3"/>
                    <a:pt x="140" y="7"/>
                  </a:cubicBezTo>
                  <a:cubicBezTo>
                    <a:pt x="188" y="26"/>
                    <a:pt x="211" y="80"/>
                    <a:pt x="192" y="128"/>
                  </a:cubicBezTo>
                  <a:cubicBezTo>
                    <a:pt x="177" y="165"/>
                    <a:pt x="142" y="187"/>
                    <a:pt x="105" y="187"/>
                  </a:cubicBezTo>
                  <a:cubicBezTo>
                    <a:pt x="105" y="169"/>
                    <a:pt x="105" y="169"/>
                    <a:pt x="105" y="169"/>
                  </a:cubicBezTo>
                  <a:cubicBezTo>
                    <a:pt x="135" y="169"/>
                    <a:pt x="164" y="151"/>
                    <a:pt x="176" y="122"/>
                  </a:cubicBezTo>
                  <a:cubicBezTo>
                    <a:pt x="191" y="83"/>
                    <a:pt x="172" y="39"/>
                    <a:pt x="133" y="23"/>
                  </a:cubicBezTo>
                  <a:cubicBezTo>
                    <a:pt x="124" y="20"/>
                    <a:pt x="115" y="18"/>
                    <a:pt x="105" y="18"/>
                  </a:cubicBezTo>
                  <a:lnTo>
                    <a:pt x="105" y="0"/>
                  </a:lnTo>
                  <a:close/>
                  <a:moveTo>
                    <a:pt x="19" y="59"/>
                  </a:moveTo>
                  <a:cubicBezTo>
                    <a:pt x="33" y="23"/>
                    <a:pt x="68" y="0"/>
                    <a:pt x="105" y="0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75" y="18"/>
                    <a:pt x="47" y="36"/>
                    <a:pt x="35" y="65"/>
                  </a:cubicBezTo>
                  <a:cubicBezTo>
                    <a:pt x="19" y="104"/>
                    <a:pt x="38" y="148"/>
                    <a:pt x="77" y="164"/>
                  </a:cubicBezTo>
                  <a:cubicBezTo>
                    <a:pt x="86" y="168"/>
                    <a:pt x="96" y="169"/>
                    <a:pt x="105" y="169"/>
                  </a:cubicBezTo>
                  <a:cubicBezTo>
                    <a:pt x="105" y="187"/>
                    <a:pt x="105" y="187"/>
                    <a:pt x="105" y="187"/>
                  </a:cubicBezTo>
                  <a:cubicBezTo>
                    <a:pt x="94" y="187"/>
                    <a:pt x="82" y="185"/>
                    <a:pt x="71" y="180"/>
                  </a:cubicBezTo>
                  <a:cubicBezTo>
                    <a:pt x="23" y="161"/>
                    <a:pt x="0" y="107"/>
                    <a:pt x="19" y="59"/>
                  </a:cubicBez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77" name="Freeform 40"/>
            <p:cNvSpPr/>
            <p:nvPr>
              <p:custDataLst>
                <p:tags r:id="rId41"/>
              </p:custDataLst>
            </p:nvPr>
          </p:nvSpPr>
          <p:spPr>
            <a:xfrm>
              <a:off x="668337" y="423862"/>
              <a:ext cx="349250" cy="2143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20" h="135">
                  <a:moveTo>
                    <a:pt x="198" y="135"/>
                  </a:moveTo>
                  <a:lnTo>
                    <a:pt x="220" y="78"/>
                  </a:lnTo>
                  <a:lnTo>
                    <a:pt x="21" y="0"/>
                  </a:lnTo>
                  <a:lnTo>
                    <a:pt x="0" y="54"/>
                  </a:lnTo>
                  <a:lnTo>
                    <a:pt x="198" y="135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78" name="Freeform 41"/>
            <p:cNvSpPr/>
            <p:nvPr>
              <p:custDataLst>
                <p:tags r:id="rId42"/>
              </p:custDataLst>
            </p:nvPr>
          </p:nvSpPr>
          <p:spPr>
            <a:xfrm>
              <a:off x="769937" y="449262"/>
              <a:ext cx="468313" cy="2905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5" h="77">
                  <a:moveTo>
                    <a:pt x="95" y="73"/>
                  </a:moveTo>
                  <a:cubicBezTo>
                    <a:pt x="105" y="77"/>
                    <a:pt x="117" y="72"/>
                    <a:pt x="121" y="62"/>
                  </a:cubicBezTo>
                  <a:cubicBezTo>
                    <a:pt x="125" y="51"/>
                    <a:pt x="120" y="40"/>
                    <a:pt x="110" y="36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20" y="0"/>
                    <a:pt x="8" y="5"/>
                    <a:pt x="4" y="15"/>
                  </a:cubicBezTo>
                  <a:cubicBezTo>
                    <a:pt x="0" y="25"/>
                    <a:pt x="5" y="37"/>
                    <a:pt x="15" y="41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79" name="Freeform 42"/>
            <p:cNvSpPr/>
            <p:nvPr>
              <p:custDataLst>
                <p:tags r:id="rId43"/>
              </p:custDataLst>
            </p:nvPr>
          </p:nvSpPr>
          <p:spPr>
            <a:xfrm>
              <a:off x="93662" y="30162"/>
              <a:ext cx="434975" cy="4762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5" h="127">
                  <a:moveTo>
                    <a:pt x="116" y="19"/>
                  </a:moveTo>
                  <a:cubicBezTo>
                    <a:pt x="116" y="20"/>
                    <a:pt x="116" y="21"/>
                    <a:pt x="116" y="23"/>
                  </a:cubicBezTo>
                  <a:cubicBezTo>
                    <a:pt x="116" y="79"/>
                    <a:pt x="72" y="124"/>
                    <a:pt x="17" y="127"/>
                  </a:cubicBezTo>
                  <a:cubicBezTo>
                    <a:pt x="4" y="107"/>
                    <a:pt x="0" y="81"/>
                    <a:pt x="10" y="57"/>
                  </a:cubicBezTo>
                  <a:cubicBezTo>
                    <a:pt x="26" y="19"/>
                    <a:pt x="70" y="0"/>
                    <a:pt x="108" y="15"/>
                  </a:cubicBezTo>
                  <a:cubicBezTo>
                    <a:pt x="111" y="16"/>
                    <a:pt x="114" y="17"/>
                    <a:pt x="116" y="19"/>
                  </a:cubicBezTo>
                  <a:close/>
                </a:path>
              </a:pathLst>
            </a:custGeom>
            <a:solidFill>
              <a:srgbClr val="36656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8280" name="组合 175"/>
          <p:cNvGrpSpPr/>
          <p:nvPr>
            <p:custDataLst>
              <p:tags r:id="rId44"/>
            </p:custDataLst>
          </p:nvPr>
        </p:nvGrpSpPr>
        <p:grpSpPr>
          <a:xfrm>
            <a:off x="6988175" y="4340225"/>
            <a:ext cx="757238" cy="1044575"/>
            <a:chExt cx="1009650" cy="1392238"/>
          </a:xfrm>
        </p:grpSpPr>
        <p:sp>
          <p:nvSpPr>
            <p:cNvPr id="138281" name="Freeform 146"/>
            <p:cNvSpPr/>
            <p:nvPr>
              <p:custDataLst>
                <p:tags r:id="rId45"/>
              </p:custDataLst>
            </p:nvPr>
          </p:nvSpPr>
          <p:spPr>
            <a:xfrm>
              <a:off x="0" y="0"/>
              <a:ext cx="1009650" cy="13922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371">
                  <a:moveTo>
                    <a:pt x="23" y="76"/>
                  </a:moveTo>
                  <a:cubicBezTo>
                    <a:pt x="153" y="336"/>
                    <a:pt x="153" y="336"/>
                    <a:pt x="153" y="336"/>
                  </a:cubicBezTo>
                  <a:cubicBezTo>
                    <a:pt x="166" y="362"/>
                    <a:pt x="200" y="371"/>
                    <a:pt x="228" y="357"/>
                  </a:cubicBezTo>
                  <a:cubicBezTo>
                    <a:pt x="256" y="342"/>
                    <a:pt x="269" y="310"/>
                    <a:pt x="256" y="285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31" y="21"/>
                    <a:pt x="131" y="21"/>
                    <a:pt x="131" y="21"/>
                  </a:cubicBezTo>
                  <a:cubicBezTo>
                    <a:pt x="136" y="19"/>
                    <a:pt x="138" y="13"/>
                    <a:pt x="136" y="8"/>
                  </a:cubicBezTo>
                  <a:cubicBezTo>
                    <a:pt x="133" y="3"/>
                    <a:pt x="127" y="0"/>
                    <a:pt x="122" y="3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2" y="63"/>
                    <a:pt x="0" y="70"/>
                    <a:pt x="2" y="75"/>
                  </a:cubicBezTo>
                  <a:cubicBezTo>
                    <a:pt x="5" y="80"/>
                    <a:pt x="11" y="82"/>
                    <a:pt x="16" y="79"/>
                  </a:cubicBezTo>
                  <a:lnTo>
                    <a:pt x="23" y="76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82" name="Freeform 147"/>
            <p:cNvSpPr/>
            <p:nvPr>
              <p:custDataLst>
                <p:tags r:id="rId46"/>
              </p:custDataLst>
            </p:nvPr>
          </p:nvSpPr>
          <p:spPr>
            <a:xfrm>
              <a:off x="277812" y="407988"/>
              <a:ext cx="663575" cy="9128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77" h="243">
                  <a:moveTo>
                    <a:pt x="77" y="0"/>
                  </a:moveTo>
                  <a:cubicBezTo>
                    <a:pt x="167" y="179"/>
                    <a:pt x="167" y="179"/>
                    <a:pt x="167" y="179"/>
                  </a:cubicBezTo>
                  <a:cubicBezTo>
                    <a:pt x="177" y="198"/>
                    <a:pt x="168" y="222"/>
                    <a:pt x="146" y="233"/>
                  </a:cubicBezTo>
                  <a:cubicBezTo>
                    <a:pt x="125" y="243"/>
                    <a:pt x="100" y="237"/>
                    <a:pt x="90" y="217"/>
                  </a:cubicBezTo>
                  <a:cubicBezTo>
                    <a:pt x="0" y="39"/>
                    <a:pt x="0" y="39"/>
                    <a:pt x="0" y="39"/>
                  </a:cubicBezTo>
                  <a:lnTo>
                    <a:pt x="77" y="0"/>
                  </a:lnTo>
                  <a:close/>
                </a:path>
              </a:pathLst>
            </a:custGeom>
            <a:solidFill>
              <a:srgbClr val="F8A7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8283" name="组合 174"/>
          <p:cNvGrpSpPr/>
          <p:nvPr>
            <p:custDataLst>
              <p:tags r:id="rId47"/>
            </p:custDataLst>
          </p:nvPr>
        </p:nvGrpSpPr>
        <p:grpSpPr>
          <a:xfrm>
            <a:off x="7631113" y="2665413"/>
            <a:ext cx="968375" cy="539750"/>
            <a:chExt cx="1290638" cy="720725"/>
          </a:xfrm>
        </p:grpSpPr>
        <p:sp>
          <p:nvSpPr>
            <p:cNvPr id="138284" name="Freeform 148"/>
            <p:cNvSpPr/>
            <p:nvPr>
              <p:custDataLst>
                <p:tags r:id="rId48"/>
              </p:custDataLst>
            </p:nvPr>
          </p:nvSpPr>
          <p:spPr>
            <a:xfrm>
              <a:off x="0" y="0"/>
              <a:ext cx="1290638" cy="72072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44" h="192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333" y="138"/>
                    <a:pt x="333" y="138"/>
                    <a:pt x="333" y="138"/>
                  </a:cubicBezTo>
                  <a:cubicBezTo>
                    <a:pt x="341" y="142"/>
                    <a:pt x="344" y="151"/>
                    <a:pt x="340" y="159"/>
                  </a:cubicBezTo>
                  <a:cubicBezTo>
                    <a:pt x="328" y="182"/>
                    <a:pt x="328" y="182"/>
                    <a:pt x="328" y="182"/>
                  </a:cubicBezTo>
                  <a:cubicBezTo>
                    <a:pt x="324" y="189"/>
                    <a:pt x="315" y="192"/>
                    <a:pt x="308" y="188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85" name="Freeform 149"/>
            <p:cNvSpPr/>
            <p:nvPr>
              <p:custDataLst>
                <p:tags r:id="rId49"/>
              </p:custDataLst>
            </p:nvPr>
          </p:nvSpPr>
          <p:spPr>
            <a:xfrm>
              <a:off x="1163638" y="638175"/>
              <a:ext cx="90488" cy="746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" h="20">
                  <a:moveTo>
                    <a:pt x="24" y="0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6" y="17"/>
                    <a:pt x="10" y="20"/>
                    <a:pt x="5" y="20"/>
                  </a:cubicBezTo>
                  <a:cubicBezTo>
                    <a:pt x="3" y="20"/>
                    <a:pt x="2" y="20"/>
                    <a:pt x="0" y="19"/>
                  </a:cubicBezTo>
                  <a:cubicBezTo>
                    <a:pt x="2" y="20"/>
                    <a:pt x="3" y="20"/>
                    <a:pt x="5" y="20"/>
                  </a:cubicBezTo>
                  <a:cubicBezTo>
                    <a:pt x="10" y="20"/>
                    <a:pt x="16" y="17"/>
                    <a:pt x="18" y="12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EEB2A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86" name="Freeform 150"/>
            <p:cNvSpPr/>
            <p:nvPr>
              <p:custDataLst>
                <p:tags r:id="rId50"/>
              </p:custDataLst>
            </p:nvPr>
          </p:nvSpPr>
          <p:spPr>
            <a:xfrm>
              <a:off x="1076325" y="577850"/>
              <a:ext cx="177800" cy="1349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7" h="36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4" y="2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9" y="11"/>
                    <a:pt x="5" y="18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5"/>
                    <a:pt x="22" y="35"/>
                    <a:pt x="23" y="35"/>
                  </a:cubicBezTo>
                  <a:cubicBezTo>
                    <a:pt x="25" y="36"/>
                    <a:pt x="26" y="36"/>
                    <a:pt x="28" y="36"/>
                  </a:cubicBezTo>
                  <a:cubicBezTo>
                    <a:pt x="33" y="36"/>
                    <a:pt x="39" y="33"/>
                    <a:pt x="41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87" name="Freeform 151"/>
            <p:cNvSpPr/>
            <p:nvPr>
              <p:custDataLst>
                <p:tags r:id="rId51"/>
              </p:custDataLst>
            </p:nvPr>
          </p:nvSpPr>
          <p:spPr>
            <a:xfrm>
              <a:off x="0" y="0"/>
              <a:ext cx="1174750" cy="6683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3" h="178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313" y="128"/>
                    <a:pt x="313" y="128"/>
                    <a:pt x="313" y="128"/>
                  </a:cubicBezTo>
                  <a:cubicBezTo>
                    <a:pt x="307" y="147"/>
                    <a:pt x="298" y="164"/>
                    <a:pt x="287" y="178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88" name="Freeform 152"/>
            <p:cNvSpPr/>
            <p:nvPr>
              <p:custDataLst>
                <p:tags r:id="rId52"/>
              </p:custDataLst>
            </p:nvPr>
          </p:nvSpPr>
          <p:spPr>
            <a:xfrm>
              <a:off x="165100" y="203200"/>
              <a:ext cx="911225" cy="4651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3" h="124">
                  <a:moveTo>
                    <a:pt x="0" y="0"/>
                  </a:moveTo>
                  <a:cubicBezTo>
                    <a:pt x="243" y="124"/>
                    <a:pt x="243" y="124"/>
                    <a:pt x="243" y="124"/>
                  </a:cubicBezTo>
                  <a:cubicBezTo>
                    <a:pt x="243" y="124"/>
                    <a:pt x="243" y="124"/>
                    <a:pt x="243" y="124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EB3B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89" name="Freeform 153"/>
            <p:cNvSpPr>
              <a:spLocks noEditPoints="1"/>
            </p:cNvSpPr>
            <p:nvPr>
              <p:custDataLst>
                <p:tags r:id="rId53"/>
              </p:custDataLst>
            </p:nvPr>
          </p:nvSpPr>
          <p:spPr>
            <a:xfrm>
              <a:off x="1017588" y="577850"/>
              <a:ext cx="115888" cy="904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" h="24"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29" y="4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moveTo>
                    <a:pt x="29" y="4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moveTo>
                    <a:pt x="31" y="0"/>
                  </a:moveTo>
                  <a:cubicBezTo>
                    <a:pt x="31" y="1"/>
                    <a:pt x="30" y="2"/>
                    <a:pt x="29" y="4"/>
                  </a:cubicBezTo>
                  <a:cubicBezTo>
                    <a:pt x="30" y="2"/>
                    <a:pt x="31" y="1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</a:path>
              </a:pathLst>
            </a:custGeom>
            <a:solidFill>
              <a:srgbClr val="EEB3B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90" name="Freeform 154"/>
            <p:cNvSpPr>
              <a:spLocks noEditPoints="1"/>
            </p:cNvSpPr>
            <p:nvPr>
              <p:custDataLst>
                <p:tags r:id="rId54"/>
              </p:custDataLst>
            </p:nvPr>
          </p:nvSpPr>
          <p:spPr>
            <a:xfrm>
              <a:off x="0" y="0"/>
              <a:ext cx="1133475" cy="6683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2" h="178">
                  <a:moveTo>
                    <a:pt x="287" y="146"/>
                  </a:moveTo>
                  <a:cubicBezTo>
                    <a:pt x="287" y="146"/>
                    <a:pt x="287" y="146"/>
                    <a:pt x="287" y="146"/>
                  </a:cubicBezTo>
                  <a:cubicBezTo>
                    <a:pt x="287" y="146"/>
                    <a:pt x="287" y="146"/>
                    <a:pt x="287" y="146"/>
                  </a:cubicBezTo>
                  <a:cubicBezTo>
                    <a:pt x="282" y="155"/>
                    <a:pt x="277" y="162"/>
                    <a:pt x="271" y="170"/>
                  </a:cubicBezTo>
                  <a:cubicBezTo>
                    <a:pt x="271" y="170"/>
                    <a:pt x="271" y="170"/>
                    <a:pt x="271" y="170"/>
                  </a:cubicBezTo>
                  <a:cubicBezTo>
                    <a:pt x="271" y="170"/>
                    <a:pt x="271" y="170"/>
                    <a:pt x="271" y="170"/>
                  </a:cubicBezTo>
                  <a:cubicBezTo>
                    <a:pt x="287" y="178"/>
                    <a:pt x="287" y="178"/>
                    <a:pt x="287" y="178"/>
                  </a:cubicBezTo>
                  <a:cubicBezTo>
                    <a:pt x="292" y="172"/>
                    <a:pt x="296" y="165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1" y="156"/>
                    <a:pt x="302" y="155"/>
                    <a:pt x="302" y="154"/>
                  </a:cubicBezTo>
                  <a:cubicBezTo>
                    <a:pt x="287" y="146"/>
                    <a:pt x="287" y="146"/>
                    <a:pt x="287" y="146"/>
                  </a:cubicBezTo>
                  <a:moveTo>
                    <a:pt x="0" y="0"/>
                  </a:moveTo>
                  <a:cubicBezTo>
                    <a:pt x="44" y="54"/>
                    <a:pt x="44" y="54"/>
                    <a:pt x="44" y="5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91" name="Freeform 155"/>
            <p:cNvSpPr/>
            <p:nvPr>
              <p:custDataLst>
                <p:tags r:id="rId55"/>
              </p:custDataLst>
            </p:nvPr>
          </p:nvSpPr>
          <p:spPr>
            <a:xfrm>
              <a:off x="0" y="0"/>
              <a:ext cx="1114425" cy="6381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97" h="170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297" y="120"/>
                    <a:pt x="297" y="120"/>
                    <a:pt x="297" y="120"/>
                  </a:cubicBezTo>
                  <a:cubicBezTo>
                    <a:pt x="291" y="139"/>
                    <a:pt x="283" y="156"/>
                    <a:pt x="271" y="170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FBD99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92" name="Freeform 156"/>
            <p:cNvSpPr/>
            <p:nvPr>
              <p:custDataLst>
                <p:tags r:id="rId56"/>
              </p:custDataLst>
            </p:nvPr>
          </p:nvSpPr>
          <p:spPr>
            <a:xfrm>
              <a:off x="1017588" y="547688"/>
              <a:ext cx="58738" cy="904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" h="24">
                  <a:moveTo>
                    <a:pt x="16" y="0"/>
                  </a:moveTo>
                  <a:cubicBezTo>
                    <a:pt x="11" y="9"/>
                    <a:pt x="6" y="16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6" y="16"/>
                    <a:pt x="11" y="9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solidFill>
              <a:srgbClr val="FBD38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93" name="Freeform 157"/>
            <p:cNvSpPr/>
            <p:nvPr>
              <p:custDataLst>
                <p:tags r:id="rId57"/>
              </p:custDataLst>
            </p:nvPr>
          </p:nvSpPr>
          <p:spPr>
            <a:xfrm>
              <a:off x="168275" y="112713"/>
              <a:ext cx="908050" cy="52546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1" h="140">
                  <a:moveTo>
                    <a:pt x="14" y="0"/>
                  </a:moveTo>
                  <a:cubicBezTo>
                    <a:pt x="14" y="1"/>
                    <a:pt x="14" y="1"/>
                    <a:pt x="13" y="2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8" y="11"/>
                    <a:pt x="4" y="17"/>
                    <a:pt x="0" y="23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26" y="140"/>
                    <a:pt x="226" y="140"/>
                    <a:pt x="226" y="140"/>
                  </a:cubicBezTo>
                  <a:cubicBezTo>
                    <a:pt x="232" y="132"/>
                    <a:pt x="237" y="125"/>
                    <a:pt x="242" y="116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9C05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94" name="Freeform 158"/>
            <p:cNvSpPr/>
            <p:nvPr>
              <p:custDataLst>
                <p:tags r:id="rId58"/>
              </p:custDataLst>
            </p:nvPr>
          </p:nvSpPr>
          <p:spPr>
            <a:xfrm>
              <a:off x="0" y="0"/>
              <a:ext cx="261938" cy="20320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0" h="54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7" y="12"/>
                    <a:pt x="64" y="21"/>
                    <a:pt x="59" y="30"/>
                  </a:cubicBezTo>
                  <a:cubicBezTo>
                    <a:pt x="55" y="39"/>
                    <a:pt x="50" y="47"/>
                    <a:pt x="44" y="54"/>
                  </a:cubicBezTo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95" name="Freeform 159"/>
            <p:cNvSpPr/>
            <p:nvPr>
              <p:custDataLst>
                <p:tags r:id="rId59"/>
              </p:custDataLst>
            </p:nvPr>
          </p:nvSpPr>
          <p:spPr>
            <a:xfrm>
              <a:off x="165100" y="200025"/>
              <a:ext cx="3175" cy="31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FDE8C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96" name="Freeform 160"/>
            <p:cNvSpPr/>
            <p:nvPr>
              <p:custDataLst>
                <p:tags r:id="rId60"/>
              </p:custDataLst>
            </p:nvPr>
          </p:nvSpPr>
          <p:spPr>
            <a:xfrm>
              <a:off x="168275" y="128588"/>
              <a:ext cx="46038" cy="714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" h="19">
                  <a:moveTo>
                    <a:pt x="12" y="0"/>
                  </a:moveTo>
                  <a:cubicBezTo>
                    <a:pt x="8" y="7"/>
                    <a:pt x="4" y="13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3"/>
                    <a:pt x="8" y="7"/>
                    <a:pt x="12" y="0"/>
                  </a:cubicBezTo>
                </a:path>
              </a:pathLst>
            </a:custGeom>
            <a:solidFill>
              <a:srgbClr val="FCDBA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97" name="Freeform 161"/>
            <p:cNvSpPr/>
            <p:nvPr>
              <p:custDataLst>
                <p:tags r:id="rId61"/>
              </p:custDataLst>
            </p:nvPr>
          </p:nvSpPr>
          <p:spPr>
            <a:xfrm>
              <a:off x="0" y="0"/>
              <a:ext cx="220663" cy="20320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9" h="54">
                  <a:moveTo>
                    <a:pt x="0" y="0"/>
                  </a:move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5" y="53"/>
                    <a:pt x="45" y="53"/>
                  </a:cubicBezTo>
                  <a:cubicBezTo>
                    <a:pt x="49" y="47"/>
                    <a:pt x="53" y="41"/>
                    <a:pt x="57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8" y="33"/>
                    <a:pt x="58" y="32"/>
                    <a:pt x="58" y="32"/>
                  </a:cubicBezTo>
                  <a:cubicBezTo>
                    <a:pt x="59" y="31"/>
                    <a:pt x="59" y="30"/>
                    <a:pt x="59" y="3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298" name="Freeform 162"/>
            <p:cNvSpPr/>
            <p:nvPr>
              <p:custDataLst>
                <p:tags r:id="rId62"/>
              </p:custDataLst>
            </p:nvPr>
          </p:nvSpPr>
          <p:spPr>
            <a:xfrm>
              <a:off x="0" y="0"/>
              <a:ext cx="85725" cy="6826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3" h="18">
                  <a:moveTo>
                    <a:pt x="15" y="1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2" y="4"/>
                    <a:pt x="21" y="7"/>
                    <a:pt x="20" y="10"/>
                  </a:cubicBezTo>
                  <a:cubicBezTo>
                    <a:pt x="18" y="13"/>
                    <a:pt x="16" y="15"/>
                    <a:pt x="15" y="18"/>
                  </a:cubicBez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1" name="矩形 80"/>
          <p:cNvSpPr/>
          <p:nvPr>
            <p:custDataLst>
              <p:tags r:id="rId63"/>
            </p:custDataLst>
          </p:nvPr>
        </p:nvSpPr>
        <p:spPr>
          <a:xfrm>
            <a:off x="2811463" y="1549400"/>
            <a:ext cx="5953125" cy="52863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3200" b="1" strike="noStrike" noProof="1"/>
              <a:t>高中化学新人教版必修第一册</a:t>
            </a:r>
          </a:p>
        </p:txBody>
      </p:sp>
      <p:sp>
        <p:nvSpPr>
          <p:cNvPr id="80" name="矩形 79"/>
          <p:cNvSpPr/>
          <p:nvPr>
            <p:custDataLst>
              <p:tags r:id="rId64"/>
            </p:custDataLst>
          </p:nvPr>
        </p:nvSpPr>
        <p:spPr>
          <a:xfrm>
            <a:off x="1581150" y="3282950"/>
            <a:ext cx="5614988" cy="105727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z="1350" strike="noStrike" noProof="1"/>
          </a:p>
        </p:txBody>
      </p:sp>
      <p:sp>
        <p:nvSpPr>
          <p:cNvPr id="82" name="矩形 81"/>
          <p:cNvSpPr/>
          <p:nvPr>
            <p:custDataLst>
              <p:tags r:id="rId65"/>
            </p:custDataLst>
          </p:nvPr>
        </p:nvSpPr>
        <p:spPr>
          <a:xfrm>
            <a:off x="1976438" y="2846388"/>
            <a:ext cx="5614988" cy="8620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altLang="zh-CN" sz="3600" b="1" strike="noStrike" noProof="1">
                <a:solidFill>
                  <a:schemeClr val="accent2">
                    <a:lumMod val="75000"/>
                  </a:schemeClr>
                </a:solidFill>
              </a:rPr>
              <a:t>1.3 </a:t>
            </a:r>
            <a:r>
              <a:rPr lang="zh-CN" altLang="en-US" sz="3600" b="1" strike="noStrike" noProof="1">
                <a:solidFill>
                  <a:schemeClr val="accent2">
                    <a:lumMod val="75000"/>
                  </a:schemeClr>
                </a:solidFill>
              </a:rPr>
              <a:t>氧化还原反应</a:t>
            </a:r>
          </a:p>
        </p:txBody>
      </p:sp>
      <p:sp>
        <p:nvSpPr>
          <p:cNvPr id="160" name="Freeform 11"/>
          <p:cNvSpPr/>
          <p:nvPr>
            <p:custDataLst>
              <p:tags r:id="rId66"/>
            </p:custDataLst>
          </p:nvPr>
        </p:nvSpPr>
        <p:spPr>
          <a:xfrm>
            <a:off x="182563" y="4994275"/>
            <a:ext cx="1190625" cy="1198563"/>
          </a:xfrm>
          <a:custGeom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808" y="0"/>
                </a:moveTo>
                <a:lnTo>
                  <a:pt x="18835" y="0"/>
                </a:lnTo>
                <a:lnTo>
                  <a:pt x="19872" y="215"/>
                </a:lnTo>
                <a:lnTo>
                  <a:pt x="20779" y="816"/>
                </a:lnTo>
                <a:lnTo>
                  <a:pt x="21384" y="1718"/>
                </a:lnTo>
                <a:lnTo>
                  <a:pt x="21600" y="2877"/>
                </a:lnTo>
                <a:lnTo>
                  <a:pt x="21600" y="18723"/>
                </a:lnTo>
                <a:lnTo>
                  <a:pt x="21384" y="19839"/>
                </a:lnTo>
                <a:lnTo>
                  <a:pt x="20779" y="20741"/>
                </a:lnTo>
                <a:lnTo>
                  <a:pt x="19872" y="21342"/>
                </a:lnTo>
                <a:lnTo>
                  <a:pt x="18835" y="21600"/>
                </a:lnTo>
                <a:lnTo>
                  <a:pt x="2808" y="21600"/>
                </a:lnTo>
                <a:lnTo>
                  <a:pt x="1728" y="21342"/>
                </a:lnTo>
                <a:lnTo>
                  <a:pt x="821" y="20741"/>
                </a:lnTo>
                <a:lnTo>
                  <a:pt x="216" y="19839"/>
                </a:lnTo>
                <a:lnTo>
                  <a:pt x="0" y="18723"/>
                </a:lnTo>
                <a:lnTo>
                  <a:pt x="0" y="2877"/>
                </a:lnTo>
                <a:lnTo>
                  <a:pt x="216" y="1718"/>
                </a:lnTo>
                <a:lnTo>
                  <a:pt x="821" y="816"/>
                </a:lnTo>
                <a:lnTo>
                  <a:pt x="1728" y="215"/>
                </a:lnTo>
                <a:lnTo>
                  <a:pt x="2808" y="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  <a:effectLst>
            <a:outerShdw blurRad="177800" dist="215900" dir="2700000" rotWithShape="0">
              <a:srgbClr val="000000">
                <a:alpha val="40000"/>
              </a:srgbClr>
            </a:outerShdw>
          </a:effectLst>
        </p:spPr>
        <p:txBody>
          <a:bodyPr lIns="48766" tIns="48766" rIns="48766" bIns="48766"/>
          <a:lstStyle/>
          <a:p>
            <a:pPr fontAlgn="base"/>
            <a:endParaRPr/>
          </a:p>
        </p:txBody>
      </p:sp>
      <p:sp>
        <p:nvSpPr>
          <p:cNvPr id="162" name="Freeform 14"/>
          <p:cNvSpPr/>
          <p:nvPr>
            <p:custDataLst>
              <p:tags r:id="rId67"/>
            </p:custDataLst>
          </p:nvPr>
        </p:nvSpPr>
        <p:spPr>
          <a:xfrm>
            <a:off x="242888" y="3903663"/>
            <a:ext cx="1960563" cy="1960563"/>
          </a:xfrm>
          <a:custGeom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21" y="0"/>
                </a:moveTo>
                <a:lnTo>
                  <a:pt x="19579" y="0"/>
                </a:lnTo>
                <a:lnTo>
                  <a:pt x="20209" y="79"/>
                </a:lnTo>
                <a:lnTo>
                  <a:pt x="20760" y="420"/>
                </a:lnTo>
                <a:lnTo>
                  <a:pt x="21180" y="814"/>
                </a:lnTo>
                <a:lnTo>
                  <a:pt x="21495" y="1365"/>
                </a:lnTo>
                <a:lnTo>
                  <a:pt x="21600" y="2021"/>
                </a:lnTo>
                <a:lnTo>
                  <a:pt x="21600" y="19579"/>
                </a:lnTo>
                <a:lnTo>
                  <a:pt x="21495" y="20209"/>
                </a:lnTo>
                <a:lnTo>
                  <a:pt x="21180" y="20760"/>
                </a:lnTo>
                <a:lnTo>
                  <a:pt x="20760" y="21180"/>
                </a:lnTo>
                <a:lnTo>
                  <a:pt x="20209" y="21443"/>
                </a:lnTo>
                <a:lnTo>
                  <a:pt x="19579" y="21600"/>
                </a:lnTo>
                <a:lnTo>
                  <a:pt x="2021" y="21600"/>
                </a:lnTo>
                <a:lnTo>
                  <a:pt x="1391" y="21443"/>
                </a:lnTo>
                <a:lnTo>
                  <a:pt x="840" y="21180"/>
                </a:lnTo>
                <a:lnTo>
                  <a:pt x="420" y="20760"/>
                </a:lnTo>
                <a:lnTo>
                  <a:pt x="105" y="20209"/>
                </a:lnTo>
                <a:lnTo>
                  <a:pt x="0" y="19579"/>
                </a:lnTo>
                <a:lnTo>
                  <a:pt x="0" y="2021"/>
                </a:lnTo>
                <a:lnTo>
                  <a:pt x="105" y="1365"/>
                </a:lnTo>
                <a:lnTo>
                  <a:pt x="420" y="814"/>
                </a:lnTo>
                <a:lnTo>
                  <a:pt x="840" y="420"/>
                </a:lnTo>
                <a:lnTo>
                  <a:pt x="1391" y="79"/>
                </a:lnTo>
                <a:lnTo>
                  <a:pt x="2021" y="0"/>
                </a:lnTo>
                <a:close/>
              </a:path>
            </a:pathLst>
          </a:custGeom>
          <a:blipFill>
            <a:blip r:embed="rId68"/>
            <a:stretch>
              <a:fillRect/>
            </a:stretch>
          </a:blipFill>
          <a:ln w="12700">
            <a:miter lim="400000"/>
          </a:ln>
          <a:effectLst>
            <a:outerShdw blurRad="177800" dist="215900" dir="2700000" rotWithShape="0">
              <a:srgbClr val="000000">
                <a:alpha val="40000"/>
              </a:srgbClr>
            </a:outerShdw>
          </a:effectLst>
        </p:spPr>
        <p:txBody>
          <a:bodyPr lIns="48766" tIns="48766" rIns="48766" bIns="48766" anchor="ctr"/>
          <a:lstStyle/>
          <a:p>
            <a:pPr algn="ctr" fontAlgn="base">
              <a:defRPr sz="8400">
                <a:solidFill>
                  <a:srgbClr val="AE002B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pPr>
            <a:endParaRPr sz="2400" strike="noStrike" noProof="1"/>
          </a:p>
        </p:txBody>
      </p:sp>
      <p:sp>
        <p:nvSpPr>
          <p:cNvPr id="138304" name="文本框 1"/>
          <p:cNvSpPr txBox="1"/>
          <p:nvPr>
            <p:custDataLst>
              <p:tags r:id="rId69"/>
            </p:custDataLst>
          </p:nvPr>
        </p:nvSpPr>
        <p:spPr>
          <a:xfrm>
            <a:off x="1927225" y="3762375"/>
            <a:ext cx="654050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课时   氧化还原反应的配平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50178" name="内容占位符 50177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228600" y="1371600"/>
            <a:ext cx="8915400" cy="1600200"/>
          </a:xfrm>
        </p:spPr>
        <p:txBody>
          <a:bodyPr anchor="t"/>
          <a:lstStyle/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0000CC"/>
                </a:solidFill>
              </a:rPr>
              <a:t>电子守恒：</a:t>
            </a:r>
            <a:r>
              <a:rPr lang="zh-CN" altLang="en-US" b="1"/>
              <a:t>电子转移数目相等；</a:t>
            </a: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0000CC"/>
                </a:solidFill>
              </a:rPr>
              <a:t>质量守恒：</a:t>
            </a:r>
            <a:r>
              <a:rPr lang="zh-CN" altLang="en-US" b="1"/>
              <a:t>反应前后原子种类和数目相等；</a:t>
            </a: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0000CC"/>
                </a:solidFill>
              </a:rPr>
              <a:t>电荷守恒</a:t>
            </a:r>
            <a:r>
              <a:rPr lang="en-US" altLang="zh-CN" b="1">
                <a:solidFill>
                  <a:srgbClr val="0000CC"/>
                </a:solidFill>
              </a:rPr>
              <a:t>:</a:t>
            </a:r>
            <a:r>
              <a:rPr lang="en-US" altLang="zh-CN" b="1"/>
              <a:t>  </a:t>
            </a:r>
            <a:r>
              <a:rPr lang="zh-CN" altLang="en-US" b="1"/>
              <a:t>离子反应前后电荷总数相等。</a:t>
            </a:r>
          </a:p>
        </p:txBody>
      </p:sp>
      <p:sp>
        <p:nvSpPr>
          <p:cNvPr id="139266" name="标题 50178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76200" y="677863"/>
            <a:ext cx="8229600" cy="630237"/>
          </a:xfrm>
        </p:spPr>
        <p:txBody>
          <a:bodyPr anchor="ctr"/>
          <a:lstStyle/>
          <a:p>
            <a:pPr algn="l"/>
            <a:r>
              <a:rPr lang="en-US" altLang="zh-CN" sz="2800" b="1"/>
              <a:t>1</a:t>
            </a:r>
            <a:r>
              <a:rPr lang="zh-CN" altLang="en-US" sz="2800" b="1"/>
              <a:t>、配平三原则</a:t>
            </a:r>
          </a:p>
        </p:txBody>
      </p:sp>
      <p:sp>
        <p:nvSpPr>
          <p:cNvPr id="139267" name="矩形 50179"/>
          <p:cNvSpPr/>
          <p:nvPr>
            <p:custDataLst>
              <p:tags r:id="rId5"/>
            </p:custDataLst>
          </p:nvPr>
        </p:nvSpPr>
        <p:spPr>
          <a:xfrm>
            <a:off x="65088" y="3127375"/>
            <a:ext cx="8229600" cy="6302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r>
              <a:rPr lang="en-US" altLang="zh-CN" sz="28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、配平五步骤</a:t>
            </a:r>
          </a:p>
        </p:txBody>
      </p:sp>
      <p:sp>
        <p:nvSpPr>
          <p:cNvPr id="50181" name="文本框 50180"/>
          <p:cNvSpPr txBox="1"/>
          <p:nvPr>
            <p:custDataLst>
              <p:tags r:id="rId6"/>
            </p:custDataLst>
          </p:nvPr>
        </p:nvSpPr>
        <p:spPr>
          <a:xfrm>
            <a:off x="457200" y="3733800"/>
            <a:ext cx="1439863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标变价</a:t>
            </a:r>
            <a:endParaRPr lang="zh-CN" altLang="en-US" sz="2800" b="1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0182" name="文本框 50181"/>
          <p:cNvSpPr txBox="1"/>
          <p:nvPr>
            <p:custDataLst>
              <p:tags r:id="rId7"/>
            </p:custDataLst>
          </p:nvPr>
        </p:nvSpPr>
        <p:spPr>
          <a:xfrm>
            <a:off x="457200" y="4343400"/>
            <a:ext cx="1296988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列变化</a:t>
            </a:r>
            <a:endParaRPr lang="zh-CN" altLang="en-US" sz="2800" b="1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0183" name="文本框 50182"/>
          <p:cNvSpPr txBox="1"/>
          <p:nvPr>
            <p:custDataLst>
              <p:tags r:id="rId8"/>
            </p:custDataLst>
          </p:nvPr>
        </p:nvSpPr>
        <p:spPr>
          <a:xfrm>
            <a:off x="457200" y="4953000"/>
            <a:ext cx="2160588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求总数</a:t>
            </a:r>
            <a:endParaRPr lang="zh-CN" altLang="en-US" sz="2800" b="1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0184" name="文本框 50183"/>
          <p:cNvSpPr txBox="1"/>
          <p:nvPr>
            <p:custDataLst>
              <p:tags r:id="rId9"/>
            </p:custDataLst>
          </p:nvPr>
        </p:nvSpPr>
        <p:spPr>
          <a:xfrm>
            <a:off x="457200" y="5486400"/>
            <a:ext cx="273685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配系数</a:t>
            </a:r>
            <a:endParaRPr lang="zh-CN" altLang="en-US" sz="2800" b="1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39272" name="矩形 50185"/>
          <p:cNvSpPr/>
          <p:nvPr>
            <p:custDataLst>
              <p:tags r:id="rId10"/>
            </p:custDataLst>
          </p:nvPr>
        </p:nvSpPr>
        <p:spPr>
          <a:xfrm>
            <a:off x="0" y="0"/>
            <a:ext cx="8129588" cy="762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三、氧化还原反应方程式的配平</a:t>
            </a:r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87" name="文本框 50186"/>
          <p:cNvSpPr txBox="1"/>
          <p:nvPr>
            <p:custDataLst>
              <p:tags r:id="rId11"/>
            </p:custDataLst>
          </p:nvPr>
        </p:nvSpPr>
        <p:spPr>
          <a:xfrm>
            <a:off x="457200" y="6034088"/>
            <a:ext cx="273685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细检查</a:t>
            </a:r>
            <a:endParaRPr lang="zh-CN" altLang="en-US" sz="2800" b="1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0188" name="文本框 50187"/>
          <p:cNvSpPr txBox="1"/>
          <p:nvPr>
            <p:custDataLst>
              <p:tags r:id="rId12"/>
            </p:custDataLst>
          </p:nvPr>
        </p:nvSpPr>
        <p:spPr>
          <a:xfrm>
            <a:off x="1828800" y="5486400"/>
            <a:ext cx="7315200" cy="138366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l" eaLnBrk="0" hangingPunct="0"/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先用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电子守恒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配平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氧化还原项，</a:t>
            </a:r>
          </a:p>
          <a:p>
            <a:pPr algn="l" eaLnBrk="0" hangingPunct="0"/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再用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电荷守恒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配平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阴阳离子</a:t>
            </a:r>
            <a:r>
              <a:rPr lang="en-US" altLang="zh-CN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若是离子反应</a:t>
            </a:r>
            <a:r>
              <a:rPr lang="en-US" altLang="zh-CN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</a:p>
          <a:p>
            <a:pPr algn="l" eaLnBrk="0" hangingPunct="0"/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最后用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质量守恒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配平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其它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sym typeface="+mn-ea"/>
              </a:rPr>
              <a:t>项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sym typeface="+mn-ea"/>
              </a:rPr>
              <a:t>。</a:t>
            </a:r>
            <a:endParaRPr lang="en-US" altLang="zh-CN" sz="2800" b="1">
              <a:solidFill>
                <a:srgbClr val="00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0190" name="文本框 50189"/>
          <p:cNvSpPr txBox="1"/>
          <p:nvPr>
            <p:custDataLst>
              <p:tags r:id="rId13"/>
            </p:custDataLst>
          </p:nvPr>
        </p:nvSpPr>
        <p:spPr>
          <a:xfrm>
            <a:off x="1828800" y="4953000"/>
            <a:ext cx="73152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得、失电子的最小公倍数，即转移电子数</a:t>
            </a:r>
            <a:r>
              <a:rPr lang="en-US" altLang="zh-CN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50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/>
      <p:bldP spid="50182" grpId="0"/>
      <p:bldP spid="50183" grpId="0"/>
      <p:bldP spid="50184" grpId="0"/>
      <p:bldP spid="50187" grpId="0"/>
      <p:bldP spid="50188" grpId="0"/>
      <p:bldP spid="5019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40289" name="文本框 34823"/>
          <p:cNvSpPr txBox="1"/>
          <p:nvPr>
            <p:custDataLst>
              <p:tags r:id="rId3"/>
            </p:custDataLst>
          </p:nvPr>
        </p:nvSpPr>
        <p:spPr>
          <a:xfrm>
            <a:off x="0" y="457200"/>
            <a:ext cx="1692275" cy="64135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标变价</a:t>
            </a:r>
            <a:endParaRPr lang="zh-CN" altLang="en-US" sz="3600" b="1">
              <a:solidFill>
                <a:schemeClr val="accent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40290" name="组合 34860"/>
          <p:cNvGrpSpPr/>
          <p:nvPr>
            <p:custDataLst>
              <p:tags r:id="rId4"/>
            </p:custDataLst>
          </p:nvPr>
        </p:nvGrpSpPr>
        <p:grpSpPr>
          <a:xfrm>
            <a:off x="71755" y="2728595"/>
            <a:ext cx="9493885" cy="797112"/>
            <a:chOff x="864" y="1296"/>
            <a:chExt cx="5040" cy="502"/>
          </a:xfrm>
        </p:grpSpPr>
        <p:sp>
          <p:nvSpPr>
            <p:cNvPr id="140291" name="文本框 34824"/>
            <p:cNvSpPr txBox="1"/>
            <p:nvPr>
              <p:custDataLst>
                <p:tags r:id="rId5"/>
              </p:custDataLst>
            </p:nvPr>
          </p:nvSpPr>
          <p:spPr>
            <a:xfrm>
              <a:off x="864" y="1392"/>
              <a:ext cx="5040" cy="406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3600" b="1" u="sng">
                  <a:latin typeface="Times New Roman" panose="02020603050405020304" pitchFamily="18" charset="0"/>
                  <a:ea typeface="宋体" panose="02010600030101010101" pitchFamily="2" charset="-122"/>
                </a:rPr>
                <a:t>    </a:t>
              </a:r>
              <a:r>
                <a: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rPr>
                <a:t>C+</a:t>
              </a:r>
              <a:r>
                <a:rPr lang="en-US" altLang="zh-CN" sz="3600" b="1" u="sng">
                  <a:latin typeface="Times New Roman" panose="02020603050405020304" pitchFamily="18" charset="0"/>
                  <a:ea typeface="宋体" panose="02010600030101010101" pitchFamily="2" charset="-122"/>
                </a:rPr>
                <a:t>    </a:t>
              </a:r>
              <a:r>
                <a: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rPr>
                <a:t>HNO</a:t>
              </a:r>
              <a:r>
                <a:rPr lang="en-US" altLang="zh-CN" sz="3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3 </a:t>
              </a:r>
              <a:r>
                <a: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rPr>
                <a:t>==</a:t>
              </a:r>
              <a:r>
                <a:rPr lang="en-US" altLang="zh-CN" sz="3600" b="1" u="sng">
                  <a:latin typeface="Times New Roman" panose="02020603050405020304" pitchFamily="18" charset="0"/>
                  <a:ea typeface="宋体" panose="02010600030101010101" pitchFamily="2" charset="-122"/>
                </a:rPr>
                <a:t>    </a:t>
              </a:r>
              <a:r>
                <a: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rPr>
                <a:t>CO</a:t>
              </a:r>
              <a:r>
                <a:rPr lang="en-US" altLang="zh-CN" sz="3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rPr>
                <a:t>↑+</a:t>
              </a:r>
              <a:r>
                <a:rPr lang="en-US" altLang="zh-CN" sz="3600" b="1" u="sng">
                  <a:latin typeface="Times New Roman" panose="02020603050405020304" pitchFamily="18" charset="0"/>
                  <a:ea typeface="宋体" panose="02010600030101010101" pitchFamily="2" charset="-122"/>
                </a:rPr>
                <a:t>    </a:t>
              </a:r>
              <a:r>
                <a: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rPr>
                <a:t>NO</a:t>
              </a:r>
              <a:r>
                <a:rPr lang="en-US" altLang="zh-CN" sz="3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rPr>
                <a:t>↑+</a:t>
              </a:r>
              <a:r>
                <a:rPr lang="en-US" altLang="zh-CN" sz="3600" b="1" u="sng">
                  <a:latin typeface="Times New Roman" panose="02020603050405020304" pitchFamily="18" charset="0"/>
                  <a:ea typeface="宋体" panose="02010600030101010101" pitchFamily="2" charset="-122"/>
                </a:rPr>
                <a:t>    </a:t>
              </a:r>
              <a:r>
                <a: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r>
                <a:rPr lang="en-US" altLang="zh-CN" sz="36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3600" b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</a:p>
          </p:txBody>
        </p:sp>
        <p:sp>
          <p:nvSpPr>
            <p:cNvPr id="140292" name="文本框 34825"/>
            <p:cNvSpPr txBox="1"/>
            <p:nvPr>
              <p:custDataLst>
                <p:tags r:id="rId6"/>
              </p:custDataLst>
            </p:nvPr>
          </p:nvSpPr>
          <p:spPr>
            <a:xfrm>
              <a:off x="2352" y="1296"/>
              <a:ext cx="544" cy="290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zh-CN" altLang="en-US" sz="2400" b="1">
                  <a:latin typeface="Arial Black" panose="020b0a04020102020204" pitchFamily="34" charset="0"/>
                  <a:ea typeface="宋体" panose="02010600030101010101" pitchFamily="2" charset="-122"/>
                </a:rPr>
                <a:t>加热</a:t>
              </a:r>
            </a:p>
          </p:txBody>
        </p:sp>
      </p:grpSp>
      <p:sp>
        <p:nvSpPr>
          <p:cNvPr id="34827" name="文本框 34826"/>
          <p:cNvSpPr txBox="1"/>
          <p:nvPr>
            <p:custDataLst>
              <p:tags r:id="rId7"/>
            </p:custDataLst>
          </p:nvPr>
        </p:nvSpPr>
        <p:spPr>
          <a:xfrm>
            <a:off x="533400" y="2590800"/>
            <a:ext cx="504825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０</a:t>
            </a:r>
          </a:p>
        </p:txBody>
      </p:sp>
      <p:sp>
        <p:nvSpPr>
          <p:cNvPr id="34828" name="文本框 34827"/>
          <p:cNvSpPr txBox="1"/>
          <p:nvPr>
            <p:custDataLst>
              <p:tags r:id="rId8"/>
            </p:custDataLst>
          </p:nvPr>
        </p:nvSpPr>
        <p:spPr>
          <a:xfrm>
            <a:off x="1828800" y="2590800"/>
            <a:ext cx="576263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+5</a:t>
            </a:r>
          </a:p>
        </p:txBody>
      </p:sp>
      <p:sp>
        <p:nvSpPr>
          <p:cNvPr id="34829" name="文本框 34828"/>
          <p:cNvSpPr txBox="1"/>
          <p:nvPr>
            <p:custDataLst>
              <p:tags r:id="rId9"/>
            </p:custDataLst>
          </p:nvPr>
        </p:nvSpPr>
        <p:spPr>
          <a:xfrm>
            <a:off x="3810000" y="2590800"/>
            <a:ext cx="647700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+4</a:t>
            </a:r>
          </a:p>
        </p:txBody>
      </p:sp>
      <p:sp>
        <p:nvSpPr>
          <p:cNvPr id="34830" name="文本框 34829"/>
          <p:cNvSpPr txBox="1"/>
          <p:nvPr>
            <p:custDataLst>
              <p:tags r:id="rId10"/>
            </p:custDataLst>
          </p:nvPr>
        </p:nvSpPr>
        <p:spPr>
          <a:xfrm>
            <a:off x="5791200" y="2590800"/>
            <a:ext cx="647700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+4</a:t>
            </a:r>
          </a:p>
        </p:txBody>
      </p:sp>
      <p:sp>
        <p:nvSpPr>
          <p:cNvPr id="140297" name="文本框 34830"/>
          <p:cNvSpPr txBox="1"/>
          <p:nvPr>
            <p:custDataLst>
              <p:tags r:id="rId11"/>
            </p:custDataLst>
          </p:nvPr>
        </p:nvSpPr>
        <p:spPr>
          <a:xfrm>
            <a:off x="1828800" y="457200"/>
            <a:ext cx="1871663" cy="64135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列变化</a:t>
            </a:r>
          </a:p>
        </p:txBody>
      </p:sp>
      <p:sp>
        <p:nvSpPr>
          <p:cNvPr id="34832" name="直接连接符 34831"/>
          <p:cNvSpPr/>
          <p:nvPr>
            <p:custDataLst>
              <p:tags r:id="rId12"/>
            </p:custDataLst>
          </p:nvPr>
        </p:nvSpPr>
        <p:spPr>
          <a:xfrm flipH="1" flipV="1">
            <a:off x="685800" y="2133600"/>
            <a:ext cx="0" cy="50482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triangle" w="sm" len="sm"/>
          </a:ln>
        </p:spPr>
        <p:txBody>
          <a:bodyPr/>
          <a:lstStyle/>
          <a:p/>
        </p:txBody>
      </p:sp>
      <p:sp>
        <p:nvSpPr>
          <p:cNvPr id="34833" name="直接连接符 34832"/>
          <p:cNvSpPr/>
          <p:nvPr>
            <p:custDataLst>
              <p:tags r:id="rId13"/>
            </p:custDataLst>
          </p:nvPr>
        </p:nvSpPr>
        <p:spPr>
          <a:xfrm flipH="1">
            <a:off x="2057400" y="2209800"/>
            <a:ext cx="0" cy="50482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triangle" w="sm" len="sm"/>
          </a:ln>
        </p:spPr>
        <p:txBody>
          <a:bodyPr/>
          <a:lstStyle/>
          <a:p/>
        </p:txBody>
      </p:sp>
      <p:sp>
        <p:nvSpPr>
          <p:cNvPr id="34834" name="文本框 34833"/>
          <p:cNvSpPr txBox="1"/>
          <p:nvPr>
            <p:custDataLst>
              <p:tags r:id="rId14"/>
            </p:custDataLst>
          </p:nvPr>
        </p:nvSpPr>
        <p:spPr>
          <a:xfrm>
            <a:off x="685800" y="2133600"/>
            <a:ext cx="360363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</a:p>
        </p:txBody>
      </p:sp>
      <p:sp>
        <p:nvSpPr>
          <p:cNvPr id="34835" name="文本框 34834"/>
          <p:cNvSpPr txBox="1"/>
          <p:nvPr>
            <p:custDataLst>
              <p:tags r:id="rId15"/>
            </p:custDataLst>
          </p:nvPr>
        </p:nvSpPr>
        <p:spPr>
          <a:xfrm>
            <a:off x="2057400" y="2133600"/>
            <a:ext cx="360363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</a:p>
        </p:txBody>
      </p:sp>
      <p:sp>
        <p:nvSpPr>
          <p:cNvPr id="140302" name="文本框 34835"/>
          <p:cNvSpPr txBox="1"/>
          <p:nvPr>
            <p:custDataLst>
              <p:tags r:id="rId16"/>
            </p:custDataLst>
          </p:nvPr>
        </p:nvSpPr>
        <p:spPr>
          <a:xfrm>
            <a:off x="3657600" y="457200"/>
            <a:ext cx="1908175" cy="64135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求总数</a:t>
            </a:r>
          </a:p>
        </p:txBody>
      </p:sp>
      <p:sp>
        <p:nvSpPr>
          <p:cNvPr id="140303" name="文本框 34846"/>
          <p:cNvSpPr txBox="1"/>
          <p:nvPr>
            <p:custDataLst>
              <p:tags r:id="rId17"/>
            </p:custDataLst>
          </p:nvPr>
        </p:nvSpPr>
        <p:spPr>
          <a:xfrm>
            <a:off x="5715000" y="457200"/>
            <a:ext cx="1584325" cy="64135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配系数</a:t>
            </a:r>
          </a:p>
        </p:txBody>
      </p:sp>
      <p:sp>
        <p:nvSpPr>
          <p:cNvPr id="34848" name="文本框 34847"/>
          <p:cNvSpPr txBox="1"/>
          <p:nvPr>
            <p:custDataLst>
              <p:tags r:id="rId18"/>
            </p:custDataLst>
          </p:nvPr>
        </p:nvSpPr>
        <p:spPr>
          <a:xfrm>
            <a:off x="180975" y="2836863"/>
            <a:ext cx="1449388" cy="58356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1       4</a:t>
            </a:r>
            <a:endParaRPr lang="en-US" altLang="zh-CN" sz="3200" b="1">
              <a:solidFill>
                <a:srgbClr val="FF0000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sp>
        <p:nvSpPr>
          <p:cNvPr id="34850" name="文本框 34849"/>
          <p:cNvSpPr txBox="1"/>
          <p:nvPr>
            <p:custDataLst>
              <p:tags r:id="rId19"/>
            </p:custDataLst>
          </p:nvPr>
        </p:nvSpPr>
        <p:spPr>
          <a:xfrm>
            <a:off x="3429000" y="2895600"/>
            <a:ext cx="433388" cy="579438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1</a:t>
            </a:r>
          </a:p>
        </p:txBody>
      </p:sp>
      <p:sp>
        <p:nvSpPr>
          <p:cNvPr id="34851" name="文本框 34850"/>
          <p:cNvSpPr txBox="1"/>
          <p:nvPr>
            <p:custDataLst>
              <p:tags r:id="rId20"/>
            </p:custDataLst>
          </p:nvPr>
        </p:nvSpPr>
        <p:spPr>
          <a:xfrm>
            <a:off x="5138738" y="2895600"/>
            <a:ext cx="576262" cy="579438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4</a:t>
            </a:r>
          </a:p>
        </p:txBody>
      </p:sp>
      <p:sp>
        <p:nvSpPr>
          <p:cNvPr id="34854" name="文本框 34853"/>
          <p:cNvSpPr txBox="1"/>
          <p:nvPr>
            <p:custDataLst>
              <p:tags r:id="rId21"/>
            </p:custDataLst>
          </p:nvPr>
        </p:nvSpPr>
        <p:spPr>
          <a:xfrm>
            <a:off x="685800" y="2133600"/>
            <a:ext cx="1008063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×1</a:t>
            </a:r>
          </a:p>
        </p:txBody>
      </p:sp>
      <p:sp>
        <p:nvSpPr>
          <p:cNvPr id="34855" name="文本框 34854"/>
          <p:cNvSpPr txBox="1"/>
          <p:nvPr>
            <p:custDataLst>
              <p:tags r:id="rId22"/>
            </p:custDataLst>
          </p:nvPr>
        </p:nvSpPr>
        <p:spPr>
          <a:xfrm>
            <a:off x="2057400" y="2133600"/>
            <a:ext cx="1150938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×4</a:t>
            </a:r>
          </a:p>
        </p:txBody>
      </p:sp>
      <p:sp>
        <p:nvSpPr>
          <p:cNvPr id="140309" name="文本框 34857"/>
          <p:cNvSpPr txBox="1"/>
          <p:nvPr>
            <p:custDataLst>
              <p:tags r:id="rId23"/>
            </p:custDataLst>
          </p:nvPr>
        </p:nvSpPr>
        <p:spPr>
          <a:xfrm>
            <a:off x="7559675" y="457200"/>
            <a:ext cx="1584325" cy="64135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细检查</a:t>
            </a:r>
          </a:p>
        </p:txBody>
      </p:sp>
      <p:sp>
        <p:nvSpPr>
          <p:cNvPr id="34862" name="文本框 34861"/>
          <p:cNvSpPr txBox="1"/>
          <p:nvPr>
            <p:custDataLst>
              <p:tags r:id="rId24"/>
            </p:custDataLst>
          </p:nvPr>
        </p:nvSpPr>
        <p:spPr>
          <a:xfrm>
            <a:off x="6983413" y="2895600"/>
            <a:ext cx="576262" cy="579438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4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4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4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7" grpId="0"/>
      <p:bldP spid="34828" grpId="0"/>
      <p:bldP spid="34829" grpId="0"/>
      <p:bldP spid="34830" grpId="0"/>
      <p:bldP spid="34834" grpId="0"/>
      <p:bldP spid="34835" grpId="0"/>
      <p:bldP spid="34848" grpId="0"/>
      <p:bldP spid="34850" grpId="0"/>
      <p:bldP spid="34851" grpId="0"/>
      <p:bldP spid="34854" grpId="0"/>
      <p:bldP spid="34855" grpId="0"/>
      <p:bldP spid="348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41313" name="文本框 36865"/>
          <p:cNvSpPr txBox="1"/>
          <p:nvPr>
            <p:custDataLst>
              <p:tags r:id="rId3"/>
            </p:custDataLst>
          </p:nvPr>
        </p:nvSpPr>
        <p:spPr>
          <a:xfrm>
            <a:off x="0" y="4876800"/>
            <a:ext cx="9144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MnO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KOH+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KClO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MnO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 err="1">
                <a:latin typeface="Times New Roman" panose="02020603050405020304" pitchFamily="18" charset="0"/>
                <a:ea typeface="宋体" panose="02010600030101010101" pitchFamily="2" charset="-122"/>
              </a:rPr>
              <a:t>KCl+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67" name="文本框 36866"/>
          <p:cNvSpPr txBox="1"/>
          <p:nvPr>
            <p:custDataLst>
              <p:tags r:id="rId4"/>
            </p:custDataLst>
          </p:nvPr>
        </p:nvSpPr>
        <p:spPr>
          <a:xfrm>
            <a:off x="0" y="4800600"/>
            <a:ext cx="877252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3             6             1               3                  1          3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1315" name="矩形 36867"/>
          <p:cNvSpPr/>
          <p:nvPr>
            <p:custDataLst>
              <p:tags r:id="rId5"/>
            </p:custDataLst>
          </p:nvPr>
        </p:nvSpPr>
        <p:spPr>
          <a:xfrm>
            <a:off x="0" y="0"/>
            <a:ext cx="8424863" cy="6477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、配平技巧</a:t>
            </a:r>
          </a:p>
        </p:txBody>
      </p:sp>
      <p:sp>
        <p:nvSpPr>
          <p:cNvPr id="141316" name="文本框 36868"/>
          <p:cNvSpPr txBox="1"/>
          <p:nvPr>
            <p:custDataLst>
              <p:tags r:id="rId6"/>
            </p:custDataLst>
          </p:nvPr>
        </p:nvSpPr>
        <p:spPr>
          <a:xfrm>
            <a:off x="0" y="3276600"/>
            <a:ext cx="89789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4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（浓）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S↓+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36870" name="文本框 36869"/>
          <p:cNvSpPr txBox="1"/>
          <p:nvPr>
            <p:custDataLst>
              <p:tags r:id="rId7"/>
            </p:custDataLst>
          </p:nvPr>
        </p:nvSpPr>
        <p:spPr>
          <a:xfrm>
            <a:off x="228600" y="3200400"/>
            <a:ext cx="76200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1          1                            1          1          2 </a:t>
            </a:r>
          </a:p>
        </p:txBody>
      </p:sp>
      <p:sp>
        <p:nvSpPr>
          <p:cNvPr id="36871" name="文本框 36870"/>
          <p:cNvSpPr txBox="1"/>
          <p:nvPr>
            <p:custDataLst>
              <p:tags r:id="rId8"/>
            </p:custDataLst>
          </p:nvPr>
        </p:nvSpPr>
        <p:spPr>
          <a:xfrm>
            <a:off x="0" y="838200"/>
            <a:ext cx="9144000" cy="116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25000"/>
              </a:lnSpc>
            </a:pP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正向配平法：（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以氧化剂、还原剂为基准物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）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        适应范围：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归中反应、全部氧化还原反应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</a:t>
            </a:r>
          </a:p>
        </p:txBody>
      </p:sp>
      <p:sp>
        <p:nvSpPr>
          <p:cNvPr id="36872" name="文本框 36871"/>
          <p:cNvSpPr txBox="1"/>
          <p:nvPr>
            <p:custDataLst>
              <p:tags r:id="rId9"/>
            </p:custDataLst>
          </p:nvPr>
        </p:nvSpPr>
        <p:spPr>
          <a:xfrm>
            <a:off x="6025515" y="4217035"/>
            <a:ext cx="31184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全部氧化还原型</a:t>
            </a:r>
          </a:p>
        </p:txBody>
      </p:sp>
      <p:sp>
        <p:nvSpPr>
          <p:cNvPr id="36873" name="文本框 36872"/>
          <p:cNvSpPr txBox="1"/>
          <p:nvPr>
            <p:custDataLst>
              <p:tags r:id="rId10"/>
            </p:custDataLst>
          </p:nvPr>
        </p:nvSpPr>
        <p:spPr>
          <a:xfrm>
            <a:off x="7468235" y="2693035"/>
            <a:ext cx="16757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归中型</a:t>
            </a:r>
          </a:p>
        </p:txBody>
      </p:sp>
      <p:sp>
        <p:nvSpPr>
          <p:cNvPr id="2" name="矩形 36867"/>
          <p:cNvSpPr/>
          <p:nvPr>
            <p:custDataLst>
              <p:tags r:id="rId11"/>
            </p:custDataLst>
          </p:nvPr>
        </p:nvSpPr>
        <p:spPr>
          <a:xfrm>
            <a:off x="0" y="2400300"/>
            <a:ext cx="1525270" cy="6477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70" grpId="0"/>
      <p:bldP spid="36871" grpId="0"/>
      <p:bldP spid="36872" grpId="0"/>
      <p:bldP spid="368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42337" name="文本框 37891"/>
          <p:cNvSpPr txBox="1"/>
          <p:nvPr>
            <p:custDataLst>
              <p:tags r:id="rId3"/>
            </p:custDataLst>
          </p:nvPr>
        </p:nvSpPr>
        <p:spPr>
          <a:xfrm>
            <a:off x="0" y="2362200"/>
            <a:ext cx="9144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 err="1">
                <a:latin typeface="Times New Roman" panose="02020603050405020304" pitchFamily="18" charset="0"/>
                <a:ea typeface="宋体" panose="02010600030101010101" pitchFamily="2" charset="-122"/>
              </a:rPr>
              <a:t>NaOH(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浓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) —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Na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S+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Na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37890" name="文本框 37889"/>
          <p:cNvSpPr txBox="1"/>
          <p:nvPr>
            <p:custDataLst>
              <p:tags r:id="rId4"/>
            </p:custDataLst>
          </p:nvPr>
        </p:nvSpPr>
        <p:spPr>
          <a:xfrm>
            <a:off x="0" y="0"/>
            <a:ext cx="9144000" cy="17065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25000"/>
              </a:lnSpc>
            </a:pPr>
            <a:r>
              <a:rPr lang="en-US" altLang="zh-CN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逆向配平法：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以氧化产物、还原产物为基准物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)</a:t>
            </a:r>
          </a:p>
          <a:p>
            <a:pPr eaLnBrk="0" hangingPunct="0">
              <a:lnSpc>
                <a:spcPct val="125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适应范围：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部分氧化还原反应、歧化反应、自身氧化还原反应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7891" name="文本框 37890"/>
          <p:cNvSpPr txBox="1"/>
          <p:nvPr>
            <p:custDataLst>
              <p:tags r:id="rId5"/>
            </p:custDataLst>
          </p:nvPr>
        </p:nvSpPr>
        <p:spPr>
          <a:xfrm>
            <a:off x="0" y="2362200"/>
            <a:ext cx="7924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3      6                        2             1                3</a:t>
            </a:r>
          </a:p>
        </p:txBody>
      </p:sp>
      <p:sp>
        <p:nvSpPr>
          <p:cNvPr id="37893" name="文本框 37892"/>
          <p:cNvSpPr txBox="1"/>
          <p:nvPr>
            <p:custDataLst>
              <p:tags r:id="rId6"/>
            </p:custDataLst>
          </p:nvPr>
        </p:nvSpPr>
        <p:spPr>
          <a:xfrm>
            <a:off x="7343140" y="1840230"/>
            <a:ext cx="18008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歧化型</a:t>
            </a:r>
          </a:p>
        </p:txBody>
      </p:sp>
      <p:sp>
        <p:nvSpPr>
          <p:cNvPr id="142341" name="文本框 37893"/>
          <p:cNvSpPr txBox="1"/>
          <p:nvPr>
            <p:custDataLst>
              <p:tags r:id="rId7"/>
            </p:custDataLst>
          </p:nvPr>
        </p:nvSpPr>
        <p:spPr>
          <a:xfrm>
            <a:off x="0" y="4648200"/>
            <a:ext cx="9144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KClO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—  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 err="1">
                <a:latin typeface="Times New Roman" panose="02020603050405020304" pitchFamily="18" charset="0"/>
                <a:ea typeface="宋体" panose="02010600030101010101" pitchFamily="2" charset="-122"/>
              </a:rPr>
              <a:t>KCl+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↑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（反应条件略）</a:t>
            </a:r>
          </a:p>
        </p:txBody>
      </p:sp>
      <p:sp>
        <p:nvSpPr>
          <p:cNvPr id="37895" name="文本框 37894"/>
          <p:cNvSpPr txBox="1"/>
          <p:nvPr>
            <p:custDataLst>
              <p:tags r:id="rId8"/>
            </p:custDataLst>
          </p:nvPr>
        </p:nvSpPr>
        <p:spPr>
          <a:xfrm>
            <a:off x="6300470" y="4052570"/>
            <a:ext cx="28441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自身氧化还原型</a:t>
            </a:r>
          </a:p>
        </p:txBody>
      </p:sp>
      <p:sp>
        <p:nvSpPr>
          <p:cNvPr id="142343" name="文本框 37895"/>
          <p:cNvSpPr txBox="1"/>
          <p:nvPr>
            <p:custDataLst>
              <p:tags r:id="rId9"/>
            </p:custDataLst>
          </p:nvPr>
        </p:nvSpPr>
        <p:spPr>
          <a:xfrm>
            <a:off x="0" y="3200400"/>
            <a:ext cx="880745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Br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 err="1">
                <a:latin typeface="Times New Roman" panose="02020603050405020304" pitchFamily="18" charset="0"/>
                <a:ea typeface="宋体" panose="02010600030101010101" pitchFamily="2" charset="-122"/>
              </a:rPr>
              <a:t>NaOH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 err="1">
                <a:latin typeface="Times New Roman" panose="02020603050405020304" pitchFamily="18" charset="0"/>
                <a:ea typeface="宋体" panose="02010600030101010101" pitchFamily="2" charset="-122"/>
              </a:rPr>
              <a:t>NaBr+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NaBrO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37897" name="文本框 37896"/>
          <p:cNvSpPr txBox="1"/>
          <p:nvPr>
            <p:custDataLst>
              <p:tags r:id="rId10"/>
            </p:custDataLst>
          </p:nvPr>
        </p:nvSpPr>
        <p:spPr>
          <a:xfrm>
            <a:off x="133350" y="3140075"/>
            <a:ext cx="73977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3          6                 5              1                   3 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7899" name="文本框 37898"/>
          <p:cNvSpPr txBox="1"/>
          <p:nvPr>
            <p:custDataLst>
              <p:tags r:id="rId11"/>
            </p:custDataLst>
          </p:nvPr>
        </p:nvSpPr>
        <p:spPr>
          <a:xfrm>
            <a:off x="0" y="4572000"/>
            <a:ext cx="4419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2                  2             3 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2346" name="文本框 37900"/>
          <p:cNvSpPr txBox="1"/>
          <p:nvPr>
            <p:custDataLst>
              <p:tags r:id="rId12"/>
            </p:custDataLst>
          </p:nvPr>
        </p:nvSpPr>
        <p:spPr>
          <a:xfrm>
            <a:off x="0" y="6096000"/>
            <a:ext cx="9144000" cy="579438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KMnO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 err="1">
                <a:latin typeface="Times New Roman" panose="02020603050405020304" pitchFamily="18" charset="0"/>
                <a:ea typeface="宋体" panose="02010600030101010101" pitchFamily="2" charset="-122"/>
              </a:rPr>
              <a:t>HCl</a:t>
            </a:r>
            <a:r>
              <a: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 err="1">
                <a:latin typeface="Times New Roman" panose="02020603050405020304" pitchFamily="18" charset="0"/>
                <a:ea typeface="宋体" panose="02010600030101010101" pitchFamily="2" charset="-122"/>
              </a:rPr>
              <a:t>KCl+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MnCl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O+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↑ </a:t>
            </a:r>
            <a:endParaRPr lang="en-US" altLang="zh-CN" sz="32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7903" name="文本框 37902"/>
          <p:cNvSpPr txBox="1"/>
          <p:nvPr>
            <p:custDataLst>
              <p:tags r:id="rId13"/>
            </p:custDataLst>
          </p:nvPr>
        </p:nvSpPr>
        <p:spPr>
          <a:xfrm>
            <a:off x="82550" y="6073775"/>
            <a:ext cx="88392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2                  16             2             2                 8             5 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7904" name="文本框 37903"/>
          <p:cNvSpPr txBox="1"/>
          <p:nvPr>
            <p:custDataLst>
              <p:tags r:id="rId14"/>
            </p:custDataLst>
          </p:nvPr>
        </p:nvSpPr>
        <p:spPr>
          <a:xfrm>
            <a:off x="6282690" y="5551805"/>
            <a:ext cx="28613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部分氧化还原型</a:t>
            </a:r>
          </a:p>
        </p:txBody>
      </p:sp>
      <p:sp>
        <p:nvSpPr>
          <p:cNvPr id="2" name="矩形 36867"/>
          <p:cNvSpPr/>
          <p:nvPr>
            <p:custDataLst>
              <p:tags r:id="rId15"/>
            </p:custDataLst>
          </p:nvPr>
        </p:nvSpPr>
        <p:spPr>
          <a:xfrm>
            <a:off x="0" y="1777365"/>
            <a:ext cx="1525270" cy="6477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/>
      <p:bldP spid="37893" grpId="0"/>
      <p:bldP spid="37895" grpId="0"/>
      <p:bldP spid="37897" grpId="0"/>
      <p:bldP spid="37899" grpId="0"/>
      <p:bldP spid="37903" grpId="0"/>
      <p:bldP spid="3790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45409" name="矩形 38923"/>
          <p:cNvSpPr/>
          <p:nvPr>
            <p:custDataLst>
              <p:tags r:id="rId3"/>
            </p:custDataLst>
          </p:nvPr>
        </p:nvSpPr>
        <p:spPr>
          <a:xfrm>
            <a:off x="-131762" y="3820160"/>
            <a:ext cx="9296400" cy="13700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indent="200025" eaLnBrk="0" hangingPunct="0">
              <a:lnSpc>
                <a:spcPct val="155000"/>
              </a:lnSpc>
            </a:pP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④</a:t>
            </a:r>
            <a:r>
              <a:rPr lang="en-US" altLang="zh-CN" sz="2600" b="1">
                <a:latin typeface="Arial" panose="020b0604020202020204" pitchFamily="34" charset="0"/>
                <a:ea typeface="宋体" panose="02010600030101010101" pitchFamily="2" charset="-122"/>
              </a:rPr>
              <a:t>__Cu</a:t>
            </a:r>
            <a:r>
              <a:rPr lang="zh-CN" altLang="en-US" sz="2600" b="1">
                <a:latin typeface="Arial" panose="020b0604020202020204" pitchFamily="34" charset="0"/>
                <a:ea typeface="宋体" panose="02010600030101010101" pitchFamily="2" charset="-122"/>
              </a:rPr>
              <a:t>＋</a:t>
            </a:r>
            <a:r>
              <a:rPr lang="en-US" altLang="zh-CN" sz="2600" b="1">
                <a:latin typeface="Arial" panose="020b0604020202020204" pitchFamily="34" charset="0"/>
                <a:ea typeface="宋体" panose="02010600030101010101" pitchFamily="2" charset="-122"/>
              </a:rPr>
              <a:t>__HNO</a:t>
            </a:r>
            <a:r>
              <a:rPr lang="en-US" altLang="zh-CN" sz="2600" b="1" baseline="-25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2600" b="1"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2600" b="1">
                <a:latin typeface="Arial" panose="020b0604020202020204" pitchFamily="34" charset="0"/>
                <a:ea typeface="宋体" panose="02010600030101010101" pitchFamily="2" charset="-122"/>
              </a:rPr>
              <a:t>稀</a:t>
            </a:r>
            <a:r>
              <a:rPr lang="en-US" altLang="zh-CN" sz="2600" b="1">
                <a:latin typeface="Arial" panose="020b0604020202020204" pitchFamily="34" charset="0"/>
                <a:ea typeface="宋体" panose="02010600030101010101" pitchFamily="2" charset="-122"/>
              </a:rPr>
              <a:t>) </a:t>
            </a:r>
            <a:r>
              <a:rPr lang="zh-CN" altLang="en-US" sz="2600" b="1">
                <a:latin typeface="Arial" panose="020b0604020202020204" pitchFamily="34" charset="0"/>
                <a:ea typeface="宋体" panose="02010600030101010101" pitchFamily="2" charset="-122"/>
              </a:rPr>
              <a:t>＝ </a:t>
            </a:r>
            <a:r>
              <a:rPr lang="en-US" altLang="zh-CN" sz="2600" b="1">
                <a:latin typeface="Arial" panose="020b0604020202020204" pitchFamily="34" charset="0"/>
                <a:ea typeface="宋体" panose="02010600030101010101" pitchFamily="2" charset="-122"/>
              </a:rPr>
              <a:t>___Cu(NO</a:t>
            </a:r>
            <a:r>
              <a:rPr lang="en-US" altLang="zh-CN" sz="2600" b="1" baseline="-25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2600" b="1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en-US" altLang="zh-CN" sz="26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600" b="1">
                <a:latin typeface="Arial" panose="020b0604020202020204" pitchFamily="34" charset="0"/>
                <a:ea typeface="宋体" panose="02010600030101010101" pitchFamily="2" charset="-122"/>
              </a:rPr>
              <a:t>＋</a:t>
            </a:r>
            <a:r>
              <a:rPr lang="en-US" altLang="zh-CN" sz="2600" b="1">
                <a:latin typeface="Arial" panose="020b0604020202020204" pitchFamily="34" charset="0"/>
                <a:ea typeface="宋体" panose="02010600030101010101" pitchFamily="2" charset="-122"/>
              </a:rPr>
              <a:t>__NO↑</a:t>
            </a:r>
            <a:r>
              <a:rPr lang="zh-CN" altLang="en-US" sz="2600" b="1">
                <a:latin typeface="Arial" panose="020b0604020202020204" pitchFamily="34" charset="0"/>
                <a:ea typeface="宋体" panose="02010600030101010101" pitchFamily="2" charset="-122"/>
              </a:rPr>
              <a:t>＋</a:t>
            </a:r>
            <a:r>
              <a:rPr lang="en-US" altLang="zh-CN" sz="2600" b="1">
                <a:latin typeface="Arial" panose="020b0604020202020204" pitchFamily="34" charset="0"/>
                <a:ea typeface="宋体" panose="02010600030101010101" pitchFamily="2" charset="-122"/>
              </a:rPr>
              <a:t>__H</a:t>
            </a:r>
            <a:r>
              <a:rPr lang="en-US" altLang="zh-CN" sz="26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6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</a:p>
          <a:p>
            <a:pPr indent="200025" eaLnBrk="0" hangingPunct="0">
              <a:lnSpc>
                <a:spcPct val="155000"/>
              </a:lnSpc>
            </a:pPr>
            <a:endParaRPr lang="pt-BR" altLang="zh-CN" sz="2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5410" name="文本框 38924"/>
          <p:cNvSpPr txBox="1"/>
          <p:nvPr>
            <p:custDataLst>
              <p:tags r:id="rId4"/>
            </p:custDataLst>
          </p:nvPr>
        </p:nvSpPr>
        <p:spPr>
          <a:xfrm>
            <a:off x="96838" y="1229360"/>
            <a:ext cx="89154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en-US" altLang="zh-CN" sz="28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MnO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</a:t>
            </a:r>
            <a:r>
              <a:rPr lang="en-US" altLang="zh-CN" sz="28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—</a:t>
            </a:r>
            <a:r>
              <a:rPr lang="en-US" altLang="zh-CN" sz="28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Mn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</a:t>
            </a:r>
            <a:r>
              <a:rPr lang="en-US" altLang="zh-CN" sz="28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 </a:t>
            </a:r>
            <a:r>
              <a:rPr lang="en-US" altLang="zh-CN" sz="28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8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8926" name="文本框 38925"/>
          <p:cNvSpPr txBox="1"/>
          <p:nvPr>
            <p:custDataLst>
              <p:tags r:id="rId5"/>
            </p:custDataLst>
          </p:nvPr>
        </p:nvSpPr>
        <p:spPr>
          <a:xfrm>
            <a:off x="477838" y="1126490"/>
            <a:ext cx="80772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00CC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5           1               8        1            5          4 </a:t>
            </a:r>
            <a:endParaRPr lang="en-US" altLang="zh-CN" sz="2800" b="1">
              <a:solidFill>
                <a:srgbClr val="0000CC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45412" name="文本框 38926"/>
          <p:cNvSpPr txBox="1"/>
          <p:nvPr>
            <p:custDataLst>
              <p:tags r:id="rId6"/>
            </p:custDataLst>
          </p:nvPr>
        </p:nvSpPr>
        <p:spPr>
          <a:xfrm>
            <a:off x="96838" y="2067560"/>
            <a:ext cx="81375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pt-BR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②  </a:t>
            </a:r>
            <a:r>
              <a:rPr lang="pt-BR" altLang="zh-CN" sz="28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pt-BR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pt-BR" altLang="zh-CN" sz="2800" b="1" baseline="-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pt-BR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  </a:t>
            </a:r>
            <a:r>
              <a:rPr lang="pt-BR" altLang="zh-CN" sz="28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pt-BR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pt-BR" altLang="zh-CN" sz="2800" b="1" baseline="-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pt-BR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  </a:t>
            </a:r>
            <a:r>
              <a:rPr lang="pt-BR" altLang="zh-CN" sz="28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pt-BR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pt-BR" altLang="zh-CN" sz="2800" b="1" baseline="-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pt-BR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O= </a:t>
            </a:r>
            <a:r>
              <a:rPr lang="pt-BR" altLang="zh-CN" sz="28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pt-BR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HIO</a:t>
            </a:r>
            <a:r>
              <a:rPr lang="pt-BR" altLang="zh-CN" sz="2800" b="1" baseline="-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pt-BR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     </a:t>
            </a:r>
            <a:r>
              <a:rPr lang="pt-BR" altLang="zh-CN" sz="28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pt-BR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HCl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8928" name="文本框 38927"/>
          <p:cNvSpPr txBox="1"/>
          <p:nvPr>
            <p:custDataLst>
              <p:tags r:id="rId7"/>
            </p:custDataLst>
          </p:nvPr>
        </p:nvSpPr>
        <p:spPr>
          <a:xfrm>
            <a:off x="685800" y="1994535"/>
            <a:ext cx="72009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00CC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5         1        6            2            10</a:t>
            </a:r>
            <a:endParaRPr lang="en-US" altLang="zh-CN" sz="2800" b="1">
              <a:solidFill>
                <a:srgbClr val="0000CC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45414" name="矩形 38928"/>
          <p:cNvSpPr/>
          <p:nvPr>
            <p:custDataLst>
              <p:tags r:id="rId8"/>
            </p:custDataLst>
          </p:nvPr>
        </p:nvSpPr>
        <p:spPr>
          <a:xfrm>
            <a:off x="96838" y="3058160"/>
            <a:ext cx="87630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③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S+ </a:t>
            </a:r>
            <a:r>
              <a:rPr lang="en-US" altLang="zh-CN" sz="28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KOH—  </a:t>
            </a:r>
            <a:r>
              <a:rPr lang="en-US" altLang="zh-CN" sz="28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S+  </a:t>
            </a:r>
            <a:r>
              <a:rPr lang="en-US" altLang="zh-CN" sz="28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  </a:t>
            </a:r>
            <a:r>
              <a:rPr lang="en-US" altLang="zh-CN" sz="28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38930" name="文本框 38929"/>
          <p:cNvSpPr txBox="1"/>
          <p:nvPr>
            <p:custDataLst>
              <p:tags r:id="rId9"/>
            </p:custDataLst>
          </p:nvPr>
        </p:nvSpPr>
        <p:spPr>
          <a:xfrm>
            <a:off x="554038" y="2981960"/>
            <a:ext cx="80772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00CC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3        6             2           1                3</a:t>
            </a:r>
            <a:endParaRPr lang="en-US" altLang="zh-CN" sz="2800" b="1">
              <a:solidFill>
                <a:srgbClr val="0000CC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38931" name="文本框 38930"/>
          <p:cNvSpPr txBox="1"/>
          <p:nvPr>
            <p:custDataLst>
              <p:tags r:id="rId10"/>
            </p:custDataLst>
          </p:nvPr>
        </p:nvSpPr>
        <p:spPr>
          <a:xfrm>
            <a:off x="477838" y="3972560"/>
            <a:ext cx="80772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00CC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3        8                     3                   2            4</a:t>
            </a:r>
            <a:endParaRPr lang="en-US" altLang="zh-CN" sz="2800" b="1">
              <a:solidFill>
                <a:srgbClr val="0000CC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45417" name="矩形 38931"/>
          <p:cNvSpPr/>
          <p:nvPr>
            <p:custDataLst>
              <p:tags r:id="rId11"/>
            </p:custDataLst>
          </p:nvPr>
        </p:nvSpPr>
        <p:spPr>
          <a:xfrm>
            <a:off x="0" y="22860"/>
            <a:ext cx="8305800" cy="7556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35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【巩固练习</a:t>
            </a:r>
            <a:r>
              <a:rPr lang="en-US" altLang="zh-CN"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配平下列反应方程式</a:t>
            </a:r>
          </a:p>
        </p:txBody>
      </p:sp>
      <p:sp>
        <p:nvSpPr>
          <p:cNvPr id="38933" name="矩形 38932"/>
          <p:cNvSpPr/>
          <p:nvPr>
            <p:custDataLst>
              <p:tags r:id="rId12"/>
            </p:custDataLst>
          </p:nvPr>
        </p:nvSpPr>
        <p:spPr>
          <a:xfrm>
            <a:off x="20955" y="5733415"/>
            <a:ext cx="9144000" cy="11245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pt-BR" sz="2800" b="1">
                <a:solidFill>
                  <a:srgbClr val="0000CC"/>
                </a:solidFill>
                <a:sym typeface="+mn-ea"/>
              </a:rPr>
              <a:t>【</a:t>
            </a:r>
            <a:r>
              <a:rPr lang="zh-CN" altLang="pt-BR" sz="28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反思感悟】</a:t>
            </a:r>
            <a:r>
              <a:rPr lang="pt-BR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  <a:p>
            <a:pPr eaLnBrk="0" hangingPunct="0">
              <a:lnSpc>
                <a:spcPct val="120000"/>
              </a:lnSpc>
            </a:pPr>
            <a:r>
              <a:rPr lang="pt-BR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全变、归中从左边配；部分变、歧化从右边配</a:t>
            </a:r>
          </a:p>
        </p:txBody>
      </p:sp>
      <p:sp>
        <p:nvSpPr>
          <p:cNvPr id="2" name="矩形 38923"/>
          <p:cNvSpPr/>
          <p:nvPr>
            <p:custDataLst>
              <p:tags r:id="rId13"/>
            </p:custDataLst>
          </p:nvPr>
        </p:nvSpPr>
        <p:spPr>
          <a:xfrm>
            <a:off x="20638" y="4733449"/>
            <a:ext cx="9296400" cy="7588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indent="12065" eaLnBrk="0" hangingPunct="0">
              <a:lnSpc>
                <a:spcPct val="155000"/>
              </a:lnSpc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⑤ </a:t>
            </a:r>
            <a:r>
              <a:rPr lang="en-US" altLang="zh-CN" sz="2600" b="1">
                <a:sym typeface="+mn-ea"/>
              </a:rPr>
              <a:t>__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NH</a:t>
            </a:r>
            <a:r>
              <a:rPr lang="en-US" altLang="zh-CN" sz="2800" b="1" baseline="-2500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NO</a:t>
            </a:r>
            <a:r>
              <a:rPr lang="en-US" altLang="zh-CN" sz="2800" b="1" baseline="-25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en-US" altLang="zh-CN" sz="2600" b="1">
                <a:sym typeface="+mn-ea"/>
              </a:rPr>
              <a:t>__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HNO</a:t>
            </a:r>
            <a:r>
              <a:rPr lang="en-US" altLang="zh-CN" sz="2800" b="1" baseline="-250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+</a:t>
            </a:r>
            <a:r>
              <a:rPr lang="en-US" altLang="zh-CN" sz="2600" b="1">
                <a:sym typeface="+mn-ea"/>
              </a:rPr>
              <a:t>__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en-US" altLang="zh-CN" sz="28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600" b="1">
                <a:sym typeface="+mn-ea"/>
              </a:rPr>
              <a:t>↑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+</a:t>
            </a:r>
            <a:r>
              <a:rPr lang="en-US" altLang="zh-CN" sz="2600" b="1">
                <a:sym typeface="+mn-ea"/>
              </a:rPr>
              <a:t>__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pt-BR" altLang="zh-CN" sz="2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14"/>
            </p:custDataLst>
          </p:nvPr>
        </p:nvSpPr>
        <p:spPr>
          <a:xfrm>
            <a:off x="516255" y="4852670"/>
            <a:ext cx="62299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00CC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5                  2           4          9         </a:t>
            </a:r>
            <a:endParaRPr lang="en-US" altLang="zh-CN" sz="2800" b="1">
              <a:solidFill>
                <a:srgbClr val="0000CC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9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9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8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6" grpId="0"/>
      <p:bldP spid="38930" grpId="0"/>
      <p:bldP spid="38931" grpId="0"/>
      <p:bldP spid="38933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43361" name="文本框 69641"/>
          <p:cNvSpPr txBox="1"/>
          <p:nvPr>
            <p:custDataLst>
              <p:tags r:id="rId3"/>
            </p:custDataLst>
          </p:nvPr>
        </p:nvSpPr>
        <p:spPr>
          <a:xfrm>
            <a:off x="0" y="1270000"/>
            <a:ext cx="94678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Cr</a:t>
            </a:r>
            <a:r>
              <a:rPr lang="en-US" altLang="zh-CN" sz="32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32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2-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</a:t>
            </a:r>
            <a:r>
              <a:rPr lang="en-US" altLang="zh-CN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）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</a:t>
            </a:r>
            <a:r>
              <a:rPr lang="en-US" altLang="zh-CN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Cr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32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2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3362" name="文本框 69642"/>
          <p:cNvSpPr txBox="1"/>
          <p:nvPr>
            <p:custDataLst>
              <p:tags r:id="rId4"/>
            </p:custDataLst>
          </p:nvPr>
        </p:nvSpPr>
        <p:spPr>
          <a:xfrm>
            <a:off x="0" y="1929130"/>
            <a:ext cx="95408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Cr</a:t>
            </a:r>
            <a:r>
              <a:rPr lang="en-US" altLang="zh-CN" sz="32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32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2-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Br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</a:t>
            </a:r>
            <a:r>
              <a:rPr lang="en-US" altLang="zh-CN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→</a:t>
            </a:r>
            <a:r>
              <a:rPr lang="en-US" altLang="zh-CN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Cr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BrO</a:t>
            </a:r>
            <a:r>
              <a:rPr lang="en-US" altLang="zh-CN" sz="32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</a:t>
            </a:r>
            <a:r>
              <a:rPr lang="en-US" altLang="zh-CN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zh-CN" altLang="en-US" sz="3200" b="1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（   ）</a:t>
            </a:r>
            <a:r>
              <a:rPr lang="zh-CN" altLang="en-US" sz="3200" b="1">
                <a:latin typeface="Tahoma" panose="020b0604030504040204" pitchFamily="34" charset="0"/>
                <a:ea typeface="宋体" panose="02010600030101010101" pitchFamily="2" charset="-122"/>
              </a:rPr>
              <a:t> </a:t>
            </a:r>
            <a:endParaRPr lang="zh-CN" altLang="en-US" sz="3200" b="1"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69644" name="文本框 69643"/>
          <p:cNvSpPr txBox="1"/>
          <p:nvPr>
            <p:custDataLst>
              <p:tags r:id="rId5"/>
            </p:custDataLst>
          </p:nvPr>
        </p:nvSpPr>
        <p:spPr>
          <a:xfrm>
            <a:off x="250825" y="1270000"/>
            <a:ext cx="84963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1                 6            </a:t>
            </a:r>
            <a:r>
              <a:rPr lang="en-US" altLang="zh-CN" sz="2800" b="1" baseline="3000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      </a:t>
            </a: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2          6           </a:t>
            </a:r>
            <a:endParaRPr lang="en-US" altLang="zh-CN" sz="2800" b="1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69645" name="文本框 69644"/>
          <p:cNvSpPr txBox="1"/>
          <p:nvPr>
            <p:custDataLst>
              <p:tags r:id="rId6"/>
            </p:custDataLst>
          </p:nvPr>
        </p:nvSpPr>
        <p:spPr>
          <a:xfrm>
            <a:off x="0" y="1929130"/>
            <a:ext cx="91440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1                 1                      2            1                  </a:t>
            </a:r>
            <a:endParaRPr lang="en-US" altLang="zh-CN" sz="2800" b="1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69648" name="文本框 69647"/>
          <p:cNvSpPr txBox="1"/>
          <p:nvPr>
            <p:custDataLst>
              <p:tags r:id="rId7"/>
            </p:custDataLst>
          </p:nvPr>
        </p:nvSpPr>
        <p:spPr>
          <a:xfrm>
            <a:off x="250825" y="1270000"/>
            <a:ext cx="84963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                         14 H</a:t>
            </a:r>
            <a:r>
              <a:rPr lang="en-US" altLang="zh-CN" sz="2800" b="1" baseline="3000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                         7</a:t>
            </a:r>
            <a:endParaRPr lang="en-US" altLang="zh-CN" sz="2800" b="1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69649" name="文本框 69648"/>
          <p:cNvSpPr txBox="1"/>
          <p:nvPr>
            <p:custDataLst>
              <p:tags r:id="rId8"/>
            </p:custDataLst>
          </p:nvPr>
        </p:nvSpPr>
        <p:spPr>
          <a:xfrm>
            <a:off x="-10795" y="1929130"/>
            <a:ext cx="91440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                         8                                         4 H</a:t>
            </a:r>
            <a:r>
              <a:rPr lang="en-US" altLang="zh-CN" sz="2800" b="1" baseline="-2500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O </a:t>
            </a:r>
            <a:endParaRPr lang="en-US" altLang="zh-CN" sz="2800" b="1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43367" name="文本框 69651"/>
          <p:cNvSpPr txBox="1"/>
          <p:nvPr>
            <p:custDataLst>
              <p:tags r:id="rId9"/>
            </p:custDataLst>
          </p:nvPr>
        </p:nvSpPr>
        <p:spPr>
          <a:xfrm>
            <a:off x="0" y="0"/>
            <a:ext cx="6248400" cy="57943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altLang="en-US" sz="32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缺项配平</a:t>
            </a:r>
            <a:endParaRPr lang="zh-CN" altLang="en-US" sz="3200" b="1">
              <a:solidFill>
                <a:srgbClr val="000099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矩形 36867"/>
          <p:cNvSpPr/>
          <p:nvPr>
            <p:custDataLst>
              <p:tags r:id="rId10"/>
            </p:custDataLst>
          </p:nvPr>
        </p:nvSpPr>
        <p:spPr>
          <a:xfrm>
            <a:off x="-10795" y="741680"/>
            <a:ext cx="1525270" cy="6477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</a:p>
        </p:txBody>
      </p:sp>
      <p:sp>
        <p:nvSpPr>
          <p:cNvPr id="5" name="文本框 2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-21590" y="2655570"/>
            <a:ext cx="9154795" cy="112458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1pPr>
            <a:lvl2pPr marL="5143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2pPr>
            <a:lvl3pPr marL="8572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3pPr>
            <a:lvl4pPr marL="12001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4pPr>
            <a:lvl5pPr marL="15430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5pPr>
            <a:lvl6pPr marL="20002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6pPr>
            <a:lvl7pPr marL="24574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7pPr>
            <a:lvl8pPr marL="29146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8pPr>
            <a:lvl9pPr marL="33718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Arial" panose="020b0604020202020204" pitchFamily="34" charset="0"/>
              </a:rPr>
              <a:t>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Arial" panose="020b0604020202020204" pitchFamily="34" charset="0"/>
              </a:rPr>
              <a:t>给出的方程式，缺少一种或几种反应物（生成物），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Arial" panose="020b0604020202020204" pitchFamily="34" charset="0"/>
              </a:rPr>
              <a:t>一般是H</a:t>
            </a:r>
            <a:r>
              <a:rPr kumimoji="0" lang="zh-CN" altLang="en-US" sz="2800" b="1" i="0" u="none" strike="noStrike" kern="1200" cap="none" spc="0" normalizeH="0" baseline="300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Arial" panose="020b0604020202020204" pitchFamily="34" charset="0"/>
              </a:rPr>
              <a:t>＋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Arial" panose="020b0604020202020204" pitchFamily="34" charset="0"/>
              </a:rPr>
              <a:t>或OH</a:t>
            </a:r>
            <a:r>
              <a:rPr kumimoji="0" lang="zh-CN" altLang="en-US" sz="2800" b="1" i="0" u="none" strike="noStrike" kern="1200" cap="none" spc="0" normalizeH="0" baseline="300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Arial" panose="020b0604020202020204" pitchFamily="34" charset="0"/>
              </a:rPr>
              <a:t>－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Arial" panose="020b0604020202020204" pitchFamily="34" charset="0"/>
              </a:rPr>
              <a:t>或H</a:t>
            </a:r>
            <a:r>
              <a:rPr kumimoji="0" lang="zh-CN" altLang="en-US" sz="2800" b="1" i="0" u="none" strike="noStrike" kern="1200" cap="none" spc="0" normalizeH="0" baseline="-250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Arial" panose="020b0604020202020204" pitchFamily="34" charset="0"/>
              </a:rPr>
              <a:t>2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Arial" panose="020b0604020202020204" pitchFamily="34" charset="0"/>
              </a:rPr>
              <a:t>O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Arial" panose="020b0604020202020204" pitchFamily="34" charset="0"/>
              </a:rPr>
              <a:t>，需要根据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Arial" panose="020b0604020202020204" pitchFamily="34" charset="0"/>
              </a:rPr>
              <a:t>溶液环境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Arial" panose="020b0604020202020204" pitchFamily="34" charset="0"/>
              </a:rPr>
              <a:t>判断。</a:t>
            </a:r>
          </a:p>
        </p:txBody>
      </p:sp>
      <p:sp>
        <p:nvSpPr>
          <p:cNvPr id="100" name="文本框 99"/>
          <p:cNvSpPr txBox="1"/>
          <p:nvPr>
            <p:custDataLst>
              <p:tags r:id="rId12"/>
            </p:custDataLst>
          </p:nvPr>
        </p:nvSpPr>
        <p:spPr>
          <a:xfrm>
            <a:off x="3810" y="3780155"/>
            <a:ext cx="913320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①</a:t>
            </a:r>
            <a:r>
              <a:rPr 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方法</a:t>
            </a:r>
            <a:endParaRPr lang="zh-CN" sz="28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先用</a:t>
            </a:r>
            <a:r>
              <a:rPr lang="en-US" altLang="zh-CN" sz="24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sz="24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电子守恒</a:t>
            </a:r>
            <a:r>
              <a:rPr lang="en-US" altLang="zh-CN" sz="24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配平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氧化还原项，</a:t>
            </a:r>
            <a:r>
              <a:rPr lang="zh-CN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然后由</a:t>
            </a:r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元素守恒确定未知物</a:t>
            </a: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再根据</a:t>
            </a:r>
            <a:r>
              <a:rPr lang="en-US" altLang="zh-CN" sz="24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sz="24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电荷守恒</a:t>
            </a:r>
            <a:r>
              <a:rPr lang="en-US" altLang="zh-CN" sz="24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配平离子和</a:t>
            </a:r>
            <a:r>
              <a:rPr lang="en-US" altLang="zh-CN" sz="24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sz="24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原子守恒</a:t>
            </a:r>
            <a:r>
              <a:rPr lang="en-US" altLang="zh-CN" sz="24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配平其他项。</a:t>
            </a:r>
            <a:endParaRPr 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②</a:t>
            </a:r>
            <a:r>
              <a:rPr 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补项的一般原则</a:t>
            </a:r>
            <a:endParaRPr lang="zh-CN" altLang="en-US" sz="2800" b="1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13"/>
            </p:custDataLst>
          </p:nvPr>
        </p:nvGraphicFramePr>
        <p:xfrm>
          <a:off x="301625" y="5556885"/>
          <a:ext cx="8540750" cy="13011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1125"/>
                <a:gridCol w="7159625"/>
              </a:tblGrid>
              <a:tr h="42672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NEU-BZ-S92" charset="0"/>
                        </a:rPr>
                        <a:t>条件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NEU-BZ-S92" charset="0"/>
                        </a:rPr>
                        <a:t>补项原则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88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NEU-BZ-S92" charset="0"/>
                        </a:rPr>
                        <a:t>酸性条件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少正电荷的一边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补H</a:t>
                      </a:r>
                      <a:r>
                        <a:rPr lang="en-US" sz="2400" b="1" baseline="30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，另一边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补H</a:t>
                      </a:r>
                      <a:r>
                        <a:rPr lang="en-US" sz="2400" b="1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2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O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751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NEU-BZ-S92" charset="0"/>
                        </a:rPr>
                        <a:t>碱性条件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缺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负电荷的一边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补OH</a:t>
                      </a:r>
                      <a:r>
                        <a:rPr lang="en-US" sz="2400" b="1" baseline="30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，另一边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补H</a:t>
                      </a:r>
                      <a:r>
                        <a:rPr lang="en-US" sz="2400" b="1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2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O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custDataLst>
              <p:tags r:id="rId14"/>
            </p:custDataLst>
          </p:nvPr>
        </p:nvGraphicFramePr>
        <p:xfrm>
          <a:off x="317500" y="5533390"/>
          <a:ext cx="8477250" cy="13011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70965"/>
                <a:gridCol w="7106285"/>
              </a:tblGrid>
              <a:tr h="42672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NEU-BZ-S92" charset="0"/>
                        </a:rPr>
                        <a:t>条件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NEU-BZ-S92" charset="0"/>
                        </a:rPr>
                        <a:t>补项原则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688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NEU-BZ-S92" charset="0"/>
                        </a:rPr>
                        <a:t>酸性条件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缺H(氢)或多O(氧)补H</a:t>
                      </a:r>
                      <a:r>
                        <a:rPr lang="en-US" sz="2400" b="1" baseline="30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,少O(氧)补H</a:t>
                      </a:r>
                      <a:r>
                        <a:rPr lang="en-US" sz="2400" b="1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O(水)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751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NEU-BZ-S92" charset="0"/>
                        </a:rPr>
                        <a:t>碱性条件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缺H(氢)或多O(氧)补H</a:t>
                      </a:r>
                      <a:r>
                        <a:rPr lang="en-US" sz="2400" b="1" baseline="-25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O(水),少O(氧)补OH</a:t>
                      </a:r>
                      <a:r>
                        <a:rPr lang="en-US" sz="2400" b="1" baseline="30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9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9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9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9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44" grpId="0"/>
      <p:bldP spid="69645" grpId="0"/>
      <p:bldP spid="69648" grpId="0"/>
      <p:bldP spid="69649" grpId="0"/>
      <p:bldP spid="5" grpId="0"/>
      <p:bldP spid="10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47457" name="文本框 72705"/>
          <p:cNvSpPr txBox="1"/>
          <p:nvPr>
            <p:custDataLst>
              <p:tags r:id="rId3"/>
            </p:custDataLst>
          </p:nvPr>
        </p:nvSpPr>
        <p:spPr>
          <a:xfrm>
            <a:off x="0" y="0"/>
            <a:ext cx="9144000" cy="282257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en-US" sz="3200" b="1">
                <a:solidFill>
                  <a:srgbClr val="0000CC"/>
                </a:solidFill>
                <a:sym typeface="+mn-ea"/>
              </a:rPr>
              <a:t>【巩固练习</a:t>
            </a:r>
            <a:r>
              <a:rPr lang="en-US" altLang="zh-CN" sz="3200" b="1">
                <a:solidFill>
                  <a:srgbClr val="0000CC"/>
                </a:solidFill>
                <a:sym typeface="+mn-ea"/>
              </a:rPr>
              <a:t>2</a:t>
            </a:r>
            <a:r>
              <a:rPr lang="zh-CN" altLang="en-US" sz="3200" b="1">
                <a:solidFill>
                  <a:srgbClr val="0000CC"/>
                </a:solidFill>
                <a:sym typeface="+mn-ea"/>
              </a:rPr>
              <a:t>】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）（福建理综，</a:t>
            </a:r>
            <a:r>
              <a:rPr lang="en-US" altLang="zh-CN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T23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在某强酸性混合稀土溶液中加入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，调节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pH≈3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Ce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通过下列反应形成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Ce(OH)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沉淀得以分离。完成反应的离子方程式：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□Ce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□H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□H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O = □Ce(OH)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□__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07" name="文本框 72706"/>
          <p:cNvSpPr txBox="1"/>
          <p:nvPr>
            <p:custDataLst>
              <p:tags r:id="rId4"/>
            </p:custDataLst>
          </p:nvPr>
        </p:nvSpPr>
        <p:spPr>
          <a:xfrm>
            <a:off x="250825" y="2171065"/>
            <a:ext cx="889317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 eaLnBrk="0" hangingPunct="0"/>
            <a:r>
              <a:rPr lang="pt-BR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2              1</a:t>
            </a:r>
            <a:r>
              <a:rPr lang="zh-CN" altLang="pt-BR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</a:t>
            </a:r>
            <a:r>
              <a:rPr lang="pt-BR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6              2              </a:t>
            </a:r>
            <a:r>
              <a:rPr lang="zh-CN" altLang="pt-BR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r>
              <a:rPr lang="pt-BR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 H</a:t>
            </a:r>
            <a:r>
              <a:rPr lang="zh-CN" altLang="pt-BR" sz="32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7459" name="矩形 72707"/>
          <p:cNvSpPr/>
          <p:nvPr>
            <p:custDataLst>
              <p:tags r:id="rId5"/>
            </p:custDataLst>
          </p:nvPr>
        </p:nvSpPr>
        <p:spPr>
          <a:xfrm>
            <a:off x="0" y="3320257"/>
            <a:ext cx="8371205" cy="15684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(2) 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完成并配平步骤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②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中的离子反应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</a:p>
          <a:p>
            <a:pPr eaLnBrk="0" hangingPunct="0"/>
            <a:endParaRPr lang="pt-BR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pt-BR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pt-BR" altLang="zh-CN" sz="3200" b="1" u="sng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pt-BR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Cr</a:t>
            </a:r>
            <a:r>
              <a:rPr lang="pt-BR" altLang="zh-CN" sz="32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pt-BR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r>
              <a:rPr lang="pt-BR" altLang="zh-CN" sz="3200" b="1" baseline="-25000">
                <a:latin typeface="Arial" panose="020b0604020202020204" pitchFamily="34" charset="0"/>
                <a:ea typeface="宋体" panose="02010600030101010101" pitchFamily="2" charset="-122"/>
              </a:rPr>
              <a:t>7</a:t>
            </a:r>
            <a:r>
              <a:rPr lang="pt-BR" altLang="zh-CN" sz="3200" b="1" baseline="30000">
                <a:latin typeface="Arial" panose="020b0604020202020204" pitchFamily="34" charset="0"/>
                <a:ea typeface="宋体" panose="02010600030101010101" pitchFamily="2" charset="-122"/>
              </a:rPr>
              <a:t>2-</a:t>
            </a:r>
            <a:r>
              <a:rPr lang="pt-BR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+ </a:t>
            </a:r>
            <a:r>
              <a:rPr lang="pt-BR" altLang="zh-CN" sz="3200" b="1" u="sng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pt-BR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(    )+</a:t>
            </a:r>
            <a:r>
              <a:rPr lang="pt-BR" altLang="zh-CN" sz="3200" b="1" u="sng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pt-BR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I</a:t>
            </a:r>
            <a:r>
              <a:rPr lang="pt-BR" altLang="zh-CN" sz="3200" b="1" baseline="30000">
                <a:latin typeface="Arial" panose="020b0604020202020204" pitchFamily="34" charset="0"/>
                <a:ea typeface="宋体" panose="02010600030101010101" pitchFamily="2" charset="-122"/>
              </a:rPr>
              <a:t>- </a:t>
            </a:r>
            <a:r>
              <a:rPr lang="pt-BR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= </a:t>
            </a:r>
            <a:r>
              <a:rPr lang="pt-BR" altLang="zh-CN" sz="3200" b="1" u="sng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pt-BR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I</a:t>
            </a:r>
            <a:r>
              <a:rPr lang="pt-BR" altLang="zh-CN" sz="32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pt-BR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 +</a:t>
            </a:r>
            <a:r>
              <a:rPr lang="pt-BR" altLang="zh-CN" sz="3200" b="1" u="sng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pt-BR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Cr</a:t>
            </a:r>
            <a:r>
              <a:rPr lang="pt-BR" altLang="zh-CN" sz="3200" b="1" baseline="30000">
                <a:latin typeface="Arial" panose="020b0604020202020204" pitchFamily="34" charset="0"/>
                <a:ea typeface="宋体" panose="02010600030101010101" pitchFamily="2" charset="-122"/>
              </a:rPr>
              <a:t>3+</a:t>
            </a:r>
            <a:r>
              <a:rPr lang="pt-BR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+</a:t>
            </a:r>
            <a:r>
              <a:rPr lang="pt-BR" altLang="zh-CN" sz="3200" b="1" u="sng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pt-BR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pt-BR" altLang="zh-CN" sz="3200" b="1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pt-BR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72709" name="矩形 72708"/>
          <p:cNvSpPr/>
          <p:nvPr>
            <p:custDataLst>
              <p:tags r:id="rId6"/>
            </p:custDataLst>
          </p:nvPr>
        </p:nvSpPr>
        <p:spPr>
          <a:xfrm>
            <a:off x="351790" y="4177665"/>
            <a:ext cx="7848600" cy="57943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eaLnBrk="0" hangingPunct="0"/>
            <a:r>
              <a:rPr lang="zh-CN" altLang="pt-BR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pt-BR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             14  H</a:t>
            </a:r>
            <a:r>
              <a:rPr lang="pt-BR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pt-BR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6       3      2          7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/>
      <p:bldP spid="7270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0" y="0"/>
            <a:ext cx="9144635" cy="26765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ctr">
              <a:lnSpc>
                <a:spcPct val="150000"/>
              </a:lnSpc>
            </a:pPr>
            <a:r>
              <a:rPr lang="zh-CN" altLang="en-US" sz="2800" b="1">
                <a:solidFill>
                  <a:srgbClr val="0000CC"/>
                </a:solidFill>
                <a:sym typeface="+mn-ea"/>
              </a:rPr>
              <a:t>【巩固练习</a:t>
            </a:r>
            <a:r>
              <a:rPr lang="en-US" altLang="zh-CN" sz="2800" b="1">
                <a:solidFill>
                  <a:srgbClr val="0000CC"/>
                </a:solidFill>
                <a:sym typeface="+mn-ea"/>
              </a:rPr>
              <a:t>3</a:t>
            </a:r>
            <a:r>
              <a:rPr lang="zh-CN" altLang="en-US" sz="2800" b="1">
                <a:solidFill>
                  <a:srgbClr val="0000CC"/>
                </a:solidFill>
                <a:sym typeface="+mn-ea"/>
              </a:rPr>
              <a:t>】</a:t>
            </a:r>
          </a:p>
          <a:p>
            <a:pPr algn="l" fontAlgn="ctr">
              <a:lnSpc>
                <a:spcPct val="150000"/>
              </a:lnSpc>
            </a:pP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①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__ClO</a:t>
            </a:r>
            <a:r>
              <a:rPr lang="en-US" altLang="zh-CN" sz="2800" b="1" kern="100" baseline="30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+__Fe(OH)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+______=__Cl</a:t>
            </a:r>
            <a:r>
              <a:rPr lang="en-US" altLang="zh-CN" sz="2800" b="1" kern="100" baseline="30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+__FeO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b="1" kern="100" baseline="30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+__H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  <a:p>
            <a:pPr algn="l" fontAlgn="ctr">
              <a:lnSpc>
                <a:spcPct val="150000"/>
              </a:lnSpc>
            </a:pPr>
            <a:endParaRPr lang="zh-CN" altLang="zh-CN" sz="2800" b="1" kern="10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l" fontAlgn="ctr">
              <a:lnSpc>
                <a:spcPct val="150000"/>
              </a:lnSpc>
              <a:buFont typeface="+mj-ea"/>
            </a:pPr>
            <a:r>
              <a:rPr lang="en-US" altLang="zh-CN" sz="2800" b="1" kern="100">
                <a:effectLst/>
                <a:latin typeface="Calibri"/>
                <a:cs typeface="Times New Roman" panose="02020603050405020304" pitchFamily="18" charset="0"/>
              </a:rPr>
              <a:t>②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__MnO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b="1" kern="100" baseline="30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+__H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+_____=__Mn</a:t>
            </a:r>
            <a:r>
              <a:rPr lang="en-US" altLang="zh-CN" sz="2800" b="1" kern="100" baseline="30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+__O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↑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+__H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zh-CN" altLang="zh-CN" sz="2800" b="1" kern="10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465455" y="564515"/>
            <a:ext cx="8142605" cy="737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just">
              <a:lnSpc>
                <a:spcPct val="150000"/>
              </a:lnSpc>
              <a:buAutoNum type="arabicPlain" startAt="3"/>
            </a:pPr>
            <a:r>
              <a:rPr lang="en-US" altLang="zh-CN" sz="2800" b="1" ker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            2                   4OH</a:t>
            </a:r>
            <a:r>
              <a:rPr lang="en-US" altLang="zh-CN" sz="2800" b="1" kern="0" baseline="300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800" b="1" ker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     3        2                5     </a:t>
            </a:r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465455" y="1937385"/>
            <a:ext cx="8679180" cy="737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               5              6H</a:t>
            </a:r>
            <a:r>
              <a:rPr kumimoji="0" lang="en-US" altLang="zh-CN" sz="2800" b="1" i="0" u="none" strike="noStrike" kern="0" cap="none" spc="0" normalizeH="0" baseline="300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+</a:t>
            </a: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2             5           8   </a:t>
            </a:r>
            <a:endParaRPr kumimoji="0" lang="zh-CN" altLang="zh-CN" sz="2800" b="0" i="0" u="none" strike="noStrike" kern="1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445" y="0"/>
            <a:ext cx="913892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1pPr>
            <a:lvl2pPr marL="5143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2pPr>
            <a:lvl3pPr marL="8572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3pPr>
            <a:lvl4pPr marL="12001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4pPr>
            <a:lvl5pPr marL="15430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5pPr>
            <a:lvl6pPr marL="20002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6pPr>
            <a:lvl7pPr marL="24574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7pPr>
            <a:lvl8pPr marL="29146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8pPr>
            <a:lvl9pPr marL="33718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）整体配平法（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价配平法）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一种物质中有两种或以上元素化合价发生变化。</a:t>
            </a:r>
          </a:p>
        </p:txBody>
      </p:sp>
      <p:sp>
        <p:nvSpPr>
          <p:cNvPr id="3" name="文本框 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080" y="1699260"/>
            <a:ext cx="8249920" cy="1272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1pPr>
            <a:lvl2pPr marL="5143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2pPr>
            <a:lvl3pPr marL="8572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3pPr>
            <a:lvl4pPr marL="12001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4pPr>
            <a:lvl5pPr marL="15430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5pPr>
            <a:lvl6pPr marL="20002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6pPr>
            <a:lvl7pPr marL="24574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7pPr>
            <a:lvl8pPr marL="29146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8pPr>
            <a:lvl9pPr marL="33718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(1)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__FeS</a:t>
            </a:r>
            <a:r>
              <a:rPr kumimoji="0" lang="zh-CN" altLang="en-US" sz="3200" b="1" i="0" u="none" strike="noStrike" kern="1200" cap="none" spc="0" normalizeH="0" baseline="-2500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＋__O</a:t>
            </a:r>
            <a:r>
              <a:rPr kumimoji="0" lang="zh-CN" altLang="en-US" sz="3200" b="1" i="0" u="none" strike="noStrike" kern="1200" cap="none" spc="0" normalizeH="0" baseline="-2500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===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__Fe</a:t>
            </a:r>
            <a:r>
              <a:rPr kumimoji="0" lang="zh-CN" altLang="en-US" sz="3200" b="1" i="0" u="none" strike="noStrike" kern="1200" cap="none" spc="0" normalizeH="0" baseline="-2500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kumimoji="0" lang="zh-CN" altLang="en-US" sz="3200" b="1" i="0" u="none" strike="noStrike" kern="1200" cap="none" spc="0" normalizeH="0" baseline="-2500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＋__SO</a:t>
            </a:r>
            <a:r>
              <a:rPr kumimoji="0" lang="zh-CN" altLang="en-US" sz="3200" b="1" i="0" u="none" strike="noStrike" kern="1200" cap="none" spc="0" normalizeH="0" baseline="-2500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4" name="文本框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519805" y="2252345"/>
            <a:ext cx="836930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1pPr>
            <a:lvl2pPr marL="5143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2pPr>
            <a:lvl3pPr marL="8572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3pPr>
            <a:lvl4pPr marL="12001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4pPr>
            <a:lvl5pPr marL="1543050" indent="-171450"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5pPr>
            <a:lvl6pPr marL="20002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6pPr>
            <a:lvl7pPr marL="24574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7pPr>
            <a:lvl8pPr marL="29146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8pPr>
            <a:lvl9pPr marL="3371850" indent="-171450"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高温</a:t>
            </a:r>
          </a:p>
        </p:txBody>
      </p:sp>
      <p:sp>
        <p:nvSpPr>
          <p:cNvPr id="5" name="文本框 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24255" y="2354580"/>
            <a:ext cx="709993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1pPr>
            <a:lvl2pPr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2pPr>
            <a:lvl3pPr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3pPr>
            <a:lvl4pPr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4pPr>
            <a:lvl5pPr>
              <a:lnSpc>
                <a:spcPct val="130000"/>
              </a:lnSpc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5pPr>
            <a:lvl6pPr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6pPr>
            <a:lvl7pPr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7pPr>
            <a:lvl8pPr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8pPr>
            <a:lvl9pPr eaLnBrk="0" fontAlgn="base" hangingPunct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SzTx/>
              <a:buFont typeface="Arial" panose="020b0604020202020204" pitchFamily="34" charset="0"/>
              <a:buChar char="•"/>
              <a:tabLst>
                <a:tab pos="1206500"/>
              </a:tabLst>
              <a:defRPr sz="120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Arial" panose="020b0604020202020204" pitchFamily="34" charset="0"/>
                <a:sym typeface="Wingdings" panose="05000000000000000000" pitchFamily="2" charset="2"/>
              </a:rPr>
              <a:t>4                11　           2　              8　</a:t>
            </a:r>
          </a:p>
        </p:txBody>
      </p:sp>
      <p:sp>
        <p:nvSpPr>
          <p:cNvPr id="8" name="文本框 7"/>
          <p:cNvSpPr txBox="1"/>
          <p:nvPr>
            <p:custDataLst>
              <p:tags r:id="rId7"/>
            </p:custDataLst>
          </p:nvPr>
        </p:nvSpPr>
        <p:spPr>
          <a:xfrm>
            <a:off x="5080" y="3300730"/>
            <a:ext cx="9194800" cy="2934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800" b="1" ker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(2)</a:t>
            </a:r>
            <a:r>
              <a:rPr lang="zh-CN" altLang="zh-CN" sz="2800" b="1" ker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 ker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2017</a:t>
            </a:r>
            <a:r>
              <a:rPr lang="zh-CN" altLang="zh-CN" sz="2800" b="1" ker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国</a:t>
            </a:r>
            <a:r>
              <a:rPr lang="en-US" altLang="zh-CN" sz="2800" b="1" ker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Ⅲ</a:t>
            </a:r>
            <a:r>
              <a:rPr lang="zh-CN" altLang="zh-CN" sz="2800" b="1" ker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</a:p>
          <a:p>
            <a:pPr>
              <a:lnSpc>
                <a:spcPct val="110000"/>
              </a:lnSpc>
            </a:pPr>
            <a:r>
              <a:rPr lang="zh-CN" altLang="zh-CN" sz="2800" b="1" ker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砷（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）是第四周期</a:t>
            </a:r>
            <a:r>
              <a:rPr lang="en-US" altLang="zh-CN" sz="2800" b="1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ⅤA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族元素，可以形成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AsO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AsO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等化合物，有着广泛的用途。工业上常将含砷废渣（主要成分为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）制成浆状，通入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氧化，生成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AsO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和单质硫。写出发生反应的化学方程式</a:t>
            </a:r>
            <a:r>
              <a:rPr lang="en-US" altLang="zh-CN" sz="2800" b="1" u="sng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</a:t>
            </a:r>
            <a:r>
              <a:rPr lang="zh-CN" altLang="en-US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822325" y="5601335"/>
            <a:ext cx="563118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2800" b="1" kern="1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2As</a:t>
            </a:r>
            <a:r>
              <a:rPr lang="en-US" altLang="zh-CN" sz="2800" b="1" kern="100" baseline="-250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en-US" altLang="zh-CN" sz="2800" b="1" kern="100" baseline="-250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+5O</a:t>
            </a:r>
            <a:r>
              <a:rPr lang="en-US" altLang="zh-CN" sz="2800" b="1" kern="100" baseline="-250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+6H</a:t>
            </a:r>
            <a:r>
              <a:rPr lang="en-US" altLang="zh-CN" sz="2800" b="1" kern="100" baseline="-250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O=4H</a:t>
            </a:r>
            <a:r>
              <a:rPr lang="en-US" altLang="zh-CN" sz="2800" b="1" kern="100" baseline="-250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AsO</a:t>
            </a:r>
            <a:r>
              <a:rPr lang="en-US" altLang="zh-CN" sz="2800" b="1" kern="100" baseline="-250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+6S</a:t>
            </a:r>
            <a:endParaRPr lang="zh-CN" altLang="zh-CN" sz="2800" kern="10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44385" name="Picture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lum bright="-47995" contrast="72000"/>
          </a:blip>
          <a:srcRect l="6180" b="22945"/>
          <a:stretch>
            <a:fillRect/>
          </a:stretch>
        </p:blipFill>
        <p:spPr>
          <a:xfrm>
            <a:off x="71438" y="71438"/>
            <a:ext cx="8748712" cy="4327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683" name="文本框 71682"/>
          <p:cNvSpPr txBox="1"/>
          <p:nvPr>
            <p:custDataLst>
              <p:tags r:id="rId5"/>
            </p:custDataLst>
          </p:nvPr>
        </p:nvSpPr>
        <p:spPr>
          <a:xfrm>
            <a:off x="4103688" y="1871663"/>
            <a:ext cx="136842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-2500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S</a:t>
            </a:r>
            <a:endParaRPr lang="en-US" altLang="zh-CN" sz="2800" b="1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1684" name="文本框 71683"/>
          <p:cNvSpPr txBox="1"/>
          <p:nvPr>
            <p:custDataLst>
              <p:tags r:id="rId6"/>
            </p:custDataLst>
          </p:nvPr>
        </p:nvSpPr>
        <p:spPr>
          <a:xfrm>
            <a:off x="4319588" y="2590800"/>
            <a:ext cx="13684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NO</a:t>
            </a:r>
            <a:endParaRPr lang="en-US" altLang="zh-CN" sz="2800" b="1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1686" name="文本框 71685"/>
          <p:cNvSpPr txBox="1"/>
          <p:nvPr>
            <p:custDataLst>
              <p:tags r:id="rId7"/>
            </p:custDataLst>
          </p:nvPr>
        </p:nvSpPr>
        <p:spPr>
          <a:xfrm>
            <a:off x="863600" y="3816350"/>
            <a:ext cx="74168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3H</a:t>
            </a:r>
            <a:r>
              <a:rPr lang="en-US" altLang="zh-CN" sz="2800" b="1" baseline="-2500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S+2HNO</a:t>
            </a:r>
            <a:r>
              <a:rPr lang="en-US" altLang="zh-CN" sz="2800" b="1" baseline="-2500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=3S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↓</a:t>
            </a: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+2NO+4H</a:t>
            </a:r>
            <a:r>
              <a:rPr lang="en-US" altLang="zh-CN" sz="2800" b="1" baseline="-2500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O</a:t>
            </a:r>
            <a:endParaRPr lang="en-US" altLang="zh-CN" sz="2800" b="1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44389" name="文本框 71686"/>
          <p:cNvSpPr txBox="1"/>
          <p:nvPr>
            <p:custDataLst>
              <p:tags r:id="rId8"/>
            </p:custDataLst>
          </p:nvPr>
        </p:nvSpPr>
        <p:spPr>
          <a:xfrm>
            <a:off x="0" y="0"/>
            <a:ext cx="1296988" cy="5835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</a:p>
        </p:txBody>
      </p:sp>
      <p:grpSp>
        <p:nvGrpSpPr>
          <p:cNvPr id="6" name="Group 60"/>
          <p:cNvGrpSpPr/>
          <p:nvPr>
            <p:custDataLst>
              <p:tags r:id="rId9"/>
            </p:custDataLst>
          </p:nvPr>
        </p:nvGrpSpPr>
        <p:grpSpPr>
          <a:xfrm>
            <a:off x="1694815" y="3632200"/>
            <a:ext cx="1020445" cy="295275"/>
            <a:chOff x="2304" y="3696"/>
            <a:chExt cx="336" cy="186"/>
          </a:xfrm>
        </p:grpSpPr>
        <p:sp>
          <p:nvSpPr>
            <p:cNvPr id="116754" name="Line 49"/>
            <p:cNvSpPr/>
            <p:nvPr>
              <p:custDataLst>
                <p:tags r:id="rId10"/>
              </p:custDataLst>
            </p:nvPr>
          </p:nvSpPr>
          <p:spPr>
            <a:xfrm flipH="1" flipV="1">
              <a:off x="2304" y="3696"/>
              <a:ext cx="0" cy="186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6755" name="Line 50"/>
            <p:cNvSpPr/>
            <p:nvPr>
              <p:custDataLst>
                <p:tags r:id="rId11"/>
              </p:custDataLst>
            </p:nvPr>
          </p:nvSpPr>
          <p:spPr>
            <a:xfrm>
              <a:off x="2304" y="3696"/>
              <a:ext cx="336" cy="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6756" name="Line 51"/>
            <p:cNvSpPr/>
            <p:nvPr>
              <p:custDataLst>
                <p:tags r:id="rId12"/>
              </p:custDataLst>
            </p:nvPr>
          </p:nvSpPr>
          <p:spPr>
            <a:xfrm flipH="1">
              <a:off x="2640" y="3696"/>
              <a:ext cx="0" cy="18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sp>
        <p:nvSpPr>
          <p:cNvPr id="186420" name="Text Box 52"/>
          <p:cNvSpPr txBox="1"/>
          <p:nvPr>
            <p:custDataLst>
              <p:tags r:id="rId13"/>
            </p:custDataLst>
          </p:nvPr>
        </p:nvSpPr>
        <p:spPr>
          <a:xfrm>
            <a:off x="1821180" y="3168015"/>
            <a:ext cx="7670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buFont typeface="Arial" panose="020b0604020202020204" pitchFamily="34" charset="0"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6e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/>
      <p:bldP spid="71684" grpId="0"/>
      <p:bldP spid="71686" grpId="0"/>
      <p:bldP spid="1864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0" y="0"/>
            <a:ext cx="9144000" cy="4399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ctr">
              <a:lnSpc>
                <a:spcPct val="125000"/>
              </a:lnSpc>
            </a:pP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练习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．已知将浓盐酸滴入高锰酸钾溶液中，产生黄绿色气体，而溶液的紫红色褪去。现有一个氧化还原反应体系，共有</a:t>
            </a:r>
            <a:r>
              <a:rPr lang="en-US" altLang="zh-CN" sz="2800" b="1" kern="10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KCl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KMnO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MnSO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七种物质。</a:t>
            </a:r>
            <a:endParaRPr lang="zh-CN" altLang="zh-CN" sz="2800" kern="10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fontAlgn="ctr">
              <a:lnSpc>
                <a:spcPct val="125000"/>
              </a:lnSpc>
            </a:pP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写出一个包含上述七种物质的氧化还原反应方程式（需配平）：</a:t>
            </a:r>
            <a:endParaRPr lang="zh-CN" altLang="zh-CN" sz="2800" kern="10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fontAlgn="ctr">
              <a:lnSpc>
                <a:spcPct val="125000"/>
              </a:lnSpc>
            </a:pP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_________________________________________________</a:t>
            </a:r>
            <a:endParaRPr lang="zh-CN" altLang="zh-CN" sz="2800" kern="10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fontAlgn="ctr">
              <a:lnSpc>
                <a:spcPct val="125000"/>
              </a:lnSpc>
            </a:pPr>
            <a:endParaRPr lang="zh-CN" altLang="zh-CN" sz="2800" kern="10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>
            <p:custDataLst>
              <p:tags r:id="rId4"/>
            </p:custDataLst>
          </p:nvPr>
        </p:nvGrpSpPr>
        <p:grpSpPr>
          <a:xfrm>
            <a:off x="322580" y="3176270"/>
            <a:ext cx="8276590" cy="505460"/>
            <a:chOff x="508" y="5002"/>
            <a:chExt cx="13034" cy="796"/>
          </a:xfrm>
        </p:grpSpPr>
        <p:pic>
          <p:nvPicPr>
            <p:cNvPr id="8" name="图片 7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5"/>
            <a:srcRect l="12429" t="987" r="22346" b="65268"/>
            <a:stretch>
              <a:fillRect/>
            </a:stretch>
          </p:blipFill>
          <p:spPr>
            <a:xfrm>
              <a:off x="508" y="5002"/>
              <a:ext cx="13035" cy="796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>
              <p:custDataLst>
                <p:tags r:id="rId7"/>
              </p:custDataLst>
            </p:nvPr>
          </p:nvSpPr>
          <p:spPr>
            <a:xfrm>
              <a:off x="9043" y="5110"/>
              <a:ext cx="1425" cy="58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 anchor="t">
              <a:spAutoFit/>
            </a:bodyPr>
            <a:lstStyle/>
            <a:p>
              <a:r>
                <a:rPr lang="en-US" altLang="zh-CN" b="1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MnSO</a:t>
              </a:r>
              <a:r>
                <a:rPr lang="en-US" altLang="zh-CN" b="1" kern="100" baseline="-25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4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0" y="909320"/>
            <a:ext cx="9144000" cy="2330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例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．一定条件下，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可用来消除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NOx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，生成两种对环境无害的物质，请写出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en-US" altLang="zh-CN" sz="2800" b="1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反应的化学方程式：</a:t>
            </a:r>
          </a:p>
          <a:p>
            <a:pPr>
              <a:lnSpc>
                <a:spcPct val="130000"/>
              </a:lnSpc>
            </a:pPr>
            <a:endParaRPr lang="zh-CN" altLang="zh-CN" sz="2800" b="1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sz="2800" b="1" u="sng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</a:t>
            </a:r>
            <a:r>
              <a:rPr lang="zh-CN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2800" b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</a:t>
            </a:r>
            <a:endParaRPr lang="zh-CN" altLang="en-US" sz="2800" b="1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对象 4" descr="eqId8749cff7a5c84c54ab10f39be8e096c6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659517" y="2115117"/>
          <a:ext cx="4553717" cy="97738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5" imgW="54559200" imgH="11582400" progId="">
                  <p:embed/>
                </p:oleObj>
              </mc:Choice>
              <mc:Fallback>
                <p:oleObj r:id="rId5" imgW="54559200" imgH="11582400" progId="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59517" y="2115117"/>
                        <a:ext cx="4553717" cy="97738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9272" name="矩形 50185"/>
          <p:cNvSpPr/>
          <p:nvPr>
            <p:custDataLst>
              <p:tags r:id="rId7"/>
            </p:custDataLst>
          </p:nvPr>
        </p:nvSpPr>
        <p:spPr>
          <a:xfrm>
            <a:off x="0" y="0"/>
            <a:ext cx="8129588" cy="762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四、陌生氧化还原反应方程式的书写</a:t>
            </a:r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0" y="0"/>
            <a:ext cx="9144000" cy="65544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ctr">
              <a:lnSpc>
                <a:spcPct val="125000"/>
              </a:lnSpc>
            </a:pP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练习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．已知将浓盐酸滴入高锰酸钾溶液中，产生黄绿色气体，而溶液的紫红色褪去。现有一个氧化还原反应体系，共有</a:t>
            </a:r>
            <a:r>
              <a:rPr lang="en-US" altLang="zh-CN" sz="2800" b="1" kern="10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KCl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KMnO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MnSO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七种物质。</a:t>
            </a:r>
            <a:endParaRPr lang="zh-CN" altLang="zh-CN" sz="2800" kern="10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fontAlgn="ctr">
              <a:lnSpc>
                <a:spcPct val="125000"/>
              </a:lnSpc>
            </a:pP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）写出一个包含上述七种物质的氧化还原反应方程式（需配平）：</a:t>
            </a:r>
            <a:endParaRPr lang="zh-CN" altLang="zh-CN" sz="2800" kern="10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fontAlgn="ctr">
              <a:lnSpc>
                <a:spcPct val="125000"/>
              </a:lnSpc>
            </a:pP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_________________________________________________</a:t>
            </a:r>
            <a:endParaRPr lang="zh-CN" altLang="zh-CN" sz="2800" kern="10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fontAlgn="ctr">
              <a:lnSpc>
                <a:spcPct val="125000"/>
              </a:lnSpc>
            </a:pP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）如果在反应后的溶液中加入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NaBiO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，溶液又显紫红色。此现象说明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NaBiO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具有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（填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氧化性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或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还原性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）。写出该反应的离子方程式（提示：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NaBiO</a:t>
            </a:r>
            <a:r>
              <a:rPr lang="en-US" altLang="zh-CN" sz="2800" b="1" kern="100" baseline="-25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为黄色或棕色粉末，不溶于冷水，在该反应中转化为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</a:t>
            </a:r>
            <a:r>
              <a:rPr lang="en-US" altLang="zh-CN" sz="2800" b="1" kern="100" baseline="30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3+</a:t>
            </a:r>
            <a:r>
              <a:rPr lang="zh-CN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）：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</a:t>
            </a:r>
            <a:endParaRPr lang="zh-CN" altLang="zh-CN" sz="2800" kern="10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rcRect l="12429" t="987" r="22346" b="65268"/>
          <a:stretch>
            <a:fillRect/>
          </a:stretch>
        </p:blipFill>
        <p:spPr>
          <a:xfrm>
            <a:off x="322580" y="3176270"/>
            <a:ext cx="8277225" cy="505460"/>
          </a:xfrm>
          <a:prstGeom prst="rect">
            <a:avLst/>
          </a:prstGeom>
        </p:spPr>
      </p:pic>
      <p:sp>
        <p:nvSpPr>
          <p:cNvPr id="37891" name="文本框 37890"/>
          <p:cNvSpPr txBox="1"/>
          <p:nvPr>
            <p:custDataLst>
              <p:tags r:id="rId6"/>
            </p:custDataLst>
          </p:nvPr>
        </p:nvSpPr>
        <p:spPr>
          <a:xfrm>
            <a:off x="4774565" y="4251960"/>
            <a:ext cx="171069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氧化性</a:t>
            </a:r>
          </a:p>
        </p:txBody>
      </p:sp>
      <p:grpSp>
        <p:nvGrpSpPr>
          <p:cNvPr id="7" name="组合 6"/>
          <p:cNvGrpSpPr/>
          <p:nvPr>
            <p:custDataLst>
              <p:tags r:id="rId7"/>
            </p:custDataLst>
          </p:nvPr>
        </p:nvGrpSpPr>
        <p:grpSpPr>
          <a:xfrm>
            <a:off x="2096770" y="5676265"/>
            <a:ext cx="7046595" cy="650240"/>
            <a:chOff x="3302" y="8939"/>
            <a:chExt cx="11097" cy="1024"/>
          </a:xfrm>
        </p:grpSpPr>
        <p:pic>
          <p:nvPicPr>
            <p:cNvPr id="2" name="图片 1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4"/>
            <a:srcRect l="22339" t="63147" r="42697" b="9809"/>
            <a:stretch>
              <a:fillRect/>
            </a:stretch>
          </p:blipFill>
          <p:spPr>
            <a:xfrm>
              <a:off x="3302" y="9369"/>
              <a:ext cx="6506" cy="594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>
              <p:custDataLst>
                <p:tags r:id="rId9"/>
              </p:custDataLst>
            </p:nvPr>
          </p:nvSpPr>
          <p:spPr>
            <a:xfrm>
              <a:off x="9695" y="8939"/>
              <a:ext cx="621" cy="10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n-US" altLang="zh-CN" sz="2800" b="1" baseline="-250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4</a:t>
              </a:r>
              <a:r>
                <a:rPr lang="en-US" altLang="zh-CN" sz="2800" b="1" baseline="300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-</a:t>
              </a:r>
            </a:p>
          </p:txBody>
        </p:sp>
        <p:pic>
          <p:nvPicPr>
            <p:cNvPr id="6" name="图片 5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4"/>
            <a:srcRect l="59281" t="56682" r="18218" b="9809"/>
            <a:stretch>
              <a:fillRect/>
            </a:stretch>
          </p:blipFill>
          <p:spPr>
            <a:xfrm>
              <a:off x="10213" y="9227"/>
              <a:ext cx="4187" cy="736"/>
            </a:xfrm>
            <a:prstGeom prst="rect">
              <a:avLst/>
            </a:prstGeom>
          </p:spPr>
        </p:pic>
      </p:grpSp>
      <p:sp>
        <p:nvSpPr>
          <p:cNvPr id="5" name="文本框 4"/>
          <p:cNvSpPr txBox="1"/>
          <p:nvPr>
            <p:custDataLst>
              <p:tags r:id="rId11"/>
            </p:custDataLst>
          </p:nvPr>
        </p:nvSpPr>
        <p:spPr>
          <a:xfrm>
            <a:off x="5742305" y="3244850"/>
            <a:ext cx="904875" cy="36830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lstStyle/>
          <a:p>
            <a:r>
              <a:rPr lang="en-US" altLang="zh-CN" b="1" kern="10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MnSO</a:t>
            </a:r>
            <a:r>
              <a:rPr lang="en-US" altLang="zh-CN" b="1" kern="100" baseline="-2500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128081" name="表格 128080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34925" y="1370013"/>
          <a:ext cx="9109075" cy="4313238"/>
        </p:xfrm>
        <a:graphic>
          <a:graphicData uri="http://schemas.openxmlformats.org/drawingml/2006/table">
            <a:tbl>
              <a:tblPr/>
              <a:tblGrid>
                <a:gridCol w="1223963"/>
                <a:gridCol w="963612"/>
                <a:gridCol w="841375"/>
                <a:gridCol w="136525"/>
                <a:gridCol w="822325"/>
                <a:gridCol w="136525"/>
                <a:gridCol w="882650"/>
                <a:gridCol w="177800"/>
                <a:gridCol w="1323975"/>
                <a:gridCol w="901700"/>
                <a:gridCol w="927100"/>
                <a:gridCol w="771525"/>
              </a:tblGrid>
              <a:tr h="1225550"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氧化剂</a:t>
                      </a:r>
                      <a:endParaRPr lang="zh-CN" altLang="en-US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Cl</a:t>
                      </a:r>
                      <a:r>
                        <a:rPr lang="en-US" altLang="zh-CN" sz="24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</a:p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2400" b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C</a:t>
                      </a:r>
                      <a:r>
                        <a:rPr lang="en-US" altLang="zh-CN" sz="2400" b="1" err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lO</a:t>
                      </a:r>
                      <a:r>
                        <a:rPr lang="en-US" altLang="zh-CN" sz="24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-</a:t>
                      </a:r>
                      <a:endParaRPr lang="zh-CN" altLang="zh-CN" sz="24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KClO</a:t>
                      </a:r>
                      <a:r>
                        <a:rPr lang="en-US" altLang="zh-CN" sz="20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</a:t>
                      </a:r>
                      <a:endParaRPr lang="zh-CN" altLang="zh-CN" sz="2000" b="1" baseline="-25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浓</a:t>
                      </a:r>
                      <a:r>
                        <a:rPr lang="en-US" altLang="zh-CN" sz="20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</a:t>
                      </a:r>
                      <a:r>
                        <a:rPr lang="en-US" altLang="zh-CN" sz="20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en-US" altLang="zh-CN" sz="20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SO</a:t>
                      </a:r>
                      <a:r>
                        <a:rPr lang="en-US" altLang="zh-CN" sz="20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4</a:t>
                      </a: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HNO</a:t>
                      </a:r>
                      <a:r>
                        <a:rPr lang="en-US" altLang="zh-CN" sz="20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</a:t>
                      </a: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KMnO</a:t>
                      </a:r>
                      <a:r>
                        <a:rPr lang="en-US" altLang="zh-CN" sz="18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4</a:t>
                      </a:r>
                      <a:endParaRPr lang="en-US" altLang="zh-CN" sz="1800" b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Fe</a:t>
                      </a:r>
                      <a:r>
                        <a:rPr lang="en-US" altLang="zh-CN" sz="20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</a:t>
                      </a:r>
                      <a:r>
                        <a:rPr lang="zh-CN" altLang="en-US" sz="20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＋</a:t>
                      </a:r>
                      <a:endParaRPr lang="zh-CN" altLang="en-US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</a:t>
                      </a:r>
                      <a:r>
                        <a:rPr lang="en-US" altLang="zh-CN" sz="24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endParaRPr lang="zh-CN" altLang="zh-CN" sz="2400" b="1" baseline="-25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</a:t>
                      </a:r>
                      <a:r>
                        <a:rPr lang="en-US" altLang="zh-CN" sz="20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en-US" altLang="zh-CN" sz="20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</a:t>
                      </a:r>
                      <a:r>
                        <a:rPr lang="en-US" altLang="zh-CN" sz="20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0938"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还原产物</a:t>
                      </a:r>
                      <a:endParaRPr lang="zh-CN" altLang="en-US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 err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Cl</a:t>
                      </a:r>
                      <a:r>
                        <a:rPr lang="zh-CN" altLang="en-US" b="1" baseline="300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－</a:t>
                      </a:r>
                      <a:endParaRPr lang="zh-CN" altLang="zh-CN" b="1" baseline="300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 err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Cl</a:t>
                      </a:r>
                      <a:r>
                        <a:rPr lang="zh-CN" altLang="en-US" b="1" baseline="300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－</a:t>
                      </a:r>
                      <a:endParaRPr lang="zh-CN" altLang="zh-CN" b="1" baseline="300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</a:t>
                      </a:r>
                      <a:r>
                        <a:rPr lang="en-US" altLang="zh-CN" sz="2400" b="1" baseline="-250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</a:t>
                      </a:r>
                    </a:p>
                    <a:p>
                      <a:pPr marL="0" lvl="0" indent="0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OH</a:t>
                      </a:r>
                      <a:r>
                        <a:rPr lang="en-US" altLang="zh-CN" sz="2400" b="1" baseline="300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-</a:t>
                      </a:r>
                      <a:endParaRPr lang="zh-CN" altLang="zh-CN" sz="2400" b="1" baseline="300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 gridSpan="12"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en-US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823913"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还原剂</a:t>
                      </a:r>
                    </a:p>
                  </a:txBody>
                  <a:tcPr marL="68580" marR="68580" marT="0" marB="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</a:t>
                      </a:r>
                      <a:r>
                        <a:rPr lang="zh-CN" altLang="en-US" sz="18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－</a:t>
                      </a:r>
                    </a:p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(HI)</a:t>
                      </a:r>
                      <a:endParaRPr lang="zh-CN" altLang="en-US" sz="1800" b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1800" b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lang="en-US" altLang="zh-CN" sz="18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18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－</a:t>
                      </a:r>
                    </a:p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(H</a:t>
                      </a:r>
                      <a:r>
                        <a:rPr lang="en-US" altLang="zh-CN" sz="18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en-US" altLang="zh-CN" sz="18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S)</a:t>
                      </a:r>
                      <a:endParaRPr lang="zh-CN" altLang="zh-CN" sz="1800" b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CO</a:t>
                      </a:r>
                      <a:r>
                        <a:rPr lang="zh-CN" altLang="en-US" sz="18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en-US" altLang="zh-CN" sz="18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C</a:t>
                      </a:r>
                      <a:endParaRPr lang="zh-CN" altLang="zh-CN" sz="1800" b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</a:t>
                      </a:r>
                      <a:r>
                        <a:rPr lang="en-US" altLang="zh-CN" sz="24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endParaRPr lang="zh-CN" altLang="en-US" sz="2400" b="1" baseline="-25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400" b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NH</a:t>
                      </a:r>
                      <a:r>
                        <a:rPr lang="en-US" altLang="zh-CN" sz="24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</a:t>
                      </a:r>
                      <a:endParaRPr lang="zh-CN" altLang="en-US" sz="2400" b="1" baseline="-25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400" b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1800" b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</a:t>
                      </a:r>
                      <a:r>
                        <a:rPr lang="en-US" altLang="zh-CN" sz="20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en-US" altLang="zh-CN" sz="20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</a:t>
                      </a:r>
                      <a:r>
                        <a:rPr lang="en-US" altLang="zh-CN" sz="20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endParaRPr lang="zh-CN" altLang="en-US" sz="2000" b="1" baseline="-25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000" b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0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Br</a:t>
                      </a:r>
                      <a:r>
                        <a:rPr lang="zh-CN" altLang="en-US" sz="20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－</a:t>
                      </a:r>
                    </a:p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000" b="1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2475"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氧化产物</a:t>
                      </a:r>
                      <a:endParaRPr lang="zh-CN" altLang="en-US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SO</a:t>
                      </a:r>
                      <a:r>
                        <a:rPr lang="en-US" altLang="zh-CN" sz="2400" b="1" baseline="-250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4</a:t>
                      </a:r>
                      <a:r>
                        <a:rPr lang="en-US" altLang="zh-CN" sz="2400" b="1" baseline="300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2-</a:t>
                      </a:r>
                      <a:endParaRPr lang="zh-CN" altLang="zh-CN" sz="2400" b="1" baseline="300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None/>
                      </a:pPr>
                      <a:endParaRPr lang="zh-CN" altLang="zh-CN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8064" name="Object 4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6588125" y="4035425"/>
          <a:ext cx="1123950" cy="8953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6" imgW="504825" imgH="400050" progId="Word.Document.8">
                  <p:embed/>
                </p:oleObj>
              </mc:Choice>
              <mc:Fallback>
                <p:oleObj r:id="rId6" imgW="504825" imgH="4000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88125" y="4035425"/>
                        <a:ext cx="1123950" cy="895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矩形 7"/>
          <p:cNvSpPr/>
          <p:nvPr>
            <p:custDataLst>
              <p:tags r:id="rId8"/>
            </p:custDataLst>
          </p:nvPr>
        </p:nvSpPr>
        <p:spPr>
          <a:xfrm>
            <a:off x="3276600" y="2882900"/>
            <a:ext cx="692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SO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</p:txBody>
      </p:sp>
      <p:sp>
        <p:nvSpPr>
          <p:cNvPr id="56380" name="矩形 8"/>
          <p:cNvSpPr/>
          <p:nvPr>
            <p:custDataLst>
              <p:tags r:id="rId9"/>
            </p:custDataLst>
          </p:nvPr>
        </p:nvSpPr>
        <p:spPr>
          <a:xfrm>
            <a:off x="4067175" y="2667000"/>
            <a:ext cx="100965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NO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或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NO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</p:txBody>
      </p:sp>
      <p:sp>
        <p:nvSpPr>
          <p:cNvPr id="128067" name="矩形 9"/>
          <p:cNvSpPr/>
          <p:nvPr>
            <p:custDataLst>
              <p:tags r:id="rId10"/>
            </p:custDataLst>
          </p:nvPr>
        </p:nvSpPr>
        <p:spPr>
          <a:xfrm>
            <a:off x="5292725" y="2595563"/>
            <a:ext cx="114935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Mn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endParaRPr lang="en-US" altLang="zh-CN" sz="2400" b="1" baseline="30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MnO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</a:p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MnO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4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2-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</p:txBody>
      </p:sp>
      <p:sp>
        <p:nvSpPr>
          <p:cNvPr id="128068" name="矩形 10"/>
          <p:cNvSpPr/>
          <p:nvPr>
            <p:custDataLst>
              <p:tags r:id="rId11"/>
            </p:custDataLst>
          </p:nvPr>
        </p:nvSpPr>
        <p:spPr>
          <a:xfrm>
            <a:off x="6588125" y="2852738"/>
            <a:ext cx="10080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Fe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</p:txBody>
      </p:sp>
      <p:sp>
        <p:nvSpPr>
          <p:cNvPr id="13" name="矩形 12"/>
          <p:cNvSpPr/>
          <p:nvPr>
            <p:custDataLst>
              <p:tags r:id="rId12"/>
            </p:custDataLst>
          </p:nvPr>
        </p:nvSpPr>
        <p:spPr>
          <a:xfrm>
            <a:off x="8385175" y="2781300"/>
            <a:ext cx="758825" cy="822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H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O</a:t>
            </a:r>
          </a:p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OH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endParaRPr lang="zh-CN" altLang="en-US" sz="2400" baseline="30000">
              <a:solidFill>
                <a:srgbClr val="FF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</p:txBody>
      </p:sp>
      <p:sp>
        <p:nvSpPr>
          <p:cNvPr id="21" name="矩形 20"/>
          <p:cNvSpPr/>
          <p:nvPr>
            <p:custDataLst>
              <p:tags r:id="rId13"/>
            </p:custDataLst>
          </p:nvPr>
        </p:nvSpPr>
        <p:spPr>
          <a:xfrm>
            <a:off x="1619250" y="5084763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I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</p:txBody>
      </p:sp>
      <p:sp>
        <p:nvSpPr>
          <p:cNvPr id="22" name="矩形 21"/>
          <p:cNvSpPr/>
          <p:nvPr>
            <p:custDataLst>
              <p:tags r:id="rId14"/>
            </p:custDataLst>
          </p:nvPr>
        </p:nvSpPr>
        <p:spPr>
          <a:xfrm>
            <a:off x="2484438" y="5114925"/>
            <a:ext cx="35401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S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</p:txBody>
      </p:sp>
      <p:sp>
        <p:nvSpPr>
          <p:cNvPr id="23" name="矩形 22"/>
          <p:cNvSpPr/>
          <p:nvPr>
            <p:custDataLst>
              <p:tags r:id="rId15"/>
            </p:custDataLst>
          </p:nvPr>
        </p:nvSpPr>
        <p:spPr>
          <a:xfrm>
            <a:off x="3132138" y="4899025"/>
            <a:ext cx="912812" cy="822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CO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</a:p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CO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3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2-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</p:txBody>
      </p:sp>
      <p:sp>
        <p:nvSpPr>
          <p:cNvPr id="24" name="矩形 23"/>
          <p:cNvSpPr/>
          <p:nvPr>
            <p:custDataLst>
              <p:tags r:id="rId16"/>
            </p:custDataLst>
          </p:nvPr>
        </p:nvSpPr>
        <p:spPr>
          <a:xfrm>
            <a:off x="4140200" y="4899025"/>
            <a:ext cx="765175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H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endParaRPr lang="en-US" altLang="zh-CN" sz="2400" b="1" baseline="30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H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O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</p:txBody>
      </p:sp>
      <p:sp>
        <p:nvSpPr>
          <p:cNvPr id="25" name="矩形 24"/>
          <p:cNvSpPr/>
          <p:nvPr>
            <p:custDataLst>
              <p:tags r:id="rId17"/>
            </p:custDataLst>
          </p:nvPr>
        </p:nvSpPr>
        <p:spPr>
          <a:xfrm>
            <a:off x="5435600" y="5043488"/>
            <a:ext cx="6413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NO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</p:txBody>
      </p:sp>
      <p:sp>
        <p:nvSpPr>
          <p:cNvPr id="26" name="矩形 25"/>
          <p:cNvSpPr/>
          <p:nvPr>
            <p:custDataLst>
              <p:tags r:id="rId18"/>
            </p:custDataLst>
          </p:nvPr>
        </p:nvSpPr>
        <p:spPr>
          <a:xfrm>
            <a:off x="7596188" y="5043488"/>
            <a:ext cx="52228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O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</p:txBody>
      </p:sp>
      <p:sp>
        <p:nvSpPr>
          <p:cNvPr id="128076" name="矩形 26"/>
          <p:cNvSpPr/>
          <p:nvPr>
            <p:custDataLst>
              <p:tags r:id="rId19"/>
            </p:custDataLst>
          </p:nvPr>
        </p:nvSpPr>
        <p:spPr>
          <a:xfrm>
            <a:off x="8388350" y="5084763"/>
            <a:ext cx="7556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Br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</p:txBody>
      </p:sp>
      <p:sp>
        <p:nvSpPr>
          <p:cNvPr id="128078" name="Text Box 11"/>
          <p:cNvSpPr txBox="1"/>
          <p:nvPr>
            <p:custDataLst>
              <p:tags r:id="rId20"/>
            </p:custDataLst>
          </p:nvPr>
        </p:nvSpPr>
        <p:spPr>
          <a:xfrm>
            <a:off x="1116013" y="5876925"/>
            <a:ext cx="38163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要注意酸碱性环境</a:t>
            </a:r>
          </a:p>
        </p:txBody>
      </p:sp>
      <p:sp>
        <p:nvSpPr>
          <p:cNvPr id="128079" name="Text Box 6"/>
          <p:cNvSpPr txBox="1"/>
          <p:nvPr>
            <p:custDataLst>
              <p:tags r:id="rId21"/>
            </p:custDataLst>
          </p:nvPr>
        </p:nvSpPr>
        <p:spPr>
          <a:xfrm>
            <a:off x="34925" y="671195"/>
            <a:ext cx="914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常见的氧化剂或还原剂及其对应的产物</a:t>
            </a:r>
            <a:endParaRPr lang="zh-CN" altLang="en-US" sz="2800" b="1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48481" name="图片 73729" descr="金太阳新课标资源网(  http://wx.jtyjy.com/)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lum bright="-6000" contrast="84000"/>
          </a:blip>
          <a:srcRect l="3542"/>
          <a:stretch>
            <a:fillRect/>
          </a:stretch>
        </p:blipFill>
        <p:spPr>
          <a:xfrm>
            <a:off x="0" y="1960563"/>
            <a:ext cx="9144000" cy="3303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482" name="图片 73730" descr="封面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227013" y="3381375"/>
            <a:ext cx="19050" cy="9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483" name="图片 73731" descr="封面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-1063625" y="3306763"/>
            <a:ext cx="19050" cy="9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8484" name="文本框 73732"/>
          <p:cNvSpPr txBox="1"/>
          <p:nvPr>
            <p:custDataLst>
              <p:tags r:id="rId8"/>
            </p:custDataLst>
          </p:nvPr>
        </p:nvSpPr>
        <p:spPr>
          <a:xfrm>
            <a:off x="0" y="0"/>
            <a:ext cx="9144000" cy="19862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练习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【安徽理综，</a:t>
            </a:r>
            <a:r>
              <a:rPr lang="en-US" altLang="zh-CN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T27</a:t>
            </a:r>
            <a:r>
              <a:rPr lang="zh-CN" altLang="en-US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】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MnO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是一种重要的无机功能材料，粗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MnO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的提纯是工业生产的重要环节。某研究性学习小组设计了将粗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MnO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含有较多的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</a:rPr>
              <a:t>MnO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MnCO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样品转化为纯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MnO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实验，其流程如下：</a:t>
            </a:r>
          </a:p>
        </p:txBody>
      </p:sp>
      <p:sp>
        <p:nvSpPr>
          <p:cNvPr id="148485" name="文本框 73733"/>
          <p:cNvSpPr txBox="1"/>
          <p:nvPr>
            <p:custDataLst>
              <p:tags r:id="rId9"/>
            </p:custDataLst>
          </p:nvPr>
        </p:nvSpPr>
        <p:spPr>
          <a:xfrm>
            <a:off x="0" y="5410200"/>
            <a:ext cx="9144000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 eaLnBrk="0" hangingPunct="0">
              <a:lnSpc>
                <a:spcPct val="125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第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步反应的离子方程式：</a:t>
            </a:r>
          </a:p>
          <a:p>
            <a:pPr algn="just" eaLnBrk="0" hangingPunct="0">
              <a:lnSpc>
                <a:spcPct val="125000"/>
              </a:lnSpc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    ClO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   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＝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MnO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↓+Cl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↑+ 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35" name="文本框 73734"/>
          <p:cNvSpPr txBox="1"/>
          <p:nvPr>
            <p:custDataLst>
              <p:tags r:id="rId10"/>
            </p:custDataLst>
          </p:nvPr>
        </p:nvSpPr>
        <p:spPr>
          <a:xfrm>
            <a:off x="0" y="6096000"/>
            <a:ext cx="9028113" cy="57943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 algn="just" eaLnBrk="0" hangingPunct="0"/>
            <a:r>
              <a:rPr lang="pt-BR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5Mn</a:t>
            </a:r>
            <a:r>
              <a:rPr lang="pt-BR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  </a:t>
            </a:r>
            <a:r>
              <a:rPr lang="pt-BR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  </a:t>
            </a:r>
            <a:r>
              <a:rPr lang="pt-BR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pt-BR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ClO</a:t>
            </a:r>
            <a:r>
              <a:rPr lang="pt-BR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pt-BR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pt-BR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 </a:t>
            </a:r>
            <a:r>
              <a:rPr lang="pt-BR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4H</a:t>
            </a:r>
            <a:r>
              <a:rPr lang="pt-BR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pt-BR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  </a:t>
            </a:r>
            <a:r>
              <a:rPr lang="pt-BR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= </a:t>
            </a:r>
            <a:r>
              <a:rPr lang="pt-BR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pt-BR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MnO</a:t>
            </a:r>
            <a:r>
              <a:rPr lang="pt-BR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pt-BR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↓+Cl</a:t>
            </a:r>
            <a:r>
              <a:rPr lang="pt-BR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pt-BR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↑</a:t>
            </a:r>
            <a:r>
              <a:rPr lang="pt-BR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+8H</a:t>
            </a:r>
            <a:r>
              <a:rPr lang="pt-BR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 </a:t>
            </a:r>
            <a:endParaRPr lang="en-US" altLang="zh-CN" sz="3200" b="1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48486" name="New picture"/>
          <p:cNvPicPr/>
          <p:nvPr>
            <p:custDataLst>
              <p:tags r:id="rId1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10528300" y="12242800"/>
            <a:ext cx="3429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5" grpId="0"/>
    </p:bldLst>
  </p:timing>
</p:sld>
</file>

<file path=ppt/tags/tag1.xml><?xml version="1.0" encoding="utf-8"?>
<p:tagLst xmlns:p="http://schemas.openxmlformats.org/presentationml/2006/main">
  <p:tag name="AS_UNIQUEID" val="166"/>
</p:tagLst>
</file>

<file path=ppt/tags/tag2.xml><?xml version="1.0" encoding="utf-8"?>
<p:tagLst xmlns:p="http://schemas.openxmlformats.org/presentationml/2006/main">
  <p:tag name="AS_UNIQUEID" val="167"/>
</p:tagLst>
</file>

<file path=ppt/tags/tag3.xml><?xml version="1.0" encoding="utf-8"?>
<p:tagLst xmlns:p="http://schemas.openxmlformats.org/presentationml/2006/main">
  <p:tag name="AS_UNIQUEID" val="168"/>
</p:tagLst>
</file>

<file path=ppt/tags/tag4.xml><?xml version="1.0" encoding="utf-8"?>
<p:tagLst xmlns:p="http://schemas.openxmlformats.org/presentationml/2006/main">
  <p:tag name="AS_UNIQUEID" val="169"/>
</p:tagLst>
</file>

<file path=ppt/tags/tag5.xml><?xml version="1.0" encoding="utf-8"?>
<p:tagLst xmlns:p="http://schemas.openxmlformats.org/presentationml/2006/main">
  <p:tag name="AS_UNIQUEID" val="170"/>
</p:tagLst>
</file>

<file path=ppt/tags/tag6.xml><?xml version="1.0" encoding="utf-8"?>
<p:tagLst xmlns:p="http://schemas.openxmlformats.org/presentationml/2006/main">
  <p:tag name="AS_UNIQUEID" val="171"/>
</p:tagLst>
</file>

<file path=ppt/tags/tag7.xml><?xml version="1.0" encoding="utf-8"?>
<p:tagLst xmlns:p="http://schemas.openxmlformats.org/presentationml/2006/main">
  <p:tag name="AS_UNIQUEID" val="172"/>
</p:tagLst>
</file>

<file path=ppt/tags/tag8.xml><?xml version="1.0" encoding="utf-8"?>
<p:tagLst xmlns:p="http://schemas.openxmlformats.org/presentationml/2006/main">
  <p:tag name="AS_UNIQUEID" val="173"/>
</p:tagLst>
</file>

<file path=ppt/tags/tag9.xml><?xml version="1.0" encoding="utf-8"?>
<p:tagLst xmlns:p="http://schemas.openxmlformats.org/presentationml/2006/main">
  <p:tag name="AS_UNIQUEID" val="174"/>
</p:tagLst>
</file>

<file path=ppt/tags/tag10.xml><?xml version="1.0" encoding="utf-8"?>
<p:tagLst xmlns:p="http://schemas.openxmlformats.org/presentationml/2006/main">
  <p:tag name="AS_UNIQUEID" val="175"/>
</p:tagLst>
</file>

<file path=ppt/tags/tag11.xml><?xml version="1.0" encoding="utf-8"?>
<p:tagLst xmlns:p="http://schemas.openxmlformats.org/presentationml/2006/main">
  <p:tag name="AS_UNIQUEID" val="176"/>
</p:tagLst>
</file>

<file path=ppt/tags/tag12.xml><?xml version="1.0" encoding="utf-8"?>
<p:tagLst xmlns:p="http://schemas.openxmlformats.org/presentationml/2006/main">
  <p:tag name="AS_UNIQUEID" val="177"/>
</p:tagLst>
</file>

<file path=ppt/tags/tag13.xml><?xml version="1.0" encoding="utf-8"?>
<p:tagLst xmlns:p="http://schemas.openxmlformats.org/presentationml/2006/main">
  <p:tag name="AS_UNIQUEID" val="178"/>
</p:tagLst>
</file>

<file path=ppt/tags/tag14.xml><?xml version="1.0" encoding="utf-8"?>
<p:tagLst xmlns:p="http://schemas.openxmlformats.org/presentationml/2006/main">
  <p:tag name="AS_UNIQUEID" val="179"/>
</p:tagLst>
</file>

<file path=ppt/tags/tag15.xml><?xml version="1.0" encoding="utf-8"?>
<p:tagLst xmlns:p="http://schemas.openxmlformats.org/presentationml/2006/main">
  <p:tag name="AS_UNIQUEID" val="180"/>
</p:tagLst>
</file>

<file path=ppt/tags/tag16.xml><?xml version="1.0" encoding="utf-8"?>
<p:tagLst xmlns:p="http://schemas.openxmlformats.org/presentationml/2006/main">
  <p:tag name="AS_UNIQUEID" val="181"/>
</p:tagLst>
</file>

<file path=ppt/tags/tag17.xml><?xml version="1.0" encoding="utf-8"?>
<p:tagLst xmlns:p="http://schemas.openxmlformats.org/presentationml/2006/main">
  <p:tag name="AS_UNIQUEID" val="182"/>
</p:tagLst>
</file>

<file path=ppt/tags/tag18.xml><?xml version="1.0" encoding="utf-8"?>
<p:tagLst xmlns:p="http://schemas.openxmlformats.org/presentationml/2006/main">
  <p:tag name="AS_UNIQUEID" val="183"/>
</p:tagLst>
</file>

<file path=ppt/tags/tag19.xml><?xml version="1.0" encoding="utf-8"?>
<p:tagLst xmlns:p="http://schemas.openxmlformats.org/presentationml/2006/main">
  <p:tag name="AS_UNIQUEID" val="184"/>
</p:tagLst>
</file>

<file path=ppt/tags/tag20.xml><?xml version="1.0" encoding="utf-8"?>
<p:tagLst xmlns:p="http://schemas.openxmlformats.org/presentationml/2006/main">
  <p:tag name="AS_UNIQUEID" val="185"/>
</p:tagLst>
</file>

<file path=ppt/tags/tag21.xml><?xml version="1.0" encoding="utf-8"?>
<p:tagLst xmlns:p="http://schemas.openxmlformats.org/presentationml/2006/main">
  <p:tag name="AS_UNIQUEID" val="186"/>
</p:tagLst>
</file>

<file path=ppt/tags/tag22.xml><?xml version="1.0" encoding="utf-8"?>
<p:tagLst xmlns:p="http://schemas.openxmlformats.org/presentationml/2006/main">
  <p:tag name="AS_UNIQUEID" val="187"/>
</p:tagLst>
</file>

<file path=ppt/tags/tag23.xml><?xml version="1.0" encoding="utf-8"?>
<p:tagLst xmlns:p="http://schemas.openxmlformats.org/presentationml/2006/main">
  <p:tag name="AS_UNIQUEID" val="188"/>
</p:tagLst>
</file>

<file path=ppt/tags/tag24.xml><?xml version="1.0" encoding="utf-8"?>
<p:tagLst xmlns:p="http://schemas.openxmlformats.org/presentationml/2006/main">
  <p:tag name="AS_UNIQUEID" val="189"/>
</p:tagLst>
</file>

<file path=ppt/tags/tag25.xml><?xml version="1.0" encoding="utf-8"?>
<p:tagLst xmlns:p="http://schemas.openxmlformats.org/presentationml/2006/main">
  <p:tag name="AS_UNIQUEID" val="190"/>
</p:tagLst>
</file>

<file path=ppt/tags/tag26.xml><?xml version="1.0" encoding="utf-8"?>
<p:tagLst xmlns:p="http://schemas.openxmlformats.org/presentationml/2006/main">
  <p:tag name="AS_UNIQUEID" val="191"/>
</p:tagLst>
</file>

<file path=ppt/tags/tag27.xml><?xml version="1.0" encoding="utf-8"?>
<p:tagLst xmlns:p="http://schemas.openxmlformats.org/presentationml/2006/main">
  <p:tag name="AS_UNIQUEID" val="192"/>
</p:tagLst>
</file>

<file path=ppt/tags/tag28.xml><?xml version="1.0" encoding="utf-8"?>
<p:tagLst xmlns:p="http://schemas.openxmlformats.org/presentationml/2006/main">
  <p:tag name="AS_UNIQUEID" val="193"/>
</p:tagLst>
</file>

<file path=ppt/tags/tag29.xml><?xml version="1.0" encoding="utf-8"?>
<p:tagLst xmlns:p="http://schemas.openxmlformats.org/presentationml/2006/main">
  <p:tag name="AS_UNIQUEID" val="194"/>
</p:tagLst>
</file>

<file path=ppt/tags/tag30.xml><?xml version="1.0" encoding="utf-8"?>
<p:tagLst xmlns:p="http://schemas.openxmlformats.org/presentationml/2006/main">
  <p:tag name="AS_UNIQUEID" val="195"/>
</p:tagLst>
</file>

<file path=ppt/tags/tag31.xml><?xml version="1.0" encoding="utf-8"?>
<p:tagLst xmlns:p="http://schemas.openxmlformats.org/presentationml/2006/main">
  <p:tag name="AS_UNIQUEID" val="196"/>
</p:tagLst>
</file>

<file path=ppt/tags/tag32.xml><?xml version="1.0" encoding="utf-8"?>
<p:tagLst xmlns:p="http://schemas.openxmlformats.org/presentationml/2006/main">
  <p:tag name="AS_UNIQUEID" val="197"/>
</p:tagLst>
</file>

<file path=ppt/tags/tag33.xml><?xml version="1.0" encoding="utf-8"?>
<p:tagLst xmlns:p="http://schemas.openxmlformats.org/presentationml/2006/main">
  <p:tag name="AS_UNIQUEID" val="198"/>
</p:tagLst>
</file>

<file path=ppt/tags/tag34.xml><?xml version="1.0" encoding="utf-8"?>
<p:tagLst xmlns:p="http://schemas.openxmlformats.org/presentationml/2006/main">
  <p:tag name="AS_UNIQUEID" val="199"/>
</p:tagLst>
</file>

<file path=ppt/tags/tag35.xml><?xml version="1.0" encoding="utf-8"?>
<p:tagLst xmlns:p="http://schemas.openxmlformats.org/presentationml/2006/main">
  <p:tag name="AS_UNIQUEID" val="200"/>
</p:tagLst>
</file>

<file path=ppt/tags/tag36.xml><?xml version="1.0" encoding="utf-8"?>
<p:tagLst xmlns:p="http://schemas.openxmlformats.org/presentationml/2006/main">
  <p:tag name="AS_UNIQUEID" val="201"/>
</p:tagLst>
</file>

<file path=ppt/tags/tag37.xml><?xml version="1.0" encoding="utf-8"?>
<p:tagLst xmlns:p="http://schemas.openxmlformats.org/presentationml/2006/main">
  <p:tag name="AS_UNIQUEID" val="202"/>
</p:tagLst>
</file>

<file path=ppt/tags/tag38.xml><?xml version="1.0" encoding="utf-8"?>
<p:tagLst xmlns:p="http://schemas.openxmlformats.org/presentationml/2006/main">
  <p:tag name="AS_UNIQUEID" val="203"/>
</p:tagLst>
</file>

<file path=ppt/tags/tag39.xml><?xml version="1.0" encoding="utf-8"?>
<p:tagLst xmlns:p="http://schemas.openxmlformats.org/presentationml/2006/main">
  <p:tag name="AS_UNIQUEID" val="204"/>
</p:tagLst>
</file>

<file path=ppt/tags/tag40.xml><?xml version="1.0" encoding="utf-8"?>
<p:tagLst xmlns:p="http://schemas.openxmlformats.org/presentationml/2006/main">
  <p:tag name="AS_UNIQUEID" val="205"/>
</p:tagLst>
</file>

<file path=ppt/tags/tag41.xml><?xml version="1.0" encoding="utf-8"?>
<p:tagLst xmlns:p="http://schemas.openxmlformats.org/presentationml/2006/main">
  <p:tag name="AS_UNIQUEID" val="206"/>
</p:tagLst>
</file>

<file path=ppt/tags/tag42.xml><?xml version="1.0" encoding="utf-8"?>
<p:tagLst xmlns:p="http://schemas.openxmlformats.org/presentationml/2006/main">
  <p:tag name="AS_UNIQUEID" val="207"/>
</p:tagLst>
</file>

<file path=ppt/tags/tag43.xml><?xml version="1.0" encoding="utf-8"?>
<p:tagLst xmlns:p="http://schemas.openxmlformats.org/presentationml/2006/main">
  <p:tag name="AS_UNIQUEID" val="208"/>
</p:tagLst>
</file>

<file path=ppt/tags/tag44.xml><?xml version="1.0" encoding="utf-8"?>
<p:tagLst xmlns:p="http://schemas.openxmlformats.org/presentationml/2006/main">
  <p:tag name="AS_UNIQUEID" val="209"/>
</p:tagLst>
</file>

<file path=ppt/tags/tag45.xml><?xml version="1.0" encoding="utf-8"?>
<p:tagLst xmlns:p="http://schemas.openxmlformats.org/presentationml/2006/main">
  <p:tag name="AS_UNIQUEID" val="210"/>
</p:tagLst>
</file>

<file path=ppt/tags/tag46.xml><?xml version="1.0" encoding="utf-8"?>
<p:tagLst xmlns:p="http://schemas.openxmlformats.org/presentationml/2006/main">
  <p:tag name="AS_UNIQUEID" val="211"/>
</p:tagLst>
</file>

<file path=ppt/tags/tag47.xml><?xml version="1.0" encoding="utf-8"?>
<p:tagLst xmlns:p="http://schemas.openxmlformats.org/presentationml/2006/main">
  <p:tag name="AS_UNIQUEID" val="212"/>
</p:tagLst>
</file>

<file path=ppt/tags/tag48.xml><?xml version="1.0" encoding="utf-8"?>
<p:tagLst xmlns:p="http://schemas.openxmlformats.org/presentationml/2006/main">
  <p:tag name="AS_UNIQUEID" val="213"/>
</p:tagLst>
</file>

<file path=ppt/tags/tag49.xml><?xml version="1.0" encoding="utf-8"?>
<p:tagLst xmlns:p="http://schemas.openxmlformats.org/presentationml/2006/main">
  <p:tag name="AS_UNIQUEID" val="214"/>
</p:tagLst>
</file>

<file path=ppt/tags/tag50.xml><?xml version="1.0" encoding="utf-8"?>
<p:tagLst xmlns:p="http://schemas.openxmlformats.org/presentationml/2006/main">
  <p:tag name="AS_UNIQUEID" val="215"/>
</p:tagLst>
</file>

<file path=ppt/tags/tag51.xml><?xml version="1.0" encoding="utf-8"?>
<p:tagLst xmlns:p="http://schemas.openxmlformats.org/presentationml/2006/main">
  <p:tag name="AS_UNIQUEID" val="216"/>
</p:tagLst>
</file>

<file path=ppt/tags/tag52.xml><?xml version="1.0" encoding="utf-8"?>
<p:tagLst xmlns:p="http://schemas.openxmlformats.org/presentationml/2006/main">
  <p:tag name="AS_UNIQUEID" val="217"/>
</p:tagLst>
</file>

<file path=ppt/tags/tag53.xml><?xml version="1.0" encoding="utf-8"?>
<p:tagLst xmlns:p="http://schemas.openxmlformats.org/presentationml/2006/main">
  <p:tag name="AS_UNIQUEID" val="218"/>
</p:tagLst>
</file>

<file path=ppt/tags/tag54.xml><?xml version="1.0" encoding="utf-8"?>
<p:tagLst xmlns:p="http://schemas.openxmlformats.org/presentationml/2006/main">
  <p:tag name="AS_UNIQUEID" val="219"/>
</p:tagLst>
</file>

<file path=ppt/tags/tag55.xml><?xml version="1.0" encoding="utf-8"?>
<p:tagLst xmlns:p="http://schemas.openxmlformats.org/presentationml/2006/main">
  <p:tag name="AS_UNIQUEID" val="220"/>
</p:tagLst>
</file>

<file path=ppt/tags/tag56.xml><?xml version="1.0" encoding="utf-8"?>
<p:tagLst xmlns:p="http://schemas.openxmlformats.org/presentationml/2006/main">
  <p:tag name="AS_UNIQUEID" val="221"/>
</p:tagLst>
</file>

<file path=ppt/tags/tag57.xml><?xml version="1.0" encoding="utf-8"?>
<p:tagLst xmlns:p="http://schemas.openxmlformats.org/presentationml/2006/main">
  <p:tag name="AS_UNIQUEID" val="222"/>
</p:tagLst>
</file>

<file path=ppt/tags/tag58.xml><?xml version="1.0" encoding="utf-8"?>
<p:tagLst xmlns:p="http://schemas.openxmlformats.org/presentationml/2006/main">
  <p:tag name="AS_UNIQUEID" val="223"/>
</p:tagLst>
</file>

<file path=ppt/tags/tag59.xml><?xml version="1.0" encoding="utf-8"?>
<p:tagLst xmlns:p="http://schemas.openxmlformats.org/presentationml/2006/main">
  <p:tag name="AS_UNIQUEID" val="224"/>
</p:tagLst>
</file>

<file path=ppt/tags/tag60.xml><?xml version="1.0" encoding="utf-8"?>
<p:tagLst xmlns:p="http://schemas.openxmlformats.org/presentationml/2006/main">
  <p:tag name="AS_UNIQUEID" val="225"/>
</p:tagLst>
</file>

<file path=ppt/tags/tag61.xml><?xml version="1.0" encoding="utf-8"?>
<p:tagLst xmlns:p="http://schemas.openxmlformats.org/presentationml/2006/main">
  <p:tag name="AS_UNIQUEID" val="226"/>
</p:tagLst>
</file>

<file path=ppt/tags/tag62.xml><?xml version="1.0" encoding="utf-8"?>
<p:tagLst xmlns:p="http://schemas.openxmlformats.org/presentationml/2006/main">
  <p:tag name="AS_UNIQUEID" val="227"/>
</p:tagLst>
</file>

<file path=ppt/tags/tag63.xml><?xml version="1.0" encoding="utf-8"?>
<p:tagLst xmlns:p="http://schemas.openxmlformats.org/presentationml/2006/main">
  <p:tag name="AS_UNIQUEID" val="228"/>
</p:tagLst>
</file>

<file path=ppt/tags/tag64.xml><?xml version="1.0" encoding="utf-8"?>
<p:tagLst xmlns:p="http://schemas.openxmlformats.org/presentationml/2006/main">
  <p:tag name="AS_UNIQUEID" val="229"/>
</p:tagLst>
</file>

<file path=ppt/tags/tag65.xml><?xml version="1.0" encoding="utf-8"?>
<p:tagLst xmlns:p="http://schemas.openxmlformats.org/presentationml/2006/main">
  <p:tag name="AS_UNIQUEID" val="230"/>
</p:tagLst>
</file>

<file path=ppt/tags/tag66.xml><?xml version="1.0" encoding="utf-8"?>
<p:tagLst xmlns:p="http://schemas.openxmlformats.org/presentationml/2006/main">
  <p:tag name="AS_UNIQUEID" val="231"/>
</p:tagLst>
</file>

<file path=ppt/tags/tag67.xml><?xml version="1.0" encoding="utf-8"?>
<p:tagLst xmlns:p="http://schemas.openxmlformats.org/presentationml/2006/main">
  <p:tag name="AS_UNIQUEID" val="232"/>
</p:tagLst>
</file>

<file path=ppt/tags/tag68.xml><?xml version="1.0" encoding="utf-8"?>
<p:tagLst xmlns:p="http://schemas.openxmlformats.org/presentationml/2006/main">
  <p:tag name="AS_UNIQUEID" val="233"/>
</p:tagLst>
</file>

<file path=ppt/tags/tag69.xml><?xml version="1.0" encoding="utf-8"?>
<p:tagLst xmlns:p="http://schemas.openxmlformats.org/presentationml/2006/main">
  <p:tag name="AS_UNIQUEID" val="234"/>
</p:tagLst>
</file>

<file path=ppt/tags/tag70.xml><?xml version="1.0" encoding="utf-8"?>
<p:tagLst xmlns:p="http://schemas.openxmlformats.org/presentationml/2006/main">
  <p:tag name="AS_UNIQUEID" val="235"/>
</p:tagLst>
</file>

<file path=ppt/tags/tag71.xml><?xml version="1.0" encoding="utf-8"?>
<p:tagLst xmlns:p="http://schemas.openxmlformats.org/presentationml/2006/main">
  <p:tag name="AS_UNIQUEID" val="236"/>
</p:tagLst>
</file>

<file path=ppt/tags/tag72.xml><?xml version="1.0" encoding="utf-8"?>
<p:tagLst xmlns:p="http://schemas.openxmlformats.org/presentationml/2006/main">
  <p:tag name="AS_UNIQUEID" val="237"/>
</p:tagLst>
</file>

<file path=ppt/tags/tag73.xml><?xml version="1.0" encoding="utf-8"?>
<p:tagLst xmlns:p="http://schemas.openxmlformats.org/presentationml/2006/main">
  <p:tag name="AS_UNIQUEID" val="238"/>
</p:tagLst>
</file>

<file path=ppt/tags/tag74.xml><?xml version="1.0" encoding="utf-8"?>
<p:tagLst xmlns:p="http://schemas.openxmlformats.org/presentationml/2006/main">
  <p:tag name="AS_UNIQUEID" val="239"/>
</p:tagLst>
</file>

<file path=ppt/tags/tag75.xml><?xml version="1.0" encoding="utf-8"?>
<p:tagLst xmlns:p="http://schemas.openxmlformats.org/presentationml/2006/main">
  <p:tag name="AS_UNIQUEID" val="240"/>
</p:tagLst>
</file>

<file path=ppt/tags/tag76.xml><?xml version="1.0" encoding="utf-8"?>
<p:tagLst xmlns:p="http://schemas.openxmlformats.org/presentationml/2006/main">
  <p:tag name="AS_UNIQUEID" val="241"/>
</p:tagLst>
</file>

<file path=ppt/tags/tag77.xml><?xml version="1.0" encoding="utf-8"?>
<p:tagLst xmlns:p="http://schemas.openxmlformats.org/presentationml/2006/main">
  <p:tag name="AS_UNIQUEID" val="242"/>
</p:tagLst>
</file>

<file path=ppt/tags/tag78.xml><?xml version="1.0" encoding="utf-8"?>
<p:tagLst xmlns:p="http://schemas.openxmlformats.org/presentationml/2006/main">
  <p:tag name="AS_UNIQUEID" val="243"/>
</p:tagLst>
</file>

<file path=ppt/tags/tag79.xml><?xml version="1.0" encoding="utf-8"?>
<p:tagLst xmlns:p="http://schemas.openxmlformats.org/presentationml/2006/main">
  <p:tag name="AS_UNIQUEID" val="244"/>
</p:tagLst>
</file>

<file path=ppt/tags/tag80.xml><?xml version="1.0" encoding="utf-8"?>
<p:tagLst xmlns:p="http://schemas.openxmlformats.org/presentationml/2006/main">
  <p:tag name="AS_UNIQUEID" val="245"/>
</p:tagLst>
</file>

<file path=ppt/tags/tag81.xml><?xml version="1.0" encoding="utf-8"?>
<p:tagLst xmlns:p="http://schemas.openxmlformats.org/presentationml/2006/main">
  <p:tag name="AS_UNIQUEID" val="246"/>
</p:tagLst>
</file>

<file path=ppt/tags/tag82.xml><?xml version="1.0" encoding="utf-8"?>
<p:tagLst xmlns:p="http://schemas.openxmlformats.org/presentationml/2006/main">
  <p:tag name="AS_UNIQUEID" val="247"/>
</p:tagLst>
</file>

<file path=ppt/tags/tag83.xml><?xml version="1.0" encoding="utf-8"?>
<p:tagLst xmlns:p="http://schemas.openxmlformats.org/presentationml/2006/main">
  <p:tag name="AS_UNIQUEID" val="248"/>
</p:tagLst>
</file>

<file path=ppt/tags/tag84.xml><?xml version="1.0" encoding="utf-8"?>
<p:tagLst xmlns:p="http://schemas.openxmlformats.org/presentationml/2006/main">
  <p:tag name="AS_UNIQUEID" val="249"/>
</p:tagLst>
</file>

<file path=ppt/tags/tag85.xml><?xml version="1.0" encoding="utf-8"?>
<p:tagLst xmlns:p="http://schemas.openxmlformats.org/presentationml/2006/main">
  <p:tag name="AS_UNIQUEID" val="250"/>
</p:tagLst>
</file>

<file path=ppt/tags/tag86.xml><?xml version="1.0" encoding="utf-8"?>
<p:tagLst xmlns:p="http://schemas.openxmlformats.org/presentationml/2006/main">
  <p:tag name="AS_UNIQUEID" val="251"/>
</p:tagLst>
</file>

<file path=ppt/tags/tag87.xml><?xml version="1.0" encoding="utf-8"?>
<p:tagLst xmlns:p="http://schemas.openxmlformats.org/presentationml/2006/main">
  <p:tag name="AS_UNIQUEID" val="252"/>
</p:tagLst>
</file>

<file path=ppt/tags/tag88.xml><?xml version="1.0" encoding="utf-8"?>
<p:tagLst xmlns:p="http://schemas.openxmlformats.org/presentationml/2006/main">
  <p:tag name="AS_UNIQUEID" val="253"/>
</p:tagLst>
</file>

<file path=ppt/tags/tag89.xml><?xml version="1.0" encoding="utf-8"?>
<p:tagLst xmlns:p="http://schemas.openxmlformats.org/presentationml/2006/main">
  <p:tag name="AS_UNIQUEID" val="254"/>
</p:tagLst>
</file>

<file path=ppt/tags/tag90.xml><?xml version="1.0" encoding="utf-8"?>
<p:tagLst xmlns:p="http://schemas.openxmlformats.org/presentationml/2006/main">
  <p:tag name="AS_UNIQUEID" val="255"/>
</p:tagLst>
</file>

<file path=ppt/tags/tag91.xml><?xml version="1.0" encoding="utf-8"?>
<p:tagLst xmlns:p="http://schemas.openxmlformats.org/presentationml/2006/main">
  <p:tag name="AS_UNIQUEID" val="256"/>
</p:tagLst>
</file>

<file path=ppt/tags/tag92.xml><?xml version="1.0" encoding="utf-8"?>
<p:tagLst xmlns:p="http://schemas.openxmlformats.org/presentationml/2006/main">
  <p:tag name="AS_UNIQUEID" val="257"/>
</p:tagLst>
</file>

<file path=ppt/tags/tag93.xml><?xml version="1.0" encoding="utf-8"?>
<p:tagLst xmlns:p="http://schemas.openxmlformats.org/presentationml/2006/main">
  <p:tag name="AS_UNIQUEID" val="258"/>
</p:tagLst>
</file>

<file path=ppt/tags/tag94.xml><?xml version="1.0" encoding="utf-8"?>
<p:tagLst xmlns:p="http://schemas.openxmlformats.org/presentationml/2006/main">
  <p:tag name="AS_UNIQUEID" val="259"/>
</p:tagLst>
</file>

<file path=ppt/tags/tag95.xml><?xml version="1.0" encoding="utf-8"?>
<p:tagLst xmlns:p="http://schemas.openxmlformats.org/presentationml/2006/main">
  <p:tag name="AS_UNIQUEID" val="260"/>
</p:tagLst>
</file>

<file path=ppt/tags/tag96.xml><?xml version="1.0" encoding="utf-8"?>
<p:tagLst xmlns:p="http://schemas.openxmlformats.org/presentationml/2006/main">
  <p:tag name="AS_UNIQUEID" val="261"/>
</p:tagLst>
</file>

<file path=ppt/tags/tag97.xml><?xml version="1.0" encoding="utf-8"?>
<p:tagLst xmlns:p="http://schemas.openxmlformats.org/presentationml/2006/main">
  <p:tag name="AS_UNIQUEID" val="262"/>
</p:tagLst>
</file>

<file path=ppt/tags/tag98.xml><?xml version="1.0" encoding="utf-8"?>
<p:tagLst xmlns:p="http://schemas.openxmlformats.org/presentationml/2006/main">
  <p:tag name="AS_UNIQUEID" val="263"/>
</p:tagLst>
</file>

<file path=ppt/tags/tag99.xml><?xml version="1.0" encoding="utf-8"?>
<p:tagLst xmlns:p="http://schemas.openxmlformats.org/presentationml/2006/main">
  <p:tag name="AS_UNIQUEID" val="264"/>
</p:tagLst>
</file>

<file path=ppt/tags/tag100.xml><?xml version="1.0" encoding="utf-8"?>
<p:tagLst xmlns:p="http://schemas.openxmlformats.org/presentationml/2006/main">
  <p:tag name="AS_UNIQUEID" val="265"/>
</p:tagLst>
</file>

<file path=ppt/tags/tag101.xml><?xml version="1.0" encoding="utf-8"?>
<p:tagLst xmlns:p="http://schemas.openxmlformats.org/presentationml/2006/main">
  <p:tag name="AS_UNIQUEID" val="266"/>
</p:tagLst>
</file>

<file path=ppt/tags/tag102.xml><?xml version="1.0" encoding="utf-8"?>
<p:tagLst xmlns:p="http://schemas.openxmlformats.org/presentationml/2006/main">
  <p:tag name="AS_UNIQUEID" val="267"/>
</p:tagLst>
</file>

<file path=ppt/tags/tag103.xml><?xml version="1.0" encoding="utf-8"?>
<p:tagLst xmlns:p="http://schemas.openxmlformats.org/presentationml/2006/main">
  <p:tag name="AS_UNIQUEID" val="268"/>
</p:tagLst>
</file>

<file path=ppt/tags/tag104.xml><?xml version="1.0" encoding="utf-8"?>
<p:tagLst xmlns:p="http://schemas.openxmlformats.org/presentationml/2006/main">
  <p:tag name="AS_UNIQUEID" val="269"/>
</p:tagLst>
</file>

<file path=ppt/tags/tag105.xml><?xml version="1.0" encoding="utf-8"?>
<p:tagLst xmlns:p="http://schemas.openxmlformats.org/presentationml/2006/main">
  <p:tag name="AS_UNIQUEID" val="270"/>
</p:tagLst>
</file>

<file path=ppt/tags/tag106.xml><?xml version="1.0" encoding="utf-8"?>
<p:tagLst xmlns:p="http://schemas.openxmlformats.org/presentationml/2006/main">
  <p:tag name="AS_UNIQUEID" val="271"/>
</p:tagLst>
</file>

<file path=ppt/tags/tag107.xml><?xml version="1.0" encoding="utf-8"?>
<p:tagLst xmlns:p="http://schemas.openxmlformats.org/presentationml/2006/main">
  <p:tag name="AS_UNIQUEID" val="272"/>
</p:tagLst>
</file>

<file path=ppt/tags/tag108.xml><?xml version="1.0" encoding="utf-8"?>
<p:tagLst xmlns:p="http://schemas.openxmlformats.org/presentationml/2006/main">
  <p:tag name="AS_UNIQUEID" val="273"/>
</p:tagLst>
</file>

<file path=ppt/tags/tag109.xml><?xml version="1.0" encoding="utf-8"?>
<p:tagLst xmlns:p="http://schemas.openxmlformats.org/presentationml/2006/main">
  <p:tag name="AS_UNIQUEID" val="274"/>
</p:tagLst>
</file>

<file path=ppt/tags/tag110.xml><?xml version="1.0" encoding="utf-8"?>
<p:tagLst xmlns:p="http://schemas.openxmlformats.org/presentationml/2006/main">
  <p:tag name="AS_UNIQUEID" val="275"/>
</p:tagLst>
</file>

<file path=ppt/tags/tag111.xml><?xml version="1.0" encoding="utf-8"?>
<p:tagLst xmlns:p="http://schemas.openxmlformats.org/presentationml/2006/main">
  <p:tag name="AS_UNIQUEID" val="276"/>
</p:tagLst>
</file>

<file path=ppt/tags/tag112.xml><?xml version="1.0" encoding="utf-8"?>
<p:tagLst xmlns:p="http://schemas.openxmlformats.org/presentationml/2006/main">
  <p:tag name="AS_UNIQUEID" val="277"/>
</p:tagLst>
</file>

<file path=ppt/tags/tag113.xml><?xml version="1.0" encoding="utf-8"?>
<p:tagLst xmlns:p="http://schemas.openxmlformats.org/presentationml/2006/main">
  <p:tag name="AS_UNIQUEID" val="278"/>
</p:tagLst>
</file>

<file path=ppt/tags/tag114.xml><?xml version="1.0" encoding="utf-8"?>
<p:tagLst xmlns:p="http://schemas.openxmlformats.org/presentationml/2006/main">
  <p:tag name="AS_UNIQUEID" val="279"/>
</p:tagLst>
</file>

<file path=ppt/tags/tag115.xml><?xml version="1.0" encoding="utf-8"?>
<p:tagLst xmlns:p="http://schemas.openxmlformats.org/presentationml/2006/main">
  <p:tag name="AS_UNIQUEID" val="280"/>
</p:tagLst>
</file>

<file path=ppt/tags/tag116.xml><?xml version="1.0" encoding="utf-8"?>
<p:tagLst xmlns:p="http://schemas.openxmlformats.org/presentationml/2006/main">
  <p:tag name="AS_UNIQUEID" val="281"/>
</p:tagLst>
</file>

<file path=ppt/tags/tag117.xml><?xml version="1.0" encoding="utf-8"?>
<p:tagLst xmlns:p="http://schemas.openxmlformats.org/presentationml/2006/main">
  <p:tag name="AS_UNIQUEID" val="282"/>
</p:tagLst>
</file>

<file path=ppt/tags/tag118.xml><?xml version="1.0" encoding="utf-8"?>
<p:tagLst xmlns:p="http://schemas.openxmlformats.org/presentationml/2006/main">
  <p:tag name="AS_UNIQUEID" val="283"/>
</p:tagLst>
</file>

<file path=ppt/tags/tag119.xml><?xml version="1.0" encoding="utf-8"?>
<p:tagLst xmlns:p="http://schemas.openxmlformats.org/presentationml/2006/main">
  <p:tag name="AS_UNIQUEID" val="284"/>
</p:tagLst>
</file>

<file path=ppt/tags/tag120.xml><?xml version="1.0" encoding="utf-8"?>
<p:tagLst xmlns:p="http://schemas.openxmlformats.org/presentationml/2006/main">
  <p:tag name="AS_UNIQUEID" val="285"/>
</p:tagLst>
</file>

<file path=ppt/tags/tag121.xml><?xml version="1.0" encoding="utf-8"?>
<p:tagLst xmlns:p="http://schemas.openxmlformats.org/presentationml/2006/main">
  <p:tag name="AS_UNIQUEID" val="286"/>
</p:tagLst>
</file>

<file path=ppt/tags/tag122.xml><?xml version="1.0" encoding="utf-8"?>
<p:tagLst xmlns:p="http://schemas.openxmlformats.org/presentationml/2006/main">
  <p:tag name="AS_UNIQUEID" val="287"/>
</p:tagLst>
</file>

<file path=ppt/tags/tag123.xml><?xml version="1.0" encoding="utf-8"?>
<p:tagLst xmlns:p="http://schemas.openxmlformats.org/presentationml/2006/main">
  <p:tag name="AS_UNIQUEID" val="288"/>
</p:tagLst>
</file>

<file path=ppt/tags/tag124.xml><?xml version="1.0" encoding="utf-8"?>
<p:tagLst xmlns:p="http://schemas.openxmlformats.org/presentationml/2006/main">
  <p:tag name="AS_UNIQUEID" val="289"/>
</p:tagLst>
</file>

<file path=ppt/tags/tag125.xml><?xml version="1.0" encoding="utf-8"?>
<p:tagLst xmlns:p="http://schemas.openxmlformats.org/presentationml/2006/main">
  <p:tag name="AS_UNIQUEID" val="290"/>
</p:tagLst>
</file>

<file path=ppt/tags/tag126.xml><?xml version="1.0" encoding="utf-8"?>
<p:tagLst xmlns:p="http://schemas.openxmlformats.org/presentationml/2006/main">
  <p:tag name="AS_UNIQUEID" val="291"/>
</p:tagLst>
</file>

<file path=ppt/tags/tag127.xml><?xml version="1.0" encoding="utf-8"?>
<p:tagLst xmlns:p="http://schemas.openxmlformats.org/presentationml/2006/main">
  <p:tag name="AS_UNIQUEID" val="292"/>
</p:tagLst>
</file>

<file path=ppt/tags/tag128.xml><?xml version="1.0" encoding="utf-8"?>
<p:tagLst xmlns:p="http://schemas.openxmlformats.org/presentationml/2006/main">
  <p:tag name="AS_UNIQUEID" val="293"/>
</p:tagLst>
</file>

<file path=ppt/tags/tag129.xml><?xml version="1.0" encoding="utf-8"?>
<p:tagLst xmlns:p="http://schemas.openxmlformats.org/presentationml/2006/main">
  <p:tag name="AS_UNIQUEID" val="294"/>
</p:tagLst>
</file>

<file path=ppt/tags/tag130.xml><?xml version="1.0" encoding="utf-8"?>
<p:tagLst xmlns:p="http://schemas.openxmlformats.org/presentationml/2006/main">
  <p:tag name="AS_UNIQUEID" val="295"/>
</p:tagLst>
</file>

<file path=ppt/tags/tag131.xml><?xml version="1.0" encoding="utf-8"?>
<p:tagLst xmlns:p="http://schemas.openxmlformats.org/presentationml/2006/main">
  <p:tag name="AS_UNIQUEID" val="296"/>
</p:tagLst>
</file>

<file path=ppt/tags/tag132.xml><?xml version="1.0" encoding="utf-8"?>
<p:tagLst xmlns:p="http://schemas.openxmlformats.org/presentationml/2006/main">
  <p:tag name="AS_UNIQUEID" val="297"/>
</p:tagLst>
</file>

<file path=ppt/tags/tag133.xml><?xml version="1.0" encoding="utf-8"?>
<p:tagLst xmlns:p="http://schemas.openxmlformats.org/presentationml/2006/main">
  <p:tag name="AS_UNIQUEID" val="298"/>
</p:tagLst>
</file>

<file path=ppt/tags/tag134.xml><?xml version="1.0" encoding="utf-8"?>
<p:tagLst xmlns:p="http://schemas.openxmlformats.org/presentationml/2006/main">
  <p:tag name="AS_UNIQUEID" val="299"/>
</p:tagLst>
</file>

<file path=ppt/tags/tag135.xml><?xml version="1.0" encoding="utf-8"?>
<p:tagLst xmlns:p="http://schemas.openxmlformats.org/presentationml/2006/main">
  <p:tag name="AS_UNIQUEID" val="300"/>
</p:tagLst>
</file>

<file path=ppt/tags/tag136.xml><?xml version="1.0" encoding="utf-8"?>
<p:tagLst xmlns:p="http://schemas.openxmlformats.org/presentationml/2006/main">
  <p:tag name="AS_UNIQUEID" val="301"/>
</p:tagLst>
</file>

<file path=ppt/tags/tag137.xml><?xml version="1.0" encoding="utf-8"?>
<p:tagLst xmlns:p="http://schemas.openxmlformats.org/presentationml/2006/main">
  <p:tag name="AS_UNIQUEID" val="302"/>
</p:tagLst>
</file>

<file path=ppt/tags/tag138.xml><?xml version="1.0" encoding="utf-8"?>
<p:tagLst xmlns:p="http://schemas.openxmlformats.org/presentationml/2006/main">
  <p:tag name="AS_UNIQUEID" val="303"/>
</p:tagLst>
</file>

<file path=ppt/tags/tag139.xml><?xml version="1.0" encoding="utf-8"?>
<p:tagLst xmlns:p="http://schemas.openxmlformats.org/presentationml/2006/main">
  <p:tag name="AS_UNIQUEID" val="304"/>
</p:tagLst>
</file>

<file path=ppt/tags/tag140.xml><?xml version="1.0" encoding="utf-8"?>
<p:tagLst xmlns:p="http://schemas.openxmlformats.org/presentationml/2006/main">
  <p:tag name="AS_UNIQUEID" val="305"/>
</p:tagLst>
</file>

<file path=ppt/tags/tag141.xml><?xml version="1.0" encoding="utf-8"?>
<p:tagLst xmlns:p="http://schemas.openxmlformats.org/presentationml/2006/main">
  <p:tag name="AS_UNIQUEID" val="306"/>
</p:tagLst>
</file>

<file path=ppt/tags/tag142.xml><?xml version="1.0" encoding="utf-8"?>
<p:tagLst xmlns:p="http://schemas.openxmlformats.org/presentationml/2006/main">
  <p:tag name="AS_UNIQUEID" val="307"/>
</p:tagLst>
</file>

<file path=ppt/tags/tag143.xml><?xml version="1.0" encoding="utf-8"?>
<p:tagLst xmlns:p="http://schemas.openxmlformats.org/presentationml/2006/main">
  <p:tag name="AS_UNIQUEID" val="308"/>
</p:tagLst>
</file>

<file path=ppt/tags/tag144.xml><?xml version="1.0" encoding="utf-8"?>
<p:tagLst xmlns:p="http://schemas.openxmlformats.org/presentationml/2006/main">
  <p:tag name="AS_UNIQUEID" val="309"/>
</p:tagLst>
</file>

<file path=ppt/tags/tag145.xml><?xml version="1.0" encoding="utf-8"?>
<p:tagLst xmlns:p="http://schemas.openxmlformats.org/presentationml/2006/main">
  <p:tag name="AS_UNIQUEID" val="310"/>
</p:tagLst>
</file>

<file path=ppt/tags/tag146.xml><?xml version="1.0" encoding="utf-8"?>
<p:tagLst xmlns:p="http://schemas.openxmlformats.org/presentationml/2006/main">
  <p:tag name="AS_UNIQUEID" val="311"/>
</p:tagLst>
</file>

<file path=ppt/tags/tag147.xml><?xml version="1.0" encoding="utf-8"?>
<p:tagLst xmlns:p="http://schemas.openxmlformats.org/presentationml/2006/main">
  <p:tag name="AS_UNIQUEID" val="312"/>
</p:tagLst>
</file>

<file path=ppt/tags/tag148.xml><?xml version="1.0" encoding="utf-8"?>
<p:tagLst xmlns:p="http://schemas.openxmlformats.org/presentationml/2006/main">
  <p:tag name="AS_UNIQUEID" val="313"/>
</p:tagLst>
</file>

<file path=ppt/tags/tag149.xml><?xml version="1.0" encoding="utf-8"?>
<p:tagLst xmlns:p="http://schemas.openxmlformats.org/presentationml/2006/main">
  <p:tag name="AS_UNIQUEID" val="314"/>
</p:tagLst>
</file>

<file path=ppt/tags/tag150.xml><?xml version="1.0" encoding="utf-8"?>
<p:tagLst xmlns:p="http://schemas.openxmlformats.org/presentationml/2006/main">
  <p:tag name="AS_UNIQUEID" val="315"/>
</p:tagLst>
</file>

<file path=ppt/tags/tag151.xml><?xml version="1.0" encoding="utf-8"?>
<p:tagLst xmlns:p="http://schemas.openxmlformats.org/presentationml/2006/main">
  <p:tag name="AS_UNIQUEID" val="316"/>
</p:tagLst>
</file>

<file path=ppt/tags/tag152.xml><?xml version="1.0" encoding="utf-8"?>
<p:tagLst xmlns:p="http://schemas.openxmlformats.org/presentationml/2006/main">
  <p:tag name="AS_UNIQUEID" val="317"/>
</p:tagLst>
</file>

<file path=ppt/tags/tag153.xml><?xml version="1.0" encoding="utf-8"?>
<p:tagLst xmlns:p="http://schemas.openxmlformats.org/presentationml/2006/main">
  <p:tag name="AS_UNIQUEID" val="318"/>
</p:tagLst>
</file>

<file path=ppt/tags/tag154.xml><?xml version="1.0" encoding="utf-8"?>
<p:tagLst xmlns:p="http://schemas.openxmlformats.org/presentationml/2006/main">
  <p:tag name="AS_UNIQUEID" val="319"/>
</p:tagLst>
</file>

<file path=ppt/tags/tag155.xml><?xml version="1.0" encoding="utf-8"?>
<p:tagLst xmlns:p="http://schemas.openxmlformats.org/presentationml/2006/main">
  <p:tag name="AS_UNIQUEID" val="320"/>
</p:tagLst>
</file>

<file path=ppt/tags/tag156.xml><?xml version="1.0" encoding="utf-8"?>
<p:tagLst xmlns:p="http://schemas.openxmlformats.org/presentationml/2006/main">
  <p:tag name="AS_UNIQUEID" val="321"/>
</p:tagLst>
</file>

<file path=ppt/tags/tag157.xml><?xml version="1.0" encoding="utf-8"?>
<p:tagLst xmlns:p="http://schemas.openxmlformats.org/presentationml/2006/main">
  <p:tag name="AS_UNIQUEID" val="322"/>
</p:tagLst>
</file>

<file path=ppt/tags/tag158.xml><?xml version="1.0" encoding="utf-8"?>
<p:tagLst xmlns:p="http://schemas.openxmlformats.org/presentationml/2006/main">
  <p:tag name="AS_UNIQUEID" val="323"/>
</p:tagLst>
</file>

<file path=ppt/tags/tag159.xml><?xml version="1.0" encoding="utf-8"?>
<p:tagLst xmlns:p="http://schemas.openxmlformats.org/presentationml/2006/main">
  <p:tag name="AS_UNIQUEID" val="324"/>
</p:tagLst>
</file>

<file path=ppt/tags/tag160.xml><?xml version="1.0" encoding="utf-8"?>
<p:tagLst xmlns:p="http://schemas.openxmlformats.org/presentationml/2006/main">
  <p:tag name="AS_UNIQUEID" val="325"/>
</p:tagLst>
</file>

<file path=ppt/tags/tag161.xml><?xml version="1.0" encoding="utf-8"?>
<p:tagLst xmlns:p="http://schemas.openxmlformats.org/presentationml/2006/main">
  <p:tag name="AS_UNIQUEID" val="326"/>
</p:tagLst>
</file>

<file path=ppt/tags/tag162.xml><?xml version="1.0" encoding="utf-8"?>
<p:tagLst xmlns:p="http://schemas.openxmlformats.org/presentationml/2006/main">
  <p:tag name="AS_UNIQUEID" val="327"/>
</p:tagLst>
</file>

<file path=ppt/tags/tag163.xml><?xml version="1.0" encoding="utf-8"?>
<p:tagLst xmlns:p="http://schemas.openxmlformats.org/presentationml/2006/main">
  <p:tag name="AS_UNIQUEID" val="328"/>
</p:tagLst>
</file>

<file path=ppt/tags/tag164.xml><?xml version="1.0" encoding="utf-8"?>
<p:tagLst xmlns:p="http://schemas.openxmlformats.org/presentationml/2006/main">
  <p:tag name="AS_UNIQUEID" val="329"/>
</p:tagLst>
</file>

<file path=ppt/tags/tag165.xml><?xml version="1.0" encoding="utf-8"?>
<p:tagLst xmlns:p="http://schemas.openxmlformats.org/presentationml/2006/main">
  <p:tag name="AS_UNIQUEID" val="330"/>
</p:tagLst>
</file>

<file path=ppt/tags/tag166.xml><?xml version="1.0" encoding="utf-8"?>
<p:tagLst xmlns:p="http://schemas.openxmlformats.org/presentationml/2006/main">
  <p:tag name="AS_UNIQUEID" val="331"/>
</p:tagLst>
</file>

<file path=ppt/tags/tag167.xml><?xml version="1.0" encoding="utf-8"?>
<p:tagLst xmlns:p="http://schemas.openxmlformats.org/presentationml/2006/main">
  <p:tag name="AS_UNIQUEID" val="332"/>
</p:tagLst>
</file>

<file path=ppt/tags/tag168.xml><?xml version="1.0" encoding="utf-8"?>
<p:tagLst xmlns:p="http://schemas.openxmlformats.org/presentationml/2006/main">
  <p:tag name="AS_UNIQUEID" val="333"/>
</p:tagLst>
</file>

<file path=ppt/tags/tag169.xml><?xml version="1.0" encoding="utf-8"?>
<p:tagLst xmlns:p="http://schemas.openxmlformats.org/presentationml/2006/main">
  <p:tag name="AS_UNIQUEID" val="334"/>
</p:tagLst>
</file>

<file path=ppt/tags/tag170.xml><?xml version="1.0" encoding="utf-8"?>
<p:tagLst xmlns:p="http://schemas.openxmlformats.org/presentationml/2006/main">
  <p:tag name="AS_UNIQUEID" val="335"/>
</p:tagLst>
</file>

<file path=ppt/tags/tag171.xml><?xml version="1.0" encoding="utf-8"?>
<p:tagLst xmlns:p="http://schemas.openxmlformats.org/presentationml/2006/main">
  <p:tag name="AS_UNIQUEID" val="336"/>
</p:tagLst>
</file>

<file path=ppt/tags/tag172.xml><?xml version="1.0" encoding="utf-8"?>
<p:tagLst xmlns:p="http://schemas.openxmlformats.org/presentationml/2006/main">
  <p:tag name="AS_UNIQUEID" val="337"/>
</p:tagLst>
</file>

<file path=ppt/tags/tag173.xml><?xml version="1.0" encoding="utf-8"?>
<p:tagLst xmlns:p="http://schemas.openxmlformats.org/presentationml/2006/main">
  <p:tag name="AS_UNIQUEID" val="338"/>
</p:tagLst>
</file>

<file path=ppt/tags/tag174.xml><?xml version="1.0" encoding="utf-8"?>
<p:tagLst xmlns:p="http://schemas.openxmlformats.org/presentationml/2006/main">
  <p:tag name="AS_UNIQUEID" val="339"/>
</p:tagLst>
</file>

<file path=ppt/tags/tag175.xml><?xml version="1.0" encoding="utf-8"?>
<p:tagLst xmlns:p="http://schemas.openxmlformats.org/presentationml/2006/main">
  <p:tag name="AS_UNIQUEID" val="340"/>
</p:tagLst>
</file>

<file path=ppt/tags/tag176.xml><?xml version="1.0" encoding="utf-8"?>
<p:tagLst xmlns:p="http://schemas.openxmlformats.org/presentationml/2006/main">
  <p:tag name="AS_UNIQUEID" val="341"/>
</p:tagLst>
</file>

<file path=ppt/tags/tag177.xml><?xml version="1.0" encoding="utf-8"?>
<p:tagLst xmlns:p="http://schemas.openxmlformats.org/presentationml/2006/main">
  <p:tag name="AS_UNIQUEID" val="342"/>
</p:tagLst>
</file>

<file path=ppt/tags/tag178.xml><?xml version="1.0" encoding="utf-8"?>
<p:tagLst xmlns:p="http://schemas.openxmlformats.org/presentationml/2006/main">
  <p:tag name="AS_UNIQUEID" val="343"/>
</p:tagLst>
</file>

<file path=ppt/tags/tag179.xml><?xml version="1.0" encoding="utf-8"?>
<p:tagLst xmlns:p="http://schemas.openxmlformats.org/presentationml/2006/main">
  <p:tag name="AS_UNIQUEID" val="344"/>
</p:tagLst>
</file>

<file path=ppt/tags/tag180.xml><?xml version="1.0" encoding="utf-8"?>
<p:tagLst xmlns:p="http://schemas.openxmlformats.org/presentationml/2006/main">
  <p:tag name="AS_UNIQUEID" val="345"/>
</p:tagLst>
</file>

<file path=ppt/tags/tag181.xml><?xml version="1.0" encoding="utf-8"?>
<p:tagLst xmlns:p="http://schemas.openxmlformats.org/presentationml/2006/main">
  <p:tag name="AS_UNIQUEID" val="346"/>
</p:tagLst>
</file>

<file path=ppt/tags/tag182.xml><?xml version="1.0" encoding="utf-8"?>
<p:tagLst xmlns:p="http://schemas.openxmlformats.org/presentationml/2006/main">
  <p:tag name="AS_UNIQUEID" val="347"/>
</p:tagLst>
</file>

<file path=ppt/tags/tag183.xml><?xml version="1.0" encoding="utf-8"?>
<p:tagLst xmlns:p="http://schemas.openxmlformats.org/presentationml/2006/main">
  <p:tag name="AS_UNIQUEID" val="348"/>
</p:tagLst>
</file>

<file path=ppt/tags/tag184.xml><?xml version="1.0" encoding="utf-8"?>
<p:tagLst xmlns:p="http://schemas.openxmlformats.org/presentationml/2006/main">
  <p:tag name="AS_UNIQUEID" val="349"/>
</p:tagLst>
</file>

<file path=ppt/tags/tag185.xml><?xml version="1.0" encoding="utf-8"?>
<p:tagLst xmlns:p="http://schemas.openxmlformats.org/presentationml/2006/main">
  <p:tag name="AS_UNIQUEID" val="350"/>
</p:tagLst>
</file>

<file path=ppt/tags/tag186.xml><?xml version="1.0" encoding="utf-8"?>
<p:tagLst xmlns:p="http://schemas.openxmlformats.org/presentationml/2006/main">
  <p:tag name="AS_UNIQUEID" val="351"/>
</p:tagLst>
</file>

<file path=ppt/tags/tag187.xml><?xml version="1.0" encoding="utf-8"?>
<p:tagLst xmlns:p="http://schemas.openxmlformats.org/presentationml/2006/main">
  <p:tag name="AS_UNIQUEID" val="352"/>
</p:tagLst>
</file>

<file path=ppt/tags/tag188.xml><?xml version="1.0" encoding="utf-8"?>
<p:tagLst xmlns:p="http://schemas.openxmlformats.org/presentationml/2006/main">
  <p:tag name="AS_UNIQUEID" val="353"/>
</p:tagLst>
</file>

<file path=ppt/tags/tag189.xml><?xml version="1.0" encoding="utf-8"?>
<p:tagLst xmlns:p="http://schemas.openxmlformats.org/presentationml/2006/main">
  <p:tag name="AS_UNIQUEID" val="354"/>
</p:tagLst>
</file>

<file path=ppt/tags/tag190.xml><?xml version="1.0" encoding="utf-8"?>
<p:tagLst xmlns:p="http://schemas.openxmlformats.org/presentationml/2006/main">
  <p:tag name="AS_UNIQUEID" val="355"/>
</p:tagLst>
</file>

<file path=ppt/tags/tag191.xml><?xml version="1.0" encoding="utf-8"?>
<p:tagLst xmlns:p="http://schemas.openxmlformats.org/presentationml/2006/main">
  <p:tag name="AS_UNIQUEID" val="356"/>
</p:tagLst>
</file>

<file path=ppt/tags/tag192.xml><?xml version="1.0" encoding="utf-8"?>
<p:tagLst xmlns:p="http://schemas.openxmlformats.org/presentationml/2006/main">
  <p:tag name="AS_UNIQUEID" val="357"/>
</p:tagLst>
</file>

<file path=ppt/tags/tag193.xml><?xml version="1.0" encoding="utf-8"?>
<p:tagLst xmlns:p="http://schemas.openxmlformats.org/presentationml/2006/main">
  <p:tag name="AS_UNIQUEID" val="358"/>
</p:tagLst>
</file>

<file path=ppt/tags/tag194.xml><?xml version="1.0" encoding="utf-8"?>
<p:tagLst xmlns:p="http://schemas.openxmlformats.org/presentationml/2006/main">
  <p:tag name="AS_UNIQUEID" val="359"/>
</p:tagLst>
</file>

<file path=ppt/tags/tag195.xml><?xml version="1.0" encoding="utf-8"?>
<p:tagLst xmlns:p="http://schemas.openxmlformats.org/presentationml/2006/main">
  <p:tag name="AS_UNIQUEID" val="360"/>
</p:tagLst>
</file>

<file path=ppt/tags/tag196.xml><?xml version="1.0" encoding="utf-8"?>
<p:tagLst xmlns:p="http://schemas.openxmlformats.org/presentationml/2006/main">
  <p:tag name="AS_UNIQUEID" val="361"/>
</p:tagLst>
</file>

<file path=ppt/tags/tag197.xml><?xml version="1.0" encoding="utf-8"?>
<p:tagLst xmlns:p="http://schemas.openxmlformats.org/presentationml/2006/main">
  <p:tag name="AS_UNIQUEID" val="362"/>
</p:tagLst>
</file>

<file path=ppt/tags/tag198.xml><?xml version="1.0" encoding="utf-8"?>
<p:tagLst xmlns:p="http://schemas.openxmlformats.org/presentationml/2006/main">
  <p:tag name="AS_UNIQUEID" val="363"/>
</p:tagLst>
</file>

<file path=ppt/tags/tag199.xml><?xml version="1.0" encoding="utf-8"?>
<p:tagLst xmlns:p="http://schemas.openxmlformats.org/presentationml/2006/main">
  <p:tag name="AS_UNIQUEID" val="364"/>
</p:tagLst>
</file>

<file path=ppt/tags/tag200.xml><?xml version="1.0" encoding="utf-8"?>
<p:tagLst xmlns:p="http://schemas.openxmlformats.org/presentationml/2006/main">
  <p:tag name="AS_UNIQUEID" val="365"/>
</p:tagLst>
</file>

<file path=ppt/tags/tag201.xml><?xml version="1.0" encoding="utf-8"?>
<p:tagLst xmlns:p="http://schemas.openxmlformats.org/presentationml/2006/main">
  <p:tag name="AS_UNIQUEID" val="366"/>
</p:tagLst>
</file>

<file path=ppt/tags/tag202.xml><?xml version="1.0" encoding="utf-8"?>
<p:tagLst xmlns:p="http://schemas.openxmlformats.org/presentationml/2006/main">
  <p:tag name="AS_UNIQUEID" val="367"/>
</p:tagLst>
</file>

<file path=ppt/tags/tag203.xml><?xml version="1.0" encoding="utf-8"?>
<p:tagLst xmlns:p="http://schemas.openxmlformats.org/presentationml/2006/main">
  <p:tag name="AS_UNIQUEID" val="368"/>
</p:tagLst>
</file>

<file path=ppt/tags/tag204.xml><?xml version="1.0" encoding="utf-8"?>
<p:tagLst xmlns:p="http://schemas.openxmlformats.org/presentationml/2006/main">
  <p:tag name="AS_UNIQUEID" val="369"/>
</p:tagLst>
</file>

<file path=ppt/tags/tag205.xml><?xml version="1.0" encoding="utf-8"?>
<p:tagLst xmlns:p="http://schemas.openxmlformats.org/presentationml/2006/main">
  <p:tag name="AS_UNIQUEID" val="370"/>
</p:tagLst>
</file>

<file path=ppt/tags/tag206.xml><?xml version="1.0" encoding="utf-8"?>
<p:tagLst xmlns:p="http://schemas.openxmlformats.org/presentationml/2006/main">
  <p:tag name="AS_UNIQUEID" val="371"/>
</p:tagLst>
</file>

<file path=ppt/tags/tag207.xml><?xml version="1.0" encoding="utf-8"?>
<p:tagLst xmlns:p="http://schemas.openxmlformats.org/presentationml/2006/main">
  <p:tag name="AS_UNIQUEID" val="372"/>
</p:tagLst>
</file>

<file path=ppt/tags/tag208.xml><?xml version="1.0" encoding="utf-8"?>
<p:tagLst xmlns:p="http://schemas.openxmlformats.org/presentationml/2006/main">
  <p:tag name="AS_UNIQUEID" val="373"/>
</p:tagLst>
</file>

<file path=ppt/tags/tag209.xml><?xml version="1.0" encoding="utf-8"?>
<p:tagLst xmlns:p="http://schemas.openxmlformats.org/presentationml/2006/main">
  <p:tag name="AS_UNIQUEID" val="374"/>
</p:tagLst>
</file>

<file path=ppt/tags/tag210.xml><?xml version="1.0" encoding="utf-8"?>
<p:tagLst xmlns:p="http://schemas.openxmlformats.org/presentationml/2006/main">
  <p:tag name="AS_UNIQUEID" val="375"/>
</p:tagLst>
</file>

<file path=ppt/tags/tag211.xml><?xml version="1.0" encoding="utf-8"?>
<p:tagLst xmlns:p="http://schemas.openxmlformats.org/presentationml/2006/main">
  <p:tag name="AS_UNIQUEID" val="376"/>
</p:tagLst>
</file>

<file path=ppt/tags/tag212.xml><?xml version="1.0" encoding="utf-8"?>
<p:tagLst xmlns:p="http://schemas.openxmlformats.org/presentationml/2006/main">
  <p:tag name="AS_UNIQUEID" val="377"/>
</p:tagLst>
</file>

<file path=ppt/tags/tag213.xml><?xml version="1.0" encoding="utf-8"?>
<p:tagLst xmlns:p="http://schemas.openxmlformats.org/presentationml/2006/main">
  <p:tag name="AS_UNIQUEID" val="378"/>
</p:tagLst>
</file>

<file path=ppt/tags/tag214.xml><?xml version="1.0" encoding="utf-8"?>
<p:tagLst xmlns:p="http://schemas.openxmlformats.org/presentationml/2006/main">
  <p:tag name="AS_UNIQUEID" val="379"/>
</p:tagLst>
</file>

<file path=ppt/tags/tag215.xml><?xml version="1.0" encoding="utf-8"?>
<p:tagLst xmlns:p="http://schemas.openxmlformats.org/presentationml/2006/main">
  <p:tag name="AS_UNIQUEID" val="380"/>
</p:tagLst>
</file>

<file path=ppt/tags/tag216.xml><?xml version="1.0" encoding="utf-8"?>
<p:tagLst xmlns:p="http://schemas.openxmlformats.org/presentationml/2006/main">
  <p:tag name="AS_UNIQUEID" val="381"/>
</p:tagLst>
</file>

<file path=ppt/tags/tag217.xml><?xml version="1.0" encoding="utf-8"?>
<p:tagLst xmlns:p="http://schemas.openxmlformats.org/presentationml/2006/main">
  <p:tag name="AS_UNIQUEID" val="382"/>
</p:tagLst>
</file>

<file path=ppt/tags/tag218.xml><?xml version="1.0" encoding="utf-8"?>
<p:tagLst xmlns:p="http://schemas.openxmlformats.org/presentationml/2006/main">
  <p:tag name="AS_UNIQUEID" val="383"/>
</p:tagLst>
</file>

<file path=ppt/tags/tag219.xml><?xml version="1.0" encoding="utf-8"?>
<p:tagLst xmlns:p="http://schemas.openxmlformats.org/presentationml/2006/main">
  <p:tag name="AS_UNIQUEID" val="384"/>
</p:tagLst>
</file>

<file path=ppt/tags/tag220.xml><?xml version="1.0" encoding="utf-8"?>
<p:tagLst xmlns:p="http://schemas.openxmlformats.org/presentationml/2006/main">
  <p:tag name="AS_UNIQUEID" val="385"/>
</p:tagLst>
</file>

<file path=ppt/tags/tag221.xml><?xml version="1.0" encoding="utf-8"?>
<p:tagLst xmlns:p="http://schemas.openxmlformats.org/presentationml/2006/main">
  <p:tag name="AS_UNIQUEID" val="386"/>
</p:tagLst>
</file>

<file path=ppt/tags/tag222.xml><?xml version="1.0" encoding="utf-8"?>
<p:tagLst xmlns:p="http://schemas.openxmlformats.org/presentationml/2006/main">
  <p:tag name="AS_UNIQUEID" val="387"/>
</p:tagLst>
</file>

<file path=ppt/tags/tag223.xml><?xml version="1.0" encoding="utf-8"?>
<p:tagLst xmlns:p="http://schemas.openxmlformats.org/presentationml/2006/main">
  <p:tag name="AS_UNIQUEID" val="388"/>
</p:tagLst>
</file>

<file path=ppt/tags/tag224.xml><?xml version="1.0" encoding="utf-8"?>
<p:tagLst xmlns:p="http://schemas.openxmlformats.org/presentationml/2006/main">
  <p:tag name="AS_UNIQUEID" val="389"/>
</p:tagLst>
</file>

<file path=ppt/tags/tag225.xml><?xml version="1.0" encoding="utf-8"?>
<p:tagLst xmlns:p="http://schemas.openxmlformats.org/presentationml/2006/main">
  <p:tag name="AS_UNIQUEID" val="390"/>
</p:tagLst>
</file>

<file path=ppt/tags/tag226.xml><?xml version="1.0" encoding="utf-8"?>
<p:tagLst xmlns:p="http://schemas.openxmlformats.org/presentationml/2006/main">
  <p:tag name="AS_UNIQUEID" val="391"/>
</p:tagLst>
</file>

<file path=ppt/tags/tag227.xml><?xml version="1.0" encoding="utf-8"?>
<p:tagLst xmlns:p="http://schemas.openxmlformats.org/presentationml/2006/main">
  <p:tag name="AS_UNIQUEID" val="392"/>
</p:tagLst>
</file>

<file path=ppt/tags/tag228.xml><?xml version="1.0" encoding="utf-8"?>
<p:tagLst xmlns:p="http://schemas.openxmlformats.org/presentationml/2006/main">
  <p:tag name="AS_UNIQUEID" val="393"/>
</p:tagLst>
</file>

<file path=ppt/tags/tag229.xml><?xml version="1.0" encoding="utf-8"?>
<p:tagLst xmlns:p="http://schemas.openxmlformats.org/presentationml/2006/main">
  <p:tag name="AS_UNIQUEID" val="394"/>
</p:tagLst>
</file>

<file path=ppt/tags/tag230.xml><?xml version="1.0" encoding="utf-8"?>
<p:tagLst xmlns:p="http://schemas.openxmlformats.org/presentationml/2006/main">
  <p:tag name="AS_UNIQUEID" val="395"/>
</p:tagLst>
</file>

<file path=ppt/tags/tag231.xml><?xml version="1.0" encoding="utf-8"?>
<p:tagLst xmlns:p="http://schemas.openxmlformats.org/presentationml/2006/main">
  <p:tag name="AS_UNIQUEID" val="396"/>
</p:tagLst>
</file>

<file path=ppt/tags/tag232.xml><?xml version="1.0" encoding="utf-8"?>
<p:tagLst xmlns:p="http://schemas.openxmlformats.org/presentationml/2006/main">
  <p:tag name="AS_UNIQUEID" val="397"/>
</p:tagLst>
</file>

<file path=ppt/tags/tag233.xml><?xml version="1.0" encoding="utf-8"?>
<p:tagLst xmlns:p="http://schemas.openxmlformats.org/presentationml/2006/main">
  <p:tag name="AS_UNIQUEID" val="398"/>
</p:tagLst>
</file>

<file path=ppt/tags/tag234.xml><?xml version="1.0" encoding="utf-8"?>
<p:tagLst xmlns:p="http://schemas.openxmlformats.org/presentationml/2006/main">
  <p:tag name="AS_UNIQUEID" val="399"/>
</p:tagLst>
</file>

<file path=ppt/tags/tag235.xml><?xml version="1.0" encoding="utf-8"?>
<p:tagLst xmlns:p="http://schemas.openxmlformats.org/presentationml/2006/main">
  <p:tag name="AS_UNIQUEID" val="400"/>
</p:tagLst>
</file>

<file path=ppt/tags/tag236.xml><?xml version="1.0" encoding="utf-8"?>
<p:tagLst xmlns:p="http://schemas.openxmlformats.org/presentationml/2006/main">
  <p:tag name="AS_UNIQUEID" val="401"/>
</p:tagLst>
</file>

<file path=ppt/tags/tag237.xml><?xml version="1.0" encoding="utf-8"?>
<p:tagLst xmlns:p="http://schemas.openxmlformats.org/presentationml/2006/main">
  <p:tag name="AS_UNIQUEID" val="402"/>
</p:tagLst>
</file>

<file path=ppt/tags/tag238.xml><?xml version="1.0" encoding="utf-8"?>
<p:tagLst xmlns:p="http://schemas.openxmlformats.org/presentationml/2006/main">
  <p:tag name="AS_UNIQUEID" val="403"/>
</p:tagLst>
</file>

<file path=ppt/tags/tag239.xml><?xml version="1.0" encoding="utf-8"?>
<p:tagLst xmlns:p="http://schemas.openxmlformats.org/presentationml/2006/main">
  <p:tag name="AS_UNIQUEID" val="404"/>
</p:tagLst>
</file>

<file path=ppt/tags/tag240.xml><?xml version="1.0" encoding="utf-8"?>
<p:tagLst xmlns:p="http://schemas.openxmlformats.org/presentationml/2006/main">
  <p:tag name="AS_UNIQUEID" val="405"/>
</p:tagLst>
</file>

<file path=ppt/tags/tag241.xml><?xml version="1.0" encoding="utf-8"?>
<p:tagLst xmlns:p="http://schemas.openxmlformats.org/presentationml/2006/main">
  <p:tag name="AS_UNIQUEID" val="406"/>
</p:tagLst>
</file>

<file path=ppt/tags/tag242.xml><?xml version="1.0" encoding="utf-8"?>
<p:tagLst xmlns:p="http://schemas.openxmlformats.org/presentationml/2006/main">
  <p:tag name="AS_UNIQUEID" val="407"/>
</p:tagLst>
</file>

<file path=ppt/tags/tag243.xml><?xml version="1.0" encoding="utf-8"?>
<p:tagLst xmlns:p="http://schemas.openxmlformats.org/presentationml/2006/main">
  <p:tag name="AS_UNIQUEID" val="408"/>
</p:tagLst>
</file>

<file path=ppt/tags/tag244.xml><?xml version="1.0" encoding="utf-8"?>
<p:tagLst xmlns:p="http://schemas.openxmlformats.org/presentationml/2006/main">
  <p:tag name="AS_UNIQUEID" val="409"/>
</p:tagLst>
</file>

<file path=ppt/tags/tag245.xml><?xml version="1.0" encoding="utf-8"?>
<p:tagLst xmlns:p="http://schemas.openxmlformats.org/presentationml/2006/main">
  <p:tag name="AS_UNIQUEID" val="410"/>
</p:tagLst>
</file>

<file path=ppt/tags/tag246.xml><?xml version="1.0" encoding="utf-8"?>
<p:tagLst xmlns:p="http://schemas.openxmlformats.org/presentationml/2006/main">
  <p:tag name="AS_UNIQUEID" val="411"/>
</p:tagLst>
</file>

<file path=ppt/tags/tag247.xml><?xml version="1.0" encoding="utf-8"?>
<p:tagLst xmlns:p="http://schemas.openxmlformats.org/presentationml/2006/main">
  <p:tag name="AS_UNIQUEID" val="412"/>
</p:tagLst>
</file>

<file path=ppt/tags/tag248.xml><?xml version="1.0" encoding="utf-8"?>
<p:tagLst xmlns:p="http://schemas.openxmlformats.org/presentationml/2006/main">
  <p:tag name="AS_UNIQUEID" val="413"/>
</p:tagLst>
</file>

<file path=ppt/tags/tag249.xml><?xml version="1.0" encoding="utf-8"?>
<p:tagLst xmlns:p="http://schemas.openxmlformats.org/presentationml/2006/main">
  <p:tag name="AS_UNIQUEID" val="414"/>
</p:tagLst>
</file>

<file path=ppt/tags/tag250.xml><?xml version="1.0" encoding="utf-8"?>
<p:tagLst xmlns:p="http://schemas.openxmlformats.org/presentationml/2006/main">
  <p:tag name="AS_UNIQUEID" val="415"/>
</p:tagLst>
</file>

<file path=ppt/tags/tag251.xml><?xml version="1.0" encoding="utf-8"?>
<p:tagLst xmlns:p="http://schemas.openxmlformats.org/presentationml/2006/main">
  <p:tag name="AS_UNIQUEID" val="416"/>
</p:tagLst>
</file>

<file path=ppt/tags/tag252.xml><?xml version="1.0" encoding="utf-8"?>
<p:tagLst xmlns:p="http://schemas.openxmlformats.org/presentationml/2006/main">
  <p:tag name="AS_UNIQUEID" val="417"/>
</p:tagLst>
</file>

<file path=ppt/tags/tag253.xml><?xml version="1.0" encoding="utf-8"?>
<p:tagLst xmlns:p="http://schemas.openxmlformats.org/presentationml/2006/main">
  <p:tag name="AS_UNIQUEID" val="418"/>
</p:tagLst>
</file>

<file path=ppt/tags/tag254.xml><?xml version="1.0" encoding="utf-8"?>
<p:tagLst xmlns:p="http://schemas.openxmlformats.org/presentationml/2006/main">
  <p:tag name="AS_UNIQUEID" val="419"/>
</p:tagLst>
</file>

<file path=ppt/tags/tag255.xml><?xml version="1.0" encoding="utf-8"?>
<p:tagLst xmlns:p="http://schemas.openxmlformats.org/presentationml/2006/main">
  <p:tag name="AS_UNIQUEID" val="420"/>
</p:tagLst>
</file>

<file path=ppt/tags/tag256.xml><?xml version="1.0" encoding="utf-8"?>
<p:tagLst xmlns:p="http://schemas.openxmlformats.org/presentationml/2006/main">
  <p:tag name="AS_UNIQUEID" val="421"/>
</p:tagLst>
</file>

<file path=ppt/tags/tag257.xml><?xml version="1.0" encoding="utf-8"?>
<p:tagLst xmlns:p="http://schemas.openxmlformats.org/presentationml/2006/main">
  <p:tag name="AS_UNIQUEID" val="422"/>
</p:tagLst>
</file>

<file path=ppt/tags/tag258.xml><?xml version="1.0" encoding="utf-8"?>
<p:tagLst xmlns:p="http://schemas.openxmlformats.org/presentationml/2006/main">
  <p:tag name="AS_UNIQUEID" val="423"/>
</p:tagLst>
</file>

<file path=ppt/tags/tag259.xml><?xml version="1.0" encoding="utf-8"?>
<p:tagLst xmlns:p="http://schemas.openxmlformats.org/presentationml/2006/main">
  <p:tag name="AS_UNIQUEID" val="424"/>
</p:tagLst>
</file>

<file path=ppt/tags/tag260.xml><?xml version="1.0" encoding="utf-8"?>
<p:tagLst xmlns:p="http://schemas.openxmlformats.org/presentationml/2006/main">
  <p:tag name="AS_UNIQUEID" val="425"/>
</p:tagLst>
</file>

<file path=ppt/tags/tag261.xml><?xml version="1.0" encoding="utf-8"?>
<p:tagLst xmlns:p="http://schemas.openxmlformats.org/presentationml/2006/main">
  <p:tag name="AS_UNIQUEID" val="426"/>
</p:tagLst>
</file>

<file path=ppt/tags/tag262.xml><?xml version="1.0" encoding="utf-8"?>
<p:tagLst xmlns:p="http://schemas.openxmlformats.org/presentationml/2006/main">
  <p:tag name="AS_UNIQUEID" val="427"/>
</p:tagLst>
</file>

<file path=ppt/tags/tag263.xml><?xml version="1.0" encoding="utf-8"?>
<p:tagLst xmlns:p="http://schemas.openxmlformats.org/presentationml/2006/main">
  <p:tag name="AS_UNIQUEID" val="428"/>
</p:tagLst>
</file>

<file path=ppt/tags/tag264.xml><?xml version="1.0" encoding="utf-8"?>
<p:tagLst xmlns:p="http://schemas.openxmlformats.org/presentationml/2006/main">
  <p:tag name="AS_UNIQUEID" val="429"/>
</p:tagLst>
</file>

<file path=ppt/tags/tag265.xml><?xml version="1.0" encoding="utf-8"?>
<p:tagLst xmlns:p="http://schemas.openxmlformats.org/presentationml/2006/main">
  <p:tag name="AS_UNIQUEID" val="430"/>
</p:tagLst>
</file>

<file path=ppt/tags/tag266.xml><?xml version="1.0" encoding="utf-8"?>
<p:tagLst xmlns:p="http://schemas.openxmlformats.org/presentationml/2006/main">
  <p:tag name="AS_UNIQUEID" val="431"/>
</p:tagLst>
</file>

<file path=ppt/tags/tag267.xml><?xml version="1.0" encoding="utf-8"?>
<p:tagLst xmlns:p="http://schemas.openxmlformats.org/presentationml/2006/main">
  <p:tag name="AS_UNIQUEID" val="432"/>
</p:tagLst>
</file>

<file path=ppt/tags/tag268.xml><?xml version="1.0" encoding="utf-8"?>
<p:tagLst xmlns:p="http://schemas.openxmlformats.org/presentationml/2006/main">
  <p:tag name="AS_UNIQUEID" val="433"/>
</p:tagLst>
</file>

<file path=ppt/tags/tag269.xml><?xml version="1.0" encoding="utf-8"?>
<p:tagLst xmlns:p="http://schemas.openxmlformats.org/presentationml/2006/main">
  <p:tag name="AS_UNIQUEID" val="434"/>
</p:tagLst>
</file>

<file path=ppt/tags/tag270.xml><?xml version="1.0" encoding="utf-8"?>
<p:tagLst xmlns:p="http://schemas.openxmlformats.org/presentationml/2006/main">
  <p:tag name="AS_UNIQUEID" val="435"/>
</p:tagLst>
</file>

<file path=ppt/tags/tag271.xml><?xml version="1.0" encoding="utf-8"?>
<p:tagLst xmlns:p="http://schemas.openxmlformats.org/presentationml/2006/main">
  <p:tag name="AS_UNIQUEID" val="436"/>
</p:tagLst>
</file>

<file path=ppt/tags/tag272.xml><?xml version="1.0" encoding="utf-8"?>
<p:tagLst xmlns:p="http://schemas.openxmlformats.org/presentationml/2006/main">
  <p:tag name="AS_UNIQUEID" val="437"/>
</p:tagLst>
</file>

<file path=ppt/tags/tag273.xml><?xml version="1.0" encoding="utf-8"?>
<p:tagLst xmlns:p="http://schemas.openxmlformats.org/presentationml/2006/main">
  <p:tag name="AS_UNIQUEID" val="438"/>
</p:tagLst>
</file>

<file path=ppt/tags/tag274.xml><?xml version="1.0" encoding="utf-8"?>
<p:tagLst xmlns:p="http://schemas.openxmlformats.org/presentationml/2006/main">
  <p:tag name="AS_UNIQUEID" val="439"/>
</p:tagLst>
</file>

<file path=ppt/tags/tag275.xml><?xml version="1.0" encoding="utf-8"?>
<p:tagLst xmlns:p="http://schemas.openxmlformats.org/presentationml/2006/main">
  <p:tag name="AS_UNIQUEID" val="440"/>
</p:tagLst>
</file>

<file path=ppt/tags/tag276.xml><?xml version="1.0" encoding="utf-8"?>
<p:tagLst xmlns:p="http://schemas.openxmlformats.org/presentationml/2006/main">
  <p:tag name="AS_UNIQUEID" val="441"/>
</p:tagLst>
</file>

<file path=ppt/tags/tag277.xml><?xml version="1.0" encoding="utf-8"?>
<p:tagLst xmlns:p="http://schemas.openxmlformats.org/presentationml/2006/main">
  <p:tag name="AS_UNIQUEID" val="442"/>
</p:tagLst>
</file>

<file path=ppt/tags/tag278.xml><?xml version="1.0" encoding="utf-8"?>
<p:tagLst xmlns:p="http://schemas.openxmlformats.org/presentationml/2006/main">
  <p:tag name="AS_UNIQUEID" val="443"/>
</p:tagLst>
</file>

<file path=ppt/tags/tag279.xml><?xml version="1.0" encoding="utf-8"?>
<p:tagLst xmlns:p="http://schemas.openxmlformats.org/presentationml/2006/main">
  <p:tag name="AS_UNIQUEID" val="444"/>
</p:tagLst>
</file>

<file path=ppt/tags/tag280.xml><?xml version="1.0" encoding="utf-8"?>
<p:tagLst xmlns:p="http://schemas.openxmlformats.org/presentationml/2006/main">
  <p:tag name="AS_UNIQUEID" val="445"/>
</p:tagLst>
</file>

<file path=ppt/tags/tag281.xml><?xml version="1.0" encoding="utf-8"?>
<p:tagLst xmlns:p="http://schemas.openxmlformats.org/presentationml/2006/main">
  <p:tag name="AS_UNIQUEID" val="446"/>
</p:tagLst>
</file>

<file path=ppt/tags/tag282.xml><?xml version="1.0" encoding="utf-8"?>
<p:tagLst xmlns:p="http://schemas.openxmlformats.org/presentationml/2006/main">
  <p:tag name="AS_UNIQUEID" val="447"/>
</p:tagLst>
</file>

<file path=ppt/tags/tag283.xml><?xml version="1.0" encoding="utf-8"?>
<p:tagLst xmlns:p="http://schemas.openxmlformats.org/presentationml/2006/main">
  <p:tag name="AS_UNIQUEID" val="448"/>
</p:tagLst>
</file>

<file path=ppt/tags/tag284.xml><?xml version="1.0" encoding="utf-8"?>
<p:tagLst xmlns:p="http://schemas.openxmlformats.org/presentationml/2006/main">
  <p:tag name="AS_UNIQUEID" val="449"/>
</p:tagLst>
</file>

<file path=ppt/tags/tag285.xml><?xml version="1.0" encoding="utf-8"?>
<p:tagLst xmlns:p="http://schemas.openxmlformats.org/presentationml/2006/main">
  <p:tag name="AS_UNIQUEID" val="450"/>
</p:tagLst>
</file>

<file path=ppt/tags/tag286.xml><?xml version="1.0" encoding="utf-8"?>
<p:tagLst xmlns:p="http://schemas.openxmlformats.org/presentationml/2006/main">
  <p:tag name="AS_UNIQUEID" val="451"/>
</p:tagLst>
</file>

<file path=ppt/tags/tag287.xml><?xml version="1.0" encoding="utf-8"?>
<p:tagLst xmlns:p="http://schemas.openxmlformats.org/presentationml/2006/main">
  <p:tag name="AS_UNIQUEID" val="452"/>
</p:tagLst>
</file>

<file path=ppt/tags/tag288.xml><?xml version="1.0" encoding="utf-8"?>
<p:tagLst xmlns:p="http://schemas.openxmlformats.org/presentationml/2006/main">
  <p:tag name="AS_UNIQUEID" val="453"/>
</p:tagLst>
</file>

<file path=ppt/tags/tag289.xml><?xml version="1.0" encoding="utf-8"?>
<p:tagLst xmlns:p="http://schemas.openxmlformats.org/presentationml/2006/main">
  <p:tag name="AS_UNIQUEID" val="454"/>
</p:tagLst>
</file>

<file path=ppt/tags/tag290.xml><?xml version="1.0" encoding="utf-8"?>
<p:tagLst xmlns:p="http://schemas.openxmlformats.org/presentationml/2006/main">
  <p:tag name="AS_UNIQUEID" val="455"/>
</p:tagLst>
</file>

<file path=ppt/tags/tag291.xml><?xml version="1.0" encoding="utf-8"?>
<p:tagLst xmlns:p="http://schemas.openxmlformats.org/presentationml/2006/main">
  <p:tag name="AS_UNIQUEID" val="456"/>
</p:tagLst>
</file>

<file path=ppt/tags/tag292.xml><?xml version="1.0" encoding="utf-8"?>
<p:tagLst xmlns:p="http://schemas.openxmlformats.org/presentationml/2006/main">
  <p:tag name="AS_UNIQUEID" val="457"/>
</p:tagLst>
</file>

<file path=ppt/tags/tag293.xml><?xml version="1.0" encoding="utf-8"?>
<p:tagLst xmlns:p="http://schemas.openxmlformats.org/presentationml/2006/main">
  <p:tag name="AS_UNIQUEID" val="458"/>
</p:tagLst>
</file>

<file path=ppt/tags/tag294.xml><?xml version="1.0" encoding="utf-8"?>
<p:tagLst xmlns:p="http://schemas.openxmlformats.org/presentationml/2006/main">
  <p:tag name="AS_UNIQUEID" val="459"/>
</p:tagLst>
</file>

<file path=ppt/tags/tag295.xml><?xml version="1.0" encoding="utf-8"?>
<p:tagLst xmlns:p="http://schemas.openxmlformats.org/presentationml/2006/main">
  <p:tag name="AS_UNIQUEID" val="460"/>
</p:tagLst>
</file>

<file path=ppt/tags/tag296.xml><?xml version="1.0" encoding="utf-8"?>
<p:tagLst xmlns:p="http://schemas.openxmlformats.org/presentationml/2006/main">
  <p:tag name="AS_UNIQUEID" val="461"/>
</p:tagLst>
</file>

<file path=ppt/tags/tag297.xml><?xml version="1.0" encoding="utf-8"?>
<p:tagLst xmlns:p="http://schemas.openxmlformats.org/presentationml/2006/main">
  <p:tag name="AS_UNIQUEID" val="462"/>
</p:tagLst>
</file>

<file path=ppt/tags/tag298.xml><?xml version="1.0" encoding="utf-8"?>
<p:tagLst xmlns:p="http://schemas.openxmlformats.org/presentationml/2006/main">
  <p:tag name="AS_UNIQUEID" val="463"/>
</p:tagLst>
</file>

<file path=ppt/tags/tag299.xml><?xml version="1.0" encoding="utf-8"?>
<p:tagLst xmlns:p="http://schemas.openxmlformats.org/presentationml/2006/main">
  <p:tag name="AS_UNIQUEID" val="464"/>
</p:tagLst>
</file>

<file path=ppt/tags/tag300.xml><?xml version="1.0" encoding="utf-8"?>
<p:tagLst xmlns:p="http://schemas.openxmlformats.org/presentationml/2006/main">
  <p:tag name="AS_UNIQUEID" val="465"/>
</p:tagLst>
</file>

<file path=ppt/tags/tag301.xml><?xml version="1.0" encoding="utf-8"?>
<p:tagLst xmlns:p="http://schemas.openxmlformats.org/presentationml/2006/main">
  <p:tag name="AS_UNIQUEID" val="466"/>
</p:tagLst>
</file>

<file path=ppt/tags/tag302.xml><?xml version="1.0" encoding="utf-8"?>
<p:tagLst xmlns:p="http://schemas.openxmlformats.org/presentationml/2006/main">
  <p:tag name="AS_UNIQUEID" val="467"/>
</p:tagLst>
</file>

<file path=ppt/tags/tag303.xml><?xml version="1.0" encoding="utf-8"?>
<p:tagLst xmlns:p="http://schemas.openxmlformats.org/presentationml/2006/main">
  <p:tag name="AS_UNIQUEID" val="468"/>
</p:tagLst>
</file>

<file path=ppt/tags/tag304.xml><?xml version="1.0" encoding="utf-8"?>
<p:tagLst xmlns:p="http://schemas.openxmlformats.org/presentationml/2006/main">
  <p:tag name="AS_UNIQUEID" val="469"/>
</p:tagLst>
</file>

<file path=ppt/tags/tag305.xml><?xml version="1.0" encoding="utf-8"?>
<p:tagLst xmlns:p="http://schemas.openxmlformats.org/presentationml/2006/main">
  <p:tag name="AS_UNIQUEID" val="470"/>
</p:tagLst>
</file>

<file path=ppt/tags/tag306.xml><?xml version="1.0" encoding="utf-8"?>
<p:tagLst xmlns:p="http://schemas.openxmlformats.org/presentationml/2006/main">
  <p:tag name="AS_UNIQUEID" val="471"/>
</p:tagLst>
</file>

<file path=ppt/tags/tag307.xml><?xml version="1.0" encoding="utf-8"?>
<p:tagLst xmlns:p="http://schemas.openxmlformats.org/presentationml/2006/main">
  <p:tag name="AS_UNIQUEID" val="472"/>
</p:tagLst>
</file>

<file path=ppt/tags/tag308.xml><?xml version="1.0" encoding="utf-8"?>
<p:tagLst xmlns:p="http://schemas.openxmlformats.org/presentationml/2006/main">
  <p:tag name="AS_UNIQUEID" val="473"/>
</p:tagLst>
</file>

<file path=ppt/tags/tag309.xml><?xml version="1.0" encoding="utf-8"?>
<p:tagLst xmlns:p="http://schemas.openxmlformats.org/presentationml/2006/main">
  <p:tag name="AS_UNIQUEID" val="474"/>
</p:tagLst>
</file>

<file path=ppt/tags/tag310.xml><?xml version="1.0" encoding="utf-8"?>
<p:tagLst xmlns:p="http://schemas.openxmlformats.org/presentationml/2006/main">
  <p:tag name="AS_UNIQUEID" val="475"/>
</p:tagLst>
</file>

<file path=ppt/tags/tag311.xml><?xml version="1.0" encoding="utf-8"?>
<p:tagLst xmlns:p="http://schemas.openxmlformats.org/presentationml/2006/main">
  <p:tag name="AS_UNIQUEID" val="476"/>
</p:tagLst>
</file>

<file path=ppt/tags/tag312.xml><?xml version="1.0" encoding="utf-8"?>
<p:tagLst xmlns:p="http://schemas.openxmlformats.org/presentationml/2006/main">
  <p:tag name="AS_UNIQUEID" val="477"/>
</p:tagLst>
</file>

<file path=ppt/tags/tag313.xml><?xml version="1.0" encoding="utf-8"?>
<p:tagLst xmlns:p="http://schemas.openxmlformats.org/presentationml/2006/main">
  <p:tag name="AS_UNIQUEID" val="478"/>
</p:tagLst>
</file>

<file path=ppt/tags/tag314.xml><?xml version="1.0" encoding="utf-8"?>
<p:tagLst xmlns:p="http://schemas.openxmlformats.org/presentationml/2006/main">
  <p:tag name="AS_UNIQUEID" val="479"/>
</p:tagLst>
</file>

<file path=ppt/tags/tag315.xml><?xml version="1.0" encoding="utf-8"?>
<p:tagLst xmlns:p="http://schemas.openxmlformats.org/presentationml/2006/main">
  <p:tag name="AS_UNIQUEID" val="480"/>
</p:tagLst>
</file>

<file path=ppt/tags/tag316.xml><?xml version="1.0" encoding="utf-8"?>
<p:tagLst xmlns:p="http://schemas.openxmlformats.org/presentationml/2006/main">
  <p:tag name="AS_UNIQUEID" val="481"/>
</p:tagLst>
</file>

<file path=ppt/tags/tag317.xml><?xml version="1.0" encoding="utf-8"?>
<p:tagLst xmlns:p="http://schemas.openxmlformats.org/presentationml/2006/main">
  <p:tag name="AS_UNIQUEID" val="158"/>
</p:tagLst>
</file>

<file path=ppt/tags/tag318.xml><?xml version="1.0" encoding="utf-8"?>
<p:tagLst xmlns:p="http://schemas.openxmlformats.org/presentationml/2006/main">
  <p:tag name="AS_UNIQUEID" val="482"/>
</p:tagLst>
</file>

<file path=ppt/tags/tag319.xml><?xml version="1.0" encoding="utf-8"?>
<p:tagLst xmlns:p="http://schemas.openxmlformats.org/presentationml/2006/main">
  <p:tag name="AS_UNIQUEID" val="483"/>
  <p:tag name="KSO_WM_UNIT_TABLE_BEAUTIFY" val="smartTable{69d4be16-d71e-45fb-bb61-aa11e98121c6}"/>
</p:tagLst>
</file>

<file path=ppt/tags/tag320.xml><?xml version="1.0" encoding="utf-8"?>
<p:tagLst xmlns:p="http://schemas.openxmlformats.org/presentationml/2006/main">
  <p:tag name="AS_UNIQUEID" val="484"/>
  <p:tag name="KSO_WM_UNIT_TABLE_BEAUTIFY" val="smartTable{69d4be16-d71e-45fb-bb61-aa11e98121c6}"/>
</p:tagLst>
</file>

<file path=ppt/tags/tag321.xml><?xml version="1.0" encoding="utf-8"?>
<p:tagLst xmlns:p="http://schemas.openxmlformats.org/presentationml/2006/main">
  <p:tag name="AS_UNIQUEID" val="485"/>
</p:tagLst>
</file>

<file path=ppt/tags/tag322.xml><?xml version="1.0" encoding="utf-8"?>
<p:tagLst xmlns:p="http://schemas.openxmlformats.org/presentationml/2006/main">
  <p:tag name="AS_UNIQUEID" val="486"/>
</p:tagLst>
</file>

<file path=ppt/tags/tag323.xml><?xml version="1.0" encoding="utf-8"?>
<p:tagLst xmlns:p="http://schemas.openxmlformats.org/presentationml/2006/main">
  <p:tag name="AS_UNIQUEID" val="487"/>
</p:tagLst>
</file>

<file path=ppt/tags/tag324.xml><?xml version="1.0" encoding="utf-8"?>
<p:tagLst xmlns:p="http://schemas.openxmlformats.org/presentationml/2006/main">
  <p:tag name="AS_UNIQUEID" val="488"/>
</p:tagLst>
</file>

<file path=ppt/tags/tag325.xml><?xml version="1.0" encoding="utf-8"?>
<p:tagLst xmlns:p="http://schemas.openxmlformats.org/presentationml/2006/main">
  <p:tag name="AS_UNIQUEID" val="489"/>
</p:tagLst>
</file>

<file path=ppt/tags/tag326.xml><?xml version="1.0" encoding="utf-8"?>
<p:tagLst xmlns:p="http://schemas.openxmlformats.org/presentationml/2006/main">
  <p:tag name="AS_UNIQUEID" val="490"/>
</p:tagLst>
</file>

<file path=ppt/tags/tag327.xml><?xml version="1.0" encoding="utf-8"?>
<p:tagLst xmlns:p="http://schemas.openxmlformats.org/presentationml/2006/main">
  <p:tag name="AS_UNIQUEID" val="491"/>
</p:tagLst>
</file>

<file path=ppt/tags/tag328.xml><?xml version="1.0" encoding="utf-8"?>
<p:tagLst xmlns:p="http://schemas.openxmlformats.org/presentationml/2006/main">
  <p:tag name="AS_UNIQUEID" val="492"/>
</p:tagLst>
</file>

<file path=ppt/tags/tag329.xml><?xml version="1.0" encoding="utf-8"?>
<p:tagLst xmlns:p="http://schemas.openxmlformats.org/presentationml/2006/main">
  <p:tag name="AS_UNIQUEID" val="493"/>
</p:tagLst>
</file>

<file path=ppt/tags/tag330.xml><?xml version="1.0" encoding="utf-8"?>
<p:tagLst xmlns:p="http://schemas.openxmlformats.org/presentationml/2006/main">
  <p:tag name="AS_UNIQUEID" val="494"/>
</p:tagLst>
</file>

<file path=ppt/tags/tag331.xml><?xml version="1.0" encoding="utf-8"?>
<p:tagLst xmlns:p="http://schemas.openxmlformats.org/presentationml/2006/main">
  <p:tag name="AS_UNIQUEID" val="162"/>
</p:tagLst>
</file>

<file path=ppt/tags/tag332.xml><?xml version="1.0" encoding="utf-8"?>
<p:tagLst xmlns:p="http://schemas.openxmlformats.org/presentationml/2006/main">
  <p:tag name="AS_UNIQUEID" val="163"/>
</p:tagLst>
</file>

<file path=ppt/tags/tag333.xml><?xml version="1.0" encoding="utf-8"?>
<p:tagLst xmlns:p="http://schemas.openxmlformats.org/presentationml/2006/main">
  <p:tag name="AS_UNIQUEID" val="164"/>
</p:tagLst>
</file>

<file path=ppt/tags/tag334.xml><?xml version="1.0" encoding="utf-8"?>
<p:tagLst xmlns:p="http://schemas.openxmlformats.org/presentationml/2006/main">
  <p:tag name="AS_UNIQUEID" val="165"/>
</p:tagLst>
</file>

<file path=ppt/tags/tag335.xml><?xml version="1.0" encoding="utf-8"?>
<p:tagLst xmlns:p="http://schemas.openxmlformats.org/presentationml/2006/main">
  <p:tag name="AS_UNIQUEID" val="495"/>
</p:tagLst>
</file>

<file path=ppt/tags/tag336.xml><?xml version="1.0" encoding="utf-8"?>
<p:tagLst xmlns:p="http://schemas.openxmlformats.org/presentationml/2006/main">
  <p:tag name="AS_UNIQUEID" val="496"/>
</p:tagLst>
</file>

<file path=ppt/tags/tag337.xml><?xml version="1.0" encoding="utf-8"?>
<p:tagLst xmlns:p="http://schemas.openxmlformats.org/presentationml/2006/main">
  <p:tag name="AS_UNIQUEID" val="497"/>
</p:tagLst>
</file>

<file path=ppt/tags/tag338.xml><?xml version="1.0" encoding="utf-8"?>
<p:tagLst xmlns:p="http://schemas.openxmlformats.org/presentationml/2006/main">
  <p:tag name="AS_UNIQUEID" val="498"/>
</p:tagLst>
</file>

<file path=ppt/tags/tag339.xml><?xml version="1.0" encoding="utf-8"?>
<p:tagLst xmlns:p="http://schemas.openxmlformats.org/presentationml/2006/main">
  <p:tag name="AS_UNIQUEID" val="499"/>
</p:tagLst>
</file>

<file path=ppt/tags/tag340.xml><?xml version="1.0" encoding="utf-8"?>
<p:tagLst xmlns:p="http://schemas.openxmlformats.org/presentationml/2006/main">
  <p:tag name="AS_UNIQUEID" val="500"/>
</p:tagLst>
</file>

<file path=ppt/tags/tag341.xml><?xml version="1.0" encoding="utf-8"?>
<p:tagLst xmlns:p="http://schemas.openxmlformats.org/presentationml/2006/main">
  <p:tag name="AS_UNIQUEID" val="501"/>
</p:tagLst>
</file>

<file path=ppt/tags/tag342.xml><?xml version="1.0" encoding="utf-8"?>
<p:tagLst xmlns:p="http://schemas.openxmlformats.org/presentationml/2006/main">
  <p:tag name="AS_UNIQUEID" val="502"/>
</p:tagLst>
</file>

<file path=ppt/tags/tag343.xml><?xml version="1.0" encoding="utf-8"?>
<p:tagLst xmlns:p="http://schemas.openxmlformats.org/presentationml/2006/main">
  <p:tag name="AS_UNIQUEID" val="503"/>
</p:tagLst>
</file>

<file path=ppt/tags/tag344.xml><?xml version="1.0" encoding="utf-8"?>
<p:tagLst xmlns:p="http://schemas.openxmlformats.org/presentationml/2006/main">
  <p:tag name="AS_UNIQUEID" val="504"/>
</p:tagLst>
</file>

<file path=ppt/tags/tag345.xml><?xml version="1.0" encoding="utf-8"?>
<p:tagLst xmlns:p="http://schemas.openxmlformats.org/presentationml/2006/main">
  <p:tag name="AS_UNIQUEID" val="505"/>
</p:tagLst>
</file>

<file path=ppt/tags/tag346.xml><?xml version="1.0" encoding="utf-8"?>
<p:tagLst xmlns:p="http://schemas.openxmlformats.org/presentationml/2006/main">
  <p:tag name="AS_UNIQUEID" val="506"/>
</p:tagLst>
</file>

<file path=ppt/tags/tag347.xml><?xml version="1.0" encoding="utf-8"?>
<p:tagLst xmlns:p="http://schemas.openxmlformats.org/presentationml/2006/main">
  <p:tag name="AS_UNIQUEID" val="507"/>
</p:tagLst>
</file>

<file path=ppt/tags/tag348.xml><?xml version="1.0" encoding="utf-8"?>
<p:tagLst xmlns:p="http://schemas.openxmlformats.org/presentationml/2006/main">
  <p:tag name="AS_UNIQUEID" val="508"/>
</p:tagLst>
</file>

<file path=ppt/tags/tag349.xml><?xml version="1.0" encoding="utf-8"?>
<p:tagLst xmlns:p="http://schemas.openxmlformats.org/presentationml/2006/main">
  <p:tag name="AS_UNIQUEID" val="509"/>
</p:tagLst>
</file>

<file path=ppt/tags/tag350.xml><?xml version="1.0" encoding="utf-8"?>
<p:tagLst xmlns:p="http://schemas.openxmlformats.org/presentationml/2006/main">
  <p:tag name="AS_UNIQUEID" val="510"/>
</p:tagLst>
</file>

<file path=ppt/tags/tag351.xml><?xml version="1.0" encoding="utf-8"?>
<p:tagLst xmlns:p="http://schemas.openxmlformats.org/presentationml/2006/main">
  <p:tag name="AS_UNIQUEID" val="511"/>
</p:tagLst>
</file>

<file path=ppt/tags/tag352.xml><?xml version="1.0" encoding="utf-8"?>
<p:tagLst xmlns:p="http://schemas.openxmlformats.org/presentationml/2006/main">
  <p:tag name="AS_UNIQUEID" val="512"/>
</p:tagLst>
</file>

<file path=ppt/tags/tag353.xml><?xml version="1.0" encoding="utf-8"?>
<p:tagLst xmlns:p="http://schemas.openxmlformats.org/presentationml/2006/main">
  <p:tag name="AS_UNIQUEID" val="513"/>
</p:tagLst>
</file>

<file path=ppt/tags/tag354.xml><?xml version="1.0" encoding="utf-8"?>
<p:tagLst xmlns:p="http://schemas.openxmlformats.org/presentationml/2006/main">
  <p:tag name="AS_UNIQUEID" val="514"/>
</p:tagLst>
</file>

<file path=ppt/tags/tag355.xml><?xml version="1.0" encoding="utf-8"?>
<p:tagLst xmlns:p="http://schemas.openxmlformats.org/presentationml/2006/main">
  <p:tag name="AS_UNIQUEID" val="515"/>
</p:tagLst>
</file>

<file path=ppt/tags/tag356.xml><?xml version="1.0" encoding="utf-8"?>
<p:tagLst xmlns:p="http://schemas.openxmlformats.org/presentationml/2006/main">
  <p:tag name="AS_UNIQUEID" val="516"/>
</p:tagLst>
</file>

<file path=ppt/tags/tag357.xml><?xml version="1.0" encoding="utf-8"?>
<p:tagLst xmlns:p="http://schemas.openxmlformats.org/presentationml/2006/main">
  <p:tag name="AS_UNIQUEID" val="517"/>
</p:tagLst>
</file>

<file path=ppt/tags/tag358.xml><?xml version="1.0" encoding="utf-8"?>
<p:tagLst xmlns:p="http://schemas.openxmlformats.org/presentationml/2006/main">
  <p:tag name="AS_UNIQUEID" val="518"/>
</p:tagLst>
</file>

<file path=ppt/tags/tag359.xml><?xml version="1.0" encoding="utf-8"?>
<p:tagLst xmlns:p="http://schemas.openxmlformats.org/presentationml/2006/main">
  <p:tag name="AS_UNIQUEID" val="519"/>
</p:tagLst>
</file>

<file path=ppt/tags/tag360.xml><?xml version="1.0" encoding="utf-8"?>
<p:tagLst xmlns:p="http://schemas.openxmlformats.org/presentationml/2006/main">
  <p:tag name="AS_UNIQUEID" val="520"/>
</p:tagLst>
</file>

<file path=ppt/tags/tag361.xml><?xml version="1.0" encoding="utf-8"?>
<p:tagLst xmlns:p="http://schemas.openxmlformats.org/presentationml/2006/main">
  <p:tag name="AS_UNIQUEID" val="521"/>
</p:tagLst>
</file>

<file path=ppt/tags/tag362.xml><?xml version="1.0" encoding="utf-8"?>
<p:tagLst xmlns:p="http://schemas.openxmlformats.org/presentationml/2006/main">
  <p:tag name="AS_UNIQUEID" val="522"/>
</p:tagLst>
</file>

<file path=ppt/tags/tag363.xml><?xml version="1.0" encoding="utf-8"?>
<p:tagLst xmlns:p="http://schemas.openxmlformats.org/presentationml/2006/main">
  <p:tag name="AS_UNIQUEID" val="523"/>
</p:tagLst>
</file>

<file path=ppt/tags/tag364.xml><?xml version="1.0" encoding="utf-8"?>
<p:tagLst xmlns:p="http://schemas.openxmlformats.org/presentationml/2006/main">
  <p:tag name="AS_UNIQUEID" val="524"/>
</p:tagLst>
</file>

<file path=ppt/tags/tag365.xml><?xml version="1.0" encoding="utf-8"?>
<p:tagLst xmlns:p="http://schemas.openxmlformats.org/presentationml/2006/main">
  <p:tag name="AS_UNIQUEID" val="525"/>
</p:tagLst>
</file>

<file path=ppt/tags/tag366.xml><?xml version="1.0" encoding="utf-8"?>
<p:tagLst xmlns:p="http://schemas.openxmlformats.org/presentationml/2006/main">
  <p:tag name="AS_UNIQUEID" val="526"/>
</p:tagLst>
</file>

<file path=ppt/tags/tag367.xml><?xml version="1.0" encoding="utf-8"?>
<p:tagLst xmlns:p="http://schemas.openxmlformats.org/presentationml/2006/main">
  <p:tag name="AS_UNIQUEID" val="527"/>
</p:tagLst>
</file>

<file path=ppt/tags/tag368.xml><?xml version="1.0" encoding="utf-8"?>
<p:tagLst xmlns:p="http://schemas.openxmlformats.org/presentationml/2006/main">
  <p:tag name="AS_UNIQUEID" val="528"/>
</p:tagLst>
</file>

<file path=ppt/tags/tag369.xml><?xml version="1.0" encoding="utf-8"?>
<p:tagLst xmlns:p="http://schemas.openxmlformats.org/presentationml/2006/main">
  <p:tag name="AS_UNIQUEID" val="529"/>
</p:tagLst>
</file>

<file path=ppt/tags/tag370.xml><?xml version="1.0" encoding="utf-8"?>
<p:tagLst xmlns:p="http://schemas.openxmlformats.org/presentationml/2006/main">
  <p:tag name="AS_UNIQUEID" val="530"/>
</p:tagLst>
</file>

<file path=ppt/tags/tag371.xml><?xml version="1.0" encoding="utf-8"?>
<p:tagLst xmlns:p="http://schemas.openxmlformats.org/presentationml/2006/main">
  <p:tag name="AS_UNIQUEID" val="531"/>
</p:tagLst>
</file>

<file path=ppt/tags/tag372.xml><?xml version="1.0" encoding="utf-8"?>
<p:tagLst xmlns:p="http://schemas.openxmlformats.org/presentationml/2006/main">
  <p:tag name="AS_UNIQUEID" val="532"/>
</p:tagLst>
</file>

<file path=ppt/tags/tag373.xml><?xml version="1.0" encoding="utf-8"?>
<p:tagLst xmlns:p="http://schemas.openxmlformats.org/presentationml/2006/main">
  <p:tag name="AS_UNIQUEID" val="533"/>
</p:tagLst>
</file>

<file path=ppt/tags/tag374.xml><?xml version="1.0" encoding="utf-8"?>
<p:tagLst xmlns:p="http://schemas.openxmlformats.org/presentationml/2006/main">
  <p:tag name="AS_UNIQUEID" val="534"/>
</p:tagLst>
</file>

<file path=ppt/tags/tag375.xml><?xml version="1.0" encoding="utf-8"?>
<p:tagLst xmlns:p="http://schemas.openxmlformats.org/presentationml/2006/main">
  <p:tag name="AS_UNIQUEID" val="535"/>
</p:tagLst>
</file>

<file path=ppt/tags/tag376.xml><?xml version="1.0" encoding="utf-8"?>
<p:tagLst xmlns:p="http://schemas.openxmlformats.org/presentationml/2006/main">
  <p:tag name="AS_UNIQUEID" val="536"/>
</p:tagLst>
</file>

<file path=ppt/tags/tag377.xml><?xml version="1.0" encoding="utf-8"?>
<p:tagLst xmlns:p="http://schemas.openxmlformats.org/presentationml/2006/main">
  <p:tag name="AS_UNIQUEID" val="537"/>
</p:tagLst>
</file>

<file path=ppt/tags/tag378.xml><?xml version="1.0" encoding="utf-8"?>
<p:tagLst xmlns:p="http://schemas.openxmlformats.org/presentationml/2006/main">
  <p:tag name="AS_UNIQUEID" val="538"/>
</p:tagLst>
</file>

<file path=ppt/tags/tag379.xml><?xml version="1.0" encoding="utf-8"?>
<p:tagLst xmlns:p="http://schemas.openxmlformats.org/presentationml/2006/main">
  <p:tag name="AS_UNIQUEID" val="539"/>
</p:tagLst>
</file>

<file path=ppt/tags/tag380.xml><?xml version="1.0" encoding="utf-8"?>
<p:tagLst xmlns:p="http://schemas.openxmlformats.org/presentationml/2006/main">
  <p:tag name="AS_UNIQUEID" val="540"/>
</p:tagLst>
</file>

<file path=ppt/tags/tag381.xml><?xml version="1.0" encoding="utf-8"?>
<p:tagLst xmlns:p="http://schemas.openxmlformats.org/presentationml/2006/main">
  <p:tag name="AS_UNIQUEID" val="541"/>
</p:tagLst>
</file>

<file path=ppt/tags/tag382.xml><?xml version="1.0" encoding="utf-8"?>
<p:tagLst xmlns:p="http://schemas.openxmlformats.org/presentationml/2006/main">
  <p:tag name="AS_UNIQUEID" val="542"/>
</p:tagLst>
</file>

<file path=ppt/tags/tag383.xml><?xml version="1.0" encoding="utf-8"?>
<p:tagLst xmlns:p="http://schemas.openxmlformats.org/presentationml/2006/main">
  <p:tag name="AS_UNIQUEID" val="543"/>
</p:tagLst>
</file>

<file path=ppt/tags/tag384.xml><?xml version="1.0" encoding="utf-8"?>
<p:tagLst xmlns:p="http://schemas.openxmlformats.org/presentationml/2006/main">
  <p:tag name="AS_UNIQUEID" val="544"/>
</p:tagLst>
</file>

<file path=ppt/tags/tag385.xml><?xml version="1.0" encoding="utf-8"?>
<p:tagLst xmlns:p="http://schemas.openxmlformats.org/presentationml/2006/main">
  <p:tag name="AS_UNIQUEID" val="545"/>
</p:tagLst>
</file>

<file path=ppt/tags/tag386.xml><?xml version="1.0" encoding="utf-8"?>
<p:tagLst xmlns:p="http://schemas.openxmlformats.org/presentationml/2006/main">
  <p:tag name="AS_UNIQUEID" val="546"/>
</p:tagLst>
</file>

<file path=ppt/tags/tag387.xml><?xml version="1.0" encoding="utf-8"?>
<p:tagLst xmlns:p="http://schemas.openxmlformats.org/presentationml/2006/main">
  <p:tag name="AS_UNIQUEID" val="547"/>
</p:tagLst>
</file>

<file path=ppt/tags/tag388.xml><?xml version="1.0" encoding="utf-8"?>
<p:tagLst xmlns:p="http://schemas.openxmlformats.org/presentationml/2006/main">
  <p:tag name="AS_UNIQUEID" val="548"/>
</p:tagLst>
</file>

<file path=ppt/tags/tag389.xml><?xml version="1.0" encoding="utf-8"?>
<p:tagLst xmlns:p="http://schemas.openxmlformats.org/presentationml/2006/main">
  <p:tag name="AS_UNIQUEID" val="549"/>
</p:tagLst>
</file>

<file path=ppt/tags/tag390.xml><?xml version="1.0" encoding="utf-8"?>
<p:tagLst xmlns:p="http://schemas.openxmlformats.org/presentationml/2006/main">
  <p:tag name="AS_UNIQUEID" val="550"/>
</p:tagLst>
</file>

<file path=ppt/tags/tag39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151</Paragraphs>
  <Slides>16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31">
      <vt:lpstr>Arial</vt:lpstr>
      <vt:lpstr>宋体</vt:lpstr>
      <vt:lpstr>Cambria</vt:lpstr>
      <vt:lpstr>Calibri</vt:lpstr>
      <vt:lpstr>微软雅黑</vt:lpstr>
      <vt:lpstr>黑体</vt:lpstr>
      <vt:lpstr>Times New Roman</vt:lpstr>
      <vt:lpstr>Impact</vt:lpstr>
      <vt:lpstr>Tahoma</vt:lpstr>
      <vt:lpstr>Arial Black</vt:lpstr>
      <vt:lpstr>Wingdings</vt:lpstr>
      <vt:lpstr>楷体</vt:lpstr>
      <vt:lpstr>NEU-BZ-S92</vt:lpstr>
      <vt:lpstr>Courier New</vt:lpstr>
      <vt:lpstr>默认设计模板</vt:lpstr>
      <vt:lpstr>PowerPoint Presentation</vt:lpstr>
      <vt:lpstr>1、配平三原则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2021-08-23T14:34:44.413</cp:lastPrinted>
  <dcterms:created xsi:type="dcterms:W3CDTF">2021-08-23T14:34:44Z</dcterms:created>
  <dcterms:modified xsi:type="dcterms:W3CDTF">2021-08-23T06:34:45Z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