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82" r:id="rId2"/>
  </p:sldMasterIdLst>
  <p:notesMasterIdLst>
    <p:notesMasterId r:id="rId11"/>
  </p:notesMasterIdLst>
  <p:sldIdLst>
    <p:sldId id="256" r:id="rId3"/>
    <p:sldId id="271" r:id="rId4"/>
    <p:sldId id="280" r:id="rId5"/>
    <p:sldId id="279" r:id="rId6"/>
    <p:sldId id="281" r:id="rId7"/>
    <p:sldId id="282" r:id="rId8"/>
    <p:sldId id="272" r:id="rId9"/>
    <p:sldId id="273" r:id="rId10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buFont typeface="Arial" charset="0"/>
      <a:defRPr b="1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b="1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b="1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b="1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b="1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350D"/>
    <a:srgbClr val="FF6600"/>
    <a:srgbClr val="FE5230"/>
    <a:srgbClr val="CE5002"/>
    <a:srgbClr val="FFFCFB"/>
    <a:srgbClr val="FE7458"/>
    <a:srgbClr val="CC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581" autoAdjust="0"/>
  </p:normalViewPr>
  <p:slideViewPr>
    <p:cSldViewPr>
      <p:cViewPr varScale="1">
        <p:scale>
          <a:sx n="101" d="100"/>
          <a:sy n="101" d="100"/>
        </p:scale>
        <p:origin x="-675" y="-48"/>
      </p:cViewPr>
      <p:guideLst>
        <p:guide orient="horz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Header Placeholder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Calibri" pitchFamily="34" charset="0"/>
                <a:ea typeface="MS Gothic" pitchFamily="49" charset="-128"/>
              </a:defRPr>
            </a:lvl1pPr>
          </a:lstStyle>
          <a:p>
            <a:endParaRPr lang="en-US"/>
          </a:p>
        </p:txBody>
      </p:sp>
      <p:sp>
        <p:nvSpPr>
          <p:cNvPr id="4099" name="Date Placeholder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Calibri" pitchFamily="34" charset="0"/>
                <a:ea typeface="MS PGothic" pitchFamily="34" charset="-128"/>
              </a:defRPr>
            </a:lvl1pPr>
          </a:lstStyle>
          <a:p>
            <a:fld id="{61E86725-38C1-4BC3-B5C7-1DC439CB2113}" type="datetimeFigureOut">
              <a:rPr lang="ja-JP" altLang="en-US"/>
              <a:pPr/>
              <a:t>2018/7/10</a:t>
            </a:fld>
            <a:endParaRPr lang="en-US">
              <a:ea typeface="MS Gothic" pitchFamily="49" charset="-128"/>
            </a:endParaRPr>
          </a:p>
        </p:txBody>
      </p:sp>
      <p:sp>
        <p:nvSpPr>
          <p:cNvPr id="4100" name="Slide Image Placeholder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Notes Placeholder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2" name="Footer Placeholder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Calibri" pitchFamily="34" charset="0"/>
                <a:ea typeface="MS Gothic" pitchFamily="49" charset="-128"/>
              </a:defRPr>
            </a:lvl1pPr>
          </a:lstStyle>
          <a:p>
            <a:endParaRPr lang="en-US"/>
          </a:p>
        </p:txBody>
      </p:sp>
      <p:sp>
        <p:nvSpPr>
          <p:cNvPr id="4103" name="Slide Number Placeholder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Calibri" pitchFamily="34" charset="0"/>
                <a:ea typeface="MS Gothic" pitchFamily="49" charset="-128"/>
              </a:defRPr>
            </a:lvl1pPr>
          </a:lstStyle>
          <a:p>
            <a:fld id="{9284F97A-9B4A-4819-81CD-3A68B8C5079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138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F93672-5DFD-479E-A5FC-85FE57880F73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3AF2D0-B34D-4F18-8B2C-7C06E94C86C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742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804938F-9D51-4A39-9FE4-43A81268CB9A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95293E-18F5-49F8-8F07-68335A0801D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765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43EDAB-A728-4CC2-B012-77F13C16648C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D1C640-046E-4FBF-A206-9D50B682645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90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010305-1F7A-4F0B-A7A4-C23AFAAFC652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2CF4F-4616-437B-B787-E9FC7F7BB5C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025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635C34-61F9-4700-9855-707EC2BF8149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0DE237-0644-41C7-A60D-65A2B023D2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680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A7DB61-266E-493F-9A9D-FC3054FB7A01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6B81C-9F06-4CCF-8E6D-F8783F39CF8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573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BE04EA-8D7E-422E-AFEE-B337F062DC52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73C4E9-7028-43F8-A734-E4153991524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232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E192F4-997E-406D-9ECE-4E4D154DC7B7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61FDCF-F057-43D0-987A-10497035E2F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655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F5F97E-8F5E-4714-8A9F-B7F5FF47A3B1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81E50-53EF-4EE7-977F-18D661DE603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277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1C7E2A-458B-41DF-B636-EF5D1FDD8771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553CA8-1607-45F5-9B69-72011486E0A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790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6D59F0-D912-4992-8F3B-A4FFBA55A962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BA19AC-30DA-4314-842F-04C586E9FD7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958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8350A0FE-BE77-4E1E-B479-824618920C9F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E88CA7CA-5217-4CA6-8FD6-7711E0EDC4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3828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C25333FF-8DFA-4BE6-80D3-7BC6B9E5AD04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F057ABE3-2F04-4A71-A14F-E3C35BDD5A8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938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67C7DBB7-628C-49D4-939C-33C61F89960F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CB8E642D-23C2-443E-A492-CCFBDFDFEAA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5817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A9A160-0A3E-449A-B026-099691D1B36D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19394-E228-4FF7-81E0-B907C55668B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6821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A6778-0E69-4F91-A1DA-37451DA1919F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16778-F4B9-43B7-83A2-9D077F67A5F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197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0F22B3-A461-40F8-9F2F-F5EE2B6D4295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450503-44F8-45EB-936C-A64FA0BC462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6237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677FFEF-050A-4CA4-9B61-48CC6F8D0732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A53BD2-01C1-40AB-AA27-62471130933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5118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76A07B0-71AD-4D03-BE0C-FF2E7AB55FD0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9F30A-3AC2-468A-B31C-8A2BA72894A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5767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106025-55BD-4100-BE2E-A37008B76365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B7311B-924E-422B-B2DD-5CD43D6DF86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4847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546234-AADC-4ACD-8BF6-B96DC656AEFA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29E97-EEAC-4AF6-AA96-AF3A71B5843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0522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F2EFCD-C174-45FA-9034-613BEBD299FF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146E4-ADA6-4432-B560-4C0ACEF162C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4555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9F2034-8EEC-4251-8AD3-934D26CD213A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A9FA63-27EE-403D-99C9-04EA815B888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891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A6EE6F-3E89-4927-907A-41DED22F5F8D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AC86C5-A5C2-45F1-8AA7-6693BF9B250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7392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4E6B830-8702-4434-8EE8-BB3B3FECD750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154F99-12B2-44E2-A117-438FC2F7A32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922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7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单击此处编辑母版标题样式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单击此处编辑母版文本样式</a:t>
            </a:r>
          </a:p>
          <a:p>
            <a:pPr lvl="1"/>
            <a:r>
              <a:rPr lang="ja-JP" altLang="en-US" smtClean="0"/>
              <a:t>第二级</a:t>
            </a:r>
          </a:p>
          <a:p>
            <a:pPr lvl="2"/>
            <a:r>
              <a:rPr lang="ja-JP" altLang="en-US" smtClean="0"/>
              <a:t>第三级</a:t>
            </a:r>
          </a:p>
          <a:p>
            <a:pPr lvl="3"/>
            <a:r>
              <a:rPr lang="ja-JP" altLang="en-US" smtClean="0"/>
              <a:t>第四级</a:t>
            </a:r>
          </a:p>
          <a:p>
            <a:pPr lvl="4"/>
            <a:r>
              <a:rPr lang="ja-JP" altLang="en-US" smtClean="0"/>
              <a:t>第五级</a:t>
            </a:r>
          </a:p>
        </p:txBody>
      </p:sp>
      <p:sp>
        <p:nvSpPr>
          <p:cNvPr id="1028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rgbClr val="4B350D"/>
                </a:solidFill>
                <a:ea typeface="+mn-ea"/>
              </a:defRPr>
            </a:lvl1pPr>
          </a:lstStyle>
          <a:p>
            <a:fld id="{E950936D-44FD-4EAD-A851-6FFA94F00115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1029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rgbClr val="4B350D"/>
                </a:solidFill>
                <a:ea typeface="+mn-ea"/>
              </a:defRPr>
            </a:lvl1pPr>
          </a:lstStyle>
          <a:p>
            <a:endParaRPr lang="en-US"/>
          </a:p>
        </p:txBody>
      </p:sp>
      <p:sp>
        <p:nvSpPr>
          <p:cNvPr id="1030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rgbClr val="4B350D"/>
                </a:solidFill>
                <a:ea typeface="+mn-ea"/>
              </a:defRPr>
            </a:lvl1pPr>
          </a:lstStyle>
          <a:p>
            <a:fld id="{030B9C8F-B47E-4F48-A728-6EAA2E937F6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705" r:id="rId12"/>
    <p:sldLayoutId id="2147483706" r:id="rId13"/>
    <p:sldLayoutId id="2147483707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7"/>
        </a:buBlip>
        <a:defRPr sz="3200">
          <a:solidFill>
            <a:srgbClr val="4B350D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18"/>
        </a:buBlip>
        <a:defRPr sz="2800">
          <a:solidFill>
            <a:srgbClr val="4B350D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Blip>
          <a:blip r:embed="rId19"/>
        </a:buBlip>
        <a:defRPr sz="2400">
          <a:solidFill>
            <a:srgbClr val="4B350D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Blip>
          <a:blip r:embed="rId20"/>
        </a:buBlip>
        <a:defRPr sz="2000">
          <a:solidFill>
            <a:srgbClr val="4B350D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Blip>
          <a:blip r:embed="rId21"/>
        </a:buBlip>
        <a:defRPr sz="2000">
          <a:solidFill>
            <a:srgbClr val="4B350D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Blip>
          <a:blip r:embed="rId21"/>
        </a:buBlip>
        <a:defRPr sz="2000">
          <a:solidFill>
            <a:srgbClr val="4B350D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Blip>
          <a:blip r:embed="rId21"/>
        </a:buBlip>
        <a:defRPr sz="2000">
          <a:solidFill>
            <a:srgbClr val="4B350D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Blip>
          <a:blip r:embed="rId21"/>
        </a:buBlip>
        <a:defRPr sz="2000">
          <a:solidFill>
            <a:srgbClr val="4B350D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Blip>
          <a:blip r:embed="rId21"/>
        </a:buBlip>
        <a:defRPr sz="2000">
          <a:solidFill>
            <a:srgbClr val="4B350D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单击此处编辑母版标题样式</a:t>
            </a:r>
          </a:p>
        </p:txBody>
      </p:sp>
      <p:sp>
        <p:nvSpPr>
          <p:cNvPr id="2051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单击此处编辑母版文本样式</a:t>
            </a:r>
          </a:p>
          <a:p>
            <a:pPr lvl="1"/>
            <a:r>
              <a:rPr lang="ja-JP" altLang="en-US" smtClean="0"/>
              <a:t>第二级</a:t>
            </a:r>
          </a:p>
          <a:p>
            <a:pPr lvl="2"/>
            <a:r>
              <a:rPr lang="ja-JP" altLang="en-US" smtClean="0"/>
              <a:t>第三级</a:t>
            </a:r>
          </a:p>
          <a:p>
            <a:pPr lvl="3"/>
            <a:r>
              <a:rPr lang="ja-JP" altLang="en-US" smtClean="0"/>
              <a:t>第四级</a:t>
            </a:r>
          </a:p>
          <a:p>
            <a:pPr lvl="4"/>
            <a:r>
              <a:rPr lang="ja-JP" altLang="en-US" smtClean="0"/>
              <a:t>第五级</a:t>
            </a:r>
          </a:p>
        </p:txBody>
      </p:sp>
      <p:sp>
        <p:nvSpPr>
          <p:cNvPr id="2052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rgbClr val="4B350D"/>
                </a:solidFill>
                <a:ea typeface="+mn-ea"/>
              </a:defRPr>
            </a:lvl1pPr>
          </a:lstStyle>
          <a:p>
            <a:fld id="{42D2E8E5-9427-419D-B7AC-7D9061BBBEBD}" type="datetimeFigureOut">
              <a:rPr lang="ja-JP" altLang="en-US"/>
              <a:pPr/>
              <a:t>2018/7/10</a:t>
            </a:fld>
            <a:endParaRPr lang="en-US"/>
          </a:p>
        </p:txBody>
      </p:sp>
      <p:sp>
        <p:nvSpPr>
          <p:cNvPr id="2053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rgbClr val="4B350D"/>
                </a:solidFill>
                <a:ea typeface="+mn-ea"/>
              </a:defRPr>
            </a:lvl1pPr>
          </a:lstStyle>
          <a:p>
            <a:endParaRPr lang="en-US"/>
          </a:p>
        </p:txBody>
      </p:sp>
      <p:sp>
        <p:nvSpPr>
          <p:cNvPr id="2054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rgbClr val="4B350D"/>
                </a:solidFill>
                <a:ea typeface="+mn-ea"/>
              </a:defRPr>
            </a:lvl1pPr>
          </a:lstStyle>
          <a:p>
            <a:fld id="{3B64A131-EB87-44E4-8C56-5F495730AA8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4B350D"/>
          </a:solidFill>
          <a:latin typeface="Verdana" pitchFamily="34" charset="0"/>
          <a:ea typeface="MS Gothic" pitchFamily="49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3200">
          <a:solidFill>
            <a:srgbClr val="4B350D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800">
          <a:solidFill>
            <a:srgbClr val="4B350D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Blip>
          <a:blip r:embed="rId16"/>
        </a:buBlip>
        <a:defRPr sz="2400">
          <a:solidFill>
            <a:srgbClr val="4B350D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Blip>
          <a:blip r:embed="rId17"/>
        </a:buBlip>
        <a:defRPr sz="2000">
          <a:solidFill>
            <a:srgbClr val="4B350D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Blip>
          <a:blip r:embed="rId18"/>
        </a:buBlip>
        <a:defRPr sz="2000">
          <a:solidFill>
            <a:srgbClr val="4B350D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Blip>
          <a:blip r:embed="rId18"/>
        </a:buBlip>
        <a:defRPr sz="2000">
          <a:solidFill>
            <a:srgbClr val="4B350D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Blip>
          <a:blip r:embed="rId18"/>
        </a:buBlip>
        <a:defRPr sz="2000">
          <a:solidFill>
            <a:srgbClr val="4B350D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Blip>
          <a:blip r:embed="rId18"/>
        </a:buBlip>
        <a:defRPr sz="2000">
          <a:solidFill>
            <a:srgbClr val="4B350D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Blip>
          <a:blip r:embed="rId18"/>
        </a:buBlip>
        <a:defRPr sz="2000">
          <a:solidFill>
            <a:srgbClr val="4B350D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ctrTitle" idx="4294967295"/>
          </p:nvPr>
        </p:nvSpPr>
        <p:spPr>
          <a:xfrm>
            <a:off x="179388" y="1628775"/>
            <a:ext cx="8207375" cy="1470025"/>
          </a:xfrm>
        </p:spPr>
        <p:txBody>
          <a:bodyPr/>
          <a:lstStyle/>
          <a:p>
            <a:pPr eaLnBrk="1" hangingPunct="1"/>
            <a:r>
              <a:rPr lang="zh-CN" altLang="en-US" sz="7200" dirty="0" smtClean="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形的视觉印象</a:t>
            </a:r>
            <a:endParaRPr lang="zh-CN" altLang="en-US" sz="7200" dirty="0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3" name="Subtitle 2"/>
          <p:cNvSpPr>
            <a:spLocks noGrp="1"/>
          </p:cNvSpPr>
          <p:nvPr>
            <p:ph type="subTitle" idx="4294967295"/>
          </p:nvPr>
        </p:nvSpPr>
        <p:spPr>
          <a:xfrm>
            <a:off x="1411288" y="4124325"/>
            <a:ext cx="6400800" cy="175260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zh-CN" altLang="en-US" sz="2400" b="1" dirty="0" smtClean="0">
                <a:solidFill>
                  <a:schemeClr val="tx1"/>
                </a:solidFill>
                <a:latin typeface="宋体" charset="-122"/>
                <a:ea typeface="宋体" charset="-122"/>
              </a:rPr>
              <a:t>中山大学附属中学  田强</a:t>
            </a:r>
            <a:endParaRPr lang="zh-CN" altLang="en-US" sz="2400" b="1" dirty="0">
              <a:solidFill>
                <a:schemeClr val="tx1"/>
              </a:solidFill>
              <a:latin typeface="宋体" charset="-122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539388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</a:rPr>
              <a:t>绘画中的形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225278"/>
            <a:ext cx="7056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客观物象的轮廓在平面上呈现的外形</a:t>
            </a:r>
            <a:endParaRPr lang="zh-CN" altLang="en-US" sz="2000" dirty="0"/>
          </a:p>
        </p:txBody>
      </p:sp>
      <p:pic>
        <p:nvPicPr>
          <p:cNvPr id="7" name="Picture 5" descr="D:\教学\教学设计-课件\DSCN09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6264696" cy="411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D:\资源库\图文\绘画\油画\文艺复兴\《蒙娜丽莎》达芬奇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3744321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http://pic27.nipic.com/20130309/6634547_153554582145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3"/>
          <a:stretch/>
        </p:blipFill>
        <p:spPr bwMode="auto">
          <a:xfrm>
            <a:off x="4788024" y="548680"/>
            <a:ext cx="4100557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677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:\教学\教学设计-课件\DSCN091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7"/>
          <a:stretch/>
        </p:blipFill>
        <p:spPr bwMode="auto">
          <a:xfrm>
            <a:off x="2987824" y="600074"/>
            <a:ext cx="5183559" cy="541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55576" y="600074"/>
            <a:ext cx="24602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/>
              <a:t>瓜亚萨明（厄瓜多尔）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en-US" dirty="0" smtClean="0"/>
              <a:t>呐喊之手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338436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D:\资源库\图文\绘画\不可能的世界--荷兰埃舍尔版画\不可能的世界--荷兰著名版画埃舍尔作品经典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"/>
          <a:stretch/>
        </p:blipFill>
        <p:spPr bwMode="auto">
          <a:xfrm>
            <a:off x="179512" y="480094"/>
            <a:ext cx="7062365" cy="585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41876" y="4653136"/>
            <a:ext cx="17226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/>
              <a:t>埃舍尔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en-US" dirty="0" smtClean="0"/>
              <a:t>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16809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img7.ph.126.net/ZVsz99yosZPxWt4Q0MJ0PA==/65971511305186614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4664"/>
            <a:ext cx="4248472" cy="624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36096" y="5013176"/>
            <a:ext cx="259228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/>
              <a:t>丢勒（德）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en-US" dirty="0"/>
              <a:t>母亲的</a:t>
            </a:r>
            <a:r>
              <a:rPr lang="zh-CN" altLang="en-US" dirty="0" smtClean="0"/>
              <a:t>手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en-US" dirty="0"/>
              <a:t>石版画</a:t>
            </a:r>
          </a:p>
        </p:txBody>
      </p:sp>
    </p:spTree>
    <p:extLst>
      <p:ext uri="{BB962C8B-B14F-4D97-AF65-F5344CB8AC3E}">
        <p14:creationId xmlns:p14="http://schemas.microsoft.com/office/powerpoint/2010/main" val="30445733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539388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</a:rPr>
              <a:t>绘画中的形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1412776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物象的外轮廓在平面上具有封闭性的特征</a:t>
            </a:r>
            <a:endParaRPr lang="zh-CN" altLang="en-US" sz="2400" dirty="0"/>
          </a:p>
        </p:txBody>
      </p:sp>
      <p:pic>
        <p:nvPicPr>
          <p:cNvPr id="6" name="Picture 7" descr="D:\教学\教学设计-课件\DSCN09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88840"/>
            <a:ext cx="631008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84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9" name="Picture 3" descr="D:\教学\教学设计-课件\DSCN091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71"/>
          <a:stretch/>
        </p:blipFill>
        <p:spPr bwMode="auto">
          <a:xfrm>
            <a:off x="3131840" y="548680"/>
            <a:ext cx="5769248" cy="4694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6236" y="569107"/>
            <a:ext cx="2160240" cy="332398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FF0000"/>
                </a:solidFill>
              </a:rPr>
              <a:t>作业：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FF0000"/>
                </a:solidFill>
              </a:rPr>
              <a:t>认真观察自己的手，将其轮廓、结构画出来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84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t_092">
  <a:themeElements>
    <a:clrScheme name="ppt_092 1">
      <a:dk1>
        <a:srgbClr val="000000"/>
      </a:dk1>
      <a:lt1>
        <a:srgbClr val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FFFFFF"/>
      </a:accent3>
      <a:accent4>
        <a:srgbClr val="000000"/>
      </a:accent4>
      <a:accent5>
        <a:srgbClr val="B1BED5"/>
      </a:accent5>
      <a:accent6>
        <a:srgbClr val="497780"/>
      </a:accent6>
      <a:hlink>
        <a:srgbClr val="0080FF"/>
      </a:hlink>
      <a:folHlink>
        <a:srgbClr val="FF00FF"/>
      </a:folHlink>
    </a:clrScheme>
    <a:fontScheme name="ppt_092">
      <a:majorFont>
        <a:latin typeface="Verdana"/>
        <a:ea typeface="MS Gothic"/>
        <a:cs typeface=""/>
      </a:majorFont>
      <a:minorFont>
        <a:latin typeface="Verdana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charset="0"/>
          <a:buNone/>
          <a:tabLst/>
          <a:defRPr kumimoji="0" lang="ja-JP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charset="0"/>
          <a:buNone/>
          <a:tabLst/>
          <a:defRPr kumimoji="0" lang="ja-JP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charset="-122"/>
          </a:defRPr>
        </a:defPPr>
      </a:lstStyle>
    </a:lnDef>
  </a:objectDefaults>
  <a:extraClrSchemeLst>
    <a:extraClrScheme>
      <a:clrScheme name="ppt_092 1">
        <a:dk1>
          <a:srgbClr val="000000"/>
        </a:dk1>
        <a:lt1>
          <a:srgbClr val="FFFFFF"/>
        </a:lt1>
        <a:dk2>
          <a:srgbClr val="001B36"/>
        </a:dk2>
        <a:lt2>
          <a:srgbClr val="EDF8FE"/>
        </a:lt2>
        <a:accent1>
          <a:srgbClr val="477AB1"/>
        </a:accent1>
        <a:accent2>
          <a:srgbClr val="51848E"/>
        </a:accent2>
        <a:accent3>
          <a:srgbClr val="FFFFFF"/>
        </a:accent3>
        <a:accent4>
          <a:srgbClr val="000000"/>
        </a:accent4>
        <a:accent5>
          <a:srgbClr val="B1BED5"/>
        </a:accent5>
        <a:accent6>
          <a:srgbClr val="497780"/>
        </a:accent6>
        <a:hlink>
          <a:srgbClr val="0080FF"/>
        </a:hlink>
        <a:folHlink>
          <a:srgbClr val="FF00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ppt_092">
  <a:themeElements>
    <a:clrScheme name="1_ppt_092 1">
      <a:dk1>
        <a:srgbClr val="000000"/>
      </a:dk1>
      <a:lt1>
        <a:srgbClr val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FFFFFF"/>
      </a:accent3>
      <a:accent4>
        <a:srgbClr val="000000"/>
      </a:accent4>
      <a:accent5>
        <a:srgbClr val="B1BED5"/>
      </a:accent5>
      <a:accent6>
        <a:srgbClr val="497780"/>
      </a:accent6>
      <a:hlink>
        <a:srgbClr val="0080FF"/>
      </a:hlink>
      <a:folHlink>
        <a:srgbClr val="FF00FF"/>
      </a:folHlink>
    </a:clrScheme>
    <a:fontScheme name="1_ppt_092">
      <a:majorFont>
        <a:latin typeface="Verdana"/>
        <a:ea typeface="MS Gothic"/>
        <a:cs typeface=""/>
      </a:majorFont>
      <a:minorFont>
        <a:latin typeface="Verdana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charset="0"/>
          <a:buNone/>
          <a:tabLst/>
          <a:defRPr kumimoji="0" lang="ja-JP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charset="0"/>
          <a:buNone/>
          <a:tabLst/>
          <a:defRPr kumimoji="0" lang="ja-JP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charset="-122"/>
          </a:defRPr>
        </a:defPPr>
      </a:lstStyle>
    </a:lnDef>
  </a:objectDefaults>
  <a:extraClrSchemeLst>
    <a:extraClrScheme>
      <a:clrScheme name="1_ppt_092 1">
        <a:dk1>
          <a:srgbClr val="000000"/>
        </a:dk1>
        <a:lt1>
          <a:srgbClr val="FFFFFF"/>
        </a:lt1>
        <a:dk2>
          <a:srgbClr val="001B36"/>
        </a:dk2>
        <a:lt2>
          <a:srgbClr val="EDF8FE"/>
        </a:lt2>
        <a:accent1>
          <a:srgbClr val="477AB1"/>
        </a:accent1>
        <a:accent2>
          <a:srgbClr val="51848E"/>
        </a:accent2>
        <a:accent3>
          <a:srgbClr val="FFFFFF"/>
        </a:accent3>
        <a:accent4>
          <a:srgbClr val="000000"/>
        </a:accent4>
        <a:accent5>
          <a:srgbClr val="B1BED5"/>
        </a:accent5>
        <a:accent6>
          <a:srgbClr val="497780"/>
        </a:accent6>
        <a:hlink>
          <a:srgbClr val="0080FF"/>
        </a:hlink>
        <a:folHlink>
          <a:srgbClr val="FF00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ppt_092</Template>
  <TotalTime>1126</TotalTime>
  <Pages>0</Pages>
  <Words>75</Words>
  <Characters>0</Characters>
  <Application>Microsoft Office PowerPoint</Application>
  <DocSecurity>0</DocSecurity>
  <PresentationFormat>全屏显示(4:3)</PresentationFormat>
  <Lines>0</Lines>
  <Paragraphs>15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10" baseType="lpstr">
      <vt:lpstr>ppt_092</vt:lpstr>
      <vt:lpstr>1_ppt_092</vt:lpstr>
      <vt:lpstr>形的视觉印象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TIANQIANG</dc:creator>
  <cp:lastModifiedBy>田强</cp:lastModifiedBy>
  <cp:revision>75</cp:revision>
  <cp:lastPrinted>1899-12-30T00:00:00Z</cp:lastPrinted>
  <dcterms:created xsi:type="dcterms:W3CDTF">2010-03-19T11:41:58Z</dcterms:created>
  <dcterms:modified xsi:type="dcterms:W3CDTF">2018-07-10T14:50:32Z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TC103626582052</vt:lpwstr>
  </property>
  <property fmtid="{D5CDD505-2E9C-101B-9397-08002B2CF9AE}" pid="3" name="KSOProductBuildVer">
    <vt:lpwstr>2052-9.1.0.4249</vt:lpwstr>
  </property>
</Properties>
</file>