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5" r:id="rId4"/>
    <p:sldMasterId id="2147483687" r:id="rId5"/>
    <p:sldMasterId id="2147483700" r:id="rId6"/>
    <p:sldMasterId id="2147483712" r:id="rId7"/>
    <p:sldMasterId id="2147483724" r:id="rId8"/>
  </p:sldMasterIdLst>
  <p:notesMasterIdLst>
    <p:notesMasterId r:id="rId12"/>
  </p:notesMasterIdLst>
  <p:sldIdLst>
    <p:sldId id="256" r:id="rId9"/>
    <p:sldId id="306" r:id="rId10"/>
    <p:sldId id="333" r:id="rId11"/>
    <p:sldId id="335" r:id="rId13"/>
    <p:sldId id="336" r:id="rId14"/>
    <p:sldId id="342" r:id="rId15"/>
    <p:sldId id="337" r:id="rId16"/>
    <p:sldId id="343" r:id="rId17"/>
    <p:sldId id="339" r:id="rId18"/>
    <p:sldId id="348" r:id="rId19"/>
    <p:sldId id="349" r:id="rId20"/>
    <p:sldId id="357" r:id="rId21"/>
    <p:sldId id="358" r:id="rId22"/>
    <p:sldId id="359" r:id="rId23"/>
    <p:sldId id="350" r:id="rId24"/>
    <p:sldId id="329" r:id="rId25"/>
    <p:sldId id="346" r:id="rId26"/>
    <p:sldId id="345" r:id="rId27"/>
    <p:sldId id="285" r:id="rId28"/>
    <p:sldId id="286" r:id="rId29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0000"/>
    <a:srgbClr val="0000FF"/>
    <a:srgbClr val="3333FF"/>
    <a:srgbClr val="990099"/>
    <a:srgbClr val="000099"/>
    <a:srgbClr val="9900CC"/>
    <a:srgbClr val="9900FF"/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0660"/>
    <p:restoredTop sz="94672"/>
  </p:normalViewPr>
  <p:slideViewPr>
    <p:cSldViewPr snapToGrid="0" showGuides="1">
      <p:cViewPr varScale="1">
        <p:scale>
          <a:sx n="79" d="100"/>
          <a:sy n="79" d="100"/>
        </p:scale>
        <p:origin x="-6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1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0.xml"/><Relationship Id="rId28" Type="http://schemas.openxmlformats.org/officeDocument/2006/relationships/slide" Target="slides/slide19.xml"/><Relationship Id="rId27" Type="http://schemas.openxmlformats.org/officeDocument/2006/relationships/slide" Target="slides/slide18.xml"/><Relationship Id="rId26" Type="http://schemas.openxmlformats.org/officeDocument/2006/relationships/slide" Target="slides/slide17.xml"/><Relationship Id="rId25" Type="http://schemas.openxmlformats.org/officeDocument/2006/relationships/slide" Target="slides/slide16.xml"/><Relationship Id="rId24" Type="http://schemas.openxmlformats.org/officeDocument/2006/relationships/slide" Target="slides/slide15.xml"/><Relationship Id="rId23" Type="http://schemas.openxmlformats.org/officeDocument/2006/relationships/slide" Target="slides/slide14.xml"/><Relationship Id="rId22" Type="http://schemas.openxmlformats.org/officeDocument/2006/relationships/slide" Target="slides/slide13.xml"/><Relationship Id="rId21" Type="http://schemas.openxmlformats.org/officeDocument/2006/relationships/slide" Target="slides/slide12.xml"/><Relationship Id="rId20" Type="http://schemas.openxmlformats.org/officeDocument/2006/relationships/slide" Target="slides/slide11.xml"/><Relationship Id="rId2" Type="http://schemas.openxmlformats.org/officeDocument/2006/relationships/theme" Target="theme/theme1.xml"/><Relationship Id="rId19" Type="http://schemas.openxmlformats.org/officeDocument/2006/relationships/slide" Target="slides/slide10.xml"/><Relationship Id="rId18" Type="http://schemas.openxmlformats.org/officeDocument/2006/relationships/slide" Target="slides/slide9.xml"/><Relationship Id="rId17" Type="http://schemas.openxmlformats.org/officeDocument/2006/relationships/slide" Target="slides/slide8.xml"/><Relationship Id="rId16" Type="http://schemas.openxmlformats.org/officeDocument/2006/relationships/slide" Target="slides/slide7.xml"/><Relationship Id="rId15" Type="http://schemas.openxmlformats.org/officeDocument/2006/relationships/slide" Target="slides/slide6.xml"/><Relationship Id="rId14" Type="http://schemas.openxmlformats.org/officeDocument/2006/relationships/slide" Target="slides/slide5.xml"/><Relationship Id="rId13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3.xml"/><Relationship Id="rId10" Type="http://schemas.openxmlformats.org/officeDocument/2006/relationships/slide" Target="slides/slide2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9" Type="http://schemas.openxmlformats.org/officeDocument/2006/relationships/image" Target="../media/image19.emf"/><Relationship Id="rId8" Type="http://schemas.openxmlformats.org/officeDocument/2006/relationships/image" Target="../media/image18.emf"/><Relationship Id="rId7" Type="http://schemas.openxmlformats.org/officeDocument/2006/relationships/image" Target="../media/image17.emf"/><Relationship Id="rId6" Type="http://schemas.openxmlformats.org/officeDocument/2006/relationships/image" Target="../media/image16.emf"/><Relationship Id="rId5" Type="http://schemas.openxmlformats.org/officeDocument/2006/relationships/image" Target="../media/image15.emf"/><Relationship Id="rId4" Type="http://schemas.openxmlformats.org/officeDocument/2006/relationships/image" Target="../media/image14.emf"/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0" Type="http://schemas.openxmlformats.org/officeDocument/2006/relationships/image" Target="../media/image20.emf"/><Relationship Id="rId1" Type="http://schemas.openxmlformats.org/officeDocument/2006/relationships/image" Target="../media/image1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6" Type="http://schemas.openxmlformats.org/officeDocument/2006/relationships/image" Target="../media/image31.emf"/><Relationship Id="rId5" Type="http://schemas.openxmlformats.org/officeDocument/2006/relationships/image" Target="../media/image30.emf"/><Relationship Id="rId4" Type="http://schemas.openxmlformats.org/officeDocument/2006/relationships/image" Target="../media/image29.emf"/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image" Target="../media/image26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drawings/_rels/vmlDrawing11.vml.rels><?xml version="1.0" encoding="UTF-8" standalone="yes"?>
<Relationships xmlns="http://schemas.openxmlformats.org/package/2006/relationships"><Relationship Id="rId5" Type="http://schemas.openxmlformats.org/officeDocument/2006/relationships/image" Target="../media/image49.wmf"/><Relationship Id="rId4" Type="http://schemas.openxmlformats.org/officeDocument/2006/relationships/image" Target="../media/image48.wmf"/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6627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8675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9699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2771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Rectangle 2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p>
            <a:pPr lvl="0" eaLnBrk="1" hangingPunct="1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8066" name="标题 88065"/>
          <p:cNvSpPr>
            <a:spLocks noGrp="1" noRot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8067" name="副标题 88066"/>
          <p:cNvSpPr>
            <a:spLocks noGrp="1" noRot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88068" name="日期占位符 88067"/>
          <p:cNvSpPr>
            <a:spLocks noGrp="1"/>
          </p:cNvSpPr>
          <p:nvPr>
            <p:ph type="dt" sz="half" idx="2"/>
          </p:nvPr>
        </p:nvSpPr>
        <p:spPr>
          <a:xfrm>
            <a:off x="301625" y="607695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eaLnBrk="1" hangingPunct="1"/>
            <a:endParaRPr lang="zh-CN" altLang="en-US" dirty="0"/>
          </a:p>
        </p:txBody>
      </p:sp>
      <p:sp>
        <p:nvSpPr>
          <p:cNvPr id="88069" name="页脚占位符 88068"/>
          <p:cNvSpPr>
            <a:spLocks noGrp="1"/>
          </p:cNvSpPr>
          <p:nvPr>
            <p:ph type="ftr" sz="quarter" idx="3"/>
          </p:nvPr>
        </p:nvSpPr>
        <p:spPr>
          <a:xfrm>
            <a:off x="3124200" y="607695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eaLnBrk="1" hangingPunct="1"/>
            <a:endParaRPr lang="zh-CN" altLang="en-US" dirty="0"/>
          </a:p>
        </p:txBody>
      </p:sp>
      <p:sp>
        <p:nvSpPr>
          <p:cNvPr id="88070" name="灯片编号占位符 88069"/>
          <p:cNvSpPr>
            <a:spLocks noGrp="1"/>
          </p:cNvSpPr>
          <p:nvPr>
            <p:ph type="sldNum" sz="quarter" idx="4"/>
          </p:nvPr>
        </p:nvSpPr>
        <p:spPr>
          <a:xfrm>
            <a:off x="6553200" y="607695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84968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60583" y="1981200"/>
            <a:ext cx="4184968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9569" y="685800"/>
            <a:ext cx="2135981" cy="51816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84119" cy="51816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05474" name="组合 105473"/>
          <p:cNvGrpSpPr/>
          <p:nvPr/>
        </p:nvGrpSpPr>
        <p:grpSpPr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105475" name="组合 105474"/>
            <p:cNvGrpSpPr/>
            <p:nvPr/>
          </p:nvGrpSpPr>
          <p:grpSpPr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05476" name="矩形 105475"/>
              <p:cNvSpPr/>
              <p:nvPr/>
            </p:nvSpPr>
            <p:spPr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77" name="矩形 105476"/>
              <p:cNvSpPr/>
              <p:nvPr/>
            </p:nvSpPr>
            <p:spPr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105478" name="组合 105477"/>
            <p:cNvGrpSpPr/>
            <p:nvPr/>
          </p:nvGrpSpPr>
          <p:grpSpPr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5479" name="矩形 105478"/>
              <p:cNvSpPr/>
              <p:nvPr/>
            </p:nvSpPr>
            <p:spPr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0" name="矩形 105479"/>
              <p:cNvSpPr/>
              <p:nvPr/>
            </p:nvSpPr>
            <p:spPr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05481" name="矩形 105480"/>
            <p:cNvSpPr/>
            <p:nvPr/>
          </p:nvSpPr>
          <p:spPr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482" name="矩形 105481"/>
            <p:cNvSpPr/>
            <p:nvPr/>
          </p:nvSpPr>
          <p:spPr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483" name="矩形 105482"/>
            <p:cNvSpPr/>
            <p:nvPr/>
          </p:nvSpPr>
          <p:spPr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05484" name="标题 105483"/>
          <p:cNvSpPr>
            <a:spLocks noGrp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5485" name="副标题 105484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05486" name="日期占位符 105485"/>
          <p:cNvSpPr>
            <a:spLocks noGrp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eaLnBrk="1" hangingPunct="1">
              <a:buClrTx/>
            </a:pPr>
            <a:endParaRPr lang="zh-CN" altLang="en-US" dirty="0">
              <a:solidFill>
                <a:schemeClr val="bg2"/>
              </a:solidFill>
              <a:latin typeface="Tahoma" panose="020B0604030504040204" charset="0"/>
            </a:endParaRPr>
          </a:p>
        </p:txBody>
      </p:sp>
      <p:sp>
        <p:nvSpPr>
          <p:cNvPr id="105487" name="页脚占位符 105486"/>
          <p:cNvSpPr>
            <a:spLocks noGrp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eaLnBrk="1" hangingPunct="1">
              <a:buClrTx/>
            </a:pPr>
            <a:endParaRPr lang="zh-CN" altLang="en-US" dirty="0">
              <a:solidFill>
                <a:schemeClr val="bg2"/>
              </a:solidFill>
              <a:latin typeface="Tahoma" panose="020B0604030504040204" charset="0"/>
            </a:endParaRPr>
          </a:p>
        </p:txBody>
      </p:sp>
      <p:sp>
        <p:nvSpPr>
          <p:cNvPr id="105488" name="灯片编号占位符 105487"/>
          <p:cNvSpPr>
            <a:spLocks noGrp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eaLnBrk="1" hangingPunct="1">
              <a:buClrTx/>
            </a:pPr>
            <a:fld id="{9A0DB2DC-4C9A-4742-B13C-FB6460FD3503}" type="slidenum">
              <a:rPr lang="zh-CN" altLang="en-US" dirty="0">
                <a:solidFill>
                  <a:schemeClr val="bg2"/>
                </a:solidFill>
                <a:latin typeface="Tahoma" panose="020B0604030504040204" charset="0"/>
              </a:rPr>
            </a:fld>
            <a:endParaRPr lang="zh-CN" altLang="en-US" dirty="0">
              <a:solidFill>
                <a:schemeClr val="bg2"/>
              </a:solidFill>
              <a:latin typeface="Tahoma" panose="020B060403050404020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lrTx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lrTx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6612" y="2017713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lrTx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lrTx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lrTx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>
              <a:buClrTx/>
            </a:pPr>
            <a:fld id="{BB962C8B-B14F-4D97-AF65-F5344CB8AC3E}" type="datetime1">
              <a:rPr lang="zh-CN" altLang="en-US" dirty="0"/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lrTx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lrTx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lrTx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lrTx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1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40009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lrTx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16738" name="标题 116737"/>
          <p:cNvSpPr>
            <a:spLocks noGrp="1"/>
          </p:cNvSpPr>
          <p:nvPr>
            <p:ph type="ctrTitle"/>
          </p:nvPr>
        </p:nvSpPr>
        <p:spPr>
          <a:xfrm>
            <a:off x="2133600" y="1371600"/>
            <a:ext cx="6477000" cy="17526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 sz="5400"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16739" name="副标题 116738"/>
          <p:cNvSpPr>
            <a:spLocks noGrp="1"/>
          </p:cNvSpPr>
          <p:nvPr>
            <p:ph type="subTitle" idx="1"/>
          </p:nvPr>
        </p:nvSpPr>
        <p:spPr>
          <a:xfrm>
            <a:off x="2133600" y="3733800"/>
            <a:ext cx="6477000" cy="1981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16740" name="日期占位符 116739"/>
          <p:cNvSpPr>
            <a:spLocks noGrp="1"/>
          </p:cNvSpPr>
          <p:nvPr>
            <p:ph type="dt" sz="half" idx="2"/>
          </p:nvPr>
        </p:nvSpPr>
        <p:spPr>
          <a:xfrm>
            <a:off x="7086600" y="6248400"/>
            <a:ext cx="1524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eaLnBrk="1" hangingPunct="1"/>
            <a:endParaRPr lang="zh-CN" altLang="en-US" dirty="0"/>
          </a:p>
        </p:txBody>
      </p:sp>
      <p:sp>
        <p:nvSpPr>
          <p:cNvPr id="116741" name="页脚占位符 116740"/>
          <p:cNvSpPr>
            <a:spLocks noGrp="1"/>
          </p:cNvSpPr>
          <p:nvPr>
            <p:ph type="ftr" sz="quarter" idx="3"/>
          </p:nvPr>
        </p:nvSpPr>
        <p:spPr>
          <a:xfrm>
            <a:off x="38100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eaLnBrk="1" hangingPunct="1"/>
            <a:endParaRPr lang="zh-CN" altLang="en-US" dirty="0"/>
          </a:p>
        </p:txBody>
      </p:sp>
      <p:sp>
        <p:nvSpPr>
          <p:cNvPr id="116742" name="灯片编号占位符 116741"/>
          <p:cNvSpPr>
            <a:spLocks noGrp="1"/>
          </p:cNvSpPr>
          <p:nvPr>
            <p:ph type="sldNum" sz="quarter" idx="4"/>
          </p:nvPr>
        </p:nvSpPr>
        <p:spPr>
          <a:xfrm>
            <a:off x="2209800" y="6248400"/>
            <a:ext cx="12192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sp>
        <p:nvSpPr>
          <p:cNvPr id="116743" name="直接连接符 116742"/>
          <p:cNvSpPr/>
          <p:nvPr/>
        </p:nvSpPr>
        <p:spPr>
          <a:xfrm>
            <a:off x="1905000" y="1219200"/>
            <a:ext cx="0" cy="2057400"/>
          </a:xfrm>
          <a:prstGeom prst="line">
            <a:avLst/>
          </a:prstGeom>
          <a:ln w="34925" cap="flat" cmpd="sng">
            <a:solidFill>
              <a:schemeClr val="tx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6744" name="椭圆 116743"/>
          <p:cNvSpPr/>
          <p:nvPr/>
        </p:nvSpPr>
        <p:spPr>
          <a:xfrm>
            <a:off x="163513" y="2103438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/>
          <a:p>
            <a:pPr lvl="0" algn="ctr" eaLnBrk="1" hangingPunct="1">
              <a:buClrTx/>
            </a:pP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6745" name="椭圆 116744"/>
          <p:cNvSpPr/>
          <p:nvPr/>
        </p:nvSpPr>
        <p:spPr>
          <a:xfrm>
            <a:off x="739775" y="2105025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lvl="0" algn="ctr" eaLnBrk="1" hangingPunct="1">
              <a:buClrTx/>
            </a:pP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6746" name="椭圆 116745"/>
          <p:cNvSpPr/>
          <p:nvPr/>
        </p:nvSpPr>
        <p:spPr>
          <a:xfrm>
            <a:off x="1317625" y="2105025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wrap="none" anchor="ctr"/>
          <a:p>
            <a:pPr lvl="0" algn="ctr" eaLnBrk="1" hangingPunct="1">
              <a:buClrTx/>
            </a:pP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24000" y="1905000"/>
            <a:ext cx="343509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99304" y="1905000"/>
            <a:ext cx="343509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81800" y="190500"/>
            <a:ext cx="1752600" cy="58293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24000" y="190500"/>
            <a:ext cx="5156200" cy="58293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5" Type="http://schemas.openxmlformats.org/officeDocument/2006/relationships/image" Target="../media/image2.jpeg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4.xml"/><Relationship Id="rId8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1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3" Type="http://schemas.openxmlformats.org/officeDocument/2006/relationships/theme" Target="../theme/theme3.xml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5.xml"/><Relationship Id="rId8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2.xml"/><Relationship Id="rId5" Type="http://schemas.openxmlformats.org/officeDocument/2006/relationships/slideLayout" Target="../slideLayouts/slideLayout41.xml"/><Relationship Id="rId4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9.xml"/><Relationship Id="rId2" Type="http://schemas.openxmlformats.org/officeDocument/2006/relationships/slideLayout" Target="../slideLayouts/slideLayout38.xml"/><Relationship Id="rId14" Type="http://schemas.openxmlformats.org/officeDocument/2006/relationships/theme" Target="../theme/theme4.xml"/><Relationship Id="rId13" Type="http://schemas.openxmlformats.org/officeDocument/2006/relationships/image" Target="../media/image5.jpeg"/><Relationship Id="rId12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6.xml"/><Relationship Id="rId1" Type="http://schemas.openxmlformats.org/officeDocument/2006/relationships/slideLayout" Target="../slideLayouts/slideLayout37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7.xml"/><Relationship Id="rId8" Type="http://schemas.openxmlformats.org/officeDocument/2006/relationships/slideLayout" Target="../slideLayouts/slideLayout56.xml"/><Relationship Id="rId7" Type="http://schemas.openxmlformats.org/officeDocument/2006/relationships/slideLayout" Target="../slideLayouts/slideLayout55.xml"/><Relationship Id="rId6" Type="http://schemas.openxmlformats.org/officeDocument/2006/relationships/slideLayout" Target="../slideLayouts/slideLayout54.xml"/><Relationship Id="rId5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2.xml"/><Relationship Id="rId3" Type="http://schemas.openxmlformats.org/officeDocument/2006/relationships/slideLayout" Target="../slideLayouts/slideLayout51.xml"/><Relationship Id="rId2" Type="http://schemas.openxmlformats.org/officeDocument/2006/relationships/slideLayout" Target="../slideLayouts/slideLayout50.xml"/><Relationship Id="rId12" Type="http://schemas.openxmlformats.org/officeDocument/2006/relationships/theme" Target="../theme/theme5.xml"/><Relationship Id="rId11" Type="http://schemas.openxmlformats.org/officeDocument/2006/relationships/slideLayout" Target="../slideLayouts/slideLayout59.xml"/><Relationship Id="rId10" Type="http://schemas.openxmlformats.org/officeDocument/2006/relationships/slideLayout" Target="../slideLayouts/slideLayout58.xml"/><Relationship Id="rId1" Type="http://schemas.openxmlformats.org/officeDocument/2006/relationships/slideLayout" Target="../slideLayouts/slideLayout49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8.xml"/><Relationship Id="rId8" Type="http://schemas.openxmlformats.org/officeDocument/2006/relationships/slideLayout" Target="../slideLayouts/slideLayout67.xml"/><Relationship Id="rId7" Type="http://schemas.openxmlformats.org/officeDocument/2006/relationships/slideLayout" Target="../slideLayouts/slideLayout66.xml"/><Relationship Id="rId6" Type="http://schemas.openxmlformats.org/officeDocument/2006/relationships/slideLayout" Target="../slideLayouts/slideLayout65.xml"/><Relationship Id="rId5" Type="http://schemas.openxmlformats.org/officeDocument/2006/relationships/slideLayout" Target="../slideLayouts/slideLayout64.xml"/><Relationship Id="rId4" Type="http://schemas.openxmlformats.org/officeDocument/2006/relationships/slideLayout" Target="../slideLayouts/slideLayout63.xml"/><Relationship Id="rId3" Type="http://schemas.openxmlformats.org/officeDocument/2006/relationships/slideLayout" Target="../slideLayouts/slideLayout62.xml"/><Relationship Id="rId2" Type="http://schemas.openxmlformats.org/officeDocument/2006/relationships/slideLayout" Target="../slideLayouts/slideLayout61.xml"/><Relationship Id="rId12" Type="http://schemas.openxmlformats.org/officeDocument/2006/relationships/theme" Target="../theme/theme6.xml"/><Relationship Id="rId11" Type="http://schemas.openxmlformats.org/officeDocument/2006/relationships/slideLayout" Target="../slideLayouts/slideLayout70.xml"/><Relationship Id="rId10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0.xml"/></Relationships>
</file>

<file path=ppt/slideMasters/_rels/slideMaster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9.xml"/><Relationship Id="rId8" Type="http://schemas.openxmlformats.org/officeDocument/2006/relationships/slideLayout" Target="../slideLayouts/slideLayout78.xml"/><Relationship Id="rId7" Type="http://schemas.openxmlformats.org/officeDocument/2006/relationships/slideLayout" Target="../slideLayouts/slideLayout77.xml"/><Relationship Id="rId6" Type="http://schemas.openxmlformats.org/officeDocument/2006/relationships/slideLayout" Target="../slideLayouts/slideLayout76.xml"/><Relationship Id="rId5" Type="http://schemas.openxmlformats.org/officeDocument/2006/relationships/slideLayout" Target="../slideLayouts/slideLayout75.xml"/><Relationship Id="rId4" Type="http://schemas.openxmlformats.org/officeDocument/2006/relationships/slideLayout" Target="../slideLayouts/slideLayout74.xml"/><Relationship Id="rId3" Type="http://schemas.openxmlformats.org/officeDocument/2006/relationships/slideLayout" Target="../slideLayouts/slideLayout73.xml"/><Relationship Id="rId2" Type="http://schemas.openxmlformats.org/officeDocument/2006/relationships/slideLayout" Target="../slideLayouts/slideLayout72.xml"/><Relationship Id="rId12" Type="http://schemas.openxmlformats.org/officeDocument/2006/relationships/theme" Target="../theme/theme7.xml"/><Relationship Id="rId11" Type="http://schemas.openxmlformats.org/officeDocument/2006/relationships/slideLayout" Target="../slideLayouts/slideLayout81.xml"/><Relationship Id="rId10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ransition/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7042" name="标题 87041"/>
          <p:cNvSpPr>
            <a:spLocks noGrp="1" noRot="1"/>
          </p:cNvSpPr>
          <p:nvPr>
            <p:ph type="title"/>
          </p:nvPr>
        </p:nvSpPr>
        <p:spPr>
          <a:xfrm>
            <a:off x="301625" y="6858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7043" name="文本占位符 87042"/>
          <p:cNvSpPr>
            <a:spLocks noGrp="1" noRot="1"/>
          </p:cNvSpPr>
          <p:nvPr>
            <p:ph type="body" idx="1"/>
          </p:nvPr>
        </p:nvSpPr>
        <p:spPr>
          <a:xfrm>
            <a:off x="304800" y="1981200"/>
            <a:ext cx="8540750" cy="3886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87044" name="日期占位符 87043"/>
          <p:cNvSpPr>
            <a:spLocks noGrp="1"/>
          </p:cNvSpPr>
          <p:nvPr>
            <p:ph type="dt" sz="half" idx="2"/>
          </p:nvPr>
        </p:nvSpPr>
        <p:spPr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eaLnBrk="1" hangingPunct="1"/>
            <a:endParaRPr lang="zh-CN" altLang="en-US" dirty="0"/>
          </a:p>
        </p:txBody>
      </p:sp>
      <p:sp>
        <p:nvSpPr>
          <p:cNvPr id="87045" name="页脚占位符 87044"/>
          <p:cNvSpPr>
            <a:spLocks noGrp="1"/>
          </p:cNvSpPr>
          <p:nvPr>
            <p:ph type="ftr" sz="quarter" idx="3"/>
          </p:nvPr>
        </p:nvSpPr>
        <p:spPr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eaLnBrk="1" hangingPunct="1"/>
            <a:endParaRPr lang="zh-CN" altLang="en-US" dirty="0"/>
          </a:p>
        </p:txBody>
      </p:sp>
      <p:sp>
        <p:nvSpPr>
          <p:cNvPr id="87046" name="灯片编号占位符 87045"/>
          <p:cNvSpPr>
            <a:spLocks noGrp="1"/>
          </p:cNvSpPr>
          <p:nvPr>
            <p:ph type="sldNum" sz="quarter" idx="4"/>
          </p:nvPr>
        </p:nvSpPr>
        <p:spPr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4450" name="矩形 104449"/>
          <p:cNvSpPr/>
          <p:nvPr/>
        </p:nvSpPr>
        <p:spPr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wrap="none" anchor="ctr"/>
          <a:p>
            <a:pPr lvl="0" algn="ctr" eaLnBrk="1" hangingPunct="1">
              <a:buClrTx/>
            </a:pPr>
            <a:endParaRPr lang="zh-CN" altLang="en-US" dirty="0">
              <a:latin typeface="Tahoma" panose="020B0604030504040204" charset="0"/>
              <a:ea typeface="宋体" panose="02010600030101010101" pitchFamily="2" charset="-122"/>
            </a:endParaRPr>
          </a:p>
        </p:txBody>
      </p:sp>
      <p:sp>
        <p:nvSpPr>
          <p:cNvPr id="104451" name="矩形 104450"/>
          <p:cNvSpPr/>
          <p:nvPr/>
        </p:nvSpPr>
        <p:spPr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p>
            <a:pPr lvl="0" algn="ctr" eaLnBrk="1" hangingPunct="1">
              <a:buClrTx/>
            </a:pPr>
            <a:endParaRPr lang="zh-CN" altLang="en-US" dirty="0">
              <a:latin typeface="Tahoma" panose="020B0604030504040204" charset="0"/>
              <a:ea typeface="宋体" panose="02010600030101010101" pitchFamily="2" charset="-122"/>
            </a:endParaRPr>
          </a:p>
        </p:txBody>
      </p:sp>
      <p:sp>
        <p:nvSpPr>
          <p:cNvPr id="104452" name="矩形 104451"/>
          <p:cNvSpPr/>
          <p:nvPr/>
        </p:nvSpPr>
        <p:spPr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</a:ln>
        </p:spPr>
        <p:txBody>
          <a:bodyPr wrap="none" anchor="ctr"/>
          <a:p>
            <a:pPr lvl="0" algn="ctr" eaLnBrk="1" hangingPunct="1">
              <a:buClrTx/>
            </a:pPr>
            <a:endParaRPr lang="zh-CN" altLang="en-US" dirty="0">
              <a:latin typeface="Tahoma" panose="020B0604030504040204" charset="0"/>
              <a:ea typeface="宋体" panose="02010600030101010101" pitchFamily="2" charset="-122"/>
            </a:endParaRPr>
          </a:p>
        </p:txBody>
      </p:sp>
      <p:sp>
        <p:nvSpPr>
          <p:cNvPr id="104453" name="矩形 104452"/>
          <p:cNvSpPr/>
          <p:nvPr/>
        </p:nvSpPr>
        <p:spPr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p>
            <a:pPr lvl="0" algn="ctr" eaLnBrk="1" hangingPunct="1">
              <a:buClrTx/>
            </a:pPr>
            <a:endParaRPr lang="zh-CN" altLang="en-US" dirty="0">
              <a:latin typeface="Tahoma" panose="020B0604030504040204" charset="0"/>
              <a:ea typeface="宋体" panose="02010600030101010101" pitchFamily="2" charset="-122"/>
            </a:endParaRPr>
          </a:p>
        </p:txBody>
      </p:sp>
      <p:sp>
        <p:nvSpPr>
          <p:cNvPr id="104454" name="矩形 104453"/>
          <p:cNvSpPr/>
          <p:nvPr/>
        </p:nvSpPr>
        <p:spPr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  <a:tileRect/>
          </a:gradFill>
          <a:ln w="9525">
            <a:noFill/>
          </a:ln>
        </p:spPr>
        <p:txBody>
          <a:bodyPr wrap="none" anchor="ctr"/>
          <a:p>
            <a:pPr lvl="0" algn="ctr" eaLnBrk="1" hangingPunct="1">
              <a:buClrTx/>
            </a:pPr>
            <a:endParaRPr lang="zh-CN" altLang="en-US" dirty="0">
              <a:latin typeface="Tahoma" panose="020B0604030504040204" charset="0"/>
              <a:ea typeface="宋体" panose="02010600030101010101" pitchFamily="2" charset="-122"/>
            </a:endParaRPr>
          </a:p>
        </p:txBody>
      </p:sp>
      <p:sp>
        <p:nvSpPr>
          <p:cNvPr id="104455" name="矩形 104454"/>
          <p:cNvSpPr/>
          <p:nvPr/>
        </p:nvSpPr>
        <p:spPr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none" anchor="ctr"/>
          <a:p>
            <a:pPr lvl="0" algn="ctr" eaLnBrk="1" hangingPunct="1">
              <a:buClrTx/>
            </a:pPr>
            <a:endParaRPr lang="zh-CN" altLang="en-US" dirty="0">
              <a:latin typeface="Tahoma" panose="020B0604030504040204" charset="0"/>
              <a:ea typeface="宋体" panose="02010600030101010101" pitchFamily="2" charset="-122"/>
            </a:endParaRPr>
          </a:p>
        </p:txBody>
      </p:sp>
      <p:sp>
        <p:nvSpPr>
          <p:cNvPr id="104456" name="矩形 104455"/>
          <p:cNvSpPr/>
          <p:nvPr/>
        </p:nvSpPr>
        <p:spPr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p>
            <a:pPr lvl="0" algn="ctr" eaLnBrk="1" hangingPunct="1">
              <a:buClrTx/>
            </a:pPr>
            <a:endParaRPr lang="zh-CN" altLang="en-US" dirty="0">
              <a:latin typeface="Tahoma" panose="020B0604030504040204" charset="0"/>
              <a:ea typeface="宋体" panose="02010600030101010101" pitchFamily="2" charset="-122"/>
            </a:endParaRPr>
          </a:p>
        </p:txBody>
      </p:sp>
      <p:sp>
        <p:nvSpPr>
          <p:cNvPr id="104457" name="标题 104456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458" name="文本占位符 104457"/>
          <p:cNvSpPr>
            <a:spLocks noGrp="1"/>
          </p:cNvSpPr>
          <p:nvPr>
            <p:ph type="body" idx="1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4459" name="日期占位符 104458"/>
          <p:cNvSpPr>
            <a:spLocks noGrp="1"/>
          </p:cNvSpPr>
          <p:nvPr>
            <p:ph type="dt" sz="half" idx="2"/>
          </p:nvPr>
        </p:nvSpPr>
        <p:spPr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400">
                <a:latin typeface="Tahoma" panose="020B0604030504040204" charset="0"/>
              </a:defRPr>
            </a:lvl1pPr>
          </a:lstStyle>
          <a:p>
            <a:pPr lvl="0" eaLnBrk="1" hangingPunct="1">
              <a:buClrTx/>
            </a:pPr>
            <a:fld id="{BB962C8B-B14F-4D97-AF65-F5344CB8AC3E}" type="datetime1">
              <a:rPr lang="zh-CN" altLang="en-US" dirty="0"/>
            </a:fld>
            <a:endParaRPr lang="zh-CN" altLang="en-US" dirty="0"/>
          </a:p>
        </p:txBody>
      </p:sp>
      <p:sp>
        <p:nvSpPr>
          <p:cNvPr id="104460" name="页脚占位符 104459"/>
          <p:cNvSpPr>
            <a:spLocks noGrp="1"/>
          </p:cNvSpPr>
          <p:nvPr>
            <p:ph type="ftr" sz="quarter" idx="3"/>
          </p:nvPr>
        </p:nvSpPr>
        <p:spPr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400">
                <a:latin typeface="Tahoma" panose="020B0604030504040204" charset="0"/>
              </a:defRPr>
            </a:lvl1pPr>
          </a:lstStyle>
          <a:p>
            <a:pPr lvl="0" eaLnBrk="1" hangingPunct="1">
              <a:buClrTx/>
            </a:pPr>
            <a:endParaRPr lang="zh-CN" altLang="en-US" dirty="0"/>
          </a:p>
        </p:txBody>
      </p:sp>
      <p:sp>
        <p:nvSpPr>
          <p:cNvPr id="104461" name="灯片编号占位符 104460"/>
          <p:cNvSpPr>
            <a:spLocks noGrp="1"/>
          </p:cNvSpPr>
          <p:nvPr>
            <p:ph type="sldNum" sz="quarter" idx="4"/>
          </p:nvPr>
        </p:nvSpPr>
        <p:spPr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400">
                <a:latin typeface="Tahoma" panose="020B0604030504040204" charset="0"/>
              </a:defRPr>
            </a:lvl1pPr>
          </a:lstStyle>
          <a:p>
            <a:pPr lvl="0" eaLnBrk="1" hangingPunct="1">
              <a:buClrTx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15714" name="标题 115713"/>
          <p:cNvSpPr>
            <a:spLocks noGrp="1"/>
          </p:cNvSpPr>
          <p:nvPr>
            <p:ph type="title"/>
          </p:nvPr>
        </p:nvSpPr>
        <p:spPr>
          <a:xfrm>
            <a:off x="1524000" y="190500"/>
            <a:ext cx="7010400" cy="15271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15715" name="文本占位符 115714"/>
          <p:cNvSpPr>
            <a:spLocks noGrp="1"/>
          </p:cNvSpPr>
          <p:nvPr>
            <p:ph type="body" idx="1"/>
          </p:nvPr>
        </p:nvSpPr>
        <p:spPr>
          <a:xfrm>
            <a:off x="1524000" y="1905000"/>
            <a:ext cx="7010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5716" name="日期占位符 115715"/>
          <p:cNvSpPr>
            <a:spLocks noGrp="1"/>
          </p:cNvSpPr>
          <p:nvPr>
            <p:ph type="dt" sz="half" idx="2"/>
          </p:nvPr>
        </p:nvSpPr>
        <p:spPr>
          <a:xfrm>
            <a:off x="66294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/>
            </a:lvl1pPr>
          </a:lstStyle>
          <a:p>
            <a:pPr lvl="0" eaLnBrk="1" hangingPunct="1"/>
            <a:endParaRPr lang="zh-CN" altLang="en-US" dirty="0"/>
          </a:p>
        </p:txBody>
      </p:sp>
      <p:sp>
        <p:nvSpPr>
          <p:cNvPr id="115717" name="页脚占位符 115716"/>
          <p:cNvSpPr>
            <a:spLocks noGrp="1"/>
          </p:cNvSpPr>
          <p:nvPr>
            <p:ph type="ftr" sz="quarter" idx="3"/>
          </p:nvPr>
        </p:nvSpPr>
        <p:spPr>
          <a:xfrm>
            <a:off x="32766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/>
            </a:lvl1pPr>
          </a:lstStyle>
          <a:p>
            <a:pPr lvl="0" eaLnBrk="1" hangingPunct="1"/>
            <a:endParaRPr lang="zh-CN" altLang="en-US" dirty="0"/>
          </a:p>
        </p:txBody>
      </p:sp>
      <p:sp>
        <p:nvSpPr>
          <p:cNvPr id="115718" name="灯片编号占位符 115717"/>
          <p:cNvSpPr>
            <a:spLocks noGrp="1"/>
          </p:cNvSpPr>
          <p:nvPr>
            <p:ph type="sldNum" sz="quarter" idx="4"/>
          </p:nvPr>
        </p:nvSpPr>
        <p:spPr>
          <a:xfrm>
            <a:off x="1524000" y="6248400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sp>
        <p:nvSpPr>
          <p:cNvPr id="115719" name="直接连接符 115718"/>
          <p:cNvSpPr/>
          <p:nvPr/>
        </p:nvSpPr>
        <p:spPr>
          <a:xfrm flipV="1">
            <a:off x="1371600" y="304800"/>
            <a:ext cx="0" cy="1295400"/>
          </a:xfrm>
          <a:prstGeom prst="line">
            <a:avLst/>
          </a:prstGeom>
          <a:ln w="38100" cap="flat" cmpd="sng">
            <a:solidFill>
              <a:schemeClr val="tx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5720" name="椭圆 115719"/>
          <p:cNvSpPr/>
          <p:nvPr/>
        </p:nvSpPr>
        <p:spPr>
          <a:xfrm>
            <a:off x="152400" y="838200"/>
            <a:ext cx="228600" cy="228600"/>
          </a:xfrm>
          <a:prstGeom prst="ellipse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/>
          <a:p>
            <a:pPr lvl="0" algn="ctr" eaLnBrk="1" hangingPunct="1">
              <a:buClrTx/>
            </a:pP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5721" name="椭圆 115720"/>
          <p:cNvSpPr/>
          <p:nvPr/>
        </p:nvSpPr>
        <p:spPr>
          <a:xfrm>
            <a:off x="539750" y="838200"/>
            <a:ext cx="228600" cy="22860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lvl="0" algn="ctr" eaLnBrk="1" hangingPunct="1">
              <a:buClrTx/>
            </a:pP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5722" name="椭圆 115721"/>
          <p:cNvSpPr/>
          <p:nvPr/>
        </p:nvSpPr>
        <p:spPr>
          <a:xfrm>
            <a:off x="927100" y="838200"/>
            <a:ext cx="228600" cy="228600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wrap="none" anchor="ctr"/>
          <a:p>
            <a:pPr lvl="0" algn="ctr" eaLnBrk="1" hangingPunct="1">
              <a:buClrTx/>
            </a:pP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2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70000"/>
        <a:buFont typeface="Wingdings" panose="05000000000000000000" pitchFamily="2" charset="2"/>
        <a:buChar char="¢"/>
        <a:defRPr sz="3000" b="0" i="0" u="none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l"/>
        <a:defRPr sz="2800" b="0" i="0" u="none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•"/>
        <a:defRPr sz="2400" b="0" i="0" u="none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•"/>
        <a:defRPr sz="2000" b="0" i="0" u="none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18786" name="标题 11878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18787" name="文本占位符 11878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8788" name="日期占位符 11878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eaLnBrk="1" hangingPunct="1"/>
            <a:endParaRPr lang="zh-CN" altLang="en-US" dirty="0"/>
          </a:p>
        </p:txBody>
      </p:sp>
      <p:sp>
        <p:nvSpPr>
          <p:cNvPr id="118789" name="页脚占位符 11878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eaLnBrk="1" hangingPunct="1"/>
            <a:endParaRPr lang="zh-CN" altLang="en-US" dirty="0"/>
          </a:p>
        </p:txBody>
      </p:sp>
      <p:sp>
        <p:nvSpPr>
          <p:cNvPr id="118790" name="灯片编号占位符 11878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3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43.xml"/><Relationship Id="rId2" Type="http://schemas.openxmlformats.org/officeDocument/2006/relationships/image" Target="../media/image6.emf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43.xml"/><Relationship Id="rId4" Type="http://schemas.openxmlformats.org/officeDocument/2006/relationships/image" Target="../media/image8.e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7.wmf"/><Relationship Id="rId1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43.xml"/><Relationship Id="rId4" Type="http://schemas.openxmlformats.org/officeDocument/2006/relationships/image" Target="../media/image10.w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9.wmf"/><Relationship Id="rId1" Type="http://schemas.openxmlformats.org/officeDocument/2006/relationships/oleObject" Target="../embeddings/oleObject4.bin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0.bin"/><Relationship Id="rId8" Type="http://schemas.openxmlformats.org/officeDocument/2006/relationships/image" Target="../media/image14.emf"/><Relationship Id="rId7" Type="http://schemas.openxmlformats.org/officeDocument/2006/relationships/oleObject" Target="../embeddings/oleObject9.bin"/><Relationship Id="rId6" Type="http://schemas.openxmlformats.org/officeDocument/2006/relationships/image" Target="../media/image13.e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2.emf"/><Relationship Id="rId3" Type="http://schemas.openxmlformats.org/officeDocument/2006/relationships/oleObject" Target="../embeddings/oleObject7.bin"/><Relationship Id="rId24" Type="http://schemas.openxmlformats.org/officeDocument/2006/relationships/notesSlide" Target="../notesSlides/notesSlide5.xml"/><Relationship Id="rId23" Type="http://schemas.openxmlformats.org/officeDocument/2006/relationships/vmlDrawing" Target="../drawings/vmlDrawing4.vml"/><Relationship Id="rId22" Type="http://schemas.openxmlformats.org/officeDocument/2006/relationships/slideLayout" Target="../slideLayouts/slideLayout43.xml"/><Relationship Id="rId21" Type="http://schemas.openxmlformats.org/officeDocument/2006/relationships/image" Target="../media/image21.png"/><Relationship Id="rId20" Type="http://schemas.openxmlformats.org/officeDocument/2006/relationships/image" Target="../media/image20.emf"/><Relationship Id="rId2" Type="http://schemas.openxmlformats.org/officeDocument/2006/relationships/image" Target="../media/image11.emf"/><Relationship Id="rId19" Type="http://schemas.openxmlformats.org/officeDocument/2006/relationships/oleObject" Target="../embeddings/oleObject15.bin"/><Relationship Id="rId18" Type="http://schemas.openxmlformats.org/officeDocument/2006/relationships/image" Target="../media/image19.emf"/><Relationship Id="rId17" Type="http://schemas.openxmlformats.org/officeDocument/2006/relationships/oleObject" Target="../embeddings/oleObject14.bin"/><Relationship Id="rId16" Type="http://schemas.openxmlformats.org/officeDocument/2006/relationships/image" Target="../media/image18.emf"/><Relationship Id="rId15" Type="http://schemas.openxmlformats.org/officeDocument/2006/relationships/oleObject" Target="../embeddings/oleObject13.bin"/><Relationship Id="rId14" Type="http://schemas.openxmlformats.org/officeDocument/2006/relationships/image" Target="../media/image17.emf"/><Relationship Id="rId13" Type="http://schemas.openxmlformats.org/officeDocument/2006/relationships/oleObject" Target="../embeddings/oleObject12.bin"/><Relationship Id="rId12" Type="http://schemas.openxmlformats.org/officeDocument/2006/relationships/image" Target="../media/image16.emf"/><Relationship Id="rId11" Type="http://schemas.openxmlformats.org/officeDocument/2006/relationships/oleObject" Target="../embeddings/oleObject11.bin"/><Relationship Id="rId10" Type="http://schemas.openxmlformats.org/officeDocument/2006/relationships/image" Target="../media/image15.emf"/><Relationship Id="rId1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43.xml"/><Relationship Id="rId2" Type="http://schemas.openxmlformats.org/officeDocument/2006/relationships/image" Target="../media/image22.wmf"/><Relationship Id="rId1" Type="http://schemas.openxmlformats.org/officeDocument/2006/relationships/oleObject" Target="../embeddings/oleObject16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6.vml"/><Relationship Id="rId7" Type="http://schemas.openxmlformats.org/officeDocument/2006/relationships/slideLayout" Target="../slideLayouts/slideLayout43.x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8.bin"/><Relationship Id="rId3" Type="http://schemas.openxmlformats.org/officeDocument/2006/relationships/image" Target="../media/image24.png"/><Relationship Id="rId2" Type="http://schemas.openxmlformats.org/officeDocument/2006/relationships/image" Target="../media/image23.wmf"/><Relationship Id="rId1" Type="http://schemas.openxmlformats.org/officeDocument/2006/relationships/oleObject" Target="../embeddings/oleObject17.bin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4.bin"/><Relationship Id="rId8" Type="http://schemas.openxmlformats.org/officeDocument/2006/relationships/image" Target="../media/image29.emf"/><Relationship Id="rId7" Type="http://schemas.openxmlformats.org/officeDocument/2006/relationships/oleObject" Target="../embeddings/oleObject23.bin"/><Relationship Id="rId6" Type="http://schemas.openxmlformats.org/officeDocument/2006/relationships/image" Target="../media/image28.e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7.emf"/><Relationship Id="rId3" Type="http://schemas.openxmlformats.org/officeDocument/2006/relationships/oleObject" Target="../embeddings/oleObject21.bin"/><Relationship Id="rId2" Type="http://schemas.openxmlformats.org/officeDocument/2006/relationships/image" Target="../media/image26.emf"/><Relationship Id="rId15" Type="http://schemas.openxmlformats.org/officeDocument/2006/relationships/notesSlide" Target="../notesSlides/notesSlide7.xml"/><Relationship Id="rId14" Type="http://schemas.openxmlformats.org/officeDocument/2006/relationships/vmlDrawing" Target="../drawings/vmlDrawing7.vml"/><Relationship Id="rId13" Type="http://schemas.openxmlformats.org/officeDocument/2006/relationships/slideLayout" Target="../slideLayouts/slideLayout43.xml"/><Relationship Id="rId12" Type="http://schemas.openxmlformats.org/officeDocument/2006/relationships/image" Target="../media/image31.emf"/><Relationship Id="rId11" Type="http://schemas.openxmlformats.org/officeDocument/2006/relationships/oleObject" Target="../embeddings/oleObject25.bin"/><Relationship Id="rId10" Type="http://schemas.openxmlformats.org/officeDocument/2006/relationships/image" Target="../media/image30.emf"/><Relationship Id="rId1" Type="http://schemas.openxmlformats.org/officeDocument/2006/relationships/oleObject" Target="../embeddings/oleObject20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8.xml"/><Relationship Id="rId1" Type="http://schemas.openxmlformats.org/officeDocument/2006/relationships/slide" Target="slide1.xml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3.xml"/><Relationship Id="rId5" Type="http://schemas.openxmlformats.org/officeDocument/2006/relationships/image" Target="../media/image35.wmf"/><Relationship Id="rId4" Type="http://schemas.openxmlformats.org/officeDocument/2006/relationships/image" Target="../media/image34.wmf"/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slide" Target="slide1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48.xml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4" Type="http://schemas.openxmlformats.org/officeDocument/2006/relationships/image" Target="../media/image38.wmf"/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slide" Target="slide1.xml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8.vml"/><Relationship Id="rId5" Type="http://schemas.openxmlformats.org/officeDocument/2006/relationships/slideLayout" Target="../slideLayouts/slideLayout43.xml"/><Relationship Id="rId4" Type="http://schemas.openxmlformats.org/officeDocument/2006/relationships/image" Target="../media/image42.wmf"/><Relationship Id="rId3" Type="http://schemas.openxmlformats.org/officeDocument/2006/relationships/oleObject" Target="../embeddings/oleObject27.bin"/><Relationship Id="rId2" Type="http://schemas.openxmlformats.org/officeDocument/2006/relationships/image" Target="../media/image41.wmf"/><Relationship Id="rId1" Type="http://schemas.openxmlformats.org/officeDocument/2006/relationships/oleObject" Target="../embeddings/oleObject26.bin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9.vml"/><Relationship Id="rId3" Type="http://schemas.openxmlformats.org/officeDocument/2006/relationships/slideLayout" Target="../slideLayouts/slideLayout66.xml"/><Relationship Id="rId2" Type="http://schemas.openxmlformats.org/officeDocument/2006/relationships/image" Target="../media/image43.emf"/><Relationship Id="rId1" Type="http://schemas.openxmlformats.org/officeDocument/2006/relationships/oleObject" Target="../embeddings/oleObject28.bin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66.xml"/><Relationship Id="rId2" Type="http://schemas.openxmlformats.org/officeDocument/2006/relationships/image" Target="../media/image44.emf"/><Relationship Id="rId1" Type="http://schemas.openxmlformats.org/officeDocument/2006/relationships/oleObject" Target="../embeddings/oleObject29.bin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4.bin"/><Relationship Id="rId8" Type="http://schemas.openxmlformats.org/officeDocument/2006/relationships/image" Target="../media/image48.wmf"/><Relationship Id="rId7" Type="http://schemas.openxmlformats.org/officeDocument/2006/relationships/oleObject" Target="../embeddings/oleObject33.bin"/><Relationship Id="rId6" Type="http://schemas.openxmlformats.org/officeDocument/2006/relationships/image" Target="../media/image47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46.wmf"/><Relationship Id="rId3" Type="http://schemas.openxmlformats.org/officeDocument/2006/relationships/oleObject" Target="../embeddings/oleObject31.bin"/><Relationship Id="rId2" Type="http://schemas.openxmlformats.org/officeDocument/2006/relationships/image" Target="../media/image45.emf"/><Relationship Id="rId12" Type="http://schemas.openxmlformats.org/officeDocument/2006/relationships/vmlDrawing" Target="../drawings/vmlDrawing11.vml"/><Relationship Id="rId11" Type="http://schemas.openxmlformats.org/officeDocument/2006/relationships/slideLayout" Target="../slideLayouts/slideLayout66.xml"/><Relationship Id="rId10" Type="http://schemas.openxmlformats.org/officeDocument/2006/relationships/image" Target="../media/image49.wmf"/><Relationship Id="rId1" Type="http://schemas.openxmlformats.org/officeDocument/2006/relationships/oleObject" Target="../embeddings/oleObject30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080895" y="1464945"/>
            <a:ext cx="4775200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200">
                <a:solidFill>
                  <a:srgbClr val="FF0000"/>
                </a:solidFill>
              </a:rPr>
              <a:t>1.1.2</a:t>
            </a:r>
            <a:r>
              <a:rPr lang="zh-CN" altLang="en-US" sz="3200">
                <a:solidFill>
                  <a:srgbClr val="FF0000"/>
                </a:solidFill>
              </a:rPr>
              <a:t>弧度制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90495" y="3605530"/>
            <a:ext cx="443738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/>
              <a:t>中大附中数学备课组</a:t>
            </a:r>
            <a:endParaRPr lang="zh-CN" altLang="en-US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146" name="Text Box 13"/>
          <p:cNvSpPr txBox="1"/>
          <p:nvPr/>
        </p:nvSpPr>
        <p:spPr>
          <a:xfrm>
            <a:off x="808038" y="1689100"/>
            <a:ext cx="7743825" cy="13347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70000"/>
              </a:lnSpc>
            </a:pPr>
            <a:r>
              <a:rPr lang="zh-CN" altLang="en-US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我们</a:t>
            </a:r>
            <a:r>
              <a:rPr lang="en-US" altLang="zh-CN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数学家规定</a:t>
            </a:r>
            <a:r>
              <a:rPr lang="en-US" altLang="zh-CN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把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长度等于半径长的圆弧所对的圆心角叫做</a:t>
            </a:r>
            <a:r>
              <a:rPr lang="en-US" altLang="zh-CN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弧度的角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，记作</a:t>
            </a:r>
            <a:r>
              <a:rPr lang="en-US" altLang="zh-CN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1rad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，读作</a:t>
            </a:r>
            <a:r>
              <a:rPr lang="en-US" altLang="zh-CN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弧度</a:t>
            </a:r>
            <a:r>
              <a:rPr lang="en-US" altLang="zh-CN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. </a:t>
            </a:r>
            <a:endParaRPr lang="en-US" altLang="zh-CN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7" name="Text Box 14"/>
          <p:cNvSpPr txBox="1"/>
          <p:nvPr/>
        </p:nvSpPr>
        <p:spPr>
          <a:xfrm>
            <a:off x="638175" y="1025525"/>
            <a:ext cx="30559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１．弧度的概念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1" name="Text Box 15"/>
          <p:cNvSpPr txBox="1"/>
          <p:nvPr/>
        </p:nvSpPr>
        <p:spPr>
          <a:xfrm>
            <a:off x="800100" y="3086100"/>
            <a:ext cx="6303963" cy="19542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70000"/>
              </a:lnSpc>
            </a:pP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约定： 正角的弧度数为正数，</a:t>
            </a:r>
            <a:endParaRPr lang="zh-CN" altLang="en-US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eaLnBrk="1" hangingPunct="1">
              <a:lnSpc>
                <a:spcPct val="170000"/>
              </a:lnSpc>
            </a:pP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   负角的弧度数为负数，</a:t>
            </a:r>
            <a:endParaRPr lang="zh-CN" altLang="en-US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eaLnBrk="1" hangingPunct="1">
              <a:lnSpc>
                <a:spcPct val="170000"/>
              </a:lnSpc>
            </a:pP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   零角的弧度数为</a:t>
            </a:r>
            <a:r>
              <a:rPr lang="en-US" altLang="zh-CN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0.</a:t>
            </a:r>
            <a:endParaRPr lang="en-US" altLang="zh-CN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1683" name="Text Box 3"/>
          <p:cNvSpPr txBox="1"/>
          <p:nvPr/>
        </p:nvSpPr>
        <p:spPr>
          <a:xfrm>
            <a:off x="2826068" y="3265805"/>
            <a:ext cx="21605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en-US" altLang="zh-CN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2rad.</a:t>
            </a:r>
            <a:endParaRPr lang="en-US" altLang="zh-CN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71" name="Rectangle 16"/>
          <p:cNvSpPr/>
          <p:nvPr/>
        </p:nvSpPr>
        <p:spPr>
          <a:xfrm>
            <a:off x="599440" y="971233"/>
            <a:ext cx="7527925" cy="1845945"/>
          </a:xfrm>
          <a:prstGeom prst="rect">
            <a:avLst/>
          </a:prstGeom>
          <a:noFill/>
          <a:ln w="9525">
            <a:noFill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p>
            <a:pPr lvl="0" eaLnBrk="1" hangingPunct="1">
              <a:lnSpc>
                <a:spcPct val="160000"/>
              </a:lnSpc>
            </a:pPr>
            <a:r>
              <a:rPr lang="zh-CN" altLang="en-US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思考：</a:t>
            </a:r>
            <a:r>
              <a:rPr lang="zh-CN" altLang="en-US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如果将半径为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r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圆的一条半径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OA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，绕圆心顺时针旋转到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OB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，若弧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AB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长为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2r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，那么∠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AOB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的大小为多少弧度？</a:t>
            </a:r>
            <a:endParaRPr lang="zh-CN" altLang="en-US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194" name="Text Box 5"/>
          <p:cNvSpPr txBox="1"/>
          <p:nvPr/>
        </p:nvSpPr>
        <p:spPr>
          <a:xfrm>
            <a:off x="874713" y="2209800"/>
            <a:ext cx="7588250" cy="140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80000"/>
              </a:lnSpc>
            </a:pPr>
            <a:r>
              <a:rPr lang="zh-CN" altLang="en-US" b="1" dirty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如果半径为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r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的圆的圆心角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α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所对的弧长为</a:t>
            </a:r>
            <a:r>
              <a:rPr lang="en-US" altLang="zh-CN" b="1" i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l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，那么，角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α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的弧度数的绝对值如何计算？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75782" name="Object 6"/>
          <p:cNvGraphicFramePr>
            <a:graphicFrameLocks noChangeAspect="1"/>
          </p:cNvGraphicFramePr>
          <p:nvPr/>
        </p:nvGraphicFramePr>
        <p:xfrm>
          <a:off x="3421063" y="3824288"/>
          <a:ext cx="1230312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360680" imgH="313055" progId="Equation.3">
                  <p:embed/>
                </p:oleObj>
              </mc:Choice>
              <mc:Fallback>
                <p:oleObj name="" r:id="rId1" imgW="360680" imgH="313055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421063" y="3824288"/>
                        <a:ext cx="1230312" cy="1089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6" name="Rectangle 20"/>
          <p:cNvSpPr/>
          <p:nvPr/>
        </p:nvSpPr>
        <p:spPr>
          <a:xfrm>
            <a:off x="933450" y="1574800"/>
            <a:ext cx="6232525" cy="518160"/>
          </a:xfrm>
          <a:prstGeom prst="rect">
            <a:avLst/>
          </a:prstGeom>
          <a:noFill/>
          <a:ln w="9525">
            <a:noFill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弧长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l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公式：</a:t>
            </a:r>
            <a:endParaRPr lang="zh-CN" altLang="en-US" sz="2800" b="1" i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18" name="Text Box 2"/>
          <p:cNvSpPr txBox="1"/>
          <p:nvPr/>
        </p:nvSpPr>
        <p:spPr>
          <a:xfrm>
            <a:off x="865505" y="1262063"/>
            <a:ext cx="44640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角度与弧度的换算</a:t>
            </a:r>
            <a:r>
              <a:rPr lang="zh-CN" altLang="en-US" sz="2800" dirty="0">
                <a:solidFill>
                  <a:srgbClr val="99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2800" dirty="0">
              <a:solidFill>
                <a:srgbClr val="99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19" name="Text Box 3"/>
          <p:cNvSpPr txBox="1"/>
          <p:nvPr/>
        </p:nvSpPr>
        <p:spPr>
          <a:xfrm>
            <a:off x="1023938" y="2200275"/>
            <a:ext cx="7646987" cy="17351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50000"/>
              </a:lnSpc>
            </a:pPr>
            <a:r>
              <a:rPr lang="zh-CN" altLang="en-US" b="1" dirty="0">
                <a:solidFill>
                  <a:srgbClr val="CC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r>
              <a:rPr lang="en-US" altLang="zh-CN" b="1">
                <a:solidFill>
                  <a:srgbClr val="CC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b="1" dirty="0">
                <a:solidFill>
                  <a:srgbClr val="CC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一个圆周角以度为单位度量是多少度？</a:t>
            </a:r>
            <a:endParaRPr lang="zh-CN" altLang="en-US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lnSpc>
                <a:spcPct val="150000"/>
              </a:lnSpc>
            </a:pP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以弧度为单位度量是多少弧度？由此可得</a:t>
            </a:r>
            <a:endParaRPr lang="zh-CN" altLang="en-US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lnSpc>
                <a:spcPct val="150000"/>
              </a:lnSpc>
            </a:pP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角度与弧度有怎样的换算关系？ </a:t>
            </a:r>
            <a:r>
              <a:rPr lang="en-US" altLang="zh-CN" b="1" err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zxxk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9220" name="Object 6"/>
          <p:cNvGraphicFramePr>
            <a:graphicFrameLocks noChangeAspect="1"/>
          </p:cNvGraphicFramePr>
          <p:nvPr/>
        </p:nvGraphicFramePr>
        <p:xfrm>
          <a:off x="4514850" y="33972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14300" imgH="215900" progId="Equation.3">
                  <p:embed/>
                </p:oleObj>
              </mc:Choice>
              <mc:Fallback>
                <p:oleObj name="" r:id="rId1" imgW="114300" imgH="2159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14850" y="3397250"/>
                        <a:ext cx="114300" cy="215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7834" name="Object 10"/>
          <p:cNvGraphicFramePr>
            <a:graphicFrameLocks noChangeAspect="1"/>
          </p:cNvGraphicFramePr>
          <p:nvPr/>
        </p:nvGraphicFramePr>
        <p:xfrm>
          <a:off x="2955925" y="4351338"/>
          <a:ext cx="2373313" cy="652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" imgW="601345" imgH="152400" progId="Equation.DSMT4">
                  <p:embed/>
                </p:oleObj>
              </mc:Choice>
              <mc:Fallback>
                <p:oleObj name="" r:id="rId3" imgW="601345" imgH="1524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955925" y="4351338"/>
                        <a:ext cx="2373313" cy="6524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42" name="Text Box 4"/>
          <p:cNvSpPr txBox="1"/>
          <p:nvPr/>
        </p:nvSpPr>
        <p:spPr>
          <a:xfrm>
            <a:off x="1903413" y="1214438"/>
            <a:ext cx="6373812" cy="1333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70000"/>
              </a:lnSpc>
            </a:pP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思考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：根据上述关系，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1°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等于多少弧度？</a:t>
            </a:r>
            <a:endParaRPr lang="zh-CN" altLang="en-US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lnSpc>
                <a:spcPct val="170000"/>
              </a:lnSpc>
            </a:pP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1rad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等于多少度？ </a:t>
            </a:r>
            <a:endParaRPr lang="zh-CN" altLang="en-US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10243" name="Object 5"/>
          <p:cNvGraphicFramePr>
            <a:graphicFrameLocks noChangeAspect="1"/>
          </p:cNvGraphicFramePr>
          <p:nvPr/>
        </p:nvGraphicFramePr>
        <p:xfrm>
          <a:off x="2708275" y="2703513"/>
          <a:ext cx="3497263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2654300" imgH="609600" progId="Equation.DSMT4">
                  <p:embed/>
                </p:oleObj>
              </mc:Choice>
              <mc:Fallback>
                <p:oleObj name="" r:id="rId1" imgW="2654300" imgH="6096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708275" y="2703513"/>
                        <a:ext cx="3497263" cy="860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4" name="Object 7"/>
          <p:cNvGraphicFramePr>
            <a:graphicFrameLocks noChangeAspect="1"/>
          </p:cNvGraphicFramePr>
          <p:nvPr/>
        </p:nvGraphicFramePr>
        <p:xfrm>
          <a:off x="2578100" y="4137025"/>
          <a:ext cx="4041775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3378200" imgH="609600" progId="Equation.DSMT4">
                  <p:embed/>
                </p:oleObj>
              </mc:Choice>
              <mc:Fallback>
                <p:oleObj name="" r:id="rId3" imgW="3378200" imgH="6096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578100" y="4137025"/>
                        <a:ext cx="4041775" cy="771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1266" name="Text Box 2"/>
          <p:cNvSpPr txBox="1"/>
          <p:nvPr/>
        </p:nvSpPr>
        <p:spPr>
          <a:xfrm>
            <a:off x="612775" y="781050"/>
            <a:ext cx="7915275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50000"/>
              </a:lnSpc>
            </a:pP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练习：根据度与弧度的换算关系，下表中各特殊角对应的</a:t>
            </a:r>
            <a:endParaRPr lang="zh-CN" altLang="en-US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lnSpc>
                <a:spcPct val="150000"/>
              </a:lnSpc>
            </a:pP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弧度数分别是多少？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9875" name="Text Box 3"/>
          <p:cNvSpPr txBox="1"/>
          <p:nvPr/>
        </p:nvSpPr>
        <p:spPr>
          <a:xfrm>
            <a:off x="668338" y="3824288"/>
            <a:ext cx="7853362" cy="1771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注意：</a:t>
            </a:r>
            <a:r>
              <a:rPr lang="zh-CN" altLang="zh-CN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用弧度制表示角时，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“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弧度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”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二字或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“</a:t>
            </a:r>
            <a:r>
              <a:rPr lang="en-US" altLang="zh-CN" b="1" err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rad</a:t>
            </a:r>
            <a:r>
              <a:rPr lang="en-US" altLang="zh-CN" b="1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”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通常</a:t>
            </a:r>
            <a:endParaRPr lang="zh-CN" altLang="en-US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 略去不写，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而只写该角所对应的弧度数</a:t>
            </a:r>
            <a:r>
              <a:rPr lang="en-US" altLang="zh-CN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如</a:t>
            </a:r>
            <a:r>
              <a:rPr lang="en-US" altLang="zh-CN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α=2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表</a:t>
            </a:r>
            <a:endParaRPr lang="zh-CN" altLang="en-US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  示</a:t>
            </a:r>
            <a:r>
              <a:rPr lang="en-US" altLang="zh-CN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α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  <a:r>
              <a:rPr lang="en-US" altLang="zh-CN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2rad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的角</a:t>
            </a:r>
            <a:r>
              <a:rPr lang="en-US" altLang="zh-CN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11326" name="表格 11325"/>
          <p:cNvGraphicFramePr/>
          <p:nvPr/>
        </p:nvGraphicFramePr>
        <p:xfrm>
          <a:off x="458788" y="2308225"/>
          <a:ext cx="8218487" cy="1223963"/>
        </p:xfrm>
        <a:graphic>
          <a:graphicData uri="http://schemas.openxmlformats.org/drawingml/2006/table">
            <a:tbl>
              <a:tblPr/>
              <a:tblGrid>
                <a:gridCol w="422275"/>
                <a:gridCol w="514350"/>
                <a:gridCol w="638175"/>
                <a:gridCol w="663575"/>
                <a:gridCol w="639763"/>
                <a:gridCol w="649287"/>
                <a:gridCol w="776288"/>
                <a:gridCol w="806450"/>
                <a:gridCol w="811212"/>
                <a:gridCol w="776288"/>
                <a:gridCol w="814387"/>
                <a:gridCol w="706438"/>
              </a:tblGrid>
              <a:tr h="4349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度</a:t>
                      </a:r>
                      <a:endParaRPr lang="zh-CN" altLang="en-US" sz="1800" b="1" dirty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0</a:t>
                      </a:r>
                      <a:r>
                        <a:rPr lang="en-US" altLang="zh-CN" sz="1800" b="1" baseline="30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°</a:t>
                      </a:r>
                      <a:endParaRPr lang="en-US" altLang="zh-CN" sz="1800" b="1" baseline="300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30</a:t>
                      </a:r>
                      <a:r>
                        <a:rPr lang="en-US" altLang="zh-CN" sz="1800" b="1" baseline="30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°</a:t>
                      </a:r>
                      <a:endParaRPr lang="en-US" altLang="zh-CN" sz="1800" b="1" baseline="300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45</a:t>
                      </a:r>
                      <a:r>
                        <a:rPr lang="en-US" altLang="zh-CN" sz="1800" b="1" baseline="30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°</a:t>
                      </a:r>
                      <a:endParaRPr lang="en-US" altLang="zh-CN" sz="1800" b="1" baseline="300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60</a:t>
                      </a:r>
                      <a:r>
                        <a:rPr lang="en-US" altLang="zh-CN" sz="1800" b="1" baseline="30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°</a:t>
                      </a:r>
                      <a:endParaRPr lang="en-US" altLang="zh-CN" sz="1800" b="1" baseline="300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90</a:t>
                      </a:r>
                      <a:r>
                        <a:rPr lang="en-US" altLang="zh-CN" sz="1800" b="1" baseline="30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°</a:t>
                      </a:r>
                      <a:endParaRPr lang="en-US" altLang="zh-CN" sz="1800" b="1" baseline="300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120</a:t>
                      </a:r>
                      <a:r>
                        <a:rPr lang="en-US" altLang="zh-CN" sz="1800" b="1" baseline="30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°</a:t>
                      </a:r>
                      <a:endParaRPr lang="en-US" altLang="zh-CN" sz="1800" b="1" baseline="300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135</a:t>
                      </a:r>
                      <a:r>
                        <a:rPr lang="en-US" altLang="zh-CN" sz="1800" b="1" baseline="30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°</a:t>
                      </a:r>
                      <a:endParaRPr lang="en-US" altLang="zh-CN" sz="1800" b="1" baseline="300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150</a:t>
                      </a:r>
                      <a:r>
                        <a:rPr lang="en-US" altLang="zh-CN" sz="1800" b="1" baseline="30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°</a:t>
                      </a:r>
                      <a:endParaRPr lang="en-US" altLang="zh-CN" sz="1800" b="1" baseline="300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180</a:t>
                      </a:r>
                      <a:r>
                        <a:rPr lang="en-US" altLang="zh-CN" sz="1800" b="1" baseline="30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°</a:t>
                      </a:r>
                      <a:endParaRPr lang="en-US" altLang="zh-CN" sz="1800" b="1" baseline="300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270</a:t>
                      </a:r>
                      <a:r>
                        <a:rPr lang="en-US" altLang="zh-CN" sz="1800" b="1" baseline="30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°</a:t>
                      </a:r>
                      <a:endParaRPr lang="en-US" altLang="zh-CN" sz="1800" b="1" baseline="300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1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360</a:t>
                      </a:r>
                      <a:r>
                        <a:rPr lang="en-US" altLang="zh-CN" sz="1800" b="1" baseline="30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°</a:t>
                      </a:r>
                      <a:endParaRPr lang="en-US" altLang="zh-CN" sz="1800" b="1" baseline="3000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>
                    <a:lnL>
                      <a:noFill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88988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Times New Roman" panose="02020603050405020304" pitchFamily="18" charset="0"/>
                        </a:rPr>
                        <a:t>弧度</a:t>
                      </a:r>
                      <a:endParaRPr lang="zh-CN" altLang="en-US" sz="1800" b="1" dirty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Times New Roman" panose="02020603050405020304" pitchFamily="18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1800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9971" name="Object 99"/>
          <p:cNvGraphicFramePr>
            <a:graphicFrameLocks noChangeAspect="1"/>
          </p:cNvGraphicFramePr>
          <p:nvPr/>
        </p:nvGraphicFramePr>
        <p:xfrm>
          <a:off x="1477963" y="2762250"/>
          <a:ext cx="42545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120015" imgH="313055" progId="Equation.DSMT4">
                  <p:embed/>
                </p:oleObj>
              </mc:Choice>
              <mc:Fallback>
                <p:oleObj name="" r:id="rId1" imgW="120015" imgH="313055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477963" y="2762250"/>
                        <a:ext cx="425450" cy="787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972" name="Text Box 100"/>
          <p:cNvSpPr txBox="1"/>
          <p:nvPr/>
        </p:nvSpPr>
        <p:spPr>
          <a:xfrm>
            <a:off x="858838" y="2919413"/>
            <a:ext cx="7207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0</a:t>
            </a:r>
            <a:endParaRPr lang="en-US" altLang="zh-CN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79973" name="Object 101"/>
          <p:cNvGraphicFramePr>
            <a:graphicFrameLocks noChangeAspect="1"/>
          </p:cNvGraphicFramePr>
          <p:nvPr/>
        </p:nvGraphicFramePr>
        <p:xfrm>
          <a:off x="2168525" y="2762250"/>
          <a:ext cx="42545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3" imgW="120015" imgH="313055" progId="Equation.DSMT4">
                  <p:embed/>
                </p:oleObj>
              </mc:Choice>
              <mc:Fallback>
                <p:oleObj name="" r:id="rId3" imgW="120015" imgH="313055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168525" y="2762250"/>
                        <a:ext cx="425450" cy="787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974" name="Object 102"/>
          <p:cNvGraphicFramePr>
            <a:graphicFrameLocks noChangeAspect="1"/>
          </p:cNvGraphicFramePr>
          <p:nvPr/>
        </p:nvGraphicFramePr>
        <p:xfrm>
          <a:off x="2774950" y="2778125"/>
          <a:ext cx="417513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5" imgW="120015" imgH="313055" progId="Equation.DSMT4">
                  <p:embed/>
                </p:oleObj>
              </mc:Choice>
              <mc:Fallback>
                <p:oleObj name="" r:id="rId5" imgW="120015" imgH="313055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774950" y="2778125"/>
                        <a:ext cx="417513" cy="771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975" name="Object 103"/>
          <p:cNvGraphicFramePr>
            <a:graphicFrameLocks noChangeAspect="1"/>
          </p:cNvGraphicFramePr>
          <p:nvPr/>
        </p:nvGraphicFramePr>
        <p:xfrm>
          <a:off x="3424238" y="2749550"/>
          <a:ext cx="433387" cy="801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7" imgW="120015" imgH="313055" progId="Equation.DSMT4">
                  <p:embed/>
                </p:oleObj>
              </mc:Choice>
              <mc:Fallback>
                <p:oleObj name="" r:id="rId7" imgW="120015" imgH="313055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424238" y="2749550"/>
                        <a:ext cx="433387" cy="801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976" name="Object 104"/>
          <p:cNvGraphicFramePr>
            <a:graphicFrameLocks noChangeAspect="1"/>
          </p:cNvGraphicFramePr>
          <p:nvPr/>
        </p:nvGraphicFramePr>
        <p:xfrm>
          <a:off x="4056063" y="2774950"/>
          <a:ext cx="604837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9" imgW="184785" imgH="313055" progId="Equation.DSMT4">
                  <p:embed/>
                </p:oleObj>
              </mc:Choice>
              <mc:Fallback>
                <p:oleObj name="" r:id="rId9" imgW="184785" imgH="313055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10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056063" y="2774950"/>
                        <a:ext cx="604837" cy="762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977" name="Object 105"/>
          <p:cNvGraphicFramePr>
            <a:graphicFrameLocks noChangeAspect="1"/>
          </p:cNvGraphicFramePr>
          <p:nvPr/>
        </p:nvGraphicFramePr>
        <p:xfrm>
          <a:off x="4864100" y="2774950"/>
          <a:ext cx="592138" cy="747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1" imgW="184785" imgH="313055" progId="Equation.DSMT4">
                  <p:embed/>
                </p:oleObj>
              </mc:Choice>
              <mc:Fallback>
                <p:oleObj name="" r:id="rId11" imgW="184785" imgH="313055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864100" y="2774950"/>
                        <a:ext cx="592138" cy="747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978" name="Object 106"/>
          <p:cNvGraphicFramePr>
            <a:graphicFrameLocks noChangeAspect="1"/>
          </p:cNvGraphicFramePr>
          <p:nvPr/>
        </p:nvGraphicFramePr>
        <p:xfrm>
          <a:off x="5715000" y="2801938"/>
          <a:ext cx="582613" cy="73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3" imgW="184785" imgH="313055" progId="Equation.DSMT4">
                  <p:embed/>
                </p:oleObj>
              </mc:Choice>
              <mc:Fallback>
                <p:oleObj name="" r:id="rId13" imgW="184785" imgH="313055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1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715000" y="2801938"/>
                        <a:ext cx="582613" cy="73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979" name="Object 107"/>
          <p:cNvGraphicFramePr>
            <a:graphicFrameLocks noChangeAspect="1"/>
          </p:cNvGraphicFramePr>
          <p:nvPr/>
        </p:nvGraphicFramePr>
        <p:xfrm>
          <a:off x="6580188" y="2965450"/>
          <a:ext cx="401637" cy="309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5" imgW="104140" imgH="104140" progId="Equation.DSMT4">
                  <p:embed/>
                </p:oleObj>
              </mc:Choice>
              <mc:Fallback>
                <p:oleObj name="" r:id="rId15" imgW="104140" imgH="10414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16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580188" y="2965450"/>
                        <a:ext cx="401637" cy="309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980" name="Object 108"/>
          <p:cNvGraphicFramePr>
            <a:graphicFrameLocks noChangeAspect="1"/>
          </p:cNvGraphicFramePr>
          <p:nvPr/>
        </p:nvGraphicFramePr>
        <p:xfrm>
          <a:off x="7229475" y="2746375"/>
          <a:ext cx="625475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7" imgW="184785" imgH="313055" progId="Equation.DSMT4">
                  <p:embed/>
                </p:oleObj>
              </mc:Choice>
              <mc:Fallback>
                <p:oleObj name="" r:id="rId17" imgW="184785" imgH="313055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18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229475" y="2746375"/>
                        <a:ext cx="625475" cy="790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981" name="Object 109"/>
          <p:cNvGraphicFramePr>
            <a:graphicFrameLocks noChangeAspect="1"/>
          </p:cNvGraphicFramePr>
          <p:nvPr/>
        </p:nvGraphicFramePr>
        <p:xfrm>
          <a:off x="8024813" y="2892425"/>
          <a:ext cx="657225" cy="395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9" imgW="176530" imgH="136525" progId="Equation.DSMT4">
                  <p:embed/>
                </p:oleObj>
              </mc:Choice>
              <mc:Fallback>
                <p:oleObj name="" r:id="rId19" imgW="176530" imgH="136525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0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8024813" y="2892425"/>
                        <a:ext cx="657225" cy="395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图片 1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46735" y="5596255"/>
            <a:ext cx="8228330" cy="9144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5" grpId="0"/>
      <p:bldP spid="7997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2290" name="Rectangle 3"/>
          <p:cNvSpPr/>
          <p:nvPr/>
        </p:nvSpPr>
        <p:spPr>
          <a:xfrm>
            <a:off x="1047433" y="1601153"/>
            <a:ext cx="66151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弧度制下角的集合与实数集的一一对应：</a:t>
            </a:r>
            <a:endParaRPr lang="zh-CN" altLang="en-US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164" name="Oval 4"/>
          <p:cNvSpPr/>
          <p:nvPr/>
        </p:nvSpPr>
        <p:spPr>
          <a:xfrm>
            <a:off x="1600200" y="2336800"/>
            <a:ext cx="1447800" cy="236220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lvl="0" algn="ctr" eaLnBrk="1" hangingPunct="1"/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正角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ctr" eaLnBrk="1" hangingPunct="1"/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ctr" eaLnBrk="1" hangingPunct="1"/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零角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ctr" eaLnBrk="1" hangingPunct="1"/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ctr" eaLnBrk="1" hangingPunct="1"/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负角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92165" name="Group 5"/>
          <p:cNvGrpSpPr/>
          <p:nvPr/>
        </p:nvGrpSpPr>
        <p:grpSpPr>
          <a:xfrm>
            <a:off x="3429000" y="2794000"/>
            <a:ext cx="1295400" cy="1447800"/>
            <a:chOff x="3948" y="864"/>
            <a:chExt cx="816" cy="912"/>
          </a:xfrm>
        </p:grpSpPr>
        <p:sp>
          <p:nvSpPr>
            <p:cNvPr id="12295" name="Line 6"/>
            <p:cNvSpPr/>
            <p:nvPr/>
          </p:nvSpPr>
          <p:spPr>
            <a:xfrm>
              <a:off x="3948" y="864"/>
              <a:ext cx="816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triangle" w="med" len="med"/>
              <a:tailEnd type="triangle" w="med" len="med"/>
            </a:ln>
          </p:spPr>
        </p:sp>
        <p:sp>
          <p:nvSpPr>
            <p:cNvPr id="12296" name="Line 7"/>
            <p:cNvSpPr/>
            <p:nvPr/>
          </p:nvSpPr>
          <p:spPr>
            <a:xfrm>
              <a:off x="3948" y="1344"/>
              <a:ext cx="816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triangle" w="med" len="med"/>
              <a:tailEnd type="triangle" w="med" len="med"/>
            </a:ln>
          </p:spPr>
        </p:sp>
        <p:sp>
          <p:nvSpPr>
            <p:cNvPr id="12297" name="Line 8"/>
            <p:cNvSpPr/>
            <p:nvPr/>
          </p:nvSpPr>
          <p:spPr>
            <a:xfrm>
              <a:off x="3948" y="1776"/>
              <a:ext cx="816" cy="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triangle" w="med" len="med"/>
              <a:tailEnd type="triangle" w="med" len="med"/>
            </a:ln>
          </p:spPr>
        </p:sp>
      </p:grpSp>
      <p:sp>
        <p:nvSpPr>
          <p:cNvPr id="92169" name="Oval 9"/>
          <p:cNvSpPr/>
          <p:nvPr/>
        </p:nvSpPr>
        <p:spPr>
          <a:xfrm>
            <a:off x="5029200" y="2336800"/>
            <a:ext cx="1447800" cy="236220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lvl="0" algn="ctr" eaLnBrk="1" hangingPunct="1"/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正实数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ctr" eaLnBrk="1" hangingPunct="1"/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ctr" eaLnBrk="1" hangingPunct="1"/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零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ctr" eaLnBrk="1" hangingPunct="1"/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ctr" eaLnBrk="1" hangingPunct="1"/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负实数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2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4" grpId="0" bldLvl="0" animBg="1"/>
      <p:bldP spid="92169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362" name="Text Box 3"/>
          <p:cNvSpPr txBox="1"/>
          <p:nvPr/>
        </p:nvSpPr>
        <p:spPr>
          <a:xfrm>
            <a:off x="533400" y="658813"/>
            <a:ext cx="8353425" cy="1844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60000"/>
              </a:lnSpc>
            </a:pP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 </a:t>
            </a:r>
            <a:r>
              <a:rPr lang="zh-CN" altLang="zh-CN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按照下列要求，把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67°30′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化成弧度：</a:t>
            </a:r>
            <a:endParaRPr lang="zh-CN" altLang="en-US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1" hangingPunct="1">
              <a:lnSpc>
                <a:spcPct val="160000"/>
              </a:lnSpc>
            </a:pP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）精确值；                                                                          （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）精确到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0.001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的近似值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en-US" altLang="zh-CN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15363" name="Object 4"/>
          <p:cNvGraphicFramePr>
            <a:graphicFrameLocks noChangeAspect="1"/>
          </p:cNvGraphicFramePr>
          <p:nvPr/>
        </p:nvGraphicFramePr>
        <p:xfrm>
          <a:off x="828675" y="2320925"/>
          <a:ext cx="4518025" cy="1655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2197100" imgH="787400" progId="Equation.DSMT4">
                  <p:embed/>
                </p:oleObj>
              </mc:Choice>
              <mc:Fallback>
                <p:oleObj name="" r:id="rId1" imgW="2197100" imgH="7874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828675" y="2320925"/>
                        <a:ext cx="4518025" cy="1655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3997" name="Group 29"/>
          <p:cNvGrpSpPr/>
          <p:nvPr/>
        </p:nvGrpSpPr>
        <p:grpSpPr>
          <a:xfrm>
            <a:off x="685800" y="4046538"/>
            <a:ext cx="7710488" cy="2100262"/>
            <a:chOff x="432" y="2549"/>
            <a:chExt cx="4857" cy="1323"/>
          </a:xfrm>
        </p:grpSpPr>
        <p:sp>
          <p:nvSpPr>
            <p:cNvPr id="15365" name="Rectangle 30"/>
            <p:cNvSpPr/>
            <p:nvPr/>
          </p:nvSpPr>
          <p:spPr>
            <a:xfrm>
              <a:off x="432" y="2916"/>
              <a:ext cx="521" cy="247"/>
            </a:xfrm>
            <a:prstGeom prst="rect">
              <a:avLst/>
            </a:prstGeom>
            <a:noFill/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lvl="0" eaLnBrk="1" hangingPunct="1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66" name="Text Box 31"/>
            <p:cNvSpPr txBox="1"/>
            <p:nvPr/>
          </p:nvSpPr>
          <p:spPr>
            <a:xfrm>
              <a:off x="436" y="2549"/>
              <a:ext cx="4853" cy="1323"/>
            </a:xfrm>
            <a:prstGeom prst="rect">
              <a:avLst/>
            </a:prstGeom>
            <a:noFill/>
            <a:ln w="9525">
              <a:noFill/>
            </a:ln>
            <a:effectLst>
              <a:outerShdw sy="50000" kx="-2453608" rotWithShape="0">
                <a:schemeClr val="bg2">
                  <a:alpha val="50000"/>
                </a:schemeClr>
              </a:outerShdw>
            </a:effectLst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en-US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（</a:t>
              </a:r>
              <a:r>
                <a:rPr lang="en-US" altLang="zh-CN" b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2</a:t>
              </a:r>
              <a:r>
                <a:rPr lang="zh-CN" altLang="en-US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）利用计算器有</a:t>
              </a:r>
              <a:endPara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endParaRPr>
            </a:p>
            <a:p>
              <a:pPr lvl="0" eaLnBrk="1" hangingPunct="1">
                <a:spcBef>
                  <a:spcPct val="50000"/>
                </a:spcBef>
              </a:pPr>
              <a:r>
                <a:rPr lang="en-US" altLang="zh-CN" b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MODE   </a:t>
              </a:r>
              <a:r>
                <a:rPr lang="en-US" altLang="zh-CN" b="1" err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MODE</a:t>
              </a:r>
              <a:r>
                <a:rPr lang="en-US" altLang="zh-CN" b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  2</a:t>
              </a:r>
              <a:endParaRPr lang="en-US" altLang="zh-CN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endParaRPr>
            </a:p>
            <a:p>
              <a:pPr lvl="0" eaLnBrk="1" hangingPunct="1">
                <a:spcBef>
                  <a:spcPct val="50000"/>
                </a:spcBef>
              </a:pPr>
              <a:r>
                <a:rPr lang="en-US" altLang="zh-CN" b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67  </a:t>
              </a:r>
              <a:r>
                <a:rPr lang="zh-CN" altLang="en-US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。，</a:t>
              </a:r>
              <a:r>
                <a:rPr lang="en-US" altLang="zh-CN" b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,,  30  </a:t>
              </a:r>
              <a:r>
                <a:rPr lang="zh-CN" altLang="en-US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。，</a:t>
              </a:r>
              <a:r>
                <a:rPr lang="en-US" altLang="zh-CN" b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,,   SHIFT   DRG  1 =  </a:t>
              </a:r>
              <a:endParaRPr lang="en-US" altLang="zh-CN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endParaRPr>
            </a:p>
            <a:p>
              <a:pPr lvl="0" eaLnBrk="1" hangingPunct="1">
                <a:spcBef>
                  <a:spcPct val="50000"/>
                </a:spcBef>
              </a:pPr>
              <a:r>
                <a:rPr lang="en-US" altLang="zh-CN" b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1.178097245.</a:t>
              </a:r>
              <a:r>
                <a:rPr lang="zh-CN" altLang="en-US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因此，</a:t>
              </a:r>
              <a:r>
                <a:rPr lang="en-US" altLang="zh-CN" b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67°30′≈1.178 </a:t>
              </a:r>
              <a:r>
                <a:rPr lang="en-US" altLang="zh-CN" b="1" err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rad</a:t>
              </a:r>
              <a:r>
                <a:rPr lang="en-US" altLang="zh-CN" b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.</a:t>
              </a:r>
              <a:endParaRPr lang="en-US" altLang="zh-CN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15367" name="Rectangle 32"/>
            <p:cNvSpPr/>
            <p:nvPr/>
          </p:nvSpPr>
          <p:spPr>
            <a:xfrm>
              <a:off x="1090" y="2916"/>
              <a:ext cx="521" cy="247"/>
            </a:xfrm>
            <a:prstGeom prst="rect">
              <a:avLst/>
            </a:prstGeom>
            <a:noFill/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lvl="0" eaLnBrk="1" hangingPunct="1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68" name="Rectangle 33"/>
            <p:cNvSpPr/>
            <p:nvPr/>
          </p:nvSpPr>
          <p:spPr>
            <a:xfrm>
              <a:off x="816" y="3280"/>
              <a:ext cx="775" cy="247"/>
            </a:xfrm>
            <a:prstGeom prst="rect">
              <a:avLst/>
            </a:prstGeom>
            <a:noFill/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lvl="0" eaLnBrk="1" hangingPunct="1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69" name="Rectangle 34"/>
            <p:cNvSpPr/>
            <p:nvPr/>
          </p:nvSpPr>
          <p:spPr>
            <a:xfrm>
              <a:off x="1954" y="3280"/>
              <a:ext cx="775" cy="247"/>
            </a:xfrm>
            <a:prstGeom prst="rect">
              <a:avLst/>
            </a:prstGeom>
            <a:noFill/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lvl="0" eaLnBrk="1" hangingPunct="1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70" name="Rectangle 35"/>
            <p:cNvSpPr/>
            <p:nvPr/>
          </p:nvSpPr>
          <p:spPr>
            <a:xfrm>
              <a:off x="2832" y="3280"/>
              <a:ext cx="659" cy="247"/>
            </a:xfrm>
            <a:prstGeom prst="rect">
              <a:avLst/>
            </a:prstGeom>
            <a:noFill/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lvl="0" eaLnBrk="1" hangingPunct="1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71" name="Rectangle 36"/>
            <p:cNvSpPr/>
            <p:nvPr/>
          </p:nvSpPr>
          <p:spPr>
            <a:xfrm>
              <a:off x="3626" y="3280"/>
              <a:ext cx="446" cy="247"/>
            </a:xfrm>
            <a:prstGeom prst="rect">
              <a:avLst/>
            </a:prstGeom>
            <a:noFill/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lvl="0" eaLnBrk="1" hangingPunct="1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72" name="Rectangle 37"/>
            <p:cNvSpPr/>
            <p:nvPr/>
          </p:nvSpPr>
          <p:spPr>
            <a:xfrm>
              <a:off x="4318" y="3280"/>
              <a:ext cx="219" cy="247"/>
            </a:xfrm>
            <a:prstGeom prst="rect">
              <a:avLst/>
            </a:prstGeom>
            <a:noFill/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lvl="0" eaLnBrk="1" hangingPunct="1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75883" y="541020"/>
          <a:ext cx="9579610" cy="5568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3657600" imgH="215900" progId="Equation.DSMT4">
                  <p:embed/>
                </p:oleObj>
              </mc:Choice>
              <mc:Fallback>
                <p:oleObj name="" r:id="rId1" imgW="3657600" imgH="215900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5883" y="541020"/>
                        <a:ext cx="9579610" cy="5568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387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185" y="1392555"/>
            <a:ext cx="5251450" cy="2197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648970" y="4403725"/>
            <a:ext cx="822452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000000"/>
                </a:solidFill>
              </a:rPr>
              <a:t>弧度转角度：</a:t>
            </a:r>
            <a:r>
              <a:rPr lang="zh-CN" altLang="en-US">
                <a:solidFill>
                  <a:srgbClr val="FF0000"/>
                </a:solidFill>
              </a:rPr>
              <a:t>乘以</a:t>
            </a:r>
            <a:r>
              <a:rPr lang="en-US" altLang="zh-CN">
                <a:solidFill>
                  <a:srgbClr val="FF0000"/>
                </a:solidFill>
              </a:rPr>
              <a:t>180</a:t>
            </a:r>
            <a:r>
              <a:rPr lang="zh-CN" altLang="en-US">
                <a:solidFill>
                  <a:srgbClr val="FF0000"/>
                </a:solidFill>
              </a:rPr>
              <a:t>除以</a:t>
            </a:r>
            <a:endParaRPr lang="zh-CN" altLang="en-US">
              <a:solidFill>
                <a:srgbClr val="FF0000"/>
              </a:solidFill>
            </a:endParaRPr>
          </a:p>
        </p:txBody>
      </p:sp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320540" y="4483735"/>
          <a:ext cx="297815" cy="297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4" imgW="139700" imgH="139700" progId="Equation.KSEE3">
                  <p:embed/>
                </p:oleObj>
              </mc:Choice>
              <mc:Fallback>
                <p:oleObj name="" r:id="rId4" imgW="139700" imgH="139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20540" y="4483735"/>
                        <a:ext cx="297815" cy="2978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648970" y="4860925"/>
            <a:ext cx="822452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000000"/>
                </a:solidFill>
              </a:rPr>
              <a:t>角度转弧度：</a:t>
            </a:r>
            <a:r>
              <a:rPr lang="zh-CN" altLang="en-US">
                <a:solidFill>
                  <a:srgbClr val="FF0000"/>
                </a:solidFill>
              </a:rPr>
              <a:t>乘以      除以</a:t>
            </a:r>
            <a:r>
              <a:rPr lang="en-US" altLang="zh-CN">
                <a:solidFill>
                  <a:srgbClr val="FF0000"/>
                </a:solidFill>
              </a:rPr>
              <a:t>180</a:t>
            </a:r>
            <a:endParaRPr lang="en-US" altLang="zh-CN">
              <a:solidFill>
                <a:srgbClr val="FF0000"/>
              </a:solidFill>
            </a:endParaRPr>
          </a:p>
        </p:txBody>
      </p:sp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236595" y="4860925"/>
          <a:ext cx="454025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" name="" r:id="rId6" imgW="139700" imgH="139700" progId="Equation.KSEE3">
                  <p:embed/>
                </p:oleObj>
              </mc:Choice>
              <mc:Fallback>
                <p:oleObj name="" r:id="rId6" imgW="139700" imgH="139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36595" y="4860925"/>
                        <a:ext cx="454025" cy="454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7410" name="Group 2"/>
          <p:cNvGrpSpPr/>
          <p:nvPr/>
        </p:nvGrpSpPr>
        <p:grpSpPr>
          <a:xfrm rot="983302">
            <a:off x="4500563" y="3284538"/>
            <a:ext cx="2636837" cy="2382837"/>
            <a:chOff x="2140" y="1994"/>
            <a:chExt cx="1661" cy="1501"/>
          </a:xfrm>
        </p:grpSpPr>
        <p:sp>
          <p:nvSpPr>
            <p:cNvPr id="17418" name="Arc 3"/>
            <p:cNvSpPr/>
            <p:nvPr/>
          </p:nvSpPr>
          <p:spPr>
            <a:xfrm rot="-3236769">
              <a:off x="2709" y="1764"/>
              <a:ext cx="862" cy="132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95" y="1321"/>
                </a:cxn>
                <a:cxn ang="0">
                  <a:pos x="0" y="953"/>
                </a:cxn>
              </a:cxnLst>
              <a:pathLst>
                <a:path w="21600" h="29935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461"/>
                    <a:pt x="21031" y="27294"/>
                    <a:pt x="19927" y="29935"/>
                  </a:cubicBezTo>
                </a:path>
                <a:path w="21600" h="29935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461"/>
                    <a:pt x="21031" y="27294"/>
                    <a:pt x="19927" y="29935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38100" cap="flat" cmpd="sng">
              <a:solidFill>
                <a:schemeClr val="bg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9" name="Line 4"/>
            <p:cNvSpPr/>
            <p:nvPr/>
          </p:nvSpPr>
          <p:spPr>
            <a:xfrm rot="-3236769" flipH="1">
              <a:off x="2542" y="2286"/>
              <a:ext cx="344" cy="1148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0" name="Line 5"/>
            <p:cNvSpPr/>
            <p:nvPr/>
          </p:nvSpPr>
          <p:spPr>
            <a:xfrm rot="-3236769">
              <a:off x="2902" y="2844"/>
              <a:ext cx="1146" cy="156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7411" name="Rectangle 6"/>
          <p:cNvSpPr/>
          <p:nvPr/>
        </p:nvSpPr>
        <p:spPr>
          <a:xfrm>
            <a:off x="723900" y="639763"/>
            <a:ext cx="7123113" cy="639762"/>
          </a:xfrm>
          <a:prstGeom prst="rect">
            <a:avLst/>
          </a:prstGeom>
          <a:noFill/>
          <a:ln w="9525">
            <a:noFill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anchor="ctr">
            <a:spAutoFit/>
          </a:bodyPr>
          <a:p>
            <a:pPr lvl="0" eaLnBrk="0" hangingPunct="0">
              <a:lnSpc>
                <a:spcPct val="150000"/>
              </a:lnSpc>
            </a:pP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例３．利用弧度制证明下列关于扇形的公式： 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06503" name="Object 7"/>
          <p:cNvGraphicFramePr>
            <a:graphicFrameLocks noChangeAspect="1"/>
          </p:cNvGraphicFramePr>
          <p:nvPr/>
        </p:nvGraphicFramePr>
        <p:xfrm>
          <a:off x="477838" y="1951038"/>
          <a:ext cx="10210800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4443730" imgH="337185" progId="Word.Document.8">
                  <p:embed/>
                </p:oleObj>
              </mc:Choice>
              <mc:Fallback>
                <p:oleObj name="" r:id="rId1" imgW="4443730" imgH="337185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77838" y="1951038"/>
                        <a:ext cx="10210800" cy="831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3" name="Object 8"/>
          <p:cNvGraphicFramePr>
            <a:graphicFrameLocks noChangeAspect="1"/>
          </p:cNvGraphicFramePr>
          <p:nvPr/>
        </p:nvGraphicFramePr>
        <p:xfrm>
          <a:off x="930910" y="1279525"/>
          <a:ext cx="6161088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3" imgW="2831465" imgH="328930" progId="Equation.DSMT4">
                  <p:embed/>
                </p:oleObj>
              </mc:Choice>
              <mc:Fallback>
                <p:oleObj name="" r:id="rId3" imgW="2831465" imgH="32893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0000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930910" y="1279525"/>
                        <a:ext cx="6161088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05" name="Object 9"/>
          <p:cNvGraphicFramePr>
            <a:graphicFrameLocks noChangeAspect="1"/>
          </p:cNvGraphicFramePr>
          <p:nvPr/>
        </p:nvGraphicFramePr>
        <p:xfrm>
          <a:off x="773113" y="2922588"/>
          <a:ext cx="7485062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5" imgW="3489325" imgH="553720" progId="Equation.DSMT4">
                  <p:embed/>
                </p:oleObj>
              </mc:Choice>
              <mc:Fallback>
                <p:oleObj name="" r:id="rId5" imgW="3489325" imgH="55372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73113" y="2922588"/>
                        <a:ext cx="7485062" cy="1193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06" name="Object 10"/>
          <p:cNvGraphicFramePr>
            <a:graphicFrameLocks noChangeAspect="1"/>
          </p:cNvGraphicFramePr>
          <p:nvPr/>
        </p:nvGraphicFramePr>
        <p:xfrm>
          <a:off x="601663" y="4291013"/>
          <a:ext cx="3787775" cy="763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7" imgW="1644015" imgH="328930" progId="Equation.DSMT4">
                  <p:embed/>
                </p:oleObj>
              </mc:Choice>
              <mc:Fallback>
                <p:oleObj name="" r:id="rId7" imgW="1644015" imgH="32893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01663" y="4291013"/>
                        <a:ext cx="3787775" cy="763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07" name="Object 11"/>
          <p:cNvGraphicFramePr>
            <a:graphicFrameLocks noChangeAspect="1"/>
          </p:cNvGraphicFramePr>
          <p:nvPr/>
        </p:nvGraphicFramePr>
        <p:xfrm>
          <a:off x="4346575" y="4335463"/>
          <a:ext cx="19145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9" imgW="922655" imgH="328930" progId="Equation.DSMT4">
                  <p:embed/>
                </p:oleObj>
              </mc:Choice>
              <mc:Fallback>
                <p:oleObj name="" r:id="rId9" imgW="922655" imgH="32893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10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346575" y="4335463"/>
                        <a:ext cx="1914525" cy="692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08" name="Object 12"/>
          <p:cNvGraphicFramePr>
            <a:graphicFrameLocks noChangeAspect="1"/>
          </p:cNvGraphicFramePr>
          <p:nvPr/>
        </p:nvGraphicFramePr>
        <p:xfrm>
          <a:off x="703263" y="5184775"/>
          <a:ext cx="3929062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1" imgW="1796415" imgH="489585" progId="Equation.DSMT4">
                  <p:embed/>
                </p:oleObj>
              </mc:Choice>
              <mc:Fallback>
                <p:oleObj name="" r:id="rId11" imgW="1796415" imgH="489585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03263" y="5184775"/>
                        <a:ext cx="3929062" cy="1079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87394" name="AutoShape 3">
            <a:hlinkClick r:id="rId1" action="ppaction://hlinksldjump"/>
          </p:cNvPr>
          <p:cNvSpPr/>
          <p:nvPr/>
        </p:nvSpPr>
        <p:spPr>
          <a:xfrm>
            <a:off x="7667625" y="6381750"/>
            <a:ext cx="1476375" cy="476250"/>
          </a:xfrm>
          <a:prstGeom prst="actionButtonBlank">
            <a:avLst/>
          </a:prstGeom>
          <a:solidFill>
            <a:schemeClr val="accent1"/>
          </a:solidFill>
          <a:ln w="254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/>
            <a:r>
              <a:rPr lang="zh-CN" altLang="en-US" sz="2400" b="1" dirty="0">
                <a:solidFill>
                  <a:srgbClr val="1D0104"/>
                </a:solidFill>
                <a:latin typeface="Arial" panose="020B0604020202020204" pitchFamily="34" charset="0"/>
                <a:ea typeface="楷体_GB2312" pitchFamily="49" charset="-122"/>
              </a:rPr>
              <a:t>返回目录</a:t>
            </a:r>
            <a:r>
              <a:rPr lang="zh-CN" altLang="en-US" sz="2400" b="1" dirty="0">
                <a:latin typeface="Arial" panose="020B0604020202020204" pitchFamily="34" charset="0"/>
                <a:ea typeface="楷体_GB2312" pitchFamily="49" charset="-122"/>
              </a:rPr>
              <a:t> </a:t>
            </a:r>
            <a:endParaRPr lang="zh-CN" altLang="en-US" sz="24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87395" name="矩形 187394"/>
          <p:cNvSpPr/>
          <p:nvPr/>
        </p:nvSpPr>
        <p:spPr>
          <a:xfrm>
            <a:off x="525145" y="709613"/>
            <a:ext cx="7848600" cy="39319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5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（变式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1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）已知扇形的周长为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10 cm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，面积为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4 cm</a:t>
            </a:r>
            <a:r>
              <a:rPr lang="en-US" altLang="zh-CN" sz="2400" b="1" baseline="3000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，求扇形圆心角的弧度数；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lvl="0">
              <a:lnSpc>
                <a:spcPct val="150000"/>
              </a:lnSpc>
            </a:pP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lvl="0">
              <a:lnSpc>
                <a:spcPct val="150000"/>
              </a:lnSpc>
            </a:pP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lvl="0">
              <a:lnSpc>
                <a:spcPct val="150000"/>
              </a:lnSpc>
            </a:pP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（变式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）已知一扇形的圆心角是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72°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，半径等于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20 cm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，求扇形的面积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.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7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88418" name="AutoShape 3">
            <a:hlinkClick r:id="rId1" action="ppaction://hlinksldjump"/>
          </p:cNvPr>
          <p:cNvSpPr/>
          <p:nvPr/>
        </p:nvSpPr>
        <p:spPr>
          <a:xfrm>
            <a:off x="7667625" y="6381750"/>
            <a:ext cx="1476375" cy="476250"/>
          </a:xfrm>
          <a:prstGeom prst="actionButtonBlank">
            <a:avLst/>
          </a:prstGeom>
          <a:solidFill>
            <a:schemeClr val="accent1"/>
          </a:solidFill>
          <a:ln w="254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/>
            <a:r>
              <a:rPr lang="zh-CN" altLang="en-US" sz="2400" b="1" dirty="0">
                <a:solidFill>
                  <a:srgbClr val="1D0104"/>
                </a:solidFill>
                <a:latin typeface="Arial" panose="020B0604020202020204" pitchFamily="34" charset="0"/>
                <a:ea typeface="楷体_GB2312" pitchFamily="49" charset="-122"/>
              </a:rPr>
              <a:t>返回目录</a:t>
            </a:r>
            <a:r>
              <a:rPr lang="zh-CN" altLang="en-US" sz="2400" b="1" dirty="0">
                <a:latin typeface="Arial" panose="020B0604020202020204" pitchFamily="34" charset="0"/>
                <a:ea typeface="楷体_GB2312" pitchFamily="49" charset="-122"/>
              </a:rPr>
              <a:t> </a:t>
            </a:r>
            <a:endParaRPr lang="zh-CN" altLang="en-US" sz="24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88419" name="矩形 188418"/>
          <p:cNvSpPr/>
          <p:nvPr/>
        </p:nvSpPr>
        <p:spPr>
          <a:xfrm>
            <a:off x="684213" y="927100"/>
            <a:ext cx="8064500" cy="5021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【解析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】</a:t>
            </a:r>
            <a:r>
              <a:rPr lang="zh-CN" altLang="en-US" sz="2400" b="1" dirty="0">
                <a:latin typeface="Arial" panose="020B0604020202020204" pitchFamily="34" charset="0"/>
                <a:ea typeface="楷体_GB2312" pitchFamily="49" charset="-122"/>
              </a:rPr>
              <a:t> 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(1)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设扇形圆心角的弧度数为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θ(0&lt;θ&lt;2π),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弧长为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l,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半径为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r,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依题意有          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l+2r=10,           ①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                             =4.               ②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①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代入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②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得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r</a:t>
            </a:r>
            <a:r>
              <a:rPr lang="en-US" altLang="zh-CN" sz="2400" b="1" baseline="3000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2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-5r+4=0,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解之得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r</a:t>
            </a:r>
            <a:r>
              <a:rPr lang="en-US" altLang="zh-CN" sz="2400" b="1" baseline="-2500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1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=1,r</a:t>
            </a:r>
            <a:r>
              <a:rPr lang="en-US" altLang="zh-CN" sz="2400" b="1" baseline="-2500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2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=4,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当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r=1 cm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时，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l=8(cm)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，此时，</a:t>
            </a:r>
            <a:r>
              <a:rPr lang="en-US" altLang="zh-CN" sz="2400" b="1" dirty="0" err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θ=8 rad&gt;2π rad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舍去；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当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r=4 cm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时，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l=2(cm),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此时，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θ=    =     rad.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pic>
        <p:nvPicPr>
          <p:cNvPr id="188420" name="图片 188419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/>
              </a:clrTo>
            </a:clrChange>
          </a:blip>
          <a:stretch>
            <a:fillRect/>
          </a:stretch>
        </p:blipFill>
        <p:spPr>
          <a:xfrm>
            <a:off x="2700338" y="2636838"/>
            <a:ext cx="511175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8421" name="图片 188420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/>
              </a:clrTo>
            </a:clrChange>
          </a:blip>
          <a:stretch>
            <a:fillRect/>
          </a:stretch>
        </p:blipFill>
        <p:spPr>
          <a:xfrm>
            <a:off x="2484438" y="2203450"/>
            <a:ext cx="412750" cy="1152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8422" name="图片 188421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/>
              </a:clrTo>
            </a:clrChange>
          </a:blip>
          <a:stretch>
            <a:fillRect/>
          </a:stretch>
        </p:blipFill>
        <p:spPr>
          <a:xfrm>
            <a:off x="2771775" y="5300663"/>
            <a:ext cx="279400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8423" name="图片 188422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/>
              </a:clrTo>
            </a:clrChange>
          </a:blip>
          <a:stretch>
            <a:fillRect/>
          </a:stretch>
        </p:blipFill>
        <p:spPr>
          <a:xfrm>
            <a:off x="2195513" y="5300663"/>
            <a:ext cx="279400" cy="720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8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8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8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88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8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89442" name="AutoShape 3">
            <a:hlinkClick r:id="rId1" action="ppaction://hlinksldjump"/>
          </p:cNvPr>
          <p:cNvSpPr/>
          <p:nvPr/>
        </p:nvSpPr>
        <p:spPr>
          <a:xfrm>
            <a:off x="7667625" y="6381750"/>
            <a:ext cx="1476375" cy="476250"/>
          </a:xfrm>
          <a:prstGeom prst="actionButtonBlank">
            <a:avLst/>
          </a:prstGeom>
          <a:solidFill>
            <a:schemeClr val="accent1"/>
          </a:solidFill>
          <a:ln w="254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/>
            <a:r>
              <a:rPr lang="zh-CN" altLang="en-US" sz="2400" b="1" dirty="0">
                <a:solidFill>
                  <a:srgbClr val="1D0104"/>
                </a:solidFill>
                <a:latin typeface="Arial" panose="020B0604020202020204" pitchFamily="34" charset="0"/>
                <a:ea typeface="楷体_GB2312" pitchFamily="49" charset="-122"/>
              </a:rPr>
              <a:t>返回目录</a:t>
            </a:r>
            <a:r>
              <a:rPr lang="zh-CN" altLang="en-US" sz="2400" b="1" dirty="0">
                <a:latin typeface="Arial" panose="020B0604020202020204" pitchFamily="34" charset="0"/>
                <a:ea typeface="楷体_GB2312" pitchFamily="49" charset="-122"/>
              </a:rPr>
              <a:t> </a:t>
            </a:r>
            <a:endParaRPr lang="zh-CN" altLang="en-US" sz="24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89443" name="矩形 189442"/>
          <p:cNvSpPr/>
          <p:nvPr/>
        </p:nvSpPr>
        <p:spPr>
          <a:xfrm>
            <a:off x="971550" y="1347788"/>
            <a:ext cx="7561263" cy="2282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50000"/>
              </a:lnSpc>
            </a:pP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(2)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设扇形弧长为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l,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 dirty="0" err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∵72°=72×          rad=      rad,R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=20 cm,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 dirty="0" err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∴l=αR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=       ×20=8π(cm),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∴S=           =    ×8π×20=80π(cm</a:t>
            </a:r>
            <a:r>
              <a:rPr lang="en-US" altLang="zh-CN" sz="2400" b="1" baseline="3000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2</a:t>
            </a:r>
            <a:r>
              <a:rPr lang="en-US" altLang="zh-CN" sz="24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).</a:t>
            </a:r>
            <a:endParaRPr lang="en-US" altLang="zh-CN" sz="2400" b="1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pic>
        <p:nvPicPr>
          <p:cNvPr id="189444" name="内容占位符 189443"/>
          <p:cNvPicPr>
            <a:picLocks noChangeAspect="1"/>
          </p:cNvPicPr>
          <p:nvPr>
            <p:ph/>
          </p:nvPr>
        </p:nvPicPr>
        <p:blipFill>
          <a:blip r:embed="rId2">
            <a:clrChange>
              <a:clrFrom>
                <a:srgbClr val="000000"/>
              </a:clrFrom>
              <a:clrTo>
                <a:srgbClr val="000000"/>
              </a:clrTo>
            </a:clrChange>
          </a:blip>
          <a:stretch>
            <a:fillRect/>
          </a:stretch>
        </p:blipFill>
        <p:spPr>
          <a:xfrm>
            <a:off x="2775903" y="1730375"/>
            <a:ext cx="614362" cy="914400"/>
          </a:xfrm>
        </p:spPr>
      </p:pic>
      <p:pic>
        <p:nvPicPr>
          <p:cNvPr id="189445" name="图片 189444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/>
              </a:clrTo>
            </a:clrChange>
          </a:blip>
          <a:stretch>
            <a:fillRect/>
          </a:stretch>
        </p:blipFill>
        <p:spPr>
          <a:xfrm>
            <a:off x="4340225" y="1787525"/>
            <a:ext cx="527050" cy="857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9446" name="图片 189445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/>
              </a:clrTo>
            </a:clrChange>
          </a:blip>
          <a:stretch>
            <a:fillRect/>
          </a:stretch>
        </p:blipFill>
        <p:spPr>
          <a:xfrm>
            <a:off x="2411413" y="2428875"/>
            <a:ext cx="527050" cy="857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9447" name="图片 189446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/>
              </a:clrTo>
            </a:clrChange>
          </a:blip>
          <a:stretch>
            <a:fillRect/>
          </a:stretch>
        </p:blipFill>
        <p:spPr>
          <a:xfrm>
            <a:off x="1773238" y="2932113"/>
            <a:ext cx="722312" cy="857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9448" name="图片 189447"/>
          <p:cNvPicPr>
            <a:picLocks noChangeAspect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/>
              </a:clrTo>
            </a:clrChange>
          </a:blip>
          <a:stretch>
            <a:fillRect/>
          </a:stretch>
        </p:blipFill>
        <p:spPr>
          <a:xfrm>
            <a:off x="2916238" y="2932113"/>
            <a:ext cx="333375" cy="857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9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9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9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89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9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9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aphicFrame>
        <p:nvGraphicFramePr>
          <p:cNvPr id="18434" name="Object 2"/>
          <p:cNvGraphicFramePr>
            <a:graphicFrameLocks noChangeAspect="1"/>
          </p:cNvGraphicFramePr>
          <p:nvPr/>
        </p:nvGraphicFramePr>
        <p:xfrm>
          <a:off x="658813" y="1768475"/>
          <a:ext cx="6805612" cy="49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" imgW="3006090" imgH="215900" progId="Equation.DSMT4">
                  <p:embed/>
                </p:oleObj>
              </mc:Choice>
              <mc:Fallback>
                <p:oleObj name="" r:id="rId1" imgW="3006090" imgH="2159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58813" y="1768475"/>
                        <a:ext cx="6805612" cy="493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Object 3"/>
          <p:cNvGraphicFramePr>
            <a:graphicFrameLocks noChangeAspect="1"/>
          </p:cNvGraphicFramePr>
          <p:nvPr/>
        </p:nvGraphicFramePr>
        <p:xfrm>
          <a:off x="1420813" y="2478088"/>
          <a:ext cx="2963862" cy="2081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3" imgW="1231265" imgH="862965" progId="Equation.DSMT4">
                  <p:embed/>
                </p:oleObj>
              </mc:Choice>
              <mc:Fallback>
                <p:oleObj name="" r:id="rId3" imgW="1231265" imgH="862965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420813" y="2478088"/>
                        <a:ext cx="2963862" cy="20812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19459" name="Object 30"/>
          <p:cNvGraphicFramePr>
            <a:graphicFrameLocks noChangeAspect="1"/>
          </p:cNvGraphicFramePr>
          <p:nvPr/>
        </p:nvGraphicFramePr>
        <p:xfrm>
          <a:off x="447199" y="1476852"/>
          <a:ext cx="8019415" cy="33127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5236210" imgH="2180590" progId="Word.Document.8">
                  <p:embed/>
                </p:oleObj>
              </mc:Choice>
              <mc:Fallback>
                <p:oleObj name="" r:id="rId1" imgW="5236210" imgH="2180590" progId="Word.Document.8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rcRect r="9694"/>
                      <a:stretch>
                        <a:fillRect/>
                      </a:stretch>
                    </p:blipFill>
                    <p:spPr>
                      <a:xfrm>
                        <a:off x="447199" y="1476852"/>
                        <a:ext cx="8019415" cy="33127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83" name="Text Box 31"/>
          <p:cNvSpPr txBox="1"/>
          <p:nvPr/>
        </p:nvSpPr>
        <p:spPr>
          <a:xfrm>
            <a:off x="1995170" y="2464118"/>
            <a:ext cx="904875" cy="457200"/>
          </a:xfrm>
          <a:prstGeom prst="rect">
            <a:avLst/>
          </a:prstGeom>
          <a:noFill/>
          <a:ln w="9525">
            <a:noFill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Ｃ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8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20482" name="Object 5"/>
          <p:cNvGraphicFramePr>
            <a:graphicFrameLocks noGrp="1" noChangeAspect="1"/>
          </p:cNvGraphicFramePr>
          <p:nvPr>
            <p:ph idx="4294967295"/>
          </p:nvPr>
        </p:nvGraphicFramePr>
        <p:xfrm>
          <a:off x="886460" y="1502569"/>
          <a:ext cx="7536815" cy="15227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" imgW="5274310" imgH="991870" progId="Word.Document.8">
                  <p:embed/>
                </p:oleObj>
              </mc:Choice>
              <mc:Fallback>
                <p:oleObj name="" r:id="rId1" imgW="5274310" imgH="991870" progId="Word.Document.8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86460" y="1502569"/>
                        <a:ext cx="7536815" cy="152273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1383" name="Text Box 7"/>
          <p:cNvSpPr txBox="1"/>
          <p:nvPr/>
        </p:nvSpPr>
        <p:spPr>
          <a:xfrm>
            <a:off x="6235700" y="1636713"/>
            <a:ext cx="490538" cy="457200"/>
          </a:xfrm>
          <a:prstGeom prst="rect">
            <a:avLst/>
          </a:prstGeom>
          <a:noFill/>
          <a:ln w="9525">
            <a:noFill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Ｄ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21506" name="Object 4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203994" y="366078"/>
          <a:ext cx="10175875" cy="6125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1" imgW="5274310" imgH="3171190" progId="Word.Document.8">
                  <p:embed/>
                </p:oleObj>
              </mc:Choice>
              <mc:Fallback>
                <p:oleObj name="" r:id="rId1" imgW="5274310" imgH="3171190" progId="Word.Document.8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3994" y="366078"/>
                        <a:ext cx="10175875" cy="612521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88" name="Object 32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2537143" y="4025583"/>
          <a:ext cx="231775" cy="608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3" imgW="165100" imgH="405765" progId="Equation.DSMT4">
                  <p:embed/>
                </p:oleObj>
              </mc:Choice>
              <mc:Fallback>
                <p:oleObj name="" r:id="rId3" imgW="165100" imgH="405765" progId="Equation.DSMT4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37143" y="4025583"/>
                        <a:ext cx="231775" cy="60801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8" name="Rectangle 23"/>
          <p:cNvSpPr/>
          <p:nvPr/>
        </p:nvSpPr>
        <p:spPr>
          <a:xfrm>
            <a:off x="4384675" y="3687763"/>
            <a:ext cx="339725" cy="244475"/>
          </a:xfrm>
          <a:prstGeom prst="rect">
            <a:avLst/>
          </a:prstGeom>
          <a:noFill/>
          <a:ln w="9525">
            <a:noFill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>
            <a:spAutoFit/>
          </a:bodyPr>
          <a:p>
            <a:pPr lvl="0" eaLnBrk="0" hangingPunct="0"/>
            <a:r>
              <a:rPr lang="zh-CN" altLang="en-US" sz="1000" dirty="0">
                <a:latin typeface="Calibri" panose="020F0502020204030204" charset="0"/>
                <a:ea typeface="宋体" panose="02010600030101010101" pitchFamily="2" charset="-122"/>
              </a:rPr>
              <a:t>．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6283" name="Text Box 27"/>
          <p:cNvSpPr txBox="1"/>
          <p:nvPr/>
        </p:nvSpPr>
        <p:spPr>
          <a:xfrm>
            <a:off x="2201863" y="1514475"/>
            <a:ext cx="492125" cy="457200"/>
          </a:xfrm>
          <a:prstGeom prst="rect">
            <a:avLst/>
          </a:prstGeom>
          <a:noFill/>
          <a:ln w="9525">
            <a:noFill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p>
            <a:pPr lvl="0" eaLnBrk="1" hangingPunct="1"/>
            <a:r>
              <a:rPr lang="en-US" altLang="zh-CN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15</a:t>
            </a:r>
            <a:endParaRPr lang="en-US" altLang="zh-CN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6284" name="Text Box 28"/>
          <p:cNvSpPr txBox="1"/>
          <p:nvPr/>
        </p:nvSpPr>
        <p:spPr>
          <a:xfrm>
            <a:off x="5230495" y="1383030"/>
            <a:ext cx="800100" cy="457200"/>
          </a:xfrm>
          <a:prstGeom prst="rect">
            <a:avLst/>
          </a:prstGeom>
          <a:noFill/>
          <a:ln w="9525">
            <a:noFill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p>
            <a:pPr lvl="0" eaLnBrk="1" hangingPunct="1"/>
            <a:r>
              <a:rPr lang="en-US" altLang="zh-CN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-157</a:t>
            </a:r>
            <a:endParaRPr lang="en-US" altLang="zh-CN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6285" name="Text Box 29"/>
          <p:cNvSpPr txBox="1"/>
          <p:nvPr/>
        </p:nvSpPr>
        <p:spPr>
          <a:xfrm>
            <a:off x="6801168" y="1383030"/>
            <a:ext cx="492125" cy="457200"/>
          </a:xfrm>
          <a:prstGeom prst="rect">
            <a:avLst/>
          </a:prstGeom>
          <a:noFill/>
          <a:ln w="9525">
            <a:noFill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p>
            <a:pPr lvl="0" eaLnBrk="1" hangingPunct="1"/>
            <a:r>
              <a:rPr lang="en-US" altLang="zh-CN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30</a:t>
            </a:r>
            <a:endParaRPr lang="en-US" altLang="zh-CN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6286" name="Text Box 30"/>
          <p:cNvSpPr txBox="1"/>
          <p:nvPr/>
        </p:nvSpPr>
        <p:spPr>
          <a:xfrm>
            <a:off x="2241550" y="2501900"/>
            <a:ext cx="646113" cy="457200"/>
          </a:xfrm>
          <a:prstGeom prst="rect">
            <a:avLst/>
          </a:prstGeom>
          <a:noFill/>
          <a:ln w="9525">
            <a:noFill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p>
            <a:pPr lvl="0" eaLnBrk="1" hangingPunct="1"/>
            <a:r>
              <a:rPr lang="en-US" altLang="zh-CN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390</a:t>
            </a:r>
            <a:endParaRPr lang="en-US" altLang="zh-CN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96292" name="Object 36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7581900" y="5585778"/>
          <a:ext cx="420688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5" imgW="279400" imgH="406400" progId="Equation.DSMT4">
                  <p:embed/>
                </p:oleObj>
              </mc:Choice>
              <mc:Fallback>
                <p:oleObj name="" r:id="rId5" imgW="279400" imgH="406400" progId="Equation.DSMT4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581900" y="5585778"/>
                        <a:ext cx="420688" cy="6540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95" name="Object 39"/>
          <p:cNvGraphicFramePr>
            <a:graphicFrameLocks noChangeAspect="1"/>
          </p:cNvGraphicFramePr>
          <p:nvPr/>
        </p:nvGraphicFramePr>
        <p:xfrm>
          <a:off x="6723380" y="3932238"/>
          <a:ext cx="569913" cy="649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7" imgW="355600" imgH="405765" progId="Equation.DSMT4">
                  <p:embed/>
                </p:oleObj>
              </mc:Choice>
              <mc:Fallback>
                <p:oleObj name="" r:id="rId7" imgW="355600" imgH="405765" progId="Equation.DSMT4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723380" y="3932238"/>
                        <a:ext cx="569913" cy="649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96" name="Object 40" descr="高考资源网( www.ks5u.com)，中国最大的高考网站，您身边的高考专家。"/>
          <p:cNvGraphicFramePr>
            <a:graphicFrameLocks noChangeAspect="1"/>
          </p:cNvGraphicFramePr>
          <p:nvPr/>
        </p:nvGraphicFramePr>
        <p:xfrm>
          <a:off x="3055303" y="4923473"/>
          <a:ext cx="347662" cy="58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9" imgW="241300" imgH="406400" progId="Equation.DSMT4">
                  <p:embed/>
                </p:oleObj>
              </mc:Choice>
              <mc:Fallback>
                <p:oleObj name="" r:id="rId9" imgW="241300" imgH="406400" progId="Equation.DSMT4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055303" y="4923473"/>
                        <a:ext cx="347662" cy="588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83" grpId="0"/>
      <p:bldP spid="96284" grpId="0" bldLvl="0" animBg="1"/>
      <p:bldP spid="96285" grpId="0" bldLvl="0" animBg="1"/>
      <p:bldP spid="9628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2532" name="Rectangle 9"/>
          <p:cNvSpPr/>
          <p:nvPr/>
        </p:nvSpPr>
        <p:spPr>
          <a:xfrm>
            <a:off x="1055688" y="2357438"/>
            <a:ext cx="7050087" cy="1954212"/>
          </a:xfrm>
          <a:prstGeom prst="rect">
            <a:avLst/>
          </a:prstGeom>
          <a:noFill/>
          <a:ln w="9525">
            <a:noFill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anchor="ctr">
            <a:spAutoFit/>
          </a:bodyPr>
          <a:p>
            <a:pPr lvl="0" eaLnBrk="0" hangingPunct="0">
              <a:lnSpc>
                <a:spcPct val="170000"/>
              </a:lnSpc>
            </a:pP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．什么叫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弧度角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 </a:t>
            </a:r>
            <a:endParaRPr lang="en-US" altLang="zh-CN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0" hangingPunct="0">
              <a:lnSpc>
                <a:spcPct val="170000"/>
              </a:lnSpc>
            </a:pP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“角度制”与“弧度制”的联系与区别； </a:t>
            </a:r>
            <a:endParaRPr lang="zh-CN" altLang="en-US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eaLnBrk="0" hangingPunct="0">
              <a:lnSpc>
                <a:spcPct val="170000"/>
              </a:lnSpc>
            </a:pP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．弧长公式与扇形面积公式．</a:t>
            </a:r>
            <a:endParaRPr lang="zh-CN" altLang="en-US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96670" y="1809750"/>
            <a:ext cx="4667885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solidFill>
                  <a:srgbClr val="000000"/>
                </a:solidFill>
              </a:rPr>
              <a:t>课堂总结</a:t>
            </a:r>
            <a:endParaRPr lang="zh-CN" altLang="en-US" b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035685" y="1670685"/>
            <a:ext cx="728599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作业：书本课后练习题</a:t>
            </a:r>
            <a:endParaRPr lang="zh-CN" altLang="en-US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4_默认设计模板">
  <a:themeElements>
    <a:clrScheme name="4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sy="50000" kx="-2453608" rotWithShape="0">
            <a:schemeClr val="bg2">
              <a:alpha val="50000"/>
            </a:schemeClr>
          </a:outerShdw>
        </a:effectLst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sy="50000" kx="-2453608" rotWithShape="0">
            <a:schemeClr val="bg2">
              <a:alpha val="50000"/>
            </a:schemeClr>
          </a:outerShdw>
        </a:effectLst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4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默认设计模板">
  <a:themeElements>
    <a:clrScheme name="3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sy="50000" kx="-2453608" rotWithShape="0">
            <a:schemeClr val="bg2">
              <a:alpha val="50000"/>
            </a:schemeClr>
          </a:outerShdw>
        </a:effectLst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sy="50000" kx="-2453608" rotWithShape="0">
            <a:schemeClr val="bg2">
              <a:alpha val="50000"/>
            </a:schemeClr>
          </a:outerShdw>
        </a:effectLst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3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自定义设计方案">
  <a:themeElements>
    <a:clrScheme name="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sy="50000" kx="-2453608" rotWithShape="0">
            <a:schemeClr val="bg2">
              <a:alpha val="50000"/>
            </a:schemeClr>
          </a:outerShdw>
        </a:effectLst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sy="50000" kx="-2453608" rotWithShape="0">
            <a:schemeClr val="bg2">
              <a:alpha val="50000"/>
            </a:schemeClr>
          </a:outerShdw>
        </a:effectLst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古瓶荷花">
  <a:themeElements>
    <a:clrScheme name="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F"/>
      </a:accent4>
      <a:accent5>
        <a:srgbClr val="E2F4FF"/>
      </a:accent5>
      <a:accent6>
        <a:srgbClr val="2D89E5"/>
      </a:accent6>
      <a:hlink>
        <a:srgbClr val="CC0066"/>
      </a:hlink>
      <a:folHlink>
        <a:srgbClr val="7D7DA9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F"/>
        </a:accent4>
        <a:accent5>
          <a:srgbClr val="E2F4FF"/>
        </a:accent5>
        <a:accent6>
          <a:srgbClr val="2D89E5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5FAF5"/>
        </a:accent3>
        <a:accent4>
          <a:srgbClr val="006866"/>
        </a:accent4>
        <a:accent5>
          <a:srgbClr val="F1F5F0"/>
        </a:accent5>
        <a:accent6>
          <a:srgbClr val="E589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B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9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E"/>
        </a:accent3>
        <a:accent4>
          <a:srgbClr val="545480"/>
        </a:accent4>
        <a:accent5>
          <a:srgbClr val="FFEDED"/>
        </a:accent5>
        <a:accent6>
          <a:srgbClr val="E589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D"/>
        </a:accent4>
        <a:accent5>
          <a:srgbClr val="E9F7FF"/>
        </a:accent5>
        <a:accent6>
          <a:srgbClr val="E589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DED"/>
        </a:accent3>
        <a:accent4>
          <a:srgbClr val="0057AF"/>
        </a:accent4>
        <a:accent5>
          <a:srgbClr val="FFFFE2"/>
        </a:accent5>
        <a:accent6>
          <a:srgbClr val="008989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22222"/>
        </a:accent4>
        <a:accent5>
          <a:srgbClr val="E1E1EA"/>
        </a:accent5>
        <a:accent6>
          <a:srgbClr val="E5B7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Blends">
  <a:themeElements>
    <a:clrScheme name="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0"/>
      </a:accent5>
      <a:accent6>
        <a:srgbClr val="E5B900"/>
      </a:accent6>
      <a:hlink>
        <a:srgbClr val="FF0000"/>
      </a:hlink>
      <a:folHlink>
        <a:srgbClr val="3333CC"/>
      </a:folHlink>
    </a:clrScheme>
    <a:fontScheme name="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FFFFFF"/>
        </a:dk1>
        <a:lt1>
          <a:srgbClr val="000000"/>
        </a:lt1>
        <a:dk2>
          <a:srgbClr val="DDDDDD"/>
        </a:dk2>
        <a:lt2>
          <a:srgbClr val="969696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CDCDC"/>
        </a:accent4>
        <a:accent5>
          <a:srgbClr val="AAEFD0"/>
        </a:accent5>
        <a:accent6>
          <a:srgbClr val="2D2DB7"/>
        </a:accent6>
        <a:hlink>
          <a:srgbClr val="FF5050"/>
        </a:hlink>
        <a:folHlink>
          <a:srgbClr val="FFCF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CC"/>
        </a:lt1>
        <a:dk2>
          <a:srgbClr val="FFFFCC"/>
        </a:dk2>
        <a:lt2>
          <a:srgbClr val="000094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CDCDC"/>
        </a:accent4>
        <a:accent5>
          <a:srgbClr val="ADC8FF"/>
        </a:accent5>
        <a:accent6>
          <a:srgbClr val="8900E5"/>
        </a:accent6>
        <a:hlink>
          <a:srgbClr val="FF3399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0"/>
        </a:accent5>
        <a:accent6>
          <a:srgbClr val="E5B900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5"/>
        </a:accent5>
        <a:accent6>
          <a:srgbClr val="ACACAC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CCA"/>
        </a:accent5>
        <a:accent6>
          <a:srgbClr val="4345A2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AAB82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Echo">
  <a:themeElements>
    <a:clrScheme name="">
      <a:dk1>
        <a:srgbClr val="336666"/>
      </a:dk1>
      <a:lt1>
        <a:srgbClr val="FFFFFF"/>
      </a:lt1>
      <a:dk2>
        <a:srgbClr val="000000"/>
      </a:dk2>
      <a:lt2>
        <a:srgbClr val="666699"/>
      </a:lt2>
      <a:accent1>
        <a:srgbClr val="99CCCC"/>
      </a:accent1>
      <a:accent2>
        <a:srgbClr val="CCCCCC"/>
      </a:accent2>
      <a:accent3>
        <a:srgbClr val="FFFFFF"/>
      </a:accent3>
      <a:accent4>
        <a:srgbClr val="2A5757"/>
      </a:accent4>
      <a:accent5>
        <a:srgbClr val="CAE2E2"/>
      </a:accent5>
      <a:accent6>
        <a:srgbClr val="B7B7B7"/>
      </a:accent6>
      <a:hlink>
        <a:srgbClr val="006666"/>
      </a:hlink>
      <a:folHlink>
        <a:srgbClr val="B2B2B2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9999FF"/>
        </a:dk1>
        <a:lt1>
          <a:srgbClr val="000000"/>
        </a:lt1>
        <a:dk2>
          <a:srgbClr val="FFFFFF"/>
        </a:dk2>
        <a:lt2>
          <a:srgbClr val="25252F"/>
        </a:lt2>
        <a:accent1>
          <a:srgbClr val="3366FF"/>
        </a:accent1>
        <a:accent2>
          <a:srgbClr val="003399"/>
        </a:accent2>
        <a:accent3>
          <a:srgbClr val="AAAAAA"/>
        </a:accent3>
        <a:accent4>
          <a:srgbClr val="8383DC"/>
        </a:accent4>
        <a:accent5>
          <a:srgbClr val="ADB9FF"/>
        </a:accent5>
        <a:accent6>
          <a:srgbClr val="002D89"/>
        </a:accent6>
        <a:hlink>
          <a:srgbClr val="009999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B1E45"/>
        </a:lt1>
        <a:dk2>
          <a:srgbClr val="FFFFFF"/>
        </a:dk2>
        <a:lt2>
          <a:srgbClr val="314183"/>
        </a:lt2>
        <a:accent1>
          <a:srgbClr val="6666FF"/>
        </a:accent1>
        <a:accent2>
          <a:srgbClr val="0066FF"/>
        </a:accent2>
        <a:accent3>
          <a:srgbClr val="AAAAB1"/>
        </a:accent3>
        <a:accent4>
          <a:srgbClr val="DCDCDC"/>
        </a:accent4>
        <a:accent5>
          <a:srgbClr val="B9B9FF"/>
        </a:accent5>
        <a:accent6>
          <a:srgbClr val="005BE5"/>
        </a:accent6>
        <a:hlink>
          <a:srgbClr val="006699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006666"/>
        </a:lt1>
        <a:dk2>
          <a:srgbClr val="FFFFFF"/>
        </a:dk2>
        <a:lt2>
          <a:srgbClr val="194349"/>
        </a:lt2>
        <a:accent1>
          <a:srgbClr val="99CC00"/>
        </a:accent1>
        <a:accent2>
          <a:srgbClr val="00B6B2"/>
        </a:accent2>
        <a:accent3>
          <a:srgbClr val="AAB9B9"/>
        </a:accent3>
        <a:accent4>
          <a:srgbClr val="DCDCAF"/>
        </a:accent4>
        <a:accent5>
          <a:srgbClr val="CAE2AA"/>
        </a:accent5>
        <a:accent6>
          <a:srgbClr val="00A39F"/>
        </a:accent6>
        <a:hlink>
          <a:srgbClr val="6699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0000FF"/>
        </a:lt1>
        <a:dk2>
          <a:srgbClr val="FFFFFF"/>
        </a:dk2>
        <a:lt2>
          <a:srgbClr val="194349"/>
        </a:lt2>
        <a:accent1>
          <a:srgbClr val="0099FF"/>
        </a:accent1>
        <a:accent2>
          <a:srgbClr val="33CC33"/>
        </a:accent2>
        <a:accent3>
          <a:srgbClr val="AAAAFF"/>
        </a:accent3>
        <a:accent4>
          <a:srgbClr val="DCDCAF"/>
        </a:accent4>
        <a:accent5>
          <a:srgbClr val="AACAFF"/>
        </a:accent5>
        <a:accent6>
          <a:srgbClr val="2DB72D"/>
        </a:accent6>
        <a:hlink>
          <a:srgbClr val="CC99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72A497"/>
        </a:lt1>
        <a:dk2>
          <a:srgbClr val="000000"/>
        </a:dk2>
        <a:lt2>
          <a:srgbClr val="194349"/>
        </a:lt2>
        <a:accent1>
          <a:srgbClr val="805D32"/>
        </a:accent1>
        <a:accent2>
          <a:srgbClr val="7D2F3C"/>
        </a:accent2>
        <a:accent3>
          <a:srgbClr val="BCCFC9"/>
        </a:accent3>
        <a:accent4>
          <a:srgbClr val="DCDCAF"/>
        </a:accent4>
        <a:accent5>
          <a:srgbClr val="C1B6AD"/>
        </a:accent5>
        <a:accent6>
          <a:srgbClr val="702935"/>
        </a:accent6>
        <a:hlink>
          <a:srgbClr val="CC99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710F0F"/>
        </a:lt1>
        <a:dk2>
          <a:srgbClr val="FFFFFF"/>
        </a:dk2>
        <a:lt2>
          <a:srgbClr val="1C1C1C"/>
        </a:lt2>
        <a:accent1>
          <a:srgbClr val="FF9900"/>
        </a:accent1>
        <a:accent2>
          <a:srgbClr val="FF3300"/>
        </a:accent2>
        <a:accent3>
          <a:srgbClr val="BCAAAA"/>
        </a:accent3>
        <a:accent4>
          <a:srgbClr val="DCDCDC"/>
        </a:accent4>
        <a:accent5>
          <a:srgbClr val="FFCAAA"/>
        </a:accent5>
        <a:accent6>
          <a:srgbClr val="E52D00"/>
        </a:accent6>
        <a:hlink>
          <a:srgbClr val="666699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66"/>
        </a:dk1>
        <a:lt1>
          <a:srgbClr val="FFFFFF"/>
        </a:lt1>
        <a:dk2>
          <a:srgbClr val="000000"/>
        </a:dk2>
        <a:lt2>
          <a:srgbClr val="666699"/>
        </a:lt2>
        <a:accent1>
          <a:srgbClr val="99CCCC"/>
        </a:accent1>
        <a:accent2>
          <a:srgbClr val="CCCCCC"/>
        </a:accent2>
        <a:accent3>
          <a:srgbClr val="FFFFFF"/>
        </a:accent3>
        <a:accent4>
          <a:srgbClr val="2A5757"/>
        </a:accent4>
        <a:accent5>
          <a:srgbClr val="CAE2E2"/>
        </a:accent5>
        <a:accent6>
          <a:srgbClr val="B7B7B7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50000"/>
        </a:accent6>
        <a:hlink>
          <a:srgbClr val="3366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CC33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B78900"/>
        </a:accent6>
        <a:hlink>
          <a:srgbClr val="CC66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666699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9B9CA"/>
        </a:accent5>
        <a:accent6>
          <a:srgbClr val="8989E5"/>
        </a:accent6>
        <a:hlink>
          <a:srgbClr val="3366FF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1309</Words>
  <Application>WPS 演示</Application>
  <PresentationFormat>在屏幕上显示</PresentationFormat>
  <Paragraphs>140</Paragraphs>
  <Slides>20</Slides>
  <Notes>9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7</vt:i4>
      </vt:variant>
      <vt:variant>
        <vt:lpstr>嵌入 OLE 服务器</vt:lpstr>
      </vt:variant>
      <vt:variant>
        <vt:i4>34</vt:i4>
      </vt:variant>
      <vt:variant>
        <vt:lpstr>幻灯片标题</vt:lpstr>
      </vt:variant>
      <vt:variant>
        <vt:i4>20</vt:i4>
      </vt:variant>
    </vt:vector>
  </HeadingPairs>
  <TitlesOfParts>
    <vt:vector size="70" baseType="lpstr">
      <vt:lpstr>Arial</vt:lpstr>
      <vt:lpstr>宋体</vt:lpstr>
      <vt:lpstr>Wingdings</vt:lpstr>
      <vt:lpstr>Tahoma</vt:lpstr>
      <vt:lpstr>Times New Roman</vt:lpstr>
      <vt:lpstr>楷体_GB2312</vt:lpstr>
      <vt:lpstr>微软雅黑</vt:lpstr>
      <vt:lpstr>Calibri</vt:lpstr>
      <vt:lpstr>新宋体</vt:lpstr>
      <vt:lpstr>4_默认设计模板</vt:lpstr>
      <vt:lpstr>3_默认设计模板</vt:lpstr>
      <vt:lpstr>自定义设计方案</vt:lpstr>
      <vt:lpstr>古瓶荷花</vt:lpstr>
      <vt:lpstr>Blends</vt:lpstr>
      <vt:lpstr>Echo</vt:lpstr>
      <vt:lpstr>默认设计模板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Equation.KSEE3</vt:lpstr>
      <vt:lpstr>Equation.3</vt:lpstr>
      <vt:lpstr>Word.Document.8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Word.Document.8</vt:lpstr>
      <vt:lpstr>Word.Document.8</vt:lpstr>
      <vt:lpstr>Equation.DSMT4</vt:lpstr>
      <vt:lpstr>Word.Document.8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世纪金榜</dc:creator>
  <cp:lastModifiedBy>Administrator</cp:lastModifiedBy>
  <cp:revision>391</cp:revision>
  <dcterms:created xsi:type="dcterms:W3CDTF">2017-02-07T08:05:00Z</dcterms:created>
  <dcterms:modified xsi:type="dcterms:W3CDTF">2017-02-07T08:37:19Z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2052-10.1.0.6206</vt:lpwstr>
  </property>
</Properties>
</file>