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3.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5.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6.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7.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8.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 id="2147483735" r:id="rId2"/>
  </p:sldMasterIdLst>
  <p:notesMasterIdLst>
    <p:notesMasterId r:id="rId25"/>
  </p:notesMasterIdLst>
  <p:sldIdLst>
    <p:sldId id="285" r:id="rId3"/>
    <p:sldId id="283" r:id="rId4"/>
    <p:sldId id="284" r:id="rId5"/>
    <p:sldId id="258" r:id="rId6"/>
    <p:sldId id="259" r:id="rId7"/>
    <p:sldId id="261" r:id="rId8"/>
    <p:sldId id="266" r:id="rId9"/>
    <p:sldId id="267" r:id="rId10"/>
    <p:sldId id="268" r:id="rId11"/>
    <p:sldId id="269" r:id="rId12"/>
    <p:sldId id="270" r:id="rId13"/>
    <p:sldId id="273" r:id="rId14"/>
    <p:sldId id="272" r:id="rId15"/>
    <p:sldId id="271" r:id="rId16"/>
    <p:sldId id="276" r:id="rId17"/>
    <p:sldId id="277" r:id="rId18"/>
    <p:sldId id="278" r:id="rId19"/>
    <p:sldId id="279" r:id="rId20"/>
    <p:sldId id="280" r:id="rId21"/>
    <p:sldId id="281" r:id="rId22"/>
    <p:sldId id="282" r:id="rId23"/>
    <p:sldId id="286" r:id="rId24"/>
  </p:sldIdLst>
  <p:sldSz cx="9144000" cy="6858000" type="screen4x3"/>
  <p:notesSz cx="6858000" cy="9144000"/>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60" autoAdjust="0"/>
  </p:normalViewPr>
  <p:slideViewPr>
    <p:cSldViewPr>
      <p:cViewPr varScale="1">
        <p:scale>
          <a:sx n="107" d="100"/>
          <a:sy n="107" d="100"/>
        </p:scale>
        <p:origin x="-84" y="-108"/>
      </p:cViewPr>
      <p:guideLst>
        <p:guide orient="horz" pos="2150"/>
        <p:guide pos="2902"/>
      </p:guideLst>
    </p:cSldViewPr>
  </p:slideViewPr>
  <p:notesTextViewPr>
    <p:cViewPr>
      <p:scale>
        <a:sx n="1" d="1"/>
        <a:sy n="1" d="1"/>
      </p:scale>
      <p:origin x="0" y="0"/>
    </p:cViewPr>
  </p:notesTextViewPr>
  <p:sorterViewPr>
    <p:cViewPr>
      <p:scale>
        <a:sx n="127" d="100"/>
        <a:sy n="127"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noProof="1" smtClean="0"/>
            </a:lvl1pPr>
          </a:lstStyle>
          <a:p>
            <a:fld id="{D2A48B96-639E-45A3-A0BA-2464DFDB1FAA}" type="datetimeFigureOut">
              <a:rPr lang="zh-CN" altLang="en-US"/>
              <a:pPr/>
              <a:t>2019/10/11</a:t>
            </a:fld>
            <a:endParaRPr lang="zh-CN" altLang="en-US"/>
          </a:p>
        </p:txBody>
      </p:sp>
      <p:sp>
        <p:nvSpPr>
          <p:cNvPr id="13316" name="幻灯片图像占位符 3"/>
          <p:cNvSpPr>
            <a:spLocks noGrp="1" noRot="1" noChangeAspect="1" noChangeArrowheads="1"/>
          </p:cNvSpPr>
          <p:nvPr>
            <p:ph type="sldImg" idx="4294967295"/>
          </p:nvPr>
        </p:nvSpPr>
        <p:spPr bwMode="auto">
          <a:xfrm>
            <a:off x="1371600" y="1143000"/>
            <a:ext cx="41148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13317"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noProof="1"/>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5F33F878-8F23-45F4-B1CA-8AACCBF8EFB4}" type="slidenum">
              <a:rPr lang="zh-CN" altLang="en-US"/>
              <a:pPr/>
              <a:t>‹#›</a:t>
            </a:fld>
            <a:endParaRPr lang="zh-CN" altLang="en-US"/>
          </a:p>
        </p:txBody>
      </p:sp>
    </p:spTree>
    <p:extLst>
      <p:ext uri="{BB962C8B-B14F-4D97-AF65-F5344CB8AC3E}">
        <p14:creationId xmlns:p14="http://schemas.microsoft.com/office/powerpoint/2010/main" val="3659645166"/>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www.1ppt.com/powerpoint/" TargetMode="External"/><Relationship Id="rId13" Type="http://schemas.openxmlformats.org/officeDocument/2006/relationships/hyperlink" Target="http://www.1ppt.com/jianli/" TargetMode="External"/><Relationship Id="rId18" Type="http://schemas.openxmlformats.org/officeDocument/2006/relationships/hyperlink" Target="http://www.1ppt.com/kejian/meishu/" TargetMode="External"/><Relationship Id="rId3" Type="http://schemas.openxmlformats.org/officeDocument/2006/relationships/hyperlink" Target="http://www.1ppt.com/moban/" TargetMode="External"/><Relationship Id="rId21" Type="http://schemas.openxmlformats.org/officeDocument/2006/relationships/hyperlink" Target="http://www.1ppt.com/kejian/huaxue/" TargetMode="External"/><Relationship Id="rId7" Type="http://schemas.openxmlformats.org/officeDocument/2006/relationships/hyperlink" Target="http://www.1ppt.com/xiazai/" TargetMode="External"/><Relationship Id="rId12" Type="http://schemas.openxmlformats.org/officeDocument/2006/relationships/hyperlink" Target="http://www.1ppt.com/jiaoan/" TargetMode="External"/><Relationship Id="rId17" Type="http://schemas.openxmlformats.org/officeDocument/2006/relationships/hyperlink" Target="http://www.1ppt.com/kejian/yingyu/" TargetMode="External"/><Relationship Id="rId2" Type="http://schemas.openxmlformats.org/officeDocument/2006/relationships/slide" Target="../slides/slide4.xml"/><Relationship Id="rId16" Type="http://schemas.openxmlformats.org/officeDocument/2006/relationships/hyperlink" Target="http://www.1ppt.com/kejian/shuxue/" TargetMode="External"/><Relationship Id="rId20" Type="http://schemas.openxmlformats.org/officeDocument/2006/relationships/hyperlink" Target="http://www.1ppt.com/kejian/wuli/" TargetMode="External"/><Relationship Id="rId1" Type="http://schemas.openxmlformats.org/officeDocument/2006/relationships/notesMaster" Target="../notesMasters/notesMaster1.xml"/><Relationship Id="rId6" Type="http://schemas.openxmlformats.org/officeDocument/2006/relationships/hyperlink" Target="http://www.1ppt.com/tubiao/" TargetMode="External"/><Relationship Id="rId11" Type="http://schemas.openxmlformats.org/officeDocument/2006/relationships/hyperlink" Target="http://www.1ppt.com/shiti/" TargetMode="External"/><Relationship Id="rId24" Type="http://schemas.openxmlformats.org/officeDocument/2006/relationships/hyperlink" Target="http://www.1ppt.com/kejian/lishi/" TargetMode="External"/><Relationship Id="rId5" Type="http://schemas.openxmlformats.org/officeDocument/2006/relationships/hyperlink" Target="http://www.1ppt.com/beijing/" TargetMode="External"/><Relationship Id="rId15" Type="http://schemas.openxmlformats.org/officeDocument/2006/relationships/hyperlink" Target="http://www.1ppt.com/kejian/yuwen/" TargetMode="External"/><Relationship Id="rId23" Type="http://schemas.openxmlformats.org/officeDocument/2006/relationships/hyperlink" Target="http://www.1ppt.com/kejian/dili/" TargetMode="External"/><Relationship Id="rId10" Type="http://schemas.openxmlformats.org/officeDocument/2006/relationships/hyperlink" Target="http://www.1ppt.com/excel/" TargetMode="External"/><Relationship Id="rId19" Type="http://schemas.openxmlformats.org/officeDocument/2006/relationships/hyperlink" Target="http://www.1ppt.com/kejian/kexue/" TargetMode="External"/><Relationship Id="rId4" Type="http://schemas.openxmlformats.org/officeDocument/2006/relationships/hyperlink" Target="http://www.1ppt.com/sucai/" TargetMode="External"/><Relationship Id="rId9" Type="http://schemas.openxmlformats.org/officeDocument/2006/relationships/hyperlink" Target="http://www.1ppt.com/word/" TargetMode="External"/><Relationship Id="rId14" Type="http://schemas.openxmlformats.org/officeDocument/2006/relationships/hyperlink" Target="http://www.1ppt.com/kejian/" TargetMode="External"/><Relationship Id="rId22" Type="http://schemas.openxmlformats.org/officeDocument/2006/relationships/hyperlink" Target="http://www.1ppt.com/kejian/shengwu/"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noChangeArrowheads="1"/>
          </p:cNvSpPr>
          <p:nvPr>
            <p:ph type="sldImg" idx="4294967295"/>
          </p:nvPr>
        </p:nvSpPr>
        <p:spPr>
          <a:ln>
            <a:miter lim="800000"/>
          </a:ln>
        </p:spPr>
      </p:sp>
      <p:sp>
        <p:nvSpPr>
          <p:cNvPr id="18434" name="备注占位符 2"/>
          <p:cNvSpPr>
            <a:spLocks noGrp="1" noChangeArrowheads="1"/>
          </p:cNvSpPr>
          <p:nvPr>
            <p:ph type="body" idx="4294967295"/>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PPT</a:t>
            </a:r>
            <a:r>
              <a:rPr lang="zh-CN" altLang="en-US" sz="1200" dirty="0" smtClean="0">
                <a:solidFill>
                  <a:srgbClr val="EEECE1">
                    <a:lumMod val="25000"/>
                  </a:srgbClr>
                </a:solidFill>
              </a:rPr>
              <a:t>素材：</a:t>
            </a:r>
            <a:r>
              <a:rPr lang="en-US" altLang="zh-CN" sz="1200" dirty="0" smtClean="0">
                <a:solidFill>
                  <a:srgbClr val="EEECE1">
                    <a:lumMod val="25000"/>
                  </a:srgbClr>
                </a:solidFill>
                <a:hlinkClick r:id="rId4"/>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a:t>
            </a:r>
            <a:r>
              <a:rPr lang="en-US" altLang="zh-CN" sz="1200" dirty="0" smtClean="0">
                <a:solidFill>
                  <a:srgbClr val="EEECE1">
                    <a:lumMod val="25000"/>
                  </a:srgbClr>
                </a:solidFill>
                <a:hlinkClick r:id="rId5"/>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a:t>
            </a:r>
            <a:r>
              <a:rPr lang="en-US" altLang="zh-CN" sz="1200" dirty="0" smtClean="0">
                <a:solidFill>
                  <a:srgbClr val="EEECE1">
                    <a:lumMod val="25000"/>
                  </a:srgbClr>
                </a:solidFill>
                <a:hlinkClick r:id="rId6"/>
              </a:rPr>
              <a:t>www.1ppt.com/tubiao/</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7"/>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8"/>
              </a:rPr>
              <a:t>www.1ppt.com/powerpoint/</a:t>
            </a:r>
            <a:r>
              <a:rPr lang="en-US" altLang="zh-CN" sz="1200" dirty="0" smtClean="0">
                <a:solidFill>
                  <a:srgbClr val="EEECE1">
                    <a:lumMod val="25000"/>
                  </a:srgbClr>
                </a:solidFill>
              </a:rPr>
              <a:t>      </a:t>
            </a:r>
          </a:p>
          <a:p>
            <a:r>
              <a:rPr lang="en-US" altLang="zh-CN" sz="1200" dirty="0" smtClean="0">
                <a:solidFill>
                  <a:srgbClr val="EEECE1">
                    <a:lumMod val="25000"/>
                  </a:srgbClr>
                </a:solidFill>
              </a:rPr>
              <a:t>Word</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9"/>
              </a:rPr>
              <a:t>www.1ppt.com/word/</a:t>
            </a:r>
            <a:r>
              <a:rPr lang="en-US" altLang="zh-CN" sz="1200" dirty="0" smtClean="0">
                <a:solidFill>
                  <a:srgbClr val="EEECE1">
                    <a:lumMod val="25000"/>
                  </a:srgbClr>
                </a:solidFill>
              </a:rPr>
              <a:t>                    Excel</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10"/>
              </a:rPr>
              <a:t>www.1ppt.com/excel/</a:t>
            </a:r>
            <a:r>
              <a:rPr lang="en-US" altLang="zh-CN" sz="1200" dirty="0" smtClean="0">
                <a:solidFill>
                  <a:srgbClr val="EEECE1">
                    <a:lumMod val="25000"/>
                  </a:srgbClr>
                </a:solidFill>
              </a:rPr>
              <a:t>              </a:t>
            </a:r>
          </a:p>
          <a:p>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1"/>
              </a:rPr>
              <a:t>www.1ppt.com/shiti/</a:t>
            </a:r>
            <a:r>
              <a:rPr lang="en-US" altLang="zh-CN" sz="1200" dirty="0" smtClean="0">
                <a:solidFill>
                  <a:srgbClr val="EEECE1">
                    <a:lumMod val="25000"/>
                  </a:srgbClr>
                </a:solidFill>
              </a:rPr>
              <a:t>                    </a:t>
            </a:r>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2"/>
              </a:rPr>
              <a:t>www.1ppt.com/jiaoan/</a:t>
            </a:r>
            <a:r>
              <a:rPr lang="en-US" altLang="zh-CN" sz="1200" dirty="0" smtClean="0">
                <a:solidFill>
                  <a:srgbClr val="EEECE1">
                    <a:lumMod val="25000"/>
                  </a:srgbClr>
                </a:solidFill>
              </a:rPr>
              <a:t>               </a:t>
            </a:r>
          </a:p>
          <a:p>
            <a:r>
              <a:rPr lang="zh-CN" altLang="en-US" sz="1200" dirty="0" smtClean="0">
                <a:solidFill>
                  <a:srgbClr val="EEECE1">
                    <a:lumMod val="25000"/>
                  </a:srgbClr>
                </a:solidFill>
              </a:rPr>
              <a:t>个人简历：</a:t>
            </a:r>
            <a:r>
              <a:rPr lang="en-US" altLang="zh-CN" sz="1200" dirty="0" smtClean="0">
                <a:solidFill>
                  <a:srgbClr val="EEECE1">
                    <a:lumMod val="25000"/>
                  </a:srgbClr>
                </a:solidFill>
                <a:hlinkClick r:id="rId13"/>
              </a:rPr>
              <a:t>www.1ppt.com/jianli/</a:t>
            </a:r>
            <a:r>
              <a:rPr lang="en-US" altLang="zh-CN" sz="1200" dirty="0" smtClean="0">
                <a:solidFill>
                  <a:srgbClr val="EEECE1">
                    <a:lumMod val="25000"/>
                  </a:srgbClr>
                </a:solidFill>
              </a:rPr>
              <a:t>                    PPT</a:t>
            </a:r>
            <a:r>
              <a:rPr lang="zh-CN" altLang="en-US" sz="1200" dirty="0" smtClean="0">
                <a:solidFill>
                  <a:srgbClr val="EEECE1">
                    <a:lumMod val="25000"/>
                  </a:srgbClr>
                </a:solidFill>
              </a:rPr>
              <a:t>课件：</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语文课件：</a:t>
            </a:r>
            <a:r>
              <a:rPr lang="en-US" altLang="zh-CN" sz="1200" dirty="0" smtClean="0">
                <a:solidFill>
                  <a:srgbClr val="EEECE1">
                    <a:lumMod val="25000"/>
                  </a:srgbClr>
                </a:solidFill>
                <a:hlinkClick r:id="rId15"/>
              </a:rPr>
              <a:t>www.1ppt.com/kejian/yuwen/</a:t>
            </a:r>
            <a:r>
              <a:rPr lang="en-US" altLang="zh-CN" sz="1200" dirty="0" smtClean="0">
                <a:solidFill>
                  <a:srgbClr val="EEECE1">
                    <a:lumMod val="25000"/>
                  </a:srgbClr>
                </a:solidFill>
              </a:rPr>
              <a:t>    </a:t>
            </a:r>
            <a:r>
              <a:rPr lang="zh-CN" altLang="en-US" sz="1200" dirty="0" smtClean="0">
                <a:solidFill>
                  <a:srgbClr val="EEECE1">
                    <a:lumMod val="25000"/>
                  </a:srgbClr>
                </a:solidFill>
              </a:rPr>
              <a:t>数学课件：</a:t>
            </a:r>
            <a:r>
              <a:rPr lang="en-US" altLang="zh-CN" sz="1200" dirty="0" smtClean="0">
                <a:solidFill>
                  <a:srgbClr val="EEECE1">
                    <a:lumMod val="25000"/>
                  </a:srgbClr>
                </a:solidFill>
                <a:hlinkClick r:id="rId16"/>
              </a:rPr>
              <a:t>www.1ppt.com/kejian/shuxue/</a:t>
            </a:r>
            <a:r>
              <a:rPr lang="en-US" altLang="zh-CN" sz="1200" dirty="0" smtClean="0">
                <a:solidFill>
                  <a:srgbClr val="EEECE1">
                    <a:lumMod val="25000"/>
                  </a:srgbClr>
                </a:solidFill>
              </a:rPr>
              <a:t> </a:t>
            </a:r>
          </a:p>
          <a:p>
            <a:r>
              <a:rPr lang="zh-CN" altLang="en-US" sz="1200" dirty="0" smtClean="0">
                <a:solidFill>
                  <a:srgbClr val="EEECE1">
                    <a:lumMod val="25000"/>
                  </a:srgbClr>
                </a:solidFill>
              </a:rPr>
              <a:t>英语课件：</a:t>
            </a:r>
            <a:r>
              <a:rPr lang="en-US" altLang="zh-CN" sz="1200" dirty="0" smtClean="0">
                <a:solidFill>
                  <a:srgbClr val="EEECE1">
                    <a:lumMod val="25000"/>
                  </a:srgbClr>
                </a:solidFill>
                <a:hlinkClick r:id="rId17"/>
              </a:rPr>
              <a:t>www.1ppt.com/kejian/yingyu/</a:t>
            </a:r>
            <a:r>
              <a:rPr lang="en-US" altLang="zh-CN" sz="1200" dirty="0" smtClean="0">
                <a:solidFill>
                  <a:srgbClr val="EEECE1">
                    <a:lumMod val="25000"/>
                  </a:srgbClr>
                </a:solidFill>
              </a:rPr>
              <a:t>    </a:t>
            </a:r>
            <a:r>
              <a:rPr lang="zh-CN" altLang="en-US" sz="1200" dirty="0" smtClean="0">
                <a:solidFill>
                  <a:srgbClr val="EEECE1">
                    <a:lumMod val="25000"/>
                  </a:srgbClr>
                </a:solidFill>
              </a:rPr>
              <a:t>美术课件：</a:t>
            </a:r>
            <a:r>
              <a:rPr lang="en-US" altLang="zh-CN" sz="1200" dirty="0" smtClean="0">
                <a:solidFill>
                  <a:srgbClr val="EEECE1">
                    <a:lumMod val="25000"/>
                  </a:srgbClr>
                </a:solidFill>
                <a:hlinkClick r:id="rId18"/>
              </a:rPr>
              <a:t>www.1ppt.com/kejian/meishu/</a:t>
            </a:r>
            <a:r>
              <a:rPr lang="en-US" altLang="zh-CN" sz="1200" dirty="0" smtClean="0">
                <a:solidFill>
                  <a:srgbClr val="EEECE1">
                    <a:lumMod val="25000"/>
                  </a:srgbClr>
                </a:solidFill>
              </a:rPr>
              <a:t> </a:t>
            </a:r>
          </a:p>
          <a:p>
            <a:r>
              <a:rPr lang="zh-CN" altLang="en-US" sz="1200" dirty="0" smtClean="0">
                <a:solidFill>
                  <a:srgbClr val="EEECE1">
                    <a:lumMod val="25000"/>
                  </a:srgbClr>
                </a:solidFill>
              </a:rPr>
              <a:t>科学课件：</a:t>
            </a:r>
            <a:r>
              <a:rPr lang="en-US" altLang="zh-CN" sz="1200" dirty="0" smtClean="0">
                <a:solidFill>
                  <a:srgbClr val="EEECE1">
                    <a:lumMod val="25000"/>
                  </a:srgbClr>
                </a:solidFill>
                <a:hlinkClick r:id="rId19"/>
              </a:rPr>
              <a:t>www.1ppt.com/kejian/kexue/</a:t>
            </a:r>
            <a:r>
              <a:rPr lang="en-US" altLang="zh-CN" sz="1200" dirty="0" smtClean="0">
                <a:solidFill>
                  <a:srgbClr val="EEECE1">
                    <a:lumMod val="25000"/>
                  </a:srgbClr>
                </a:solidFill>
              </a:rPr>
              <a:t>     </a:t>
            </a:r>
            <a:r>
              <a:rPr lang="zh-CN" altLang="en-US" sz="1200" dirty="0" smtClean="0">
                <a:solidFill>
                  <a:srgbClr val="EEECE1">
                    <a:lumMod val="25000"/>
                  </a:srgbClr>
                </a:solidFill>
              </a:rPr>
              <a:t>物理课件：</a:t>
            </a:r>
            <a:r>
              <a:rPr lang="en-US" altLang="zh-CN" sz="1200" dirty="0" smtClean="0">
                <a:solidFill>
                  <a:srgbClr val="EEECE1">
                    <a:lumMod val="25000"/>
                  </a:srgbClr>
                </a:solidFill>
                <a:hlinkClick r:id="rId20"/>
              </a:rPr>
              <a:t>www.1ppt.com/kejian/wuli/</a:t>
            </a:r>
            <a:r>
              <a:rPr lang="en-US" altLang="zh-CN" sz="1200" dirty="0" smtClean="0">
                <a:solidFill>
                  <a:srgbClr val="EEECE1">
                    <a:lumMod val="25000"/>
                  </a:srgbClr>
                </a:solidFill>
              </a:rPr>
              <a:t> </a:t>
            </a:r>
          </a:p>
          <a:p>
            <a:r>
              <a:rPr lang="zh-CN" altLang="en-US" sz="1200" dirty="0" smtClean="0">
                <a:solidFill>
                  <a:srgbClr val="EEECE1">
                    <a:lumMod val="25000"/>
                  </a:srgbClr>
                </a:solidFill>
              </a:rPr>
              <a:t>化学课件：</a:t>
            </a:r>
            <a:r>
              <a:rPr lang="en-US" altLang="zh-CN" sz="1200" dirty="0" smtClean="0">
                <a:solidFill>
                  <a:srgbClr val="EEECE1">
                    <a:lumMod val="25000"/>
                  </a:srgbClr>
                </a:solidFill>
                <a:hlinkClick r:id="rId21"/>
              </a:rPr>
              <a:t>www.1ppt.com/kejian/huaxue/</a:t>
            </a:r>
            <a:r>
              <a:rPr lang="en-US" altLang="zh-CN" sz="1200" dirty="0" smtClean="0">
                <a:solidFill>
                  <a:srgbClr val="EEECE1">
                    <a:lumMod val="25000"/>
                  </a:srgbClr>
                </a:solidFill>
              </a:rPr>
              <a:t>  </a:t>
            </a:r>
            <a:r>
              <a:rPr lang="zh-CN" altLang="en-US" sz="1200" dirty="0" smtClean="0">
                <a:solidFill>
                  <a:srgbClr val="EEECE1">
                    <a:lumMod val="25000"/>
                  </a:srgbClr>
                </a:solidFill>
              </a:rPr>
              <a:t>生物课件：</a:t>
            </a:r>
            <a:r>
              <a:rPr lang="en-US" altLang="zh-CN" sz="1200" dirty="0" smtClean="0">
                <a:solidFill>
                  <a:srgbClr val="EEECE1">
                    <a:lumMod val="25000"/>
                  </a:srgbClr>
                </a:solidFill>
                <a:hlinkClick r:id="rId22"/>
              </a:rPr>
              <a:t>www.1ppt.com/kejian/shengwu/</a:t>
            </a:r>
            <a:r>
              <a:rPr lang="en-US" altLang="zh-CN" sz="1200" dirty="0" smtClean="0">
                <a:solidFill>
                  <a:srgbClr val="EEECE1">
                    <a:lumMod val="25000"/>
                  </a:srgbClr>
                </a:solidFill>
              </a:rPr>
              <a:t> </a:t>
            </a:r>
          </a:p>
          <a:p>
            <a:r>
              <a:rPr lang="zh-CN" altLang="en-US" sz="1200" dirty="0" smtClean="0">
                <a:solidFill>
                  <a:srgbClr val="EEECE1">
                    <a:lumMod val="25000"/>
                  </a:srgbClr>
                </a:solidFill>
              </a:rPr>
              <a:t>地理课件：</a:t>
            </a:r>
            <a:r>
              <a:rPr lang="en-US" altLang="zh-CN" sz="1200" dirty="0" smtClean="0">
                <a:solidFill>
                  <a:srgbClr val="EEECE1">
                    <a:lumMod val="25000"/>
                  </a:srgbClr>
                </a:solidFill>
                <a:hlinkClick r:id="rId23"/>
              </a:rPr>
              <a:t>www.1ppt.com/kejian/dili/</a:t>
            </a:r>
            <a:r>
              <a:rPr lang="en-US" altLang="zh-CN" sz="1200" dirty="0" smtClean="0">
                <a:solidFill>
                  <a:srgbClr val="EEECE1">
                    <a:lumMod val="25000"/>
                  </a:srgbClr>
                </a:solidFill>
              </a:rPr>
              <a:t>          </a:t>
            </a:r>
            <a:r>
              <a:rPr lang="zh-CN" altLang="en-US" sz="1200" dirty="0" smtClean="0">
                <a:solidFill>
                  <a:srgbClr val="EEECE1">
                    <a:lumMod val="25000"/>
                  </a:srgbClr>
                </a:solidFill>
              </a:rPr>
              <a:t>历史课件：</a:t>
            </a:r>
            <a:r>
              <a:rPr lang="en-US" altLang="zh-CN" sz="1200" dirty="0" smtClean="0">
                <a:solidFill>
                  <a:srgbClr val="EEECE1">
                    <a:lumMod val="25000"/>
                  </a:srgbClr>
                </a:solidFill>
                <a:hlinkClick r:id="rId24"/>
              </a:rPr>
              <a:t>www.1ppt.com/kejian/lishi/</a:t>
            </a:r>
            <a:r>
              <a:rPr lang="en-US" altLang="zh-CN" sz="1200" dirty="0" smtClean="0">
                <a:solidFill>
                  <a:srgbClr val="EEECE1">
                    <a:lumMod val="25000"/>
                  </a:srgbClr>
                </a:solidFill>
              </a:rPr>
              <a:t>  </a:t>
            </a:r>
          </a:p>
          <a:p>
            <a:endParaRPr lang="zh-CN" altLang="en-US" dirty="0" smtClean="0"/>
          </a:p>
        </p:txBody>
      </p:sp>
      <p:sp>
        <p:nvSpPr>
          <p:cNvPr id="1843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6C15C315-1C14-41A0-9A89-36E61BF3BC8C}" type="slidenum">
              <a:rPr lang="zh-CN" altLang="en-US"/>
              <a:pPr/>
              <a:t>4</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幻灯片图像占位符 1"/>
          <p:cNvSpPr>
            <a:spLocks noGrp="1" noRot="1" noChangeAspect="1" noChangeArrowheads="1"/>
          </p:cNvSpPr>
          <p:nvPr>
            <p:ph type="sldImg" idx="4294967295"/>
          </p:nvPr>
        </p:nvSpPr>
        <p:spPr>
          <a:ln>
            <a:miter lim="800000"/>
          </a:ln>
        </p:spPr>
      </p:sp>
      <p:sp>
        <p:nvSpPr>
          <p:cNvPr id="20482" name="备注占位符 2"/>
          <p:cNvSpPr>
            <a:spLocks noGrp="1" noChangeArrowheads="1"/>
          </p:cNvSpPr>
          <p:nvPr>
            <p:ph type="body" idx="4294967295"/>
          </p:nvPr>
        </p:nvSpPr>
        <p:spPr/>
        <p:txBody>
          <a:bodyPr/>
          <a:lstStyle/>
          <a:p>
            <a:endParaRPr lang="zh-CN" altLang="en-US" smtClean="0"/>
          </a:p>
        </p:txBody>
      </p:sp>
      <p:sp>
        <p:nvSpPr>
          <p:cNvPr id="2048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30959D6-3623-4FDE-8B76-1611A69495EB}" type="slidenum">
              <a:rPr lang="zh-CN" altLang="en-US"/>
              <a:pPr/>
              <a:t>5</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幻灯片图像占位符 1"/>
          <p:cNvSpPr>
            <a:spLocks noGrp="1" noRot="1" noChangeAspect="1" noChangeArrowheads="1"/>
          </p:cNvSpPr>
          <p:nvPr>
            <p:ph type="sldImg" idx="4294967295"/>
          </p:nvPr>
        </p:nvSpPr>
        <p:spPr>
          <a:ln>
            <a:miter lim="800000"/>
          </a:ln>
        </p:spPr>
      </p:sp>
      <p:sp>
        <p:nvSpPr>
          <p:cNvPr id="26626" name="备注占位符 2"/>
          <p:cNvSpPr>
            <a:spLocks noGrp="1" noChangeArrowheads="1"/>
          </p:cNvSpPr>
          <p:nvPr>
            <p:ph type="body" idx="4294967295"/>
          </p:nvPr>
        </p:nvSpPr>
        <p:spPr/>
        <p:txBody>
          <a:bodyPr/>
          <a:lstStyle/>
          <a:p>
            <a:endParaRPr lang="zh-CN" altLang="en-US" smtClean="0"/>
          </a:p>
        </p:txBody>
      </p:sp>
      <p:sp>
        <p:nvSpPr>
          <p:cNvPr id="2662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CF4B744-E156-43E0-9E70-7204463E00EC}" type="slidenum">
              <a:rPr lang="zh-CN" altLang="en-US"/>
              <a:pPr/>
              <a:t>10</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幻灯片图像占位符 1"/>
          <p:cNvSpPr>
            <a:spLocks noGrp="1" noRot="1" noChangeAspect="1" noChangeArrowheads="1"/>
          </p:cNvSpPr>
          <p:nvPr>
            <p:ph type="sldImg" idx="4294967295"/>
          </p:nvPr>
        </p:nvSpPr>
        <p:spPr>
          <a:ln>
            <a:miter lim="800000"/>
          </a:ln>
        </p:spPr>
      </p:sp>
      <p:sp>
        <p:nvSpPr>
          <p:cNvPr id="28674" name="备注占位符 2"/>
          <p:cNvSpPr>
            <a:spLocks noGrp="1" noChangeArrowheads="1"/>
          </p:cNvSpPr>
          <p:nvPr>
            <p:ph type="body" idx="4294967295"/>
          </p:nvPr>
        </p:nvSpPr>
        <p:spPr/>
        <p:txBody>
          <a:bodyPr/>
          <a:lstStyle/>
          <a:p>
            <a:endParaRPr lang="zh-CN" altLang="en-US" smtClean="0"/>
          </a:p>
        </p:txBody>
      </p:sp>
      <p:sp>
        <p:nvSpPr>
          <p:cNvPr id="2867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04C6185-293A-4F01-A41F-552A2840DFA7}" type="slidenum">
              <a:rPr lang="zh-CN" altLang="en-US"/>
              <a:pPr/>
              <a:t>11</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幻灯片图像占位符 1"/>
          <p:cNvSpPr>
            <a:spLocks noGrp="1" noRot="1" noChangeAspect="1" noChangeArrowheads="1"/>
          </p:cNvSpPr>
          <p:nvPr>
            <p:ph type="sldImg" idx="4294967295"/>
          </p:nvPr>
        </p:nvSpPr>
        <p:spPr>
          <a:ln>
            <a:miter lim="800000"/>
          </a:ln>
        </p:spPr>
      </p:sp>
      <p:sp>
        <p:nvSpPr>
          <p:cNvPr id="30722" name="备注占位符 2"/>
          <p:cNvSpPr>
            <a:spLocks noGrp="1" noChangeArrowheads="1"/>
          </p:cNvSpPr>
          <p:nvPr>
            <p:ph type="body" idx="4294967295"/>
          </p:nvPr>
        </p:nvSpPr>
        <p:spPr/>
        <p:txBody>
          <a:bodyPr/>
          <a:lstStyle/>
          <a:p>
            <a:endParaRPr lang="zh-CN" altLang="en-US" smtClean="0"/>
          </a:p>
        </p:txBody>
      </p:sp>
      <p:sp>
        <p:nvSpPr>
          <p:cNvPr id="3072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F62402F9-73DB-495B-96C4-8B42B56773E1}" type="slidenum">
              <a:rPr lang="zh-CN" altLang="en-US"/>
              <a:pPr/>
              <a:t>12</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幻灯片图像占位符 1"/>
          <p:cNvSpPr>
            <a:spLocks noGrp="1" noRot="1" noChangeAspect="1" noChangeArrowheads="1"/>
          </p:cNvSpPr>
          <p:nvPr>
            <p:ph type="sldImg" idx="4294967295"/>
          </p:nvPr>
        </p:nvSpPr>
        <p:spPr>
          <a:ln>
            <a:miter lim="800000"/>
          </a:ln>
        </p:spPr>
      </p:sp>
      <p:sp>
        <p:nvSpPr>
          <p:cNvPr id="32770" name="备注占位符 2"/>
          <p:cNvSpPr>
            <a:spLocks noGrp="1" noChangeArrowheads="1"/>
          </p:cNvSpPr>
          <p:nvPr>
            <p:ph type="body" idx="4294967295"/>
          </p:nvPr>
        </p:nvSpPr>
        <p:spPr/>
        <p:txBody>
          <a:bodyPr/>
          <a:lstStyle/>
          <a:p>
            <a:endParaRPr lang="zh-CN" altLang="en-US" smtClean="0"/>
          </a:p>
        </p:txBody>
      </p:sp>
      <p:sp>
        <p:nvSpPr>
          <p:cNvPr id="327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F9FE0BFE-1736-43EF-ACCB-B8965522F706}" type="slidenum">
              <a:rPr lang="zh-CN" altLang="en-US"/>
              <a:pPr/>
              <a:t>13</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幻灯片图像占位符 1"/>
          <p:cNvSpPr>
            <a:spLocks noGrp="1" noRot="1" noChangeAspect="1" noChangeArrowheads="1"/>
          </p:cNvSpPr>
          <p:nvPr>
            <p:ph type="sldImg" idx="4294967295"/>
          </p:nvPr>
        </p:nvSpPr>
        <p:spPr>
          <a:ln>
            <a:miter lim="800000"/>
          </a:ln>
        </p:spPr>
      </p:sp>
      <p:sp>
        <p:nvSpPr>
          <p:cNvPr id="34818" name="备注占位符 2"/>
          <p:cNvSpPr>
            <a:spLocks noGrp="1" noChangeArrowheads="1"/>
          </p:cNvSpPr>
          <p:nvPr>
            <p:ph type="body" idx="4294967295"/>
          </p:nvPr>
        </p:nvSpPr>
        <p:spPr/>
        <p:txBody>
          <a:bodyPr/>
          <a:lstStyle/>
          <a:p>
            <a:endParaRPr lang="zh-CN" altLang="en-US" smtClean="0"/>
          </a:p>
        </p:txBody>
      </p:sp>
      <p:sp>
        <p:nvSpPr>
          <p:cNvPr id="348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7123C9B-320D-4C54-9D7B-3DE9770763B9}" type="slidenum">
              <a:rPr lang="zh-CN" altLang="en-US"/>
              <a:pPr/>
              <a:t>14</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smtClean="0"/>
          </a:p>
        </p:txBody>
      </p:sp>
      <p:sp>
        <p:nvSpPr>
          <p:cNvPr id="3993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54600CA-F6BB-4693-B2DF-B87E3D4DC70C}" type="slidenum">
              <a:rPr lang="zh-CN" altLang="en-US"/>
              <a:pPr/>
              <a:t>18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097C4DDB-F316-4707-863E-64F2BB39E6F0}"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3261096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835614077"/>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5" name="矩形 4"/>
          <p:cNvSpPr/>
          <p:nvPr userDrawn="1"/>
        </p:nvSpPr>
        <p:spPr>
          <a:xfrm>
            <a:off x="1907704" y="1556792"/>
            <a:ext cx="735006" cy="241289"/>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模板：</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www.1ppt.com/moban/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素材：</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背景：</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www.1ppt.com/beijing/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图表：</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www.1ppt.com/xiazai/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教程： </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资料下载：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www.1ppt.com/ziliao/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范文下载：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www.1ppt.com/fanwen/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试卷下载：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www.1ppt.com/shiti/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教案下载：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论坛：</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语文课件：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www.1ppt.com/kejian/yuwen/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数学课件：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www.1ppt.com/kejian/shuxue/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英语课件：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www.1ppt.com/kejian/yingyu/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美术课件：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www.1ppt.com/kejian/meishu/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科学课件：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www.1ppt.com/kejian/kexue/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物理课件：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www.1ppt.com/kejian/wuli/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化学课件：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www.1ppt.com/kejian/huaxue/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生物课件：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www.1ppt.com/kejian/shengwu/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地理课件：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www.1ppt.com/kejian/dili/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历史课件：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www.1ppt.com/kejian/lishi/        </a:t>
            </a: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14181657"/>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725112735"/>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441450"/>
            <a:ext cx="4027487" cy="4940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441450"/>
            <a:ext cx="4027488" cy="4940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22802102"/>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413675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465764021"/>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766796124"/>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741708609"/>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454786470"/>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859566248"/>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4638" y="142875"/>
            <a:ext cx="2051050" cy="62388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142875"/>
            <a:ext cx="6003925" cy="62388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050288573"/>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比较">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629842" y="1681163"/>
            <a:ext cx="3868340" cy="823912"/>
          </a:xfrm>
        </p:spPr>
        <p:txBody>
          <a:bodyPr anchor="b">
            <a:normAutofit/>
          </a:bodyPr>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4" name="内容占位符 3"/>
          <p:cNvSpPr>
            <a:spLocks noGrp="1"/>
          </p:cNvSpPr>
          <p:nvPr>
            <p:ph sz="half" idx="2"/>
          </p:nvPr>
        </p:nvSpPr>
        <p:spPr>
          <a:xfrm>
            <a:off x="629842" y="2505075"/>
            <a:ext cx="3868340"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29150" y="1681163"/>
            <a:ext cx="3887391" cy="823912"/>
          </a:xfrm>
        </p:spPr>
        <p:txBody>
          <a:bodyPr anchor="b">
            <a:normAutofit/>
          </a:bodyPr>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 name="标题 9"/>
          <p:cNvSpPr>
            <a:spLocks noGrp="1"/>
          </p:cNvSpPr>
          <p:nvPr>
            <p:ph type="title"/>
          </p:nvPr>
        </p:nvSpPr>
        <p:spPr/>
        <p:txBody>
          <a:bodyPr/>
          <a:lstStyle/>
          <a:p>
            <a:r>
              <a:rPr lang="zh-CN" altLang="en-US" noProof="1" smtClean="0"/>
              <a:t>单击此处编辑母版标题样式</a:t>
            </a:r>
            <a:endParaRPr lang="zh-CN" altLang="en-US" noProof="1"/>
          </a:p>
        </p:txBody>
      </p:sp>
      <p:sp>
        <p:nvSpPr>
          <p:cNvPr id="7" name="日期占位符 3"/>
          <p:cNvSpPr>
            <a:spLocks noGrp="1"/>
          </p:cNvSpPr>
          <p:nvPr>
            <p:ph type="dt" sz="half" idx="10"/>
          </p:nvPr>
        </p:nvSpPr>
        <p:spPr>
          <a:xfrm>
            <a:off x="628650" y="6413500"/>
            <a:ext cx="2057400" cy="365125"/>
          </a:xfrm>
          <a:prstGeom prst="rect">
            <a:avLst/>
          </a:prstGeom>
        </p:spPr>
        <p:txBody>
          <a:bodyPr/>
          <a:lstStyle>
            <a:lvl1pPr>
              <a:defRPr/>
            </a:lvl1pPr>
          </a:lstStyle>
          <a:p>
            <a:fld id="{15BB4C91-A4CA-4EBE-8AF8-1DBB3ECEA669}" type="datetimeFigureOut">
              <a:rPr lang="zh-CN" altLang="en-US"/>
              <a:pPr/>
              <a:t>2019/10/11</a:t>
            </a:fld>
            <a:endParaRPr lang="zh-CN" altLang="en-US"/>
          </a:p>
        </p:txBody>
      </p:sp>
      <p:sp>
        <p:nvSpPr>
          <p:cNvPr id="8" name="页脚占位符 4"/>
          <p:cNvSpPr>
            <a:spLocks noGrp="1"/>
          </p:cNvSpPr>
          <p:nvPr>
            <p:ph type="ftr" sz="quarter" idx="11"/>
          </p:nvPr>
        </p:nvSpPr>
        <p:spPr>
          <a:xfrm>
            <a:off x="3028950" y="6413500"/>
            <a:ext cx="3086100" cy="365125"/>
          </a:xfrm>
          <a:prstGeom prst="rect">
            <a:avLst/>
          </a:prstGeom>
        </p:spPr>
        <p:txBody>
          <a:bodyPr/>
          <a:lstStyle>
            <a:lvl1pPr>
              <a:defRPr/>
            </a:lvl1pPr>
          </a:lstStyle>
          <a:p>
            <a:endParaRPr lang="zh-CN" altLang="en-US"/>
          </a:p>
        </p:txBody>
      </p:sp>
      <p:sp>
        <p:nvSpPr>
          <p:cNvPr id="9" name="灯片编号占位符 5"/>
          <p:cNvSpPr>
            <a:spLocks noGrp="1"/>
          </p:cNvSpPr>
          <p:nvPr>
            <p:ph type="sldNum" sz="quarter" idx="12"/>
          </p:nvPr>
        </p:nvSpPr>
        <p:spPr>
          <a:xfrm>
            <a:off x="6457950" y="6413500"/>
            <a:ext cx="2057400" cy="365125"/>
          </a:xfrm>
          <a:prstGeom prst="rect">
            <a:avLst/>
          </a:prstGeom>
        </p:spPr>
        <p:txBody>
          <a:bodyPr/>
          <a:lstStyle>
            <a:lvl1pPr>
              <a:defRPr/>
            </a:lvl1pPr>
          </a:lstStyle>
          <a:p>
            <a:fld id="{3B73EE76-B30C-487E-AAA8-0D87D28E2DF1}" type="slidenum">
              <a:rPr lang="zh-CN" altLang="en-US"/>
              <a:pPr/>
              <a:t>‹#›</a:t>
            </a:fld>
            <a:endParaRPr lang="zh-CN" altLang="en-US"/>
          </a:p>
        </p:txBody>
      </p:sp>
    </p:spTree>
    <p:extLst>
      <p:ext uri="{BB962C8B-B14F-4D97-AF65-F5344CB8AC3E}">
        <p14:creationId xmlns:p14="http://schemas.microsoft.com/office/powerpoint/2010/main" val="3585104467"/>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1094874" y="673768"/>
            <a:ext cx="7420476" cy="5580275"/>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3" name="日期占位符 3"/>
          <p:cNvSpPr>
            <a:spLocks noGrp="1"/>
          </p:cNvSpPr>
          <p:nvPr>
            <p:ph type="dt" sz="half" idx="14"/>
          </p:nvPr>
        </p:nvSpPr>
        <p:spPr>
          <a:xfrm>
            <a:off x="628650" y="6413500"/>
            <a:ext cx="2057400" cy="365125"/>
          </a:xfrm>
          <a:prstGeom prst="rect">
            <a:avLst/>
          </a:prstGeom>
        </p:spPr>
        <p:txBody>
          <a:bodyPr/>
          <a:lstStyle>
            <a:lvl1pPr>
              <a:defRPr/>
            </a:lvl1pPr>
          </a:lstStyle>
          <a:p>
            <a:fld id="{15BB4C91-A4CA-4EBE-8AF8-1DBB3ECEA669}" type="datetimeFigureOut">
              <a:rPr lang="zh-CN" altLang="en-US"/>
              <a:pPr/>
              <a:t>2019/10/11</a:t>
            </a:fld>
            <a:endParaRPr lang="zh-CN" altLang="en-US"/>
          </a:p>
        </p:txBody>
      </p:sp>
      <p:sp>
        <p:nvSpPr>
          <p:cNvPr id="4" name="页脚占位符 4"/>
          <p:cNvSpPr>
            <a:spLocks noGrp="1"/>
          </p:cNvSpPr>
          <p:nvPr>
            <p:ph type="ftr" sz="quarter" idx="15"/>
          </p:nvPr>
        </p:nvSpPr>
        <p:spPr>
          <a:xfrm>
            <a:off x="3028950" y="6413500"/>
            <a:ext cx="3086100" cy="365125"/>
          </a:xfrm>
          <a:prstGeom prst="rect">
            <a:avLst/>
          </a:prstGeom>
        </p:spPr>
        <p:txBody>
          <a:bodyPr/>
          <a:lstStyle>
            <a:lvl1pPr>
              <a:defRPr/>
            </a:lvl1pPr>
          </a:lstStyle>
          <a:p>
            <a:endParaRPr lang="zh-CN" altLang="en-US"/>
          </a:p>
        </p:txBody>
      </p:sp>
      <p:sp>
        <p:nvSpPr>
          <p:cNvPr id="5" name="灯片编号占位符 5"/>
          <p:cNvSpPr>
            <a:spLocks noGrp="1"/>
          </p:cNvSpPr>
          <p:nvPr>
            <p:ph type="sldNum" sz="quarter" idx="16"/>
          </p:nvPr>
        </p:nvSpPr>
        <p:spPr>
          <a:xfrm>
            <a:off x="6457950" y="6413500"/>
            <a:ext cx="2057400" cy="365125"/>
          </a:xfrm>
          <a:prstGeom prst="rect">
            <a:avLst/>
          </a:prstGeom>
        </p:spPr>
        <p:txBody>
          <a:bodyPr/>
          <a:lstStyle>
            <a:lvl1pPr>
              <a:defRPr/>
            </a:lvl1pPr>
          </a:lstStyle>
          <a:p>
            <a:fld id="{ECA70A1D-D03F-4D13-8832-2FFCF2F94734}" type="slidenum">
              <a:rPr lang="zh-CN" altLang="en-US"/>
              <a:pPr/>
              <a:t>‹#›</a:t>
            </a:fld>
            <a:endParaRPr lang="zh-CN" altLang="en-US"/>
          </a:p>
        </p:txBody>
      </p:sp>
    </p:spTree>
    <p:extLst>
      <p:ext uri="{BB962C8B-B14F-4D97-AF65-F5344CB8AC3E}">
        <p14:creationId xmlns:p14="http://schemas.microsoft.com/office/powerpoint/2010/main" val="691637525"/>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比较">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629842" y="1681163"/>
            <a:ext cx="3868340" cy="823912"/>
          </a:xfrm>
        </p:spPr>
        <p:txBody>
          <a:bodyPr anchor="b">
            <a:normAutofit/>
          </a:bodyPr>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4" name="内容占位符 3"/>
          <p:cNvSpPr>
            <a:spLocks noGrp="1"/>
          </p:cNvSpPr>
          <p:nvPr>
            <p:ph sz="half" idx="2"/>
          </p:nvPr>
        </p:nvSpPr>
        <p:spPr>
          <a:xfrm>
            <a:off x="629842" y="2505075"/>
            <a:ext cx="3868340"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29150" y="1681163"/>
            <a:ext cx="3887391" cy="823912"/>
          </a:xfrm>
        </p:spPr>
        <p:txBody>
          <a:bodyPr anchor="b">
            <a:normAutofit/>
          </a:bodyPr>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 name="标题 9"/>
          <p:cNvSpPr>
            <a:spLocks noGrp="1"/>
          </p:cNvSpPr>
          <p:nvPr>
            <p:ph type="title"/>
          </p:nvPr>
        </p:nvSpPr>
        <p:spPr/>
        <p:txBody>
          <a:bodyPr/>
          <a:lstStyle/>
          <a:p>
            <a:r>
              <a:rPr lang="zh-CN" altLang="en-US" noProof="1" smtClean="0"/>
              <a:t>单击此处编辑母版标题样式</a:t>
            </a:r>
            <a:endParaRPr lang="zh-CN" altLang="en-US" noProof="1"/>
          </a:p>
        </p:txBody>
      </p:sp>
      <p:sp>
        <p:nvSpPr>
          <p:cNvPr id="7" name="日期占位符 3"/>
          <p:cNvSpPr>
            <a:spLocks noGrp="1"/>
          </p:cNvSpPr>
          <p:nvPr>
            <p:ph type="dt" sz="half" idx="10"/>
          </p:nvPr>
        </p:nvSpPr>
        <p:spPr>
          <a:xfrm>
            <a:off x="628650" y="6413500"/>
            <a:ext cx="2057400" cy="365125"/>
          </a:xfrm>
          <a:prstGeom prst="rect">
            <a:avLst/>
          </a:prstGeom>
        </p:spPr>
        <p:txBody>
          <a:bodyPr/>
          <a:lstStyle>
            <a:lvl1pPr>
              <a:defRPr/>
            </a:lvl1pPr>
          </a:lstStyle>
          <a:p>
            <a:fld id="{15BB4C91-A4CA-4EBE-8AF8-1DBB3ECEA669}" type="datetimeFigureOut">
              <a:rPr lang="zh-CN" altLang="en-US"/>
              <a:pPr/>
              <a:t>2019/10/11</a:t>
            </a:fld>
            <a:endParaRPr lang="zh-CN" altLang="en-US"/>
          </a:p>
        </p:txBody>
      </p:sp>
      <p:sp>
        <p:nvSpPr>
          <p:cNvPr id="8" name="页脚占位符 4"/>
          <p:cNvSpPr>
            <a:spLocks noGrp="1"/>
          </p:cNvSpPr>
          <p:nvPr>
            <p:ph type="ftr" sz="quarter" idx="11"/>
          </p:nvPr>
        </p:nvSpPr>
        <p:spPr>
          <a:xfrm>
            <a:off x="3028950" y="6413500"/>
            <a:ext cx="3086100" cy="365125"/>
          </a:xfrm>
          <a:prstGeom prst="rect">
            <a:avLst/>
          </a:prstGeom>
        </p:spPr>
        <p:txBody>
          <a:bodyPr/>
          <a:lstStyle>
            <a:lvl1pPr>
              <a:defRPr/>
            </a:lvl1pPr>
          </a:lstStyle>
          <a:p>
            <a:endParaRPr lang="zh-CN" altLang="en-US"/>
          </a:p>
        </p:txBody>
      </p:sp>
      <p:sp>
        <p:nvSpPr>
          <p:cNvPr id="9" name="灯片编号占位符 5"/>
          <p:cNvSpPr>
            <a:spLocks noGrp="1"/>
          </p:cNvSpPr>
          <p:nvPr>
            <p:ph type="sldNum" sz="quarter" idx="12"/>
          </p:nvPr>
        </p:nvSpPr>
        <p:spPr>
          <a:xfrm>
            <a:off x="6457950" y="6413500"/>
            <a:ext cx="2057400" cy="365125"/>
          </a:xfrm>
          <a:prstGeom prst="rect">
            <a:avLst/>
          </a:prstGeom>
        </p:spPr>
        <p:txBody>
          <a:bodyPr/>
          <a:lstStyle>
            <a:lvl1pPr>
              <a:defRPr/>
            </a:lvl1pPr>
          </a:lstStyle>
          <a:p>
            <a:fld id="{FA81805F-4D87-492E-BE08-70E833765D2B}" type="slidenum">
              <a:rPr lang="zh-CN" altLang="en-US"/>
              <a:pPr/>
              <a:t>‹#›</a:t>
            </a:fld>
            <a:endParaRPr lang="zh-CN" altLang="en-US"/>
          </a:p>
        </p:txBody>
      </p:sp>
    </p:spTree>
    <p:extLst>
      <p:ext uri="{BB962C8B-B14F-4D97-AF65-F5344CB8AC3E}">
        <p14:creationId xmlns:p14="http://schemas.microsoft.com/office/powerpoint/2010/main" val="1210156297"/>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1094874" y="673768"/>
            <a:ext cx="7420476" cy="5580275"/>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3" name="日期占位符 3"/>
          <p:cNvSpPr>
            <a:spLocks noGrp="1"/>
          </p:cNvSpPr>
          <p:nvPr>
            <p:ph type="dt" sz="half" idx="14"/>
          </p:nvPr>
        </p:nvSpPr>
        <p:spPr>
          <a:xfrm>
            <a:off x="628650" y="6413500"/>
            <a:ext cx="2057400" cy="365125"/>
          </a:xfrm>
          <a:prstGeom prst="rect">
            <a:avLst/>
          </a:prstGeom>
        </p:spPr>
        <p:txBody>
          <a:bodyPr/>
          <a:lstStyle>
            <a:lvl1pPr>
              <a:defRPr/>
            </a:lvl1pPr>
          </a:lstStyle>
          <a:p>
            <a:fld id="{15BB4C91-A4CA-4EBE-8AF8-1DBB3ECEA669}" type="datetimeFigureOut">
              <a:rPr lang="zh-CN" altLang="en-US"/>
              <a:pPr/>
              <a:t>2019/10/11</a:t>
            </a:fld>
            <a:endParaRPr lang="zh-CN" altLang="en-US"/>
          </a:p>
        </p:txBody>
      </p:sp>
      <p:sp>
        <p:nvSpPr>
          <p:cNvPr id="4" name="页脚占位符 4"/>
          <p:cNvSpPr>
            <a:spLocks noGrp="1"/>
          </p:cNvSpPr>
          <p:nvPr>
            <p:ph type="ftr" sz="quarter" idx="15"/>
          </p:nvPr>
        </p:nvSpPr>
        <p:spPr>
          <a:xfrm>
            <a:off x="3028950" y="6413500"/>
            <a:ext cx="3086100" cy="365125"/>
          </a:xfrm>
          <a:prstGeom prst="rect">
            <a:avLst/>
          </a:prstGeom>
        </p:spPr>
        <p:txBody>
          <a:bodyPr/>
          <a:lstStyle>
            <a:lvl1pPr>
              <a:defRPr/>
            </a:lvl1pPr>
          </a:lstStyle>
          <a:p>
            <a:endParaRPr lang="zh-CN" altLang="en-US"/>
          </a:p>
        </p:txBody>
      </p:sp>
      <p:sp>
        <p:nvSpPr>
          <p:cNvPr id="5" name="灯片编号占位符 5"/>
          <p:cNvSpPr>
            <a:spLocks noGrp="1"/>
          </p:cNvSpPr>
          <p:nvPr>
            <p:ph type="sldNum" sz="quarter" idx="16"/>
          </p:nvPr>
        </p:nvSpPr>
        <p:spPr>
          <a:xfrm>
            <a:off x="6457950" y="6413500"/>
            <a:ext cx="2057400" cy="365125"/>
          </a:xfrm>
          <a:prstGeom prst="rect">
            <a:avLst/>
          </a:prstGeom>
        </p:spPr>
        <p:txBody>
          <a:bodyPr/>
          <a:lstStyle>
            <a:lvl1pPr>
              <a:defRPr/>
            </a:lvl1pPr>
          </a:lstStyle>
          <a:p>
            <a:fld id="{1C205695-EE50-4708-B835-E58D2B1F962D}" type="slidenum">
              <a:rPr lang="zh-CN" altLang="en-US"/>
              <a:pPr/>
              <a:t>‹#›</a:t>
            </a:fld>
            <a:endParaRPr lang="zh-CN" altLang="en-US"/>
          </a:p>
        </p:txBody>
      </p:sp>
    </p:spTree>
    <p:extLst>
      <p:ext uri="{BB962C8B-B14F-4D97-AF65-F5344CB8AC3E}">
        <p14:creationId xmlns:p14="http://schemas.microsoft.com/office/powerpoint/2010/main" val="3854031744"/>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比较">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629842" y="1681163"/>
            <a:ext cx="3868340" cy="823912"/>
          </a:xfrm>
        </p:spPr>
        <p:txBody>
          <a:bodyPr anchor="b">
            <a:normAutofit/>
          </a:bodyPr>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4" name="内容占位符 3"/>
          <p:cNvSpPr>
            <a:spLocks noGrp="1"/>
          </p:cNvSpPr>
          <p:nvPr>
            <p:ph sz="half" idx="2"/>
          </p:nvPr>
        </p:nvSpPr>
        <p:spPr>
          <a:xfrm>
            <a:off x="629842" y="2505075"/>
            <a:ext cx="3868340"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29150" y="1681163"/>
            <a:ext cx="3887391" cy="823912"/>
          </a:xfrm>
        </p:spPr>
        <p:txBody>
          <a:bodyPr anchor="b">
            <a:normAutofit/>
          </a:bodyPr>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 name="标题 9"/>
          <p:cNvSpPr>
            <a:spLocks noGrp="1"/>
          </p:cNvSpPr>
          <p:nvPr>
            <p:ph type="title"/>
          </p:nvPr>
        </p:nvSpPr>
        <p:spPr/>
        <p:txBody>
          <a:bodyPr/>
          <a:lstStyle/>
          <a:p>
            <a:r>
              <a:rPr lang="zh-CN" altLang="en-US" noProof="1" smtClean="0"/>
              <a:t>单击此处编辑母版标题样式</a:t>
            </a:r>
            <a:endParaRPr lang="zh-CN" altLang="en-US" noProof="1"/>
          </a:p>
        </p:txBody>
      </p:sp>
      <p:sp>
        <p:nvSpPr>
          <p:cNvPr id="7" name="日期占位符 3"/>
          <p:cNvSpPr>
            <a:spLocks noGrp="1"/>
          </p:cNvSpPr>
          <p:nvPr>
            <p:ph type="dt" sz="half" idx="10"/>
          </p:nvPr>
        </p:nvSpPr>
        <p:spPr>
          <a:xfrm>
            <a:off x="628650" y="6413500"/>
            <a:ext cx="2057400" cy="365125"/>
          </a:xfrm>
          <a:prstGeom prst="rect">
            <a:avLst/>
          </a:prstGeom>
        </p:spPr>
        <p:txBody>
          <a:bodyPr/>
          <a:lstStyle>
            <a:lvl1pPr>
              <a:defRPr/>
            </a:lvl1pPr>
          </a:lstStyle>
          <a:p>
            <a:fld id="{15BB4C91-A4CA-4EBE-8AF8-1DBB3ECEA669}" type="datetimeFigureOut">
              <a:rPr lang="zh-CN" altLang="en-US"/>
              <a:pPr/>
              <a:t>2019/10/11</a:t>
            </a:fld>
            <a:endParaRPr lang="zh-CN" altLang="en-US"/>
          </a:p>
        </p:txBody>
      </p:sp>
      <p:sp>
        <p:nvSpPr>
          <p:cNvPr id="8" name="页脚占位符 4"/>
          <p:cNvSpPr>
            <a:spLocks noGrp="1"/>
          </p:cNvSpPr>
          <p:nvPr>
            <p:ph type="ftr" sz="quarter" idx="11"/>
          </p:nvPr>
        </p:nvSpPr>
        <p:spPr>
          <a:xfrm>
            <a:off x="3028950" y="6413500"/>
            <a:ext cx="3086100" cy="365125"/>
          </a:xfrm>
          <a:prstGeom prst="rect">
            <a:avLst/>
          </a:prstGeom>
        </p:spPr>
        <p:txBody>
          <a:bodyPr/>
          <a:lstStyle>
            <a:lvl1pPr>
              <a:defRPr/>
            </a:lvl1pPr>
          </a:lstStyle>
          <a:p>
            <a:endParaRPr lang="zh-CN" altLang="en-US"/>
          </a:p>
        </p:txBody>
      </p:sp>
      <p:sp>
        <p:nvSpPr>
          <p:cNvPr id="9" name="灯片编号占位符 5"/>
          <p:cNvSpPr>
            <a:spLocks noGrp="1"/>
          </p:cNvSpPr>
          <p:nvPr>
            <p:ph type="sldNum" sz="quarter" idx="12"/>
          </p:nvPr>
        </p:nvSpPr>
        <p:spPr>
          <a:xfrm>
            <a:off x="6457950" y="6413500"/>
            <a:ext cx="2057400" cy="365125"/>
          </a:xfrm>
          <a:prstGeom prst="rect">
            <a:avLst/>
          </a:prstGeom>
        </p:spPr>
        <p:txBody>
          <a:bodyPr/>
          <a:lstStyle>
            <a:lvl1pPr>
              <a:defRPr/>
            </a:lvl1pPr>
          </a:lstStyle>
          <a:p>
            <a:fld id="{B88F038B-11F5-4C2D-91CB-DBD41A5DDC9E}" type="slidenum">
              <a:rPr lang="zh-CN" altLang="en-US"/>
              <a:pPr/>
              <a:t>‹#›</a:t>
            </a:fld>
            <a:endParaRPr lang="zh-CN" altLang="en-US"/>
          </a:p>
        </p:txBody>
      </p:sp>
    </p:spTree>
    <p:extLst>
      <p:ext uri="{BB962C8B-B14F-4D97-AF65-F5344CB8AC3E}">
        <p14:creationId xmlns:p14="http://schemas.microsoft.com/office/powerpoint/2010/main" val="2921911797"/>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1094874" y="673768"/>
            <a:ext cx="7420476" cy="5580275"/>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3" name="日期占位符 3"/>
          <p:cNvSpPr>
            <a:spLocks noGrp="1"/>
          </p:cNvSpPr>
          <p:nvPr>
            <p:ph type="dt" sz="half" idx="14"/>
          </p:nvPr>
        </p:nvSpPr>
        <p:spPr>
          <a:xfrm>
            <a:off x="628650" y="6413500"/>
            <a:ext cx="2057400" cy="365125"/>
          </a:xfrm>
          <a:prstGeom prst="rect">
            <a:avLst/>
          </a:prstGeom>
        </p:spPr>
        <p:txBody>
          <a:bodyPr/>
          <a:lstStyle>
            <a:lvl1pPr>
              <a:defRPr/>
            </a:lvl1pPr>
          </a:lstStyle>
          <a:p>
            <a:fld id="{15BB4C91-A4CA-4EBE-8AF8-1DBB3ECEA669}" type="datetimeFigureOut">
              <a:rPr lang="zh-CN" altLang="en-US"/>
              <a:pPr/>
              <a:t>2019/10/11</a:t>
            </a:fld>
            <a:endParaRPr lang="zh-CN" altLang="en-US"/>
          </a:p>
        </p:txBody>
      </p:sp>
      <p:sp>
        <p:nvSpPr>
          <p:cNvPr id="4" name="页脚占位符 4"/>
          <p:cNvSpPr>
            <a:spLocks noGrp="1"/>
          </p:cNvSpPr>
          <p:nvPr>
            <p:ph type="ftr" sz="quarter" idx="15"/>
          </p:nvPr>
        </p:nvSpPr>
        <p:spPr>
          <a:xfrm>
            <a:off x="3028950" y="6413500"/>
            <a:ext cx="3086100" cy="365125"/>
          </a:xfrm>
          <a:prstGeom prst="rect">
            <a:avLst/>
          </a:prstGeom>
        </p:spPr>
        <p:txBody>
          <a:bodyPr/>
          <a:lstStyle>
            <a:lvl1pPr>
              <a:defRPr/>
            </a:lvl1pPr>
          </a:lstStyle>
          <a:p>
            <a:endParaRPr lang="zh-CN" altLang="en-US"/>
          </a:p>
        </p:txBody>
      </p:sp>
      <p:sp>
        <p:nvSpPr>
          <p:cNvPr id="5" name="灯片编号占位符 5"/>
          <p:cNvSpPr>
            <a:spLocks noGrp="1"/>
          </p:cNvSpPr>
          <p:nvPr>
            <p:ph type="sldNum" sz="quarter" idx="16"/>
          </p:nvPr>
        </p:nvSpPr>
        <p:spPr>
          <a:xfrm>
            <a:off x="6457950" y="6413500"/>
            <a:ext cx="2057400" cy="365125"/>
          </a:xfrm>
          <a:prstGeom prst="rect">
            <a:avLst/>
          </a:prstGeom>
        </p:spPr>
        <p:txBody>
          <a:bodyPr/>
          <a:lstStyle>
            <a:lvl1pPr>
              <a:defRPr/>
            </a:lvl1pPr>
          </a:lstStyle>
          <a:p>
            <a:fld id="{02AD43D6-74D0-47AF-9223-6C3921357745}" type="slidenum">
              <a:rPr lang="zh-CN" altLang="en-US"/>
              <a:pPr/>
              <a:t>‹#›</a:t>
            </a:fld>
            <a:endParaRPr lang="zh-CN" altLang="en-US"/>
          </a:p>
        </p:txBody>
      </p:sp>
    </p:spTree>
    <p:extLst>
      <p:ext uri="{BB962C8B-B14F-4D97-AF65-F5344CB8AC3E}">
        <p14:creationId xmlns:p14="http://schemas.microsoft.com/office/powerpoint/2010/main" val="167190759"/>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6572163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949797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421418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5783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291536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008867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403955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685902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006353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760737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3080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026" name="矩形 1"/>
          <p:cNvSpPr>
            <a:spLocks noChangeArrowheads="1"/>
          </p:cNvSpPr>
          <p:nvPr/>
        </p:nvSpPr>
        <p:spPr bwMode="auto">
          <a:xfrm>
            <a:off x="0" y="0"/>
            <a:ext cx="9144000" cy="908050"/>
          </a:xfrm>
          <a:prstGeom prst="rect">
            <a:avLst/>
          </a:prstGeom>
          <a:gradFill rotWithShape="1">
            <a:gsLst>
              <a:gs pos="0">
                <a:srgbClr val="B7D9FF"/>
              </a:gs>
              <a:gs pos="35001">
                <a:srgbClr val="CBE3FF"/>
              </a:gs>
              <a:gs pos="100000">
                <a:srgbClr val="E8F3FF"/>
              </a:gs>
            </a:gsLst>
            <a:lin ang="5400000" scaled="1"/>
          </a:gradFill>
          <a:ln w="9525">
            <a:noFill/>
            <a:miter lim="800000"/>
            <a:headEnd/>
            <a:tailEnd/>
          </a:ln>
          <a:effectLst>
            <a:outerShdw dist="20000" dir="5400000" algn="ctr" rotWithShape="0">
              <a:srgbClr val="000000">
                <a:alpha val="25000"/>
              </a:srgbClr>
            </a:outerShdw>
          </a:effectLst>
        </p:spPr>
        <p:txBody>
          <a:bodyPr lIns="92199" tIns="46099" rIns="92199" bIns="46099" anchor="ctr"/>
          <a:lstStyle/>
          <a:p>
            <a:pPr algn="ctr">
              <a:defRPr/>
            </a:pPr>
            <a:endParaRPr lang="zh-CN" altLang="en-US" sz="1800">
              <a:solidFill>
                <a:srgbClr val="000000"/>
              </a:solidFill>
            </a:endParaRPr>
          </a:p>
        </p:txBody>
      </p:sp>
      <p:sp>
        <p:nvSpPr>
          <p:cNvPr id="7171" name="Rectangle 3"/>
          <p:cNvSpPr>
            <a:spLocks noGrp="1" noChangeArrowheads="1"/>
          </p:cNvSpPr>
          <p:nvPr>
            <p:ph type="title"/>
          </p:nvPr>
        </p:nvSpPr>
        <p:spPr bwMode="auto">
          <a:xfrm>
            <a:off x="468313" y="142875"/>
            <a:ext cx="8207375"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199" tIns="46099" rIns="92199" bIns="46099" numCol="1" anchor="ctr" anchorCtr="0" compatLnSpc="1">
            <a:prstTxWarp prst="textNoShape">
              <a:avLst/>
            </a:prstTxWarp>
          </a:bodyPr>
          <a:lstStyle/>
          <a:p>
            <a:pPr lvl="0"/>
            <a:r>
              <a:rPr lang="zh-CN" smtClean="0"/>
              <a:t>标题文本样式：微软雅黑</a:t>
            </a:r>
            <a:r>
              <a:rPr lang="zh-CN" altLang="zh-CN" smtClean="0"/>
              <a:t>/26</a:t>
            </a:r>
            <a:r>
              <a:rPr lang="zh-CN" smtClean="0"/>
              <a:t>号  </a:t>
            </a:r>
            <a:r>
              <a:rPr lang="zh-CN" altLang="zh-CN" smtClean="0"/>
              <a:t>Arial/26pt</a:t>
            </a:r>
          </a:p>
        </p:txBody>
      </p:sp>
      <p:sp>
        <p:nvSpPr>
          <p:cNvPr id="7172" name="Rectangle 4"/>
          <p:cNvSpPr>
            <a:spLocks noGrp="1" noChangeArrowheads="1"/>
          </p:cNvSpPr>
          <p:nvPr>
            <p:ph type="body" idx="1"/>
          </p:nvPr>
        </p:nvSpPr>
        <p:spPr bwMode="auto">
          <a:xfrm>
            <a:off x="468313" y="1441450"/>
            <a:ext cx="8207375"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199" tIns="46099" rIns="92199" bIns="46099" numCol="1" anchor="t" anchorCtr="0" compatLnSpc="1">
            <a:prstTxWarp prst="textNoShape">
              <a:avLst/>
            </a:prstTxWarp>
          </a:bodyPr>
          <a:lstStyle/>
          <a:p>
            <a:pPr lvl="0"/>
            <a:r>
              <a:rPr lang="zh-CN" smtClean="0"/>
              <a:t>第一级内容文本样式：微软雅黑</a:t>
            </a:r>
            <a:r>
              <a:rPr lang="zh-CN" altLang="zh-CN" smtClean="0"/>
              <a:t>/20</a:t>
            </a:r>
            <a:r>
              <a:rPr lang="zh-CN" smtClean="0"/>
              <a:t>号  </a:t>
            </a:r>
            <a:r>
              <a:rPr lang="zh-CN" altLang="zh-CN" smtClean="0"/>
              <a:t>Arial/20pt</a:t>
            </a:r>
          </a:p>
          <a:p>
            <a:pPr lvl="1"/>
            <a:r>
              <a:rPr lang="zh-CN" smtClean="0"/>
              <a:t>第二级内容文本样式：微软雅黑</a:t>
            </a:r>
            <a:r>
              <a:rPr lang="zh-CN" altLang="zh-CN" smtClean="0"/>
              <a:t>/18</a:t>
            </a:r>
            <a:r>
              <a:rPr lang="zh-CN" smtClean="0"/>
              <a:t>号  </a:t>
            </a:r>
            <a:r>
              <a:rPr lang="zh-CN" altLang="zh-CN" smtClean="0"/>
              <a:t>Arial/18pt</a:t>
            </a:r>
          </a:p>
          <a:p>
            <a:pPr lvl="2"/>
            <a:r>
              <a:rPr lang="zh-CN" smtClean="0"/>
              <a:t>第三级内容文本样式：微软雅黑</a:t>
            </a:r>
            <a:r>
              <a:rPr lang="zh-CN" altLang="zh-CN" smtClean="0"/>
              <a:t>/16</a:t>
            </a:r>
            <a:r>
              <a:rPr lang="zh-CN" smtClean="0"/>
              <a:t>号  </a:t>
            </a:r>
            <a:r>
              <a:rPr lang="zh-CN" altLang="zh-CN" smtClean="0"/>
              <a:t>Arial/16pt</a:t>
            </a:r>
          </a:p>
          <a:p>
            <a:pPr lvl="3"/>
            <a:r>
              <a:rPr lang="zh-CN" smtClean="0"/>
              <a:t>第四级内容文本样式：微软雅黑</a:t>
            </a:r>
            <a:r>
              <a:rPr lang="zh-CN" altLang="zh-CN" smtClean="0"/>
              <a:t>/14</a:t>
            </a:r>
            <a:r>
              <a:rPr lang="zh-CN" smtClean="0"/>
              <a:t>号  </a:t>
            </a:r>
            <a:r>
              <a:rPr lang="zh-CN" altLang="zh-CN" smtClean="0"/>
              <a:t>Arial/14pt</a:t>
            </a:r>
          </a:p>
          <a:p>
            <a:pPr lvl="4"/>
            <a:r>
              <a:rPr lang="zh-CN" smtClean="0"/>
              <a:t>第五级内容文本样式：微软雅黑</a:t>
            </a:r>
            <a:r>
              <a:rPr lang="zh-CN" altLang="zh-CN" smtClean="0"/>
              <a:t>/12</a:t>
            </a:r>
            <a:r>
              <a:rPr lang="zh-CN" smtClean="0"/>
              <a:t>号  </a:t>
            </a:r>
            <a:r>
              <a:rPr lang="zh-CN" altLang="zh-CN" smtClean="0"/>
              <a:t>Arial/12pt</a:t>
            </a:r>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03" r:id="rId12"/>
    <p:sldLayoutId id="2147483699" r:id="rId13"/>
    <p:sldLayoutId id="2147483717" r:id="rId14"/>
    <p:sldLayoutId id="2147483713" r:id="rId15"/>
    <p:sldLayoutId id="2147483710" r:id="rId16"/>
    <p:sldLayoutId id="2147483706" r:id="rId17"/>
  </p:sldLayoutIdLst>
  <p:transition>
    <p:fade/>
  </p:transition>
  <p:txStyles>
    <p:titleStyle>
      <a:lvl1pPr algn="l" defTabSz="922338" rtl="0" eaLnBrk="1" fontAlgn="base" hangingPunct="1">
        <a:spcBef>
          <a:spcPct val="0"/>
        </a:spcBef>
        <a:spcAft>
          <a:spcPct val="0"/>
        </a:spcAft>
        <a:defRPr sz="2800" b="1">
          <a:solidFill>
            <a:srgbClr val="054FA9"/>
          </a:solidFill>
          <a:latin typeface="+mj-lt"/>
          <a:ea typeface="+mj-ea"/>
          <a:cs typeface="+mj-cs"/>
        </a:defRPr>
      </a:lvl1pPr>
      <a:lvl2pPr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2pPr>
      <a:lvl3pPr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3pPr>
      <a:lvl4pPr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4pPr>
      <a:lvl5pPr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5pPr>
      <a:lvl6pPr marL="457200"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6pPr>
      <a:lvl7pPr marL="914400"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7pPr>
      <a:lvl8pPr marL="1371600"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8pPr>
      <a:lvl9pPr marL="1828800"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9pPr>
    </p:titleStyle>
    <p:bodyStyle>
      <a:lvl1pPr marL="182563" indent="-182563" algn="l" defTabSz="922338" rtl="0" eaLnBrk="1" fontAlgn="ctr" hangingPunct="1">
        <a:lnSpc>
          <a:spcPct val="120000"/>
        </a:lnSpc>
        <a:spcBef>
          <a:spcPct val="20000"/>
        </a:spcBef>
        <a:spcAft>
          <a:spcPct val="0"/>
        </a:spcAft>
        <a:buClr>
          <a:schemeClr val="accent1"/>
        </a:buClr>
        <a:buSzPct val="60000"/>
        <a:buFont typeface="Wingdings" pitchFamily="2" charset="2"/>
        <a:buChar char="l"/>
        <a:defRPr sz="2000" b="1">
          <a:solidFill>
            <a:schemeClr val="tx1"/>
          </a:solidFill>
          <a:latin typeface="+mn-lt"/>
          <a:ea typeface="+mn-ea"/>
          <a:cs typeface="+mn-cs"/>
        </a:defRPr>
      </a:lvl1pPr>
      <a:lvl2pPr marL="546100" indent="-182563" algn="l" defTabSz="922338" rtl="0" eaLnBrk="1" fontAlgn="ctr" hangingPunct="1">
        <a:lnSpc>
          <a:spcPct val="120000"/>
        </a:lnSpc>
        <a:spcBef>
          <a:spcPct val="20000"/>
        </a:spcBef>
        <a:spcAft>
          <a:spcPct val="0"/>
        </a:spcAft>
        <a:buClr>
          <a:schemeClr val="accent1"/>
        </a:buClr>
        <a:buSzPct val="60000"/>
        <a:buFont typeface="Wingdings" pitchFamily="2" charset="2"/>
        <a:buChar char="l"/>
        <a:defRPr sz="2800">
          <a:solidFill>
            <a:schemeClr val="tx1"/>
          </a:solidFill>
          <a:latin typeface="+mn-lt"/>
          <a:ea typeface="+mn-ea"/>
        </a:defRPr>
      </a:lvl2pPr>
      <a:lvl3pPr marL="903288" indent="-176213" algn="l" defTabSz="922338" rtl="0" eaLnBrk="1" fontAlgn="ctr" hangingPunct="1">
        <a:lnSpc>
          <a:spcPct val="120000"/>
        </a:lnSpc>
        <a:spcBef>
          <a:spcPct val="20000"/>
        </a:spcBef>
        <a:spcAft>
          <a:spcPct val="0"/>
        </a:spcAft>
        <a:buClr>
          <a:schemeClr val="accent1"/>
        </a:buClr>
        <a:buSzPct val="60000"/>
        <a:buFont typeface="Wingdings" pitchFamily="2" charset="2"/>
        <a:buChar char="l"/>
        <a:defRPr sz="1600">
          <a:solidFill>
            <a:schemeClr val="tx1"/>
          </a:solidFill>
          <a:latin typeface="+mn-lt"/>
          <a:ea typeface="+mn-ea"/>
        </a:defRPr>
      </a:lvl3pPr>
      <a:lvl4pPr marL="1266825" indent="-184150" algn="l" defTabSz="922338" rtl="0" eaLnBrk="1" fontAlgn="ctr" hangingPunct="1">
        <a:lnSpc>
          <a:spcPct val="120000"/>
        </a:lnSpc>
        <a:spcBef>
          <a:spcPct val="20000"/>
        </a:spcBef>
        <a:spcAft>
          <a:spcPct val="0"/>
        </a:spcAft>
        <a:buClr>
          <a:schemeClr val="accent1"/>
        </a:buClr>
        <a:buSzPct val="60000"/>
        <a:buFont typeface="Wingdings" pitchFamily="2" charset="2"/>
        <a:buChar char="l"/>
        <a:defRPr sz="1400">
          <a:solidFill>
            <a:schemeClr val="tx1"/>
          </a:solidFill>
          <a:latin typeface="+mn-lt"/>
          <a:ea typeface="+mn-ea"/>
        </a:defRPr>
      </a:lvl4pPr>
      <a:lvl5pPr marL="1631950" indent="-185738" algn="l" defTabSz="922338" rtl="0" eaLnBrk="1" fontAlgn="ctr" hangingPunct="1">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mn-lt"/>
          <a:ea typeface="+mn-ea"/>
        </a:defRPr>
      </a:lvl5pPr>
      <a:lvl6pPr marL="2089150" indent="-185738" algn="l" defTabSz="922338" rtl="0" eaLnBrk="1" fontAlgn="ctr" hangingPunct="1">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mn-lt"/>
          <a:ea typeface="+mn-ea"/>
        </a:defRPr>
      </a:lvl6pPr>
      <a:lvl7pPr marL="2546350" indent="-185738" algn="l" defTabSz="922338" rtl="0" eaLnBrk="1" fontAlgn="ctr" hangingPunct="1">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mn-lt"/>
          <a:ea typeface="+mn-ea"/>
        </a:defRPr>
      </a:lvl7pPr>
      <a:lvl8pPr marL="3003550" indent="-185738" algn="l" defTabSz="922338" rtl="0" eaLnBrk="1" fontAlgn="ctr" hangingPunct="1">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mn-lt"/>
          <a:ea typeface="+mn-ea"/>
        </a:defRPr>
      </a:lvl8pPr>
      <a:lvl9pPr marL="3460750" indent="-185738" algn="l" defTabSz="922338" rtl="0" eaLnBrk="1" fontAlgn="ctr" hangingPunct="1">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buFontTx/>
              <a:buNone/>
            </a:pPr>
            <a:fld id="{530820CF-B880-4189-942D-D702A7CBA730}" type="datetimeFigureOut">
              <a:rPr lang="zh-CN" altLang="en-US" smtClean="0">
                <a:solidFill>
                  <a:prstClr val="black">
                    <a:tint val="75000"/>
                  </a:prstClr>
                </a:solidFill>
                <a:latin typeface="Calibri"/>
                <a:ea typeface="宋体"/>
              </a:rPr>
              <a:pPr fontAlgn="auto">
                <a:spcBef>
                  <a:spcPts val="0"/>
                </a:spcBef>
                <a:spcAft>
                  <a:spcPts val="0"/>
                </a:spcAft>
                <a:buFontTx/>
                <a:buNone/>
              </a:pPr>
              <a:t>2019/10/11</a:t>
            </a:fld>
            <a:endParaRPr lang="zh-CN" altLang="en-US">
              <a:solidFill>
                <a:prstClr val="black">
                  <a:tint val="75000"/>
                </a:prstClr>
              </a:solidFill>
              <a:latin typeface="Calibri"/>
              <a:ea typeface="宋体"/>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buFontTx/>
              <a:buNone/>
            </a:pPr>
            <a:endParaRPr lang="zh-CN" altLang="en-US">
              <a:solidFill>
                <a:prstClr val="black">
                  <a:tint val="75000"/>
                </a:prstClr>
              </a:solidFill>
              <a:latin typeface="Calibri"/>
              <a:ea typeface="宋体"/>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buFontTx/>
              <a:buNone/>
            </a:pPr>
            <a:fld id="{0C913308-F349-4B6D-A68A-DD1791B4A57B}" type="slidenum">
              <a:rPr lang="zh-CN" altLang="en-US" smtClean="0">
                <a:solidFill>
                  <a:prstClr val="black">
                    <a:tint val="75000"/>
                  </a:prstClr>
                </a:solidFill>
                <a:latin typeface="Calibri"/>
                <a:ea typeface="宋体"/>
              </a:rPr>
              <a:pPr fontAlgn="auto">
                <a:spcBef>
                  <a:spcPts val="0"/>
                </a:spcBef>
                <a:spcAft>
                  <a:spcPts val="0"/>
                </a:spcAft>
                <a:buFontTx/>
                <a:buNone/>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717388097"/>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tags" Target="../tags/tag11.xml"/><Relationship Id="rId3" Type="http://schemas.openxmlformats.org/officeDocument/2006/relationships/tags" Target="../tags/tag6.xml"/><Relationship Id="rId7" Type="http://schemas.openxmlformats.org/officeDocument/2006/relationships/tags" Target="../tags/tag10.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audio" Target="../media/audio1.wav"/><Relationship Id="rId5" Type="http://schemas.openxmlformats.org/officeDocument/2006/relationships/tags" Target="../tags/tag8.xml"/><Relationship Id="rId10" Type="http://schemas.openxmlformats.org/officeDocument/2006/relationships/notesSlide" Target="../notesSlides/notesSlide2.xml"/><Relationship Id="rId4" Type="http://schemas.openxmlformats.org/officeDocument/2006/relationships/tags" Target="../tags/tag7.xml"/><Relationship Id="rId9"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13.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xml"/><Relationship Id="rId1" Type="http://schemas.openxmlformats.org/officeDocument/2006/relationships/tags" Target="../tags/tag16.xml"/><Relationship Id="rId4" Type="http://schemas.openxmlformats.org/officeDocument/2006/relationships/notesSlide" Target="../notesSlides/notesSlide3.xml"/></Relationships>
</file>

<file path=ppt/slides/_rels/slide11.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notesSlide" Target="../notesSlides/notesSlide4.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9.pn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18.xml.rels><?xml version="1.0" encoding="UTF-8" standalone="yes"?>
<Relationships xmlns="http://schemas.openxmlformats.org/package/2006/relationships"><Relationship Id="rId8" Type="http://schemas.openxmlformats.org/officeDocument/2006/relationships/tags" Target="../tags/tag40.xml"/><Relationship Id="rId3" Type="http://schemas.openxmlformats.org/officeDocument/2006/relationships/tags" Target="../tags/tag35.xml"/><Relationship Id="rId7" Type="http://schemas.openxmlformats.org/officeDocument/2006/relationships/tags" Target="../tags/tag39.xml"/><Relationship Id="rId12" Type="http://schemas.openxmlformats.org/officeDocument/2006/relationships/notesSlide" Target="../notesSlides/notesSlide8.xm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tags" Target="../tags/tag38.xml"/><Relationship Id="rId11" Type="http://schemas.openxmlformats.org/officeDocument/2006/relationships/slideLayout" Target="../slideLayouts/slideLayout7.xml"/><Relationship Id="rId5" Type="http://schemas.openxmlformats.org/officeDocument/2006/relationships/tags" Target="../tags/tag37.xml"/><Relationship Id="rId10" Type="http://schemas.openxmlformats.org/officeDocument/2006/relationships/tags" Target="../tags/tag42.xml"/><Relationship Id="rId4" Type="http://schemas.openxmlformats.org/officeDocument/2006/relationships/tags" Target="../tags/tag36.xml"/><Relationship Id="rId9" Type="http://schemas.openxmlformats.org/officeDocument/2006/relationships/tags" Target="../tags/tag4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3.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4.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5.xml"/></Relationships>
</file>

<file path=ppt/slides/_rels/slide22.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ziliao/" TargetMode="External"/><Relationship Id="rId18" Type="http://schemas.openxmlformats.org/officeDocument/2006/relationships/hyperlink" Target="http://www.1ppt.cn/" TargetMode="External"/><Relationship Id="rId3" Type="http://schemas.openxmlformats.org/officeDocument/2006/relationships/hyperlink" Target="http://www.1ppt.com/moban/" TargetMode="External"/><Relationship Id="rId21" Type="http://schemas.openxmlformats.org/officeDocument/2006/relationships/image" Target="../media/image12.png"/><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notesSlide" Target="../notesSlides/notesSlide9.xml"/><Relationship Id="rId16" Type="http://schemas.openxmlformats.org/officeDocument/2006/relationships/hyperlink" Target="http://www.1ppt.com/shiti/" TargetMode="External"/><Relationship Id="rId20" Type="http://schemas.openxmlformats.org/officeDocument/2006/relationships/image" Target="../media/image11.png"/><Relationship Id="rId1" Type="http://schemas.openxmlformats.org/officeDocument/2006/relationships/slideLayout" Target="../slideLayouts/slideLayout19.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fanwen/" TargetMode="External"/><Relationship Id="rId10" Type="http://schemas.openxmlformats.org/officeDocument/2006/relationships/hyperlink" Target="http://www.1ppt.com/powerpoint/" TargetMode="External"/><Relationship Id="rId19" Type="http://schemas.openxmlformats.org/officeDocument/2006/relationships/image" Target="../media/image10.png"/><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3073"/>
          <p:cNvSpPr txBox="1">
            <a:spLocks noChangeArrowheads="1"/>
          </p:cNvSpPr>
          <p:nvPr/>
        </p:nvSpPr>
        <p:spPr>
          <a:xfrm>
            <a:off x="0" y="2492896"/>
            <a:ext cx="9144000" cy="1470025"/>
          </a:xfrm>
          <a:prstGeom prst="rect">
            <a:avLst/>
          </a:prstGeom>
        </p:spPr>
        <p:txBody>
          <a:bodyPr anchor="ctr"/>
          <a:lstStyle>
            <a:lvl1pPr algn="l" defTabSz="922338" rtl="0" eaLnBrk="1" fontAlgn="base" hangingPunct="1">
              <a:spcBef>
                <a:spcPct val="0"/>
              </a:spcBef>
              <a:spcAft>
                <a:spcPct val="0"/>
              </a:spcAft>
              <a:defRPr sz="2800" b="1">
                <a:solidFill>
                  <a:srgbClr val="054FA9"/>
                </a:solidFill>
                <a:latin typeface="+mj-lt"/>
                <a:ea typeface="+mj-ea"/>
                <a:cs typeface="+mj-cs"/>
              </a:defRPr>
            </a:lvl1pPr>
            <a:lvl2pPr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2pPr>
            <a:lvl3pPr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3pPr>
            <a:lvl4pPr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4pPr>
            <a:lvl5pPr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5pPr>
            <a:lvl6pPr marL="457200"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6pPr>
            <a:lvl7pPr marL="914400"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7pPr>
            <a:lvl8pPr marL="1371600"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8pPr>
            <a:lvl9pPr marL="1828800" algn="l" defTabSz="922338" rtl="0" eaLnBrk="1" fontAlgn="base" hangingPunct="1">
              <a:spcBef>
                <a:spcPct val="0"/>
              </a:spcBef>
              <a:spcAft>
                <a:spcPct val="0"/>
              </a:spcAft>
              <a:defRPr sz="2800" b="1">
                <a:solidFill>
                  <a:srgbClr val="054FA9"/>
                </a:solidFill>
                <a:latin typeface="Arial" pitchFamily="34" charset="0"/>
                <a:ea typeface="微软雅黑" pitchFamily="34" charset="-122"/>
              </a:defRPr>
            </a:lvl9pPr>
          </a:lstStyle>
          <a:p>
            <a:pPr algn="ctr" defTabSz="914400"/>
            <a:r>
              <a:rPr lang="zh-CN" altLang="zh-CN" sz="4000" dirty="0" smtClean="0">
                <a:solidFill>
                  <a:srgbClr val="1F4E79"/>
                </a:solidFill>
                <a:latin typeface="微软雅黑" pitchFamily="34" charset="-122"/>
                <a:ea typeface="微软雅黑" pitchFamily="34" charset="-122"/>
              </a:rPr>
              <a:t>实现中华民族的伟大复兴的中国梦</a:t>
            </a:r>
            <a:endParaRPr lang="zh-CN" altLang="zh-CN" sz="4000" dirty="0" smtClean="0">
              <a:solidFill>
                <a:srgbClr val="1F4E79"/>
              </a:solidFill>
              <a:latin typeface="微软雅黑" pitchFamily="34" charset="-122"/>
              <a:ea typeface="微软雅黑" pitchFamily="34" charset="-122"/>
            </a:endParaRPr>
          </a:p>
        </p:txBody>
      </p:sp>
      <p:sp>
        <p:nvSpPr>
          <p:cNvPr id="3" name="矩形 2"/>
          <p:cNvSpPr/>
          <p:nvPr/>
        </p:nvSpPr>
        <p:spPr>
          <a:xfrm>
            <a:off x="0" y="5517232"/>
            <a:ext cx="9144000" cy="470257"/>
          </a:xfrm>
          <a:prstGeom prst="rect">
            <a:avLst/>
          </a:prstGeom>
        </p:spPr>
        <p:txBody>
          <a:bodyPr wrap="square">
            <a:spAutoFit/>
          </a:bodyPr>
          <a:lstStyle/>
          <a:p>
            <a:pPr marL="342900" lvl="0" indent="-342900" algn="ctr" fontAlgn="base">
              <a:lnSpc>
                <a:spcPct val="110000"/>
              </a:lnSpc>
              <a:spcBef>
                <a:spcPct val="0"/>
              </a:spcBef>
              <a:spcAft>
                <a:spcPct val="0"/>
              </a:spcAft>
            </a:pPr>
            <a:r>
              <a:rPr lang="zh-CN" altLang="en-US" sz="2400" b="1" kern="0" dirty="0" smtClean="0">
                <a:solidFill>
                  <a:srgbClr val="000000"/>
                </a:solidFill>
                <a:latin typeface="微软雅黑" panose="020B0503020204020204" pitchFamily="34" charset="-122"/>
                <a:ea typeface="微软雅黑" panose="020B0503020204020204" pitchFamily="34" charset="-122"/>
              </a:rPr>
              <a:t>第一</a:t>
            </a:r>
            <a:r>
              <a:rPr lang="en-US" altLang="zh-CN" sz="2400" b="1" kern="0" dirty="0" smtClean="0">
                <a:solidFill>
                  <a:srgbClr val="000000"/>
                </a:solidFill>
                <a:latin typeface="微软雅黑" panose="020B0503020204020204" pitchFamily="34" charset="-122"/>
                <a:ea typeface="微软雅黑" panose="020B0503020204020204" pitchFamily="34" charset="-122"/>
              </a:rPr>
              <a:t>PPT</a:t>
            </a:r>
            <a:r>
              <a:rPr lang="zh-CN" altLang="en-US" sz="2400" b="1" kern="0" dirty="0" smtClean="0">
                <a:solidFill>
                  <a:srgbClr val="000000"/>
                </a:solidFill>
                <a:latin typeface="微软雅黑" panose="020B0503020204020204" pitchFamily="34" charset="-122"/>
                <a:ea typeface="微软雅黑" panose="020B0503020204020204" pitchFamily="34" charset="-122"/>
              </a:rPr>
              <a:t>模板网</a:t>
            </a:r>
            <a:r>
              <a:rPr lang="en-US" altLang="zh-CN" sz="2400" b="1" kern="0" dirty="0" smtClean="0">
                <a:solidFill>
                  <a:srgbClr val="000000"/>
                </a:solidFill>
                <a:latin typeface="微软雅黑" panose="020B0503020204020204" pitchFamily="34" charset="-122"/>
                <a:ea typeface="微软雅黑" panose="020B0503020204020204" pitchFamily="34" charset="-122"/>
              </a:rPr>
              <a:t>-WWW.1PPT.COM</a:t>
            </a:r>
            <a:endParaRPr lang="en-US" altLang="zh-CN" sz="2400" b="1" kern="0" dirty="0">
              <a:solidFill>
                <a:srgbClr val="000000"/>
              </a:solidFill>
              <a:latin typeface="微软雅黑" panose="020B0503020204020204" pitchFamily="34" charset="-122"/>
              <a:ea typeface="微软雅黑" panose="020B0503020204020204" pitchFamily="34" charset="-122"/>
            </a:endParaRPr>
          </a:p>
        </p:txBody>
      </p:sp>
      <p:sp>
        <p:nvSpPr>
          <p:cNvPr id="4" name="矩形 3"/>
          <p:cNvSpPr/>
          <p:nvPr/>
        </p:nvSpPr>
        <p:spPr>
          <a:xfrm>
            <a:off x="0" y="1628800"/>
            <a:ext cx="9144000" cy="400110"/>
          </a:xfrm>
          <a:prstGeom prst="rect">
            <a:avLst/>
          </a:prstGeom>
        </p:spPr>
        <p:txBody>
          <a:bodyPr wrap="square">
            <a:spAutoFit/>
          </a:bodyPr>
          <a:lstStyle/>
          <a:p>
            <a:pPr algn="ctr"/>
            <a:r>
              <a:rPr lang="zh-CN" altLang="en-US" sz="2000" dirty="0">
                <a:latin typeface="华文楷体" pitchFamily="2" charset="-122"/>
                <a:ea typeface="华文楷体" pitchFamily="2" charset="-122"/>
              </a:rPr>
              <a:t>只有坚持和发展中国特色社会主义才能实现中华民族伟大复兴</a:t>
            </a:r>
          </a:p>
        </p:txBody>
      </p:sp>
    </p:spTree>
    <p:extLst>
      <p:ext uri="{BB962C8B-B14F-4D97-AF65-F5344CB8AC3E}">
        <p14:creationId xmlns:p14="http://schemas.microsoft.com/office/powerpoint/2010/main" val="4287357396"/>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标题 5"/>
          <p:cNvSpPr>
            <a:spLocks noGrp="1" noChangeArrowheads="1"/>
          </p:cNvSpPr>
          <p:nvPr>
            <p:ph type="title"/>
          </p:nvPr>
        </p:nvSpPr>
        <p:spPr/>
        <p:txBody>
          <a:bodyPr/>
          <a:lstStyle/>
          <a:p>
            <a:r>
              <a:rPr lang="zh-CN" altLang="en-US" dirty="0" smtClean="0"/>
              <a:t>弱国无外交</a:t>
            </a:r>
          </a:p>
        </p:txBody>
      </p:sp>
      <p:sp>
        <p:nvSpPr>
          <p:cNvPr id="2" name="文本占位符 1"/>
          <p:cNvSpPr>
            <a:spLocks noGrp="1"/>
          </p:cNvSpPr>
          <p:nvPr>
            <p:ph type="body" idx="1"/>
          </p:nvPr>
        </p:nvSpPr>
        <p:spPr>
          <a:xfrm>
            <a:off x="630238" y="1343025"/>
            <a:ext cx="3868737" cy="2125663"/>
          </a:xfrm>
        </p:spPr>
        <p:txBody>
          <a:bodyPr>
            <a:normAutofit fontScale="67500" lnSpcReduction="20000"/>
          </a:bodyPr>
          <a:lstStyle/>
          <a:p>
            <a:pPr fontAlgn="auto"/>
            <a:r>
              <a:rPr lang="zh-CN" altLang="en-US" sz="2800" noProof="1"/>
              <a:t>去年4月13日，美英法又突然对叙利亚进行了精准打击。而在叙利亚，大大小小的战争已经打了7年了。那时叙利亚驻联合国代表怒斥美国，可终究没能改变空袭结局，他会后落寞的坐在那里，自责但却无能为力。</a:t>
            </a:r>
          </a:p>
        </p:txBody>
      </p:sp>
      <p:pic>
        <p:nvPicPr>
          <p:cNvPr id="7" name="内容占位符 6"/>
          <p:cNvPicPr>
            <a:picLocks noGrp="1" noChangeAspect="1"/>
          </p:cNvPicPr>
          <p:nvPr>
            <p:ph sz="half" idx="2"/>
          </p:nvPr>
        </p:nvPicPr>
        <p:blipFill>
          <a:blip r:embed="rId3" cstate="email">
            <a:extLst>
              <a:ext uri="{28A0092B-C50C-407E-A947-70E740481C1C}">
                <a14:useLocalDpi xmlns:a14="http://schemas.microsoft.com/office/drawing/2010/main"/>
              </a:ext>
            </a:extLst>
          </a:blip>
          <a:stretch>
            <a:fillRect/>
          </a:stretch>
        </p:blipFill>
        <p:spPr>
          <a:xfrm>
            <a:off x="5076190" y="1343025"/>
            <a:ext cx="3345815" cy="3684905"/>
          </a:xfrm>
          <a:effectLst>
            <a:softEdge rad="127000"/>
          </a:effectLst>
        </p:spPr>
      </p:pic>
      <p:pic>
        <p:nvPicPr>
          <p:cNvPr id="8" name="内容占位符 7"/>
          <p:cNvPicPr>
            <a:picLocks noGrp="1" noChangeAspect="1"/>
          </p:cNvPicPr>
          <p:nvPr>
            <p:ph sz="quarter" idx="4"/>
          </p:nvPr>
        </p:nvPicPr>
        <p:blipFill>
          <a:blip r:embed="rId4" cstate="email">
            <a:extLst>
              <a:ext uri="{28A0092B-C50C-407E-A947-70E740481C1C}">
                <a14:useLocalDpi xmlns:a14="http://schemas.microsoft.com/office/drawing/2010/main"/>
              </a:ext>
            </a:extLst>
          </a:blip>
          <a:stretch>
            <a:fillRect/>
          </a:stretch>
        </p:blipFill>
        <p:spPr>
          <a:xfrm>
            <a:off x="611505" y="3469005"/>
            <a:ext cx="3887470" cy="2740660"/>
          </a:xfrm>
          <a:effectLst>
            <a:softEdge rad="317500"/>
          </a:effectLst>
        </p:spPr>
      </p:pic>
    </p:spTree>
    <p:custDataLst>
      <p:tags r:id="rId1"/>
    </p:custData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内容占位符 2"/>
          <p:cNvSpPr>
            <a:spLocks noGrp="1" noChangeArrowheads="1"/>
          </p:cNvSpPr>
          <p:nvPr>
            <p:ph idx="1"/>
          </p:nvPr>
        </p:nvSpPr>
        <p:spPr>
          <a:xfrm>
            <a:off x="768350" y="1192213"/>
            <a:ext cx="7443788" cy="4689475"/>
          </a:xfrm>
        </p:spPr>
        <p:txBody>
          <a:bodyPr/>
          <a:lstStyle/>
          <a:p>
            <a:r>
              <a:rPr lang="zh-CN" altLang="en-US" dirty="0" smtClean="0"/>
              <a:t>而这一幕，在曾经的中国，也发生过。</a:t>
            </a:r>
          </a:p>
          <a:p>
            <a:r>
              <a:rPr lang="zh-CN" altLang="en-US" dirty="0" smtClean="0"/>
              <a:t>更残忍，更凶恶。被人欺侮，毫无反击之力。</a:t>
            </a:r>
          </a:p>
        </p:txBody>
      </p:sp>
      <p:pic>
        <p:nvPicPr>
          <p:cNvPr id="16386" name="图片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07963" y="3089275"/>
            <a:ext cx="3214687"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66005" y="3247390"/>
            <a:ext cx="3346450" cy="2941955"/>
          </a:xfrm>
          <a:prstGeom prst="rect">
            <a:avLst/>
          </a:prstGeom>
          <a:effectLst>
            <a:softEdge rad="127000"/>
          </a:effectLst>
        </p:spPr>
      </p:pic>
    </p:spTree>
    <p:custDataLst>
      <p:tags r:id="rId1"/>
    </p:custData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标题 6"/>
          <p:cNvSpPr>
            <a:spLocks noGrp="1" noChangeArrowheads="1"/>
          </p:cNvSpPr>
          <p:nvPr>
            <p:ph type="title"/>
          </p:nvPr>
        </p:nvSpPr>
        <p:spPr/>
        <p:txBody>
          <a:bodyPr/>
          <a:lstStyle/>
          <a:p>
            <a:r>
              <a:rPr lang="zh-CN" altLang="en-US" dirty="0" smtClean="0"/>
              <a:t>可是曾经的我们，不是这样的。。。。</a:t>
            </a:r>
          </a:p>
        </p:txBody>
      </p:sp>
      <p:pic>
        <p:nvPicPr>
          <p:cNvPr id="2" name="内容占位符 1"/>
          <p:cNvPicPr>
            <a:picLocks noGrp="1" noChangeAspect="1"/>
          </p:cNvPicPr>
          <p:nvPr>
            <p:ph idx="1"/>
          </p:nvPr>
        </p:nvPicPr>
        <p:blipFill>
          <a:blip r:embed="rId4"/>
          <a:stretch>
            <a:fillRect/>
          </a:stretch>
        </p:blipFill>
        <p:spPr>
          <a:xfrm>
            <a:off x="112395" y="1447863"/>
            <a:ext cx="8990330" cy="4893310"/>
          </a:xfrm>
          <a:effectLst>
            <a:softEdge rad="127000"/>
          </a:effectLst>
        </p:spPr>
      </p:pic>
      <p:grpSp>
        <p:nvGrpSpPr>
          <p:cNvPr id="5" name="组合 4"/>
          <p:cNvGrpSpPr>
            <a:grpSpLocks/>
          </p:cNvGrpSpPr>
          <p:nvPr/>
        </p:nvGrpSpPr>
        <p:grpSpPr bwMode="auto">
          <a:xfrm>
            <a:off x="798513" y="1231900"/>
            <a:ext cx="3808412" cy="2181225"/>
            <a:chOff x="1257" y="1941"/>
            <a:chExt cx="5998" cy="3434"/>
          </a:xfrm>
        </p:grpSpPr>
        <p:pic>
          <p:nvPicPr>
            <p:cNvPr id="3" name="图片 2"/>
            <p:cNvPicPr>
              <a:picLocks noChangeAspect="1"/>
            </p:cNvPicPr>
            <p:nvPr/>
          </p:nvPicPr>
          <p:blipFill>
            <a:blip r:embed="rId5"/>
            <a:stretch>
              <a:fillRect/>
            </a:stretch>
          </p:blipFill>
          <p:spPr>
            <a:xfrm>
              <a:off x="1257" y="1941"/>
              <a:ext cx="5999" cy="3435"/>
            </a:xfrm>
            <a:prstGeom prst="ellipse">
              <a:avLst/>
            </a:prstGeom>
          </p:spPr>
          <p:style>
            <a:lnRef idx="2">
              <a:schemeClr val="accent1"/>
            </a:lnRef>
            <a:fillRef idx="1">
              <a:schemeClr val="lt1"/>
            </a:fillRef>
            <a:effectRef idx="0">
              <a:schemeClr val="accent1"/>
            </a:effectRef>
            <a:fontRef idx="minor">
              <a:schemeClr val="dk1"/>
            </a:fontRef>
          </p:style>
        </p:pic>
        <p:sp>
          <p:nvSpPr>
            <p:cNvPr id="4" name="文本框 3"/>
            <p:cNvSpPr txBox="1"/>
            <p:nvPr/>
          </p:nvSpPr>
          <p:spPr>
            <a:xfrm>
              <a:off x="4050" y="2281"/>
              <a:ext cx="2583" cy="627"/>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r>
                <a:rPr lang="zh-CN" altLang="en-US" sz="2000" b="1" noProof="1">
                  <a:solidFill>
                    <a:schemeClr val="tx1"/>
                  </a:solidFill>
                </a:rPr>
                <a:t>贞观之治</a:t>
              </a:r>
            </a:p>
          </p:txBody>
        </p:sp>
      </p:grpSp>
      <p:pic>
        <p:nvPicPr>
          <p:cNvPr id="6" name="图片 5"/>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289550" y="530225"/>
            <a:ext cx="3344863"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文本框 9"/>
          <p:cNvSpPr txBox="1">
            <a:spLocks noChangeArrowheads="1"/>
          </p:cNvSpPr>
          <p:nvPr>
            <p:custDataLst>
              <p:tags r:id="rId2"/>
            </p:custDataLst>
          </p:nvPr>
        </p:nvSpPr>
        <p:spPr bwMode="auto">
          <a:xfrm>
            <a:off x="1150938" y="576263"/>
            <a:ext cx="716915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90000"/>
              </a:lnSpc>
            </a:pPr>
            <a:r>
              <a:rPr lang="zh-CN" altLang="en-US" sz="3200" b="1">
                <a:solidFill>
                  <a:srgbClr val="1F4E79"/>
                </a:solidFill>
                <a:ea typeface="黑体" pitchFamily="49" charset="-122"/>
              </a:rPr>
              <a:t>目录</a:t>
            </a:r>
          </a:p>
        </p:txBody>
      </p:sp>
      <p:sp>
        <p:nvSpPr>
          <p:cNvPr id="19458" name="泪滴形 47"/>
          <p:cNvSpPr>
            <a:spLocks noChangeArrowheads="1"/>
          </p:cNvSpPr>
          <p:nvPr>
            <p:custDataLst>
              <p:tags r:id="rId3"/>
            </p:custDataLst>
          </p:nvPr>
        </p:nvSpPr>
        <p:spPr bwMode="auto">
          <a:xfrm>
            <a:off x="1503363" y="2246313"/>
            <a:ext cx="862012" cy="862012"/>
          </a:xfrm>
          <a:custGeom>
            <a:avLst/>
            <a:gdLst>
              <a:gd name="T0" fmla="*/ 0 w 1905000"/>
              <a:gd name="T1" fmla="*/ 431171 h 1905000"/>
              <a:gd name="T2" fmla="*/ 431171 w 1905000"/>
              <a:gd name="T3" fmla="*/ 0 h 1905000"/>
              <a:gd name="T4" fmla="*/ 862342 w 1905000"/>
              <a:gd name="T5" fmla="*/ 0 h 1905000"/>
              <a:gd name="T6" fmla="*/ 862342 w 1905000"/>
              <a:gd name="T7" fmla="*/ 431171 h 1905000"/>
              <a:gd name="T8" fmla="*/ 431171 w 1905000"/>
              <a:gd name="T9" fmla="*/ 862342 h 1905000"/>
              <a:gd name="T10" fmla="*/ 0 w 1905000"/>
              <a:gd name="T11" fmla="*/ 431171 h 1905000"/>
              <a:gd name="T12" fmla="*/ 0 60000 65536"/>
              <a:gd name="T13" fmla="*/ 0 60000 65536"/>
              <a:gd name="T14" fmla="*/ 0 60000 65536"/>
              <a:gd name="T15" fmla="*/ 0 60000 65536"/>
              <a:gd name="T16" fmla="*/ 0 60000 65536"/>
              <a:gd name="T17" fmla="*/ 0 60000 65536"/>
              <a:gd name="T18" fmla="*/ 0 w 1905000"/>
              <a:gd name="T19" fmla="*/ 0 h 1905000"/>
              <a:gd name="T20" fmla="*/ 1905000 w 1905000"/>
              <a:gd name="T21" fmla="*/ 1905000 h 1905000"/>
            </a:gdLst>
            <a:ahLst/>
            <a:cxnLst>
              <a:cxn ang="T12">
                <a:pos x="T0" y="T1"/>
              </a:cxn>
              <a:cxn ang="T13">
                <a:pos x="T2" y="T3"/>
              </a:cxn>
              <a:cxn ang="T14">
                <a:pos x="T4" y="T5"/>
              </a:cxn>
              <a:cxn ang="T15">
                <a:pos x="T6" y="T7"/>
              </a:cxn>
              <a:cxn ang="T16">
                <a:pos x="T8" y="T9"/>
              </a:cxn>
              <a:cxn ang="T17">
                <a:pos x="T10" y="T11"/>
              </a:cxn>
            </a:cxnLst>
            <a:rect l="T18" t="T19" r="T20" b="T21"/>
            <a:pathLst>
              <a:path w="1905000" h="1905000">
                <a:moveTo>
                  <a:pt x="0" y="952500"/>
                </a:moveTo>
                <a:cubicBezTo>
                  <a:pt x="0" y="426449"/>
                  <a:pt x="426449" y="0"/>
                  <a:pt x="952500" y="0"/>
                </a:cubicBezTo>
                <a:lnTo>
                  <a:pt x="1905000" y="0"/>
                </a:lnTo>
                <a:lnTo>
                  <a:pt x="1905000" y="952500"/>
                </a:lnTo>
                <a:cubicBezTo>
                  <a:pt x="1905000" y="1478551"/>
                  <a:pt x="1478551" y="1905000"/>
                  <a:pt x="952500" y="1905000"/>
                </a:cubicBezTo>
                <a:cubicBezTo>
                  <a:pt x="426449" y="1905000"/>
                  <a:pt x="0" y="1478551"/>
                  <a:pt x="0" y="95250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altLang="zh-CN" sz="3200">
                <a:solidFill>
                  <a:schemeClr val="bg1"/>
                </a:solidFill>
              </a:rPr>
              <a:t>01</a:t>
            </a:r>
            <a:endParaRPr lang="zh-CN" altLang="en-US" sz="3200">
              <a:solidFill>
                <a:schemeClr val="bg1"/>
              </a:solidFill>
            </a:endParaRPr>
          </a:p>
        </p:txBody>
      </p:sp>
      <p:sp>
        <p:nvSpPr>
          <p:cNvPr id="19459" name="泪滴形 47"/>
          <p:cNvSpPr>
            <a:spLocks noChangeArrowheads="1"/>
          </p:cNvSpPr>
          <p:nvPr>
            <p:custDataLst>
              <p:tags r:id="rId4"/>
            </p:custDataLst>
          </p:nvPr>
        </p:nvSpPr>
        <p:spPr bwMode="auto">
          <a:xfrm>
            <a:off x="1503363" y="3570288"/>
            <a:ext cx="862012" cy="862012"/>
          </a:xfrm>
          <a:custGeom>
            <a:avLst/>
            <a:gdLst>
              <a:gd name="T0" fmla="*/ 0 w 1905000"/>
              <a:gd name="T1" fmla="*/ 431171 h 1905000"/>
              <a:gd name="T2" fmla="*/ 431171 w 1905000"/>
              <a:gd name="T3" fmla="*/ 0 h 1905000"/>
              <a:gd name="T4" fmla="*/ 862342 w 1905000"/>
              <a:gd name="T5" fmla="*/ 0 h 1905000"/>
              <a:gd name="T6" fmla="*/ 862342 w 1905000"/>
              <a:gd name="T7" fmla="*/ 431171 h 1905000"/>
              <a:gd name="T8" fmla="*/ 431171 w 1905000"/>
              <a:gd name="T9" fmla="*/ 862342 h 1905000"/>
              <a:gd name="T10" fmla="*/ 0 w 1905000"/>
              <a:gd name="T11" fmla="*/ 431171 h 1905000"/>
              <a:gd name="T12" fmla="*/ 0 60000 65536"/>
              <a:gd name="T13" fmla="*/ 0 60000 65536"/>
              <a:gd name="T14" fmla="*/ 0 60000 65536"/>
              <a:gd name="T15" fmla="*/ 0 60000 65536"/>
              <a:gd name="T16" fmla="*/ 0 60000 65536"/>
              <a:gd name="T17" fmla="*/ 0 60000 65536"/>
              <a:gd name="T18" fmla="*/ 0 w 1905000"/>
              <a:gd name="T19" fmla="*/ 0 h 1905000"/>
              <a:gd name="T20" fmla="*/ 1905000 w 1905000"/>
              <a:gd name="T21" fmla="*/ 1905000 h 1905000"/>
            </a:gdLst>
            <a:ahLst/>
            <a:cxnLst>
              <a:cxn ang="T12">
                <a:pos x="T0" y="T1"/>
              </a:cxn>
              <a:cxn ang="T13">
                <a:pos x="T2" y="T3"/>
              </a:cxn>
              <a:cxn ang="T14">
                <a:pos x="T4" y="T5"/>
              </a:cxn>
              <a:cxn ang="T15">
                <a:pos x="T6" y="T7"/>
              </a:cxn>
              <a:cxn ang="T16">
                <a:pos x="T8" y="T9"/>
              </a:cxn>
              <a:cxn ang="T17">
                <a:pos x="T10" y="T11"/>
              </a:cxn>
            </a:cxnLst>
            <a:rect l="T18" t="T19" r="T20" b="T21"/>
            <a:pathLst>
              <a:path w="1905000" h="1905000">
                <a:moveTo>
                  <a:pt x="0" y="952500"/>
                </a:moveTo>
                <a:cubicBezTo>
                  <a:pt x="0" y="426449"/>
                  <a:pt x="426449" y="0"/>
                  <a:pt x="952500" y="0"/>
                </a:cubicBezTo>
                <a:lnTo>
                  <a:pt x="1905000" y="0"/>
                </a:lnTo>
                <a:lnTo>
                  <a:pt x="1905000" y="952500"/>
                </a:lnTo>
                <a:cubicBezTo>
                  <a:pt x="1905000" y="1478551"/>
                  <a:pt x="1478551" y="1905000"/>
                  <a:pt x="952500" y="1905000"/>
                </a:cubicBezTo>
                <a:cubicBezTo>
                  <a:pt x="426449" y="1905000"/>
                  <a:pt x="0" y="1478551"/>
                  <a:pt x="0" y="952500"/>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altLang="zh-CN" sz="3200">
                <a:solidFill>
                  <a:schemeClr val="bg1"/>
                </a:solidFill>
              </a:rPr>
              <a:t>02</a:t>
            </a:r>
            <a:endParaRPr lang="zh-CN" altLang="en-US" sz="3200">
              <a:solidFill>
                <a:schemeClr val="bg1"/>
              </a:solidFill>
            </a:endParaRPr>
          </a:p>
        </p:txBody>
      </p:sp>
      <p:sp>
        <p:nvSpPr>
          <p:cNvPr id="19460" name="泪滴形 47"/>
          <p:cNvSpPr>
            <a:spLocks noChangeArrowheads="1"/>
          </p:cNvSpPr>
          <p:nvPr>
            <p:custDataLst>
              <p:tags r:id="rId5"/>
            </p:custDataLst>
          </p:nvPr>
        </p:nvSpPr>
        <p:spPr bwMode="auto">
          <a:xfrm>
            <a:off x="1503363" y="4895850"/>
            <a:ext cx="862012" cy="862013"/>
          </a:xfrm>
          <a:custGeom>
            <a:avLst/>
            <a:gdLst>
              <a:gd name="T0" fmla="*/ 0 w 1905000"/>
              <a:gd name="T1" fmla="*/ 431171 h 1905000"/>
              <a:gd name="T2" fmla="*/ 431171 w 1905000"/>
              <a:gd name="T3" fmla="*/ 0 h 1905000"/>
              <a:gd name="T4" fmla="*/ 862342 w 1905000"/>
              <a:gd name="T5" fmla="*/ 0 h 1905000"/>
              <a:gd name="T6" fmla="*/ 862342 w 1905000"/>
              <a:gd name="T7" fmla="*/ 431171 h 1905000"/>
              <a:gd name="T8" fmla="*/ 431171 w 1905000"/>
              <a:gd name="T9" fmla="*/ 862342 h 1905000"/>
              <a:gd name="T10" fmla="*/ 0 w 1905000"/>
              <a:gd name="T11" fmla="*/ 431171 h 1905000"/>
              <a:gd name="T12" fmla="*/ 0 60000 65536"/>
              <a:gd name="T13" fmla="*/ 0 60000 65536"/>
              <a:gd name="T14" fmla="*/ 0 60000 65536"/>
              <a:gd name="T15" fmla="*/ 0 60000 65536"/>
              <a:gd name="T16" fmla="*/ 0 60000 65536"/>
              <a:gd name="T17" fmla="*/ 0 60000 65536"/>
              <a:gd name="T18" fmla="*/ 0 w 1905000"/>
              <a:gd name="T19" fmla="*/ 0 h 1905000"/>
              <a:gd name="T20" fmla="*/ 1905000 w 1905000"/>
              <a:gd name="T21" fmla="*/ 1905000 h 1905000"/>
            </a:gdLst>
            <a:ahLst/>
            <a:cxnLst>
              <a:cxn ang="T12">
                <a:pos x="T0" y="T1"/>
              </a:cxn>
              <a:cxn ang="T13">
                <a:pos x="T2" y="T3"/>
              </a:cxn>
              <a:cxn ang="T14">
                <a:pos x="T4" y="T5"/>
              </a:cxn>
              <a:cxn ang="T15">
                <a:pos x="T6" y="T7"/>
              </a:cxn>
              <a:cxn ang="T16">
                <a:pos x="T8" y="T9"/>
              </a:cxn>
              <a:cxn ang="T17">
                <a:pos x="T10" y="T11"/>
              </a:cxn>
            </a:cxnLst>
            <a:rect l="T18" t="T19" r="T20" b="T21"/>
            <a:pathLst>
              <a:path w="1905000" h="1905000">
                <a:moveTo>
                  <a:pt x="0" y="952500"/>
                </a:moveTo>
                <a:cubicBezTo>
                  <a:pt x="0" y="426449"/>
                  <a:pt x="426449" y="0"/>
                  <a:pt x="952500" y="0"/>
                </a:cubicBezTo>
                <a:lnTo>
                  <a:pt x="1905000" y="0"/>
                </a:lnTo>
                <a:lnTo>
                  <a:pt x="1905000" y="952500"/>
                </a:lnTo>
                <a:cubicBezTo>
                  <a:pt x="1905000" y="1478551"/>
                  <a:pt x="1478551" y="1905000"/>
                  <a:pt x="952500" y="1905000"/>
                </a:cubicBezTo>
                <a:cubicBezTo>
                  <a:pt x="426449" y="1905000"/>
                  <a:pt x="0" y="1478551"/>
                  <a:pt x="0" y="95250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altLang="zh-CN" sz="3200">
                <a:solidFill>
                  <a:schemeClr val="bg1"/>
                </a:solidFill>
              </a:rPr>
              <a:t>03</a:t>
            </a:r>
            <a:endParaRPr lang="zh-CN" altLang="en-US" sz="3200">
              <a:solidFill>
                <a:schemeClr val="bg1"/>
              </a:solidFill>
            </a:endParaRPr>
          </a:p>
        </p:txBody>
      </p:sp>
      <p:sp>
        <p:nvSpPr>
          <p:cNvPr id="19461" name="文本框 15"/>
          <p:cNvSpPr txBox="1">
            <a:spLocks noChangeArrowheads="1"/>
          </p:cNvSpPr>
          <p:nvPr>
            <p:custDataLst>
              <p:tags r:id="rId6"/>
            </p:custDataLst>
          </p:nvPr>
        </p:nvSpPr>
        <p:spPr bwMode="auto">
          <a:xfrm>
            <a:off x="2409825" y="2244725"/>
            <a:ext cx="38227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t>中国梦的本质是国家富强、民族振兴、人民幸福</a:t>
            </a:r>
          </a:p>
        </p:txBody>
      </p:sp>
      <p:sp>
        <p:nvSpPr>
          <p:cNvPr id="19462" name="文本框 16"/>
          <p:cNvSpPr txBox="1">
            <a:spLocks noChangeArrowheads="1"/>
          </p:cNvSpPr>
          <p:nvPr>
            <p:custDataLst>
              <p:tags r:id="rId7"/>
            </p:custDataLst>
          </p:nvPr>
        </p:nvSpPr>
        <p:spPr bwMode="auto">
          <a:xfrm>
            <a:off x="2409825" y="3570288"/>
            <a:ext cx="420370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a:t>新时代中国共产党的历史使命</a:t>
            </a:r>
          </a:p>
        </p:txBody>
      </p:sp>
      <p:sp>
        <p:nvSpPr>
          <p:cNvPr id="19463" name="文本框 17"/>
          <p:cNvSpPr txBox="1">
            <a:spLocks noChangeArrowheads="1"/>
          </p:cNvSpPr>
          <p:nvPr>
            <p:custDataLst>
              <p:tags r:id="rId8"/>
            </p:custDataLst>
          </p:nvPr>
        </p:nvSpPr>
        <p:spPr bwMode="auto">
          <a:xfrm>
            <a:off x="2409825" y="4895850"/>
            <a:ext cx="4926013"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a:t>分两步走建成社会主义现代化强国</a:t>
            </a:r>
          </a:p>
        </p:txBody>
      </p:sp>
    </p:spTree>
    <p:custDataLst>
      <p:tags r:id="rId1"/>
    </p:custDataLst>
  </p:cSld>
  <p:clrMapOvr>
    <a:masterClrMapping/>
  </p:clrMapOvr>
  <p:transition>
    <p:dissolve/>
    <p:sndAc>
      <p:stSnd>
        <p:snd r:embed="rId11" name="chimes.wav"/>
      </p:stSnd>
    </p:sndAc>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标题 1"/>
          <p:cNvSpPr>
            <a:spLocks noGrp="1" noChangeArrowheads="1"/>
          </p:cNvSpPr>
          <p:nvPr>
            <p:ph type="title"/>
          </p:nvPr>
        </p:nvSpPr>
        <p:spPr>
          <a:xfrm>
            <a:off x="571500" y="174625"/>
            <a:ext cx="7443788" cy="812800"/>
          </a:xfrm>
        </p:spPr>
        <p:txBody>
          <a:bodyPr/>
          <a:lstStyle/>
          <a:p>
            <a:r>
              <a:rPr lang="zh-CN" altLang="en-US" dirty="0" smtClean="0"/>
              <a:t>探究一：中国梦的本质</a:t>
            </a:r>
          </a:p>
        </p:txBody>
      </p:sp>
      <p:pic>
        <p:nvPicPr>
          <p:cNvPr id="4" name="内容占位符 3"/>
          <p:cNvPicPr>
            <a:picLocks noGrp="1" noChangeAspect="1"/>
          </p:cNvPicPr>
          <p:nvPr>
            <p:ph idx="1"/>
          </p:nvPr>
        </p:nvPicPr>
        <p:blipFill>
          <a:blip r:embed="rId3"/>
          <a:stretch>
            <a:fillRect/>
          </a:stretch>
        </p:blipFill>
        <p:spPr>
          <a:xfrm>
            <a:off x="-20325" y="1124744"/>
            <a:ext cx="9153526" cy="5384006"/>
          </a:xfrm>
          <a:effectLst>
            <a:softEdge rad="127000"/>
          </a:effectLst>
        </p:spPr>
      </p:pic>
    </p:spTree>
    <p:custDataLst>
      <p:tags r:id="rId1"/>
    </p:custData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3" name="标题 5"/>
          <p:cNvSpPr>
            <a:spLocks noGrp="1" noChangeArrowheads="1"/>
          </p:cNvSpPr>
          <p:nvPr>
            <p:ph type="title"/>
          </p:nvPr>
        </p:nvSpPr>
        <p:spPr>
          <a:xfrm>
            <a:off x="1031875" y="95250"/>
            <a:ext cx="7443788" cy="812800"/>
          </a:xfrm>
        </p:spPr>
        <p:txBody>
          <a:bodyPr/>
          <a:lstStyle/>
          <a:p>
            <a:r>
              <a:rPr lang="zh-CN" altLang="en-US" dirty="0" smtClean="0"/>
              <a:t>中国梦</a:t>
            </a:r>
          </a:p>
        </p:txBody>
      </p:sp>
      <p:sp>
        <p:nvSpPr>
          <p:cNvPr id="22529" name="文本占位符 1"/>
          <p:cNvSpPr>
            <a:spLocks noGrp="1" noChangeArrowheads="1"/>
          </p:cNvSpPr>
          <p:nvPr>
            <p:ph type="body" idx="1"/>
          </p:nvPr>
        </p:nvSpPr>
        <p:spPr>
          <a:xfrm>
            <a:off x="755576" y="692696"/>
            <a:ext cx="3446463" cy="823912"/>
          </a:xfrm>
        </p:spPr>
        <p:txBody>
          <a:bodyPr/>
          <a:lstStyle/>
          <a:p>
            <a:r>
              <a:rPr lang="zh-CN" altLang="en-US" sz="2800" dirty="0" smtClean="0"/>
              <a:t>本质：</a:t>
            </a:r>
          </a:p>
        </p:txBody>
      </p:sp>
      <p:sp>
        <p:nvSpPr>
          <p:cNvPr id="22530" name="内容占位符 2"/>
          <p:cNvSpPr>
            <a:spLocks noGrp="1" noChangeArrowheads="1"/>
          </p:cNvSpPr>
          <p:nvPr>
            <p:ph sz="half" idx="2"/>
          </p:nvPr>
        </p:nvSpPr>
        <p:spPr>
          <a:xfrm>
            <a:off x="539552" y="1586706"/>
            <a:ext cx="3868738" cy="3684588"/>
          </a:xfrm>
        </p:spPr>
        <p:txBody>
          <a:bodyPr/>
          <a:lstStyle/>
          <a:p>
            <a:r>
              <a:rPr lang="zh-CN" altLang="en-US" dirty="0" smtClean="0"/>
              <a:t>实现中华民族伟大复兴的中国梦，就是要实现国家富强、民族振兴、人民幸福。</a:t>
            </a:r>
          </a:p>
        </p:txBody>
      </p:sp>
      <p:sp>
        <p:nvSpPr>
          <p:cNvPr id="22531" name="文本占位符 3"/>
          <p:cNvSpPr>
            <a:spLocks noGrp="1" noChangeArrowheads="1"/>
          </p:cNvSpPr>
          <p:nvPr>
            <p:ph type="body" sz="quarter" idx="3"/>
          </p:nvPr>
        </p:nvSpPr>
        <p:spPr>
          <a:xfrm>
            <a:off x="4733925" y="530225"/>
            <a:ext cx="3887788" cy="823913"/>
          </a:xfrm>
        </p:spPr>
        <p:txBody>
          <a:bodyPr/>
          <a:lstStyle/>
          <a:p>
            <a:r>
              <a:rPr lang="zh-CN" altLang="en-US" sz="2800" dirty="0" smtClean="0"/>
              <a:t>基本内涵：</a:t>
            </a:r>
          </a:p>
        </p:txBody>
      </p:sp>
      <p:sp>
        <p:nvSpPr>
          <p:cNvPr id="22532" name="内容占位符 4"/>
          <p:cNvSpPr>
            <a:spLocks noGrp="1" noChangeArrowheads="1"/>
          </p:cNvSpPr>
          <p:nvPr>
            <p:ph sz="quarter" idx="4"/>
          </p:nvPr>
        </p:nvSpPr>
        <p:spPr>
          <a:xfrm>
            <a:off x="4733925" y="1354139"/>
            <a:ext cx="3887788" cy="4379118"/>
          </a:xfrm>
        </p:spPr>
        <p:txBody>
          <a:bodyPr/>
          <a:lstStyle/>
          <a:p>
            <a:r>
              <a:rPr lang="zh-CN" altLang="en-US" sz="2000" dirty="0" smtClean="0"/>
              <a:t>国家富强：全面建成小康社会，并在此基础上建设富强民主文明和谐美丽的社会主义现代化强国。</a:t>
            </a:r>
          </a:p>
          <a:p>
            <a:r>
              <a:rPr lang="zh-CN" altLang="en-US" sz="2000" dirty="0" smtClean="0"/>
              <a:t>民族振兴：使中华民族更加坚强有力地立于世界民族之林，为人类做出更大的贡献。</a:t>
            </a:r>
          </a:p>
          <a:p>
            <a:r>
              <a:rPr lang="zh-CN" altLang="en-US" sz="2000" dirty="0" smtClean="0"/>
              <a:t>人民幸福：坚持以人民为中心，增进人民福祉，促进人的全面发展，朝着共同富裕方向稳步前进。</a:t>
            </a:r>
          </a:p>
        </p:txBody>
      </p:sp>
      <p:cxnSp>
        <p:nvCxnSpPr>
          <p:cNvPr id="7" name="直接连接符 6"/>
          <p:cNvCxnSpPr/>
          <p:nvPr/>
        </p:nvCxnSpPr>
        <p:spPr>
          <a:xfrm>
            <a:off x="4614831" y="947321"/>
            <a:ext cx="0" cy="5264150"/>
          </a:xfrm>
          <a:prstGeom prst="line">
            <a:avLst/>
          </a:prstGeom>
        </p:spPr>
        <p:style>
          <a:lnRef idx="1">
            <a:schemeClr val="dk1"/>
          </a:lnRef>
          <a:fillRef idx="0">
            <a:schemeClr val="dk1"/>
          </a:fillRef>
          <a:effectRef idx="0">
            <a:schemeClr val="dk1"/>
          </a:effectRef>
          <a:fontRef idx="minor">
            <a:schemeClr val="tx1"/>
          </a:fontRef>
        </p:style>
      </p:cxnSp>
    </p:spTree>
    <p:custDataLst>
      <p:tags r:id="rId1"/>
    </p:custData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标题 1"/>
          <p:cNvSpPr>
            <a:spLocks noGrp="1" noChangeArrowheads="1"/>
          </p:cNvSpPr>
          <p:nvPr>
            <p:ph type="title"/>
          </p:nvPr>
        </p:nvSpPr>
        <p:spPr/>
        <p:txBody>
          <a:bodyPr/>
          <a:lstStyle/>
          <a:p>
            <a:r>
              <a:rPr lang="zh-CN" altLang="en-US" dirty="0" smtClean="0"/>
              <a:t>基本内涵之间的关系</a:t>
            </a:r>
          </a:p>
        </p:txBody>
      </p:sp>
      <p:sp>
        <p:nvSpPr>
          <p:cNvPr id="23554" name="内容占位符 2"/>
          <p:cNvSpPr>
            <a:spLocks noGrp="1" noChangeArrowheads="1"/>
          </p:cNvSpPr>
          <p:nvPr>
            <p:ph idx="1"/>
          </p:nvPr>
        </p:nvSpPr>
        <p:spPr>
          <a:xfrm>
            <a:off x="467544" y="1412776"/>
            <a:ext cx="8207375" cy="4940300"/>
          </a:xfrm>
        </p:spPr>
        <p:txBody>
          <a:bodyPr/>
          <a:lstStyle/>
          <a:p>
            <a:r>
              <a:rPr lang="zh-CN" altLang="en-US" dirty="0" smtClean="0"/>
              <a:t>国家富强是中国梦的实现基础，民族振兴是中国梦的核心内容，人民幸福是中国梦的奋斗目标，国家富强和民族振兴的落脚点都是人民幸福。只有人民过上了幸福的生活，民族才会振兴，国家才能真正强大。</a:t>
            </a:r>
          </a:p>
        </p:txBody>
      </p:sp>
      <p:sp>
        <p:nvSpPr>
          <p:cNvPr id="6" name="圆角矩形 5"/>
          <p:cNvSpPr/>
          <p:nvPr/>
        </p:nvSpPr>
        <p:spPr>
          <a:xfrm>
            <a:off x="4356100" y="4724400"/>
            <a:ext cx="936625" cy="844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000" b="1" noProof="1"/>
              <a:t>中国梦</a:t>
            </a:r>
          </a:p>
        </p:txBody>
      </p:sp>
      <p:cxnSp>
        <p:nvCxnSpPr>
          <p:cNvPr id="7" name="直接连接符 6"/>
          <p:cNvCxnSpPr/>
          <p:nvPr/>
        </p:nvCxnSpPr>
        <p:spPr>
          <a:xfrm>
            <a:off x="4784725" y="4005263"/>
            <a:ext cx="19050" cy="719137"/>
          </a:xfrm>
          <a:prstGeom prst="line">
            <a:avLst/>
          </a:prstGeom>
        </p:spPr>
        <p:style>
          <a:lnRef idx="1">
            <a:schemeClr val="dk1"/>
          </a:lnRef>
          <a:fillRef idx="0">
            <a:schemeClr val="dk1"/>
          </a:fillRef>
          <a:effectRef idx="0">
            <a:schemeClr val="dk1"/>
          </a:effectRef>
          <a:fontRef idx="minor">
            <a:schemeClr val="tx1"/>
          </a:fontRef>
        </p:style>
      </p:cxnSp>
      <p:cxnSp>
        <p:nvCxnSpPr>
          <p:cNvPr id="8" name="直接连接符 7"/>
          <p:cNvCxnSpPr>
            <a:stCxn id="6" idx="1"/>
          </p:cNvCxnSpPr>
          <p:nvPr/>
        </p:nvCxnSpPr>
        <p:spPr>
          <a:xfrm flipH="1">
            <a:off x="3708400" y="5146675"/>
            <a:ext cx="647700" cy="29845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6" idx="3"/>
          </p:cNvCxnSpPr>
          <p:nvPr/>
        </p:nvCxnSpPr>
        <p:spPr>
          <a:xfrm>
            <a:off x="5292725" y="5146675"/>
            <a:ext cx="790575" cy="298450"/>
          </a:xfrm>
          <a:prstGeom prst="line">
            <a:avLst/>
          </a:prstGeom>
        </p:spPr>
        <p:style>
          <a:lnRef idx="1">
            <a:schemeClr val="accent1"/>
          </a:lnRef>
          <a:fillRef idx="0">
            <a:schemeClr val="accent1"/>
          </a:fillRef>
          <a:effectRef idx="0">
            <a:schemeClr val="accent1"/>
          </a:effectRef>
          <a:fontRef idx="minor">
            <a:schemeClr val="tx1"/>
          </a:fontRef>
        </p:style>
      </p:cxnSp>
      <p:sp>
        <p:nvSpPr>
          <p:cNvPr id="10" name="圆角矩形 9"/>
          <p:cNvSpPr/>
          <p:nvPr/>
        </p:nvSpPr>
        <p:spPr>
          <a:xfrm>
            <a:off x="4140200" y="3571875"/>
            <a:ext cx="1295400" cy="4333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noProof="1"/>
              <a:t>国家富强</a:t>
            </a:r>
          </a:p>
        </p:txBody>
      </p:sp>
      <p:sp>
        <p:nvSpPr>
          <p:cNvPr id="11" name="圆角矩形 10"/>
          <p:cNvSpPr/>
          <p:nvPr/>
        </p:nvSpPr>
        <p:spPr>
          <a:xfrm>
            <a:off x="2555875" y="5372100"/>
            <a:ext cx="1223963" cy="4333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noProof="1"/>
              <a:t>民族振兴</a:t>
            </a:r>
          </a:p>
        </p:txBody>
      </p:sp>
      <p:sp>
        <p:nvSpPr>
          <p:cNvPr id="12" name="圆角矩形 11"/>
          <p:cNvSpPr/>
          <p:nvPr/>
        </p:nvSpPr>
        <p:spPr>
          <a:xfrm>
            <a:off x="5940425" y="5229225"/>
            <a:ext cx="1152525" cy="431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noProof="1"/>
              <a:t>人民幸福</a:t>
            </a:r>
          </a:p>
        </p:txBody>
      </p:sp>
    </p:spTree>
    <p:custDataLst>
      <p:tags r:id="rId1"/>
    </p:custData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标题 1"/>
          <p:cNvSpPr>
            <a:spLocks noGrp="1" noChangeArrowheads="1"/>
          </p:cNvSpPr>
          <p:nvPr>
            <p:ph type="title"/>
          </p:nvPr>
        </p:nvSpPr>
        <p:spPr>
          <a:xfrm>
            <a:off x="958055" y="116632"/>
            <a:ext cx="7443787" cy="812800"/>
          </a:xfrm>
        </p:spPr>
        <p:txBody>
          <a:bodyPr/>
          <a:lstStyle/>
          <a:p>
            <a:r>
              <a:rPr lang="zh-CN" altLang="en-US" sz="2400" dirty="0" smtClean="0"/>
              <a:t>中国梦的本质是国家富强、民族振兴、人民幸福</a:t>
            </a:r>
          </a:p>
        </p:txBody>
      </p:sp>
      <p:sp>
        <p:nvSpPr>
          <p:cNvPr id="24578" name="内容占位符 2"/>
          <p:cNvSpPr>
            <a:spLocks noGrp="1" noChangeArrowheads="1"/>
          </p:cNvSpPr>
          <p:nvPr>
            <p:ph idx="1"/>
          </p:nvPr>
        </p:nvSpPr>
        <p:spPr>
          <a:xfrm>
            <a:off x="1071563" y="1587500"/>
            <a:ext cx="7443787" cy="1582738"/>
          </a:xfrm>
        </p:spPr>
        <p:txBody>
          <a:bodyPr/>
          <a:lstStyle/>
          <a:p>
            <a:r>
              <a:rPr lang="zh-CN" altLang="en-US" dirty="0" smtClean="0"/>
              <a:t>习近平向总书记指出：</a:t>
            </a:r>
            <a:r>
              <a:rPr lang="en-US" altLang="zh-CN" dirty="0" smtClean="0"/>
              <a:t>“</a:t>
            </a:r>
            <a:r>
              <a:rPr lang="zh-CN" altLang="en-US" dirty="0" smtClean="0"/>
              <a:t>中国梦是民族的梦，也是每个中国人的梦。</a:t>
            </a:r>
            <a:r>
              <a:rPr lang="en-US" altLang="zh-CN" dirty="0" smtClean="0"/>
              <a:t>”</a:t>
            </a:r>
            <a:r>
              <a:rPr lang="zh-CN" altLang="en-US" dirty="0" smtClean="0"/>
              <a:t>结合材料和本节课知识，分析中国梦的特点，并归纳中国梦的历史意义。</a:t>
            </a:r>
          </a:p>
        </p:txBody>
      </p:sp>
      <p:sp>
        <p:nvSpPr>
          <p:cNvPr id="4" name="矩形 3"/>
          <p:cNvSpPr/>
          <p:nvPr/>
        </p:nvSpPr>
        <p:spPr>
          <a:xfrm>
            <a:off x="611504" y="3140710"/>
            <a:ext cx="8136890" cy="2952115"/>
          </a:xfrm>
          <a:prstGeom prst="rect">
            <a:avLst/>
          </a:prstGeom>
          <a:effectLst>
            <a:softEdge rad="635000"/>
          </a:effectLst>
        </p:spPr>
        <p:style>
          <a:lnRef idx="2">
            <a:schemeClr val="accent6"/>
          </a:lnRef>
          <a:fillRef idx="1">
            <a:schemeClr val="lt1"/>
          </a:fillRef>
          <a:effectRef idx="0">
            <a:schemeClr val="accent6"/>
          </a:effectRef>
          <a:fontRef idx="minor">
            <a:schemeClr val="dk1"/>
          </a:fontRef>
        </p:style>
        <p:txBody>
          <a:bodyPr anchor="ctr"/>
          <a:lstStyle/>
          <a:p>
            <a:pPr>
              <a:lnSpc>
                <a:spcPct val="130000"/>
              </a:lnSpc>
            </a:pPr>
            <a:r>
              <a:rPr lang="zh-CN" altLang="en-US" sz="2000" noProof="1">
                <a:solidFill>
                  <a:srgbClr val="FF0000"/>
                </a:solidFill>
              </a:rPr>
              <a:t>中国梦最大的特点就是把国家的追求、民族的向往、人民的期盼融为一体，体现了中华民族和中华人民的整体利益，表达了每一个中华儿女的共同愿景，已成为激荡在近十四亿人心中的高昂旋律，成为中华民族团结奋斗的最大公约数和最大同心圆。</a:t>
            </a:r>
          </a:p>
        </p:txBody>
      </p:sp>
    </p:spTree>
    <p:custDataLst>
      <p:tags r:id="rId1"/>
    </p:custData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内容占位符 2"/>
          <p:cNvSpPr>
            <a:spLocks noGrp="1" noChangeArrowheads="1"/>
          </p:cNvSpPr>
          <p:nvPr>
            <p:ph idx="1"/>
            <p:custDataLst>
              <p:tags r:id="rId2"/>
            </p:custDataLst>
          </p:nvPr>
        </p:nvSpPr>
        <p:spPr>
          <a:xfrm>
            <a:off x="468313" y="1441450"/>
            <a:ext cx="8207375" cy="2707630"/>
          </a:xfrm>
        </p:spPr>
        <p:txBody>
          <a:bodyPr/>
          <a:lstStyle/>
          <a:p>
            <a:pPr>
              <a:buFont typeface="Wingdings" pitchFamily="2" charset="2"/>
              <a:buChar char="u"/>
            </a:pPr>
            <a:r>
              <a:rPr lang="zh-CN" altLang="en-US" dirty="0" smtClean="0">
                <a:solidFill>
                  <a:srgbClr val="0070C0"/>
                </a:solidFill>
              </a:rPr>
              <a:t>从中国梦与人民的关系看</a:t>
            </a:r>
            <a:r>
              <a:rPr lang="en-US" altLang="zh-CN" dirty="0" smtClean="0"/>
              <a:t>——</a:t>
            </a:r>
            <a:r>
              <a:rPr lang="zh-CN" altLang="en-US" dirty="0" smtClean="0">
                <a:solidFill>
                  <a:srgbClr val="FF0000"/>
                </a:solidFill>
              </a:rPr>
              <a:t>中国梦归根到底是人民的梦，必须紧紧依靠人民来实现，必须不断为人民造福。</a:t>
            </a:r>
          </a:p>
          <a:p>
            <a:pPr>
              <a:buFont typeface="Wingdings" pitchFamily="2" charset="2"/>
              <a:buChar char="u"/>
            </a:pPr>
            <a:r>
              <a:rPr lang="zh-CN" altLang="en-US" dirty="0" smtClean="0">
                <a:solidFill>
                  <a:srgbClr val="0070C0"/>
                </a:solidFill>
              </a:rPr>
              <a:t>从中国梦与个人梦的关系看</a:t>
            </a:r>
            <a:r>
              <a:rPr lang="en-US" altLang="zh-CN" dirty="0" smtClean="0"/>
              <a:t>——</a:t>
            </a:r>
            <a:r>
              <a:rPr lang="zh-CN" altLang="en-US" dirty="0" smtClean="0"/>
              <a:t>中国梦是国家的梦、民族的梦、也是每一个中华儿女的梦。</a:t>
            </a:r>
          </a:p>
          <a:p>
            <a:pPr>
              <a:buFont typeface="Wingdings" pitchFamily="2" charset="2"/>
              <a:buChar char="u"/>
            </a:pPr>
            <a:r>
              <a:rPr lang="zh-CN" altLang="en-US" dirty="0" smtClean="0">
                <a:solidFill>
                  <a:srgbClr val="0070C0"/>
                </a:solidFill>
              </a:rPr>
              <a:t>从中国梦与世界梦的关系看</a:t>
            </a:r>
            <a:r>
              <a:rPr lang="en-US" altLang="zh-CN" dirty="0" smtClean="0"/>
              <a:t>——</a:t>
            </a:r>
            <a:r>
              <a:rPr lang="zh-CN" altLang="en-US" dirty="0" smtClean="0"/>
              <a:t>中国梦是中国人民追求幸福的梦，也同世界人民的梦想息息相通。</a:t>
            </a:r>
          </a:p>
        </p:txBody>
      </p:sp>
    </p:spTree>
    <p:custDataLst>
      <p:tags r:id="rId1"/>
    </p:custData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标题 1"/>
          <p:cNvSpPr>
            <a:spLocks noGrp="1" noChangeArrowheads="1"/>
          </p:cNvSpPr>
          <p:nvPr>
            <p:ph type="title"/>
            <p:custDataLst>
              <p:tags r:id="rId2"/>
            </p:custDataLst>
          </p:nvPr>
        </p:nvSpPr>
        <p:spPr/>
        <p:txBody>
          <a:bodyPr/>
          <a:lstStyle/>
          <a:p>
            <a:r>
              <a:rPr lang="zh-CN" altLang="en-US" dirty="0" smtClean="0"/>
              <a:t>知识拓展：</a:t>
            </a:r>
          </a:p>
        </p:txBody>
      </p:sp>
      <p:sp>
        <p:nvSpPr>
          <p:cNvPr id="27650" name="内容占位符 2"/>
          <p:cNvSpPr>
            <a:spLocks noGrp="1" noChangeArrowheads="1"/>
          </p:cNvSpPr>
          <p:nvPr>
            <p:ph idx="1"/>
            <p:custDataLst>
              <p:tags r:id="rId3"/>
            </p:custDataLst>
          </p:nvPr>
        </p:nvSpPr>
        <p:spPr>
          <a:xfrm>
            <a:off x="4378325" y="1679575"/>
            <a:ext cx="4425950" cy="4135438"/>
          </a:xfrm>
        </p:spPr>
        <p:txBody>
          <a:bodyPr/>
          <a:lstStyle/>
          <a:p>
            <a:pPr>
              <a:buFont typeface="Wingdings" pitchFamily="2" charset="2"/>
              <a:buChar char="p"/>
            </a:pPr>
            <a:r>
              <a:rPr lang="zh-CN" altLang="en-US" sz="2000" dirty="0" smtClean="0"/>
              <a:t>进一步呈现了中华民族的奋斗目标</a:t>
            </a:r>
          </a:p>
          <a:p>
            <a:pPr>
              <a:buFont typeface="Wingdings" pitchFamily="2" charset="2"/>
              <a:buChar char="p"/>
            </a:pPr>
            <a:endParaRPr lang="zh-CN" altLang="en-US" sz="2000" dirty="0" smtClean="0"/>
          </a:p>
          <a:p>
            <a:pPr>
              <a:buFont typeface="Wingdings" pitchFamily="2" charset="2"/>
              <a:buChar char="p"/>
            </a:pPr>
            <a:r>
              <a:rPr lang="zh-CN" altLang="en-US" sz="2000" dirty="0" smtClean="0"/>
              <a:t>进一步凝聚了社会共识</a:t>
            </a:r>
          </a:p>
          <a:p>
            <a:pPr>
              <a:buFont typeface="Wingdings" pitchFamily="2" charset="2"/>
              <a:buChar char="p"/>
            </a:pPr>
            <a:endParaRPr lang="zh-CN" altLang="en-US" sz="2000" dirty="0" smtClean="0"/>
          </a:p>
          <a:p>
            <a:pPr>
              <a:buFont typeface="Wingdings" pitchFamily="2" charset="2"/>
              <a:buChar char="p"/>
            </a:pPr>
            <a:r>
              <a:rPr lang="zh-CN" altLang="en-US" sz="2000" dirty="0" smtClean="0"/>
              <a:t>进一步激发了中华民族奋斗的勇气和力量</a:t>
            </a:r>
          </a:p>
          <a:p>
            <a:pPr>
              <a:buFont typeface="Wingdings" pitchFamily="2" charset="2"/>
              <a:buChar char="p"/>
            </a:pPr>
            <a:endParaRPr lang="zh-CN" altLang="en-US" sz="2000" dirty="0" smtClean="0"/>
          </a:p>
          <a:p>
            <a:pPr>
              <a:buFont typeface="Wingdings" pitchFamily="2" charset="2"/>
              <a:buChar char="p"/>
            </a:pPr>
            <a:r>
              <a:rPr lang="zh-CN" altLang="en-US" sz="2000" dirty="0" smtClean="0"/>
              <a:t>进一步昭示了中国特色社会主义事业的历史意义</a:t>
            </a:r>
          </a:p>
        </p:txBody>
      </p:sp>
      <p:cxnSp>
        <p:nvCxnSpPr>
          <p:cNvPr id="4" name="直接连接符 3"/>
          <p:cNvCxnSpPr/>
          <p:nvPr/>
        </p:nvCxnSpPr>
        <p:spPr>
          <a:xfrm flipH="1">
            <a:off x="4140200" y="1500188"/>
            <a:ext cx="31750" cy="423227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7652" name="文本框 4"/>
          <p:cNvSpPr txBox="1">
            <a:spLocks noChangeArrowheads="1"/>
          </p:cNvSpPr>
          <p:nvPr/>
        </p:nvSpPr>
        <p:spPr bwMode="auto">
          <a:xfrm>
            <a:off x="669925" y="2473325"/>
            <a:ext cx="304482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000" dirty="0"/>
              <a:t>深刻理解中国梦的历史意义</a:t>
            </a:r>
          </a:p>
        </p:txBody>
      </p:sp>
    </p:spTree>
    <p:custDataLst>
      <p:tags r:id="rId1"/>
    </p:custData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标题 1"/>
          <p:cNvSpPr>
            <a:spLocks noGrp="1" noChangeArrowheads="1"/>
          </p:cNvSpPr>
          <p:nvPr>
            <p:ph type="title"/>
            <p:custDataLst>
              <p:tags r:id="rId2"/>
            </p:custDataLst>
          </p:nvPr>
        </p:nvSpPr>
        <p:spPr>
          <a:xfrm>
            <a:off x="1501783" y="908720"/>
            <a:ext cx="7443787" cy="812800"/>
          </a:xfrm>
        </p:spPr>
        <p:txBody>
          <a:bodyPr/>
          <a:lstStyle/>
          <a:p>
            <a:r>
              <a:rPr lang="zh-CN" altLang="en-US" dirty="0" smtClean="0"/>
              <a:t>新时代中国共产党的历史使命</a:t>
            </a:r>
          </a:p>
        </p:txBody>
      </p:sp>
      <p:sp>
        <p:nvSpPr>
          <p:cNvPr id="29698" name="内容占位符 2"/>
          <p:cNvSpPr>
            <a:spLocks noGrp="1" noChangeArrowheads="1"/>
          </p:cNvSpPr>
          <p:nvPr>
            <p:ph idx="1"/>
            <p:custDataLst>
              <p:tags r:id="rId3"/>
            </p:custDataLst>
          </p:nvPr>
        </p:nvSpPr>
        <p:spPr>
          <a:xfrm>
            <a:off x="323528" y="1052736"/>
            <a:ext cx="7443788" cy="598487"/>
          </a:xfrm>
        </p:spPr>
        <p:txBody>
          <a:bodyPr/>
          <a:lstStyle/>
          <a:p>
            <a:r>
              <a:rPr lang="zh-CN" altLang="en-US" dirty="0" smtClean="0"/>
              <a:t>探究二：</a:t>
            </a:r>
          </a:p>
        </p:txBody>
      </p:sp>
      <p:pic>
        <p:nvPicPr>
          <p:cNvPr id="4" name="图片 3"/>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215265" y="2204864"/>
            <a:ext cx="8713470" cy="3024336"/>
          </a:xfrm>
          <a:prstGeom prst="rect">
            <a:avLst/>
          </a:prstGeom>
          <a:effectLst>
            <a:softEdge rad="127000"/>
          </a:effectLst>
        </p:spPr>
      </p:pic>
      <p:sp>
        <p:nvSpPr>
          <p:cNvPr id="29700" name="文本框 1"/>
          <p:cNvSpPr txBox="1">
            <a:spLocks noChangeArrowheads="1"/>
          </p:cNvSpPr>
          <p:nvPr/>
        </p:nvSpPr>
        <p:spPr bwMode="auto">
          <a:xfrm>
            <a:off x="539552" y="5517232"/>
            <a:ext cx="7827963"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b="1" dirty="0"/>
              <a:t>问题：结合材料一、所学知识和党的奋斗历程，谈谈你对中国共产党使命的理解。</a:t>
            </a:r>
          </a:p>
        </p:txBody>
      </p:sp>
    </p:spTree>
    <p:custDataLst>
      <p:tags r:id="rId1"/>
    </p:custData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标题 1"/>
          <p:cNvSpPr>
            <a:spLocks noGrp="1" noChangeArrowheads="1"/>
          </p:cNvSpPr>
          <p:nvPr>
            <p:ph type="title"/>
            <p:custDataLst>
              <p:tags r:id="rId2"/>
            </p:custDataLst>
          </p:nvPr>
        </p:nvSpPr>
        <p:spPr/>
        <p:txBody>
          <a:bodyPr/>
          <a:lstStyle/>
          <a:p>
            <a:r>
              <a:rPr lang="zh-CN" altLang="en-US" dirty="0" smtClean="0"/>
              <a:t>党的初心和使命</a:t>
            </a:r>
          </a:p>
        </p:txBody>
      </p:sp>
      <p:sp>
        <p:nvSpPr>
          <p:cNvPr id="31746" name="内容占位符 2"/>
          <p:cNvSpPr>
            <a:spLocks noGrp="1" noChangeArrowheads="1"/>
          </p:cNvSpPr>
          <p:nvPr>
            <p:ph idx="1"/>
            <p:custDataLst>
              <p:tags r:id="rId3"/>
            </p:custDataLst>
          </p:nvPr>
        </p:nvSpPr>
        <p:spPr>
          <a:xfrm>
            <a:off x="255588" y="1587500"/>
            <a:ext cx="8259762" cy="4689475"/>
          </a:xfrm>
        </p:spPr>
        <p:txBody>
          <a:bodyPr/>
          <a:lstStyle/>
          <a:p>
            <a:pPr marL="0" indent="0">
              <a:buFont typeface="Arial" pitchFamily="34" charset="0"/>
              <a:buNone/>
            </a:pPr>
            <a:r>
              <a:rPr lang="zh-CN" altLang="en-US" sz="2800" dirty="0" smtClean="0"/>
              <a:t>材料二：党的十九大报告中指出，</a:t>
            </a:r>
            <a:r>
              <a:rPr lang="en-US" altLang="zh-CN" sz="2800" dirty="0" smtClean="0"/>
              <a:t>“</a:t>
            </a:r>
            <a:r>
              <a:rPr lang="zh-CN" altLang="en-US" sz="2800" dirty="0" smtClean="0"/>
              <a:t>行百里者半九十。中华民族伟大复兴，绝不是轻轻松松、敲锣打鼓就能实现的。全党必须付出更为艰巨、更为艰苦的努力。</a:t>
            </a:r>
            <a:r>
              <a:rPr lang="en-US" altLang="zh-CN" sz="2800" dirty="0" smtClean="0"/>
              <a:t>”</a:t>
            </a:r>
          </a:p>
          <a:p>
            <a:pPr marL="0" indent="0">
              <a:buFont typeface="Arial" pitchFamily="34" charset="0"/>
              <a:buNone/>
            </a:pPr>
            <a:r>
              <a:rPr lang="zh-CN" altLang="en-US" dirty="0" smtClean="0"/>
              <a:t>问题：结合材料一和材料二及所学课本，谈谈怎样实现中华民族伟大复兴的伟大梦想？</a:t>
            </a:r>
          </a:p>
        </p:txBody>
      </p:sp>
    </p:spTree>
    <p:custDataLst>
      <p:tags r:id="rId1"/>
    </p:custData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标题 1"/>
          <p:cNvSpPr>
            <a:spLocks noGrp="1" noChangeArrowheads="1"/>
          </p:cNvSpPr>
          <p:nvPr>
            <p:ph type="title"/>
            <p:custDataLst>
              <p:tags r:id="rId2"/>
            </p:custDataLst>
          </p:nvPr>
        </p:nvSpPr>
        <p:spPr/>
        <p:txBody>
          <a:bodyPr/>
          <a:lstStyle/>
          <a:p>
            <a:r>
              <a:rPr lang="zh-CN" altLang="en-US" dirty="0" smtClean="0"/>
              <a:t>新时代中国共产党的使命</a:t>
            </a:r>
          </a:p>
        </p:txBody>
      </p:sp>
      <p:sp>
        <p:nvSpPr>
          <p:cNvPr id="33794" name="内容占位符 2"/>
          <p:cNvSpPr>
            <a:spLocks noGrp="1" noChangeArrowheads="1"/>
          </p:cNvSpPr>
          <p:nvPr>
            <p:ph idx="1"/>
            <p:custDataLst>
              <p:tags r:id="rId3"/>
            </p:custDataLst>
          </p:nvPr>
        </p:nvSpPr>
        <p:spPr>
          <a:xfrm>
            <a:off x="1387475" y="2917825"/>
            <a:ext cx="4035425" cy="2557463"/>
          </a:xfrm>
        </p:spPr>
        <p:txBody>
          <a:bodyPr/>
          <a:lstStyle/>
          <a:p>
            <a:pPr>
              <a:buFont typeface="Wingdings" pitchFamily="2" charset="2"/>
              <a:buChar char="u"/>
            </a:pPr>
            <a:r>
              <a:rPr lang="zh-CN" altLang="en-US" sz="3200" dirty="0" smtClean="0"/>
              <a:t>实现伟大梦想</a:t>
            </a:r>
          </a:p>
          <a:p>
            <a:pPr>
              <a:buFont typeface="Wingdings" pitchFamily="2" charset="2"/>
              <a:buChar char="u"/>
            </a:pPr>
            <a:r>
              <a:rPr lang="zh-CN" altLang="en-US" sz="3200" dirty="0" smtClean="0"/>
              <a:t>进行伟大斗争</a:t>
            </a:r>
          </a:p>
          <a:p>
            <a:pPr>
              <a:buFont typeface="Wingdings" pitchFamily="2" charset="2"/>
              <a:buChar char="u"/>
            </a:pPr>
            <a:r>
              <a:rPr lang="zh-CN" altLang="en-US" sz="3200" dirty="0" smtClean="0"/>
              <a:t>建设伟大工程</a:t>
            </a:r>
          </a:p>
          <a:p>
            <a:pPr>
              <a:buFont typeface="Wingdings" pitchFamily="2" charset="2"/>
              <a:buChar char="u"/>
            </a:pPr>
            <a:r>
              <a:rPr lang="zh-CN" altLang="en-US" sz="3200" dirty="0" smtClean="0"/>
              <a:t>推进伟大事业</a:t>
            </a:r>
          </a:p>
        </p:txBody>
      </p:sp>
      <p:sp>
        <p:nvSpPr>
          <p:cNvPr id="33795" name="文本框 1"/>
          <p:cNvSpPr txBox="1">
            <a:spLocks noChangeArrowheads="1"/>
          </p:cNvSpPr>
          <p:nvPr/>
        </p:nvSpPr>
        <p:spPr bwMode="auto">
          <a:xfrm>
            <a:off x="900113" y="1654175"/>
            <a:ext cx="734377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00"/>
                </a:solidFill>
              </a:rPr>
              <a:t>中国共产党人的初心和使命，就是为中国人民谋幸福，为中华民族谋复兴。</a:t>
            </a:r>
          </a:p>
        </p:txBody>
      </p:sp>
    </p:spTree>
    <p:custDataLst>
      <p:tags r:id="rId1"/>
    </p:custData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标题 1"/>
          <p:cNvSpPr>
            <a:spLocks noGrp="1" noChangeArrowheads="1"/>
          </p:cNvSpPr>
          <p:nvPr>
            <p:ph type="title"/>
          </p:nvPr>
        </p:nvSpPr>
        <p:spPr/>
        <p:txBody>
          <a:bodyPr/>
          <a:lstStyle/>
          <a:p>
            <a:pPr marL="457200" indent="-457200">
              <a:buFont typeface="Wingdings" pitchFamily="2" charset="2"/>
              <a:buChar char="u"/>
            </a:pPr>
            <a:r>
              <a:rPr lang="zh-CN" altLang="en-US" dirty="0" smtClean="0"/>
              <a:t>伟大斗争</a:t>
            </a:r>
          </a:p>
        </p:txBody>
      </p:sp>
      <p:sp>
        <p:nvSpPr>
          <p:cNvPr id="35842" name="内容占位符 2"/>
          <p:cNvSpPr>
            <a:spLocks noGrp="1" noChangeArrowheads="1"/>
          </p:cNvSpPr>
          <p:nvPr>
            <p:ph idx="1"/>
          </p:nvPr>
        </p:nvSpPr>
        <p:spPr/>
        <p:txBody>
          <a:bodyPr/>
          <a:lstStyle/>
          <a:p>
            <a:r>
              <a:rPr lang="zh-CN" altLang="en-US" dirty="0" smtClean="0">
                <a:solidFill>
                  <a:srgbClr val="0070C0"/>
                </a:solidFill>
              </a:rPr>
              <a:t>实现伟大梦想，必须进行伟大斗争。</a:t>
            </a:r>
            <a:r>
              <a:rPr lang="zh-CN" altLang="en-US" dirty="0" smtClean="0"/>
              <a:t>我们党要团结带领人民有效应对重大挑战、抵御重大风险、克服重大阻力、解决重大矛盾，必须进行具有许多新的历史特点的伟大斗争。全党要充分认识这场伟大斗争的长期性、复杂性、艰巨性，发扬斗争精神，提高斗争本领，不断夺取伟大斗争新胜利。</a:t>
            </a:r>
          </a:p>
        </p:txBody>
      </p:sp>
    </p:spTree>
    <p:custDataLst>
      <p:tags r:id="rId1"/>
    </p:custData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标题 1"/>
          <p:cNvSpPr>
            <a:spLocks noGrp="1" noChangeArrowheads="1"/>
          </p:cNvSpPr>
          <p:nvPr>
            <p:ph type="title"/>
          </p:nvPr>
        </p:nvSpPr>
        <p:spPr>
          <a:xfrm>
            <a:off x="467544" y="188640"/>
            <a:ext cx="8207375" cy="649288"/>
          </a:xfrm>
        </p:spPr>
        <p:txBody>
          <a:bodyPr/>
          <a:lstStyle/>
          <a:p>
            <a:r>
              <a:rPr lang="zh-CN" altLang="en-US" dirty="0" smtClean="0"/>
              <a:t>伟大工程</a:t>
            </a:r>
          </a:p>
        </p:txBody>
      </p:sp>
      <p:sp>
        <p:nvSpPr>
          <p:cNvPr id="36866" name="内容占位符 2"/>
          <p:cNvSpPr>
            <a:spLocks noGrp="1" noChangeArrowheads="1"/>
          </p:cNvSpPr>
          <p:nvPr>
            <p:ph idx="1"/>
          </p:nvPr>
        </p:nvSpPr>
        <p:spPr/>
        <p:txBody>
          <a:bodyPr/>
          <a:lstStyle/>
          <a:p>
            <a:r>
              <a:rPr lang="zh-CN" altLang="en-US" dirty="0" smtClean="0">
                <a:solidFill>
                  <a:srgbClr val="0070C0"/>
                </a:solidFill>
              </a:rPr>
              <a:t>实现伟大梦想，必须深入推进党的建设新的伟大工程</a:t>
            </a:r>
            <a:r>
              <a:rPr lang="zh-CN" altLang="en-US" dirty="0" smtClean="0"/>
              <a:t>。办好中国的事情，关键在党。历史已经并将继续证明，没有中国共产党的领导，民族复兴必然是空想。中国共产党要始终成为时代先锋、民族脊梁，始终成为马克思主义执政党，自身必须始终过硬。中国共产党要不断增强政治领导力、思想引领力、群众组织力、社会号召力，以永葆青春生命力和强大战斗力。</a:t>
            </a:r>
          </a:p>
        </p:txBody>
      </p:sp>
    </p:spTree>
    <p:custDataLst>
      <p:tags r:id="rId1"/>
    </p:custData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标题 1"/>
          <p:cNvSpPr>
            <a:spLocks noGrp="1" noChangeArrowheads="1"/>
          </p:cNvSpPr>
          <p:nvPr>
            <p:ph type="title"/>
          </p:nvPr>
        </p:nvSpPr>
        <p:spPr/>
        <p:txBody>
          <a:bodyPr/>
          <a:lstStyle/>
          <a:p>
            <a:r>
              <a:rPr lang="zh-CN" altLang="en-US" dirty="0" smtClean="0"/>
              <a:t>伟大事业</a:t>
            </a:r>
          </a:p>
        </p:txBody>
      </p:sp>
      <p:sp>
        <p:nvSpPr>
          <p:cNvPr id="37890" name="内容占位符 2"/>
          <p:cNvSpPr>
            <a:spLocks noGrp="1" noChangeArrowheads="1"/>
          </p:cNvSpPr>
          <p:nvPr>
            <p:ph idx="1"/>
          </p:nvPr>
        </p:nvSpPr>
        <p:spPr/>
        <p:txBody>
          <a:bodyPr/>
          <a:lstStyle/>
          <a:p>
            <a:r>
              <a:rPr lang="zh-CN" altLang="en-US" dirty="0" smtClean="0">
                <a:solidFill>
                  <a:srgbClr val="0070C0"/>
                </a:solidFill>
              </a:rPr>
              <a:t>实现伟大梦想，必须推进中国特色社会主义伟大事业</a:t>
            </a:r>
            <a:r>
              <a:rPr lang="zh-CN" altLang="en-US" dirty="0" smtClean="0"/>
              <a:t>。坚持和发展中国特色社会主义是改革开放以来党的全部理论和实践的主题。我们要更加自觉地增强道路自信、理论自信、文化自信，既不走封闭僵化的老路，也不走改旗易帜的邪路，保持政治定力，坚持实干兴邦，始终坚持和发展中国特色社会主义。</a:t>
            </a:r>
            <a:endParaRPr lang="en-US" altLang="zh-CN" dirty="0" smtClean="0"/>
          </a:p>
        </p:txBody>
      </p:sp>
    </p:spTree>
    <p:custDataLst>
      <p:tags r:id="rId1"/>
    </p:custData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椭圆 10241"/>
          <p:cNvSpPr>
            <a:spLocks noChangeArrowheads="1"/>
          </p:cNvSpPr>
          <p:nvPr>
            <p:custDataLst>
              <p:tags r:id="rId2"/>
            </p:custDataLst>
          </p:nvPr>
        </p:nvSpPr>
        <p:spPr bwMode="auto">
          <a:xfrm>
            <a:off x="3033713" y="1870075"/>
            <a:ext cx="2608262" cy="2603500"/>
          </a:xfrm>
          <a:prstGeom prst="ellipse">
            <a:avLst/>
          </a:prstGeom>
          <a:noFill/>
          <a:ln w="9525">
            <a:solidFill>
              <a:schemeClr val="accent1"/>
            </a:solidFill>
            <a:round/>
          </a:ln>
          <a:extLst>
            <a:ext uri="{909E8E84-426E-40DD-AFC4-6F175D3DCCD1}">
              <a14:hiddenFill xmlns:a14="http://schemas.microsoft.com/office/drawing/2010/main">
                <a:solidFill>
                  <a:srgbClr val="FFFFFF"/>
                </a:solidFill>
              </a14:hiddenFill>
            </a:ext>
          </a:extLst>
        </p:spPr>
        <p:txBody>
          <a:bodyPr/>
          <a:lstStyle/>
          <a:p>
            <a:endParaRPr lang="zh-CN" altLang="en-US" sz="1885" noProof="1"/>
          </a:p>
        </p:txBody>
      </p:sp>
      <p:sp>
        <p:nvSpPr>
          <p:cNvPr id="17" name="椭圆 10242"/>
          <p:cNvSpPr>
            <a:spLocks noChangeArrowheads="1"/>
          </p:cNvSpPr>
          <p:nvPr>
            <p:custDataLst>
              <p:tags r:id="rId3"/>
            </p:custDataLst>
          </p:nvPr>
        </p:nvSpPr>
        <p:spPr bwMode="auto">
          <a:xfrm>
            <a:off x="4802188" y="1870075"/>
            <a:ext cx="566737" cy="561975"/>
          </a:xfrm>
          <a:prstGeom prst="ellipse">
            <a:avLst/>
          </a:prstGeom>
          <a:solidFill>
            <a:schemeClr val="accent1"/>
          </a:solidFill>
          <a:ln>
            <a:noFill/>
          </a:ln>
        </p:spPr>
        <p:txBody>
          <a:bodyPr/>
          <a:lstStyle/>
          <a:p>
            <a:endParaRPr lang="zh-CN" altLang="en-US" sz="1885" noProof="1"/>
          </a:p>
        </p:txBody>
      </p:sp>
      <p:sp>
        <p:nvSpPr>
          <p:cNvPr id="18" name="椭圆 10243"/>
          <p:cNvSpPr>
            <a:spLocks noChangeArrowheads="1"/>
          </p:cNvSpPr>
          <p:nvPr>
            <p:custDataLst>
              <p:tags r:id="rId4"/>
            </p:custDataLst>
          </p:nvPr>
        </p:nvSpPr>
        <p:spPr bwMode="auto">
          <a:xfrm>
            <a:off x="4989513" y="3727450"/>
            <a:ext cx="565150" cy="563563"/>
          </a:xfrm>
          <a:prstGeom prst="ellipse">
            <a:avLst/>
          </a:prstGeom>
          <a:solidFill>
            <a:schemeClr val="accent1"/>
          </a:solidFill>
          <a:ln>
            <a:noFill/>
          </a:ln>
        </p:spPr>
        <p:txBody>
          <a:bodyPr/>
          <a:lstStyle/>
          <a:p>
            <a:endParaRPr lang="zh-CN" altLang="en-US" sz="1885" noProof="1"/>
          </a:p>
        </p:txBody>
      </p:sp>
      <p:sp>
        <p:nvSpPr>
          <p:cNvPr id="19" name="椭圆 10246"/>
          <p:cNvSpPr>
            <a:spLocks noChangeArrowheads="1"/>
          </p:cNvSpPr>
          <p:nvPr>
            <p:custDataLst>
              <p:tags r:id="rId5"/>
            </p:custDataLst>
          </p:nvPr>
        </p:nvSpPr>
        <p:spPr bwMode="auto">
          <a:xfrm>
            <a:off x="3186113" y="3789363"/>
            <a:ext cx="566737" cy="566737"/>
          </a:xfrm>
          <a:prstGeom prst="ellipse">
            <a:avLst/>
          </a:prstGeom>
          <a:solidFill>
            <a:schemeClr val="accent1"/>
          </a:solidFill>
          <a:ln>
            <a:noFill/>
          </a:ln>
        </p:spPr>
        <p:txBody>
          <a:bodyPr/>
          <a:lstStyle/>
          <a:p>
            <a:endParaRPr lang="zh-CN" altLang="en-US" sz="1885" noProof="1"/>
          </a:p>
        </p:txBody>
      </p:sp>
      <p:sp>
        <p:nvSpPr>
          <p:cNvPr id="20" name="椭圆 10247"/>
          <p:cNvSpPr>
            <a:spLocks noChangeArrowheads="1"/>
          </p:cNvSpPr>
          <p:nvPr>
            <p:custDataLst>
              <p:tags r:id="rId6"/>
            </p:custDataLst>
          </p:nvPr>
        </p:nvSpPr>
        <p:spPr bwMode="auto">
          <a:xfrm>
            <a:off x="3208338" y="1900238"/>
            <a:ext cx="566737" cy="566737"/>
          </a:xfrm>
          <a:prstGeom prst="ellipse">
            <a:avLst/>
          </a:prstGeom>
          <a:solidFill>
            <a:schemeClr val="accent1"/>
          </a:solidFill>
          <a:ln>
            <a:noFill/>
          </a:ln>
        </p:spPr>
        <p:txBody>
          <a:bodyPr/>
          <a:lstStyle/>
          <a:p>
            <a:endParaRPr lang="zh-CN" altLang="en-US" sz="1885" noProof="1"/>
          </a:p>
        </p:txBody>
      </p:sp>
      <p:sp>
        <p:nvSpPr>
          <p:cNvPr id="21" name="文本框 10248"/>
          <p:cNvSpPr txBox="1">
            <a:spLocks noChangeArrowheads="1"/>
          </p:cNvSpPr>
          <p:nvPr>
            <p:custDataLst>
              <p:tags r:id="rId7"/>
            </p:custDataLst>
          </p:nvPr>
        </p:nvSpPr>
        <p:spPr bwMode="auto">
          <a:xfrm>
            <a:off x="5775885" y="1311540"/>
            <a:ext cx="2479877" cy="123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a:scene3d>
              <a:camera prst="orthographicFront"/>
              <a:lightRig rig="threePt" dir="t"/>
            </a:scene3d>
          </a:bodyPr>
          <a:lstStyle/>
          <a:p>
            <a:r>
              <a:rPr lang="zh-CN" altLang="da-DK" sz="3200" noProof="1">
                <a:ln w="9525" cmpd="sng">
                  <a:solidFill>
                    <a:schemeClr val="accent1"/>
                  </a:solidFill>
                  <a:prstDash val="solid"/>
                </a:ln>
                <a:solidFill>
                  <a:srgbClr val="70AD47">
                    <a:tint val="1000"/>
                  </a:srgbClr>
                </a:solidFill>
                <a:effectLst>
                  <a:glow rad="38100">
                    <a:schemeClr val="accent1">
                      <a:alpha val="40000"/>
                    </a:schemeClr>
                  </a:glow>
                </a:effectLst>
              </a:rPr>
              <a:t>伟大工程（决定作用）</a:t>
            </a:r>
          </a:p>
        </p:txBody>
      </p:sp>
      <p:sp>
        <p:nvSpPr>
          <p:cNvPr id="22" name="文本框 10249"/>
          <p:cNvSpPr txBox="1">
            <a:spLocks noChangeArrowheads="1"/>
          </p:cNvSpPr>
          <p:nvPr>
            <p:custDataLst>
              <p:tags r:id="rId8"/>
            </p:custDataLst>
          </p:nvPr>
        </p:nvSpPr>
        <p:spPr bwMode="auto">
          <a:xfrm>
            <a:off x="5748118" y="3434822"/>
            <a:ext cx="2479878" cy="123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a:bodyPr>
          <a:lstStyle/>
          <a:p>
            <a:r>
              <a:rPr lang="zh-CN" altLang="da-DK" sz="3200" noProof="1">
                <a:ln w="9525">
                  <a:solidFill>
                    <a:sysClr val="windowText" lastClr="000000"/>
                  </a:solidFill>
                  <a:prstDash val="solid"/>
                </a:ln>
                <a:effectLst>
                  <a:outerShdw blurRad="12700" dist="38100" dir="2700000" algn="tl" rotWithShape="0">
                    <a:schemeClr val="bg1">
                      <a:lumMod val="50000"/>
                    </a:schemeClr>
                  </a:outerShdw>
                </a:effectLst>
              </a:rPr>
              <a:t>伟大梦想</a:t>
            </a:r>
          </a:p>
        </p:txBody>
      </p:sp>
      <p:sp>
        <p:nvSpPr>
          <p:cNvPr id="23" name="文本框 10252"/>
          <p:cNvSpPr txBox="1">
            <a:spLocks noChangeArrowheads="1"/>
          </p:cNvSpPr>
          <p:nvPr>
            <p:custDataLst>
              <p:tags r:id="rId9"/>
            </p:custDataLst>
          </p:nvPr>
        </p:nvSpPr>
        <p:spPr bwMode="auto">
          <a:xfrm>
            <a:off x="325811" y="3410350"/>
            <a:ext cx="2572856" cy="123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a:scene3d>
              <a:camera prst="orthographicFront"/>
              <a:lightRig rig="threePt" dir="t"/>
            </a:scene3d>
          </a:bodyPr>
          <a:lstStyle/>
          <a:p>
            <a:pPr algn="r"/>
            <a:r>
              <a:rPr lang="zh-CN" altLang="da-DK" sz="3200" noProof="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伟大事业</a:t>
            </a:r>
          </a:p>
        </p:txBody>
      </p:sp>
      <p:sp>
        <p:nvSpPr>
          <p:cNvPr id="24" name="文本框 10253"/>
          <p:cNvSpPr txBox="1">
            <a:spLocks noChangeArrowheads="1"/>
          </p:cNvSpPr>
          <p:nvPr>
            <p:custDataLst>
              <p:tags r:id="rId10"/>
            </p:custDataLst>
          </p:nvPr>
        </p:nvSpPr>
        <p:spPr bwMode="auto">
          <a:xfrm>
            <a:off x="244991" y="1310525"/>
            <a:ext cx="2572857" cy="123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a:bodyPr>
          <a:lstStyle/>
          <a:p>
            <a:pPr algn="r"/>
            <a:r>
              <a:rPr lang="zh-CN" altLang="da-DK" sz="3200" b="1" noProof="1">
                <a:ln/>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伟大斗争</a:t>
            </a:r>
          </a:p>
        </p:txBody>
      </p:sp>
    </p:spTree>
    <p:custDataLst>
      <p:tags r:id="rId1"/>
    </p:custData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标题 1"/>
          <p:cNvSpPr>
            <a:spLocks noGrp="1" noChangeArrowheads="1"/>
          </p:cNvSpPr>
          <p:nvPr>
            <p:ph type="title"/>
          </p:nvPr>
        </p:nvSpPr>
        <p:spPr/>
        <p:txBody>
          <a:bodyPr/>
          <a:lstStyle/>
          <a:p>
            <a:r>
              <a:rPr lang="zh-CN" altLang="en-US" dirty="0" smtClean="0"/>
              <a:t>分两步走建成社会主义现代化强国</a:t>
            </a:r>
          </a:p>
        </p:txBody>
      </p:sp>
      <p:sp>
        <p:nvSpPr>
          <p:cNvPr id="7" name="内容占位符 6"/>
          <p:cNvSpPr>
            <a:spLocks noGrp="1"/>
          </p:cNvSpPr>
          <p:nvPr>
            <p:ph idx="1"/>
          </p:nvPr>
        </p:nvSpPr>
        <p:spPr/>
        <p:txBody>
          <a:bodyPr>
            <a:normAutofit/>
          </a:bodyPr>
          <a:lstStyle/>
          <a:p>
            <a:pPr fontAlgn="auto"/>
            <a:r>
              <a:rPr lang="zh-CN" altLang="en-US" noProof="1"/>
              <a:t>第一个阶段：在2020年</a:t>
            </a:r>
            <a:r>
              <a:rPr lang="zh-CN" altLang="en-US" noProof="1">
                <a:solidFill>
                  <a:srgbClr val="0070C0"/>
                </a:solidFill>
              </a:rPr>
              <a:t>全面建成小康社会</a:t>
            </a:r>
            <a:r>
              <a:rPr lang="zh-CN" altLang="en-US" noProof="1"/>
              <a:t>、实现第一个百年奋斗目标的基础上,再奋斗15年,在2035年</a:t>
            </a:r>
            <a:r>
              <a:rPr lang="zh-CN" altLang="en-US" noProof="1">
                <a:solidFill>
                  <a:srgbClr val="0070C0"/>
                </a:solidFill>
              </a:rPr>
              <a:t>基本实现社会主义现代化。</a:t>
            </a:r>
          </a:p>
          <a:p>
            <a:pPr fontAlgn="auto"/>
            <a:r>
              <a:rPr lang="zh-CN" altLang="en-US" noProof="1"/>
              <a:t>第二个阶段：从2035年到本世纪中叶,在基本实现现代化的基础上,再奋斗15年,把我国建成</a:t>
            </a:r>
            <a:r>
              <a:rPr lang="zh-CN" altLang="en-US" noProof="1">
                <a:solidFill>
                  <a:srgbClr val="0070C0"/>
                </a:solidFill>
              </a:rPr>
              <a:t>富强民主文明和谐美丽的社会主义现代化强国</a:t>
            </a:r>
            <a:r>
              <a:rPr lang="zh-CN" altLang="en-US" noProof="1"/>
              <a:t>。</a:t>
            </a:r>
          </a:p>
        </p:txBody>
      </p:sp>
    </p:spTree>
    <p:custDataLst>
      <p:tags r:id="rId1"/>
    </p:custData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标题 1"/>
          <p:cNvSpPr>
            <a:spLocks noGrp="1" noChangeArrowheads="1"/>
          </p:cNvSpPr>
          <p:nvPr>
            <p:ph type="title"/>
          </p:nvPr>
        </p:nvSpPr>
        <p:spPr/>
        <p:txBody>
          <a:bodyPr/>
          <a:lstStyle/>
          <a:p>
            <a:r>
              <a:rPr lang="zh-CN" altLang="en-US" dirty="0" smtClean="0"/>
              <a:t>怎么做？要求</a:t>
            </a:r>
          </a:p>
        </p:txBody>
      </p:sp>
      <p:sp>
        <p:nvSpPr>
          <p:cNvPr id="3" name="内容占位符 2"/>
          <p:cNvSpPr>
            <a:spLocks noGrp="1"/>
          </p:cNvSpPr>
          <p:nvPr>
            <p:ph idx="1"/>
          </p:nvPr>
        </p:nvSpPr>
        <p:spPr>
          <a:xfrm>
            <a:off x="808038" y="1343025"/>
            <a:ext cx="7575550" cy="4689475"/>
          </a:xfrm>
        </p:spPr>
        <p:txBody>
          <a:bodyPr>
            <a:normAutofit/>
          </a:bodyPr>
          <a:lstStyle/>
          <a:p>
            <a:pPr fontAlgn="auto">
              <a:buFont typeface="Wingdings" panose="05000000000000000000" charset="0"/>
              <a:buChar char="Ø"/>
            </a:pPr>
            <a:r>
              <a:rPr lang="zh-CN" altLang="en-US" b="1" noProof="1">
                <a:solidFill>
                  <a:srgbClr val="0070C0"/>
                </a:solidFill>
              </a:rPr>
              <a:t>对党和国家的要求：</a:t>
            </a:r>
            <a:endParaRPr lang="zh-CN" altLang="en-US" noProof="1"/>
          </a:p>
          <a:p>
            <a:pPr marL="0" indent="0" fontAlgn="auto">
              <a:buFont typeface="Wingdings" panose="05000000000000000000" charset="0"/>
              <a:buNone/>
            </a:pPr>
            <a:r>
              <a:rPr lang="zh-CN" altLang="en-US" noProof="1"/>
              <a:t>为实现新时代中国特色社会主义发展的战略安排，我们要贯彻新发展理念，建设现代化经济体系，健全人民当家做主制度体系，发展社会主义民主政治；坚定文化自信，推动社会主义文化繁荣兴盛；提高保障和改善民生水平，加强和创新社会治理；加快生态文明体制改革，建设美丽中国；坚持走中国特色强军之路，全面推进国防和军队现代化；坚持</a:t>
            </a:r>
            <a:r>
              <a:rPr lang="en-US" altLang="zh-CN" noProof="1"/>
              <a:t>“</a:t>
            </a:r>
            <a:r>
              <a:rPr lang="zh-CN" altLang="en-US" noProof="1"/>
              <a:t>一国两制</a:t>
            </a:r>
            <a:r>
              <a:rPr lang="en-US" altLang="zh-CN" noProof="1"/>
              <a:t>”</a:t>
            </a:r>
            <a:r>
              <a:rPr lang="zh-CN" altLang="en-US" noProof="1"/>
              <a:t>，推进祖国统一；坚持和平发展道路，推动构建人类命运共同体；坚定不移全面从严治党，不断提高党的执政能力和领导水平。</a:t>
            </a:r>
          </a:p>
        </p:txBody>
      </p:sp>
    </p:spTree>
    <p:custDataLst>
      <p:tags r:id="rId1"/>
    </p:custData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标题 1"/>
          <p:cNvSpPr>
            <a:spLocks noGrp="1" noChangeArrowheads="1"/>
          </p:cNvSpPr>
          <p:nvPr>
            <p:ph type="title"/>
          </p:nvPr>
        </p:nvSpPr>
        <p:spPr/>
        <p:txBody>
          <a:bodyPr/>
          <a:lstStyle/>
          <a:p>
            <a:r>
              <a:rPr lang="zh-CN" altLang="en-US" dirty="0" smtClean="0"/>
              <a:t>对青年人的要求</a:t>
            </a:r>
          </a:p>
        </p:txBody>
      </p:sp>
      <p:sp>
        <p:nvSpPr>
          <p:cNvPr id="43010" name="内容占位符 2"/>
          <p:cNvSpPr>
            <a:spLocks noGrp="1" noChangeArrowheads="1"/>
          </p:cNvSpPr>
          <p:nvPr>
            <p:ph idx="1"/>
          </p:nvPr>
        </p:nvSpPr>
        <p:spPr/>
        <p:txBody>
          <a:bodyPr/>
          <a:lstStyle/>
          <a:p>
            <a:pPr>
              <a:buFont typeface="Wingdings" pitchFamily="2" charset="2"/>
              <a:buChar char="Ø"/>
            </a:pPr>
            <a:r>
              <a:rPr lang="zh-CN" altLang="en-US" dirty="0" smtClean="0"/>
              <a:t>广大青年要坚定理想信念，志存高远，脚踏实地，勇做时代的弄潮儿，在实现中国梦的生动实践中放飞青春梦想，在为人民利益的不懈奋斗中书写人生华章</a:t>
            </a:r>
            <a:r>
              <a:rPr lang="zh-CN" altLang="en-US" dirty="0" smtClean="0"/>
              <a:t>！ </a:t>
            </a:r>
            <a:endParaRPr lang="zh-CN" altLang="en-US" dirty="0" smtClean="0"/>
          </a:p>
        </p:txBody>
      </p:sp>
    </p:spTree>
    <p:custDataLst>
      <p:tags r:id="rId1"/>
    </p:custData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547664" y="4437112"/>
            <a:ext cx="6455579" cy="16927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buFontTx/>
              <a:buNone/>
            </a:pP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行业</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fontAlgn="auto">
              <a:spcBef>
                <a:spcPts val="0"/>
              </a:spcBef>
              <a:spcAft>
                <a:spcPts val="0"/>
              </a:spcAft>
              <a:buFontTx/>
              <a:buNone/>
            </a:pPr>
            <a:r>
              <a:rPr lang="zh-CN" altLang="en-US" sz="1100" dirty="0">
                <a:solidFill>
                  <a:srgbClr val="EEECE1">
                    <a:lumMod val="25000"/>
                  </a:srgbClr>
                </a:solidFill>
                <a:latin typeface="微软雅黑" panose="020B0503020204020204" pitchFamily="34" charset="-122"/>
                <a:ea typeface="微软雅黑" panose="020B0503020204020204" pitchFamily="34" charset="-122"/>
              </a:rPr>
              <a:t>节日</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素材下载：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pPr fontAlgn="auto">
              <a:spcBef>
                <a:spcPts val="0"/>
              </a:spcBef>
              <a:spcAft>
                <a:spcPts val="0"/>
              </a:spcAft>
              <a:buFontTx/>
              <a:buNone/>
            </a:pP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图表下载：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fontAlgn="auto">
              <a:spcBef>
                <a:spcPts val="0"/>
              </a:spcBef>
              <a:spcAft>
                <a:spcPts val="0"/>
              </a:spcAft>
              <a:buFontTx/>
              <a:buNone/>
            </a:pPr>
            <a:r>
              <a:rPr lang="zh-CN" altLang="en-US" sz="1100" dirty="0">
                <a:solidFill>
                  <a:srgbClr val="EEECE1">
                    <a:lumMod val="25000"/>
                  </a:srgbClr>
                </a:solidFill>
                <a:latin typeface="微软雅黑" panose="020B0503020204020204" pitchFamily="34" charset="-122"/>
                <a:ea typeface="微软雅黑" panose="020B0503020204020204" pitchFamily="34" charset="-122"/>
              </a:rPr>
              <a:t>优秀</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0"/>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fontAlgn="auto">
              <a:spcBef>
                <a:spcPts val="0"/>
              </a:spcBef>
              <a:spcAft>
                <a:spcPts val="0"/>
              </a:spcAft>
              <a:buFontTx/>
              <a:buNone/>
            </a:pPr>
            <a:r>
              <a:rPr lang="en-US" altLang="zh-CN" sz="1100" dirty="0">
                <a:solidFill>
                  <a:srgbClr val="EEECE1">
                    <a:lumMod val="25000"/>
                  </a:srgbClr>
                </a:solidFill>
                <a:latin typeface="微软雅黑" panose="020B0503020204020204" pitchFamily="34" charset="-122"/>
                <a:ea typeface="微软雅黑" panose="020B0503020204020204" pitchFamily="34" charset="-122"/>
              </a:rPr>
              <a:t>Word</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1"/>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Excel</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2"/>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fontAlgn="auto">
              <a:spcBef>
                <a:spcPts val="0"/>
              </a:spcBef>
              <a:spcAft>
                <a:spcPts val="0"/>
              </a:spcAft>
              <a:buFontTx/>
              <a:buNone/>
            </a:pPr>
            <a:r>
              <a:rPr lang="zh-CN" altLang="en-US" sz="1100" dirty="0">
                <a:solidFill>
                  <a:srgbClr val="EEECE1">
                    <a:lumMod val="25000"/>
                  </a:srgbClr>
                </a:solidFill>
                <a:latin typeface="微软雅黑" panose="020B0503020204020204" pitchFamily="34" charset="-122"/>
                <a:ea typeface="微软雅黑" panose="020B0503020204020204" pitchFamily="34" charset="-122"/>
              </a:rPr>
              <a:t>资料</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3"/>
              </a:rPr>
              <a:t>www.1ppt.com/ziliao/</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课件下载：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fontAlgn="auto">
              <a:spcBef>
                <a:spcPts val="0"/>
              </a:spcBef>
              <a:spcAft>
                <a:spcPts val="0"/>
              </a:spcAft>
              <a:buFontTx/>
              <a:buNone/>
            </a:pPr>
            <a:r>
              <a:rPr lang="zh-CN" altLang="en-US" sz="1100" dirty="0">
                <a:solidFill>
                  <a:srgbClr val="EEECE1">
                    <a:lumMod val="25000"/>
                  </a:srgbClr>
                </a:solidFill>
                <a:latin typeface="微软雅黑" panose="020B0503020204020204" pitchFamily="34" charset="-122"/>
                <a:ea typeface="微软雅黑" panose="020B0503020204020204" pitchFamily="34" charset="-122"/>
              </a:rPr>
              <a:t>范文下载</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5"/>
              </a:rPr>
              <a:t>www.1ppt.com/fanwen</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5"/>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试卷</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pPr fontAlgn="auto">
              <a:spcBef>
                <a:spcPts val="0"/>
              </a:spcBef>
              <a:spcAft>
                <a:spcPts val="0"/>
              </a:spcAft>
              <a:buFontTx/>
              <a:buNone/>
            </a:pPr>
            <a:r>
              <a:rPr lang="zh-CN" altLang="en-US" sz="1100" dirty="0">
                <a:solidFill>
                  <a:srgbClr val="EEECE1">
                    <a:lumMod val="25000"/>
                  </a:srgbClr>
                </a:solidFill>
                <a:latin typeface="微软雅黑" panose="020B0503020204020204" pitchFamily="34" charset="-122"/>
                <a:ea typeface="微软雅黑" panose="020B0503020204020204" pitchFamily="34" charset="-122"/>
              </a:rPr>
              <a:t>教案</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论坛</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8"/>
              </a:rPr>
              <a:t>www.1ppt.cn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endParaRPr lang="zh-CN" altLang="en-US" sz="1100"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3" name="Rectangle 17"/>
          <p:cNvSpPr>
            <a:spLocks noChangeArrowheads="1"/>
          </p:cNvSpPr>
          <p:nvPr/>
        </p:nvSpPr>
        <p:spPr bwMode="gray">
          <a:xfrm>
            <a:off x="0" y="2998275"/>
            <a:ext cx="9144000" cy="1366829"/>
          </a:xfrm>
          <a:prstGeom prst="rect">
            <a:avLst/>
          </a:prstGeom>
          <a:solidFill>
            <a:schemeClr val="tx2">
              <a:lumMod val="75000"/>
            </a:schemeClr>
          </a:solidFill>
          <a:ln w="9525">
            <a:noFill/>
            <a:miter lim="800000"/>
            <a:headEnd/>
            <a:tailEnd/>
          </a:ln>
        </p:spPr>
        <p:txBody>
          <a:bodyPr wrap="none" anchor="ctr"/>
          <a:lstStyle/>
          <a:p>
            <a:pPr fontAlgn="auto">
              <a:spcBef>
                <a:spcPts val="0"/>
              </a:spcBef>
              <a:spcAft>
                <a:spcPts val="0"/>
              </a:spcAft>
              <a:buFontTx/>
              <a:buNone/>
              <a:defRPr/>
            </a:pPr>
            <a:endParaRPr lang="zh-CN" altLang="en-US" kern="0" dirty="0">
              <a:solidFill>
                <a:srgbClr val="005397"/>
              </a:solidFill>
              <a:latin typeface="Arial"/>
              <a:ea typeface="微软雅黑"/>
            </a:endParaRPr>
          </a:p>
        </p:txBody>
      </p:sp>
      <p:pic>
        <p:nvPicPr>
          <p:cNvPr id="10" name="图片 9"/>
          <p:cNvPicPr>
            <a:picLocks noChangeAspect="1"/>
          </p:cNvPicPr>
          <p:nvPr/>
        </p:nvPicPr>
        <p:blipFill>
          <a:blip r:embed="rId19">
            <a:extLst>
              <a:ext uri="{28A0092B-C50C-407E-A947-70E740481C1C}">
                <a14:useLocalDpi xmlns:a14="http://schemas.microsoft.com/office/drawing/2010/main"/>
              </a:ext>
            </a:extLst>
          </a:blip>
          <a:stretch>
            <a:fillRect/>
          </a:stretch>
        </p:blipFill>
        <p:spPr>
          <a:xfrm>
            <a:off x="820802" y="315180"/>
            <a:ext cx="7711638" cy="2681772"/>
          </a:xfrm>
          <a:prstGeom prst="rect">
            <a:avLst/>
          </a:prstGeom>
          <a:noFill/>
          <a:ln>
            <a:noFill/>
          </a:ln>
        </p:spPr>
      </p:pic>
      <p:sp>
        <p:nvSpPr>
          <p:cNvPr id="15" name="Rectangle 3"/>
          <p:cNvSpPr>
            <a:spLocks noChangeArrowheads="1"/>
          </p:cNvSpPr>
          <p:nvPr/>
        </p:nvSpPr>
        <p:spPr bwMode="auto">
          <a:xfrm>
            <a:off x="468313" y="3097345"/>
            <a:ext cx="4103687" cy="1618679"/>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ct val="20000"/>
              </a:spcBef>
              <a:spcAft>
                <a:spcPts val="0"/>
              </a:spcAft>
              <a:buClr>
                <a:srgbClr val="5B8CC1"/>
              </a:buClr>
              <a:buFont typeface="Wingdings" pitchFamily="2" charset="2"/>
              <a:buNone/>
              <a:defRPr/>
            </a:pPr>
            <a:r>
              <a:rPr lang="zh-CN" altLang="en-US" sz="2000" b="1" kern="0" dirty="0">
                <a:solidFill>
                  <a:prstClr val="white"/>
                </a:solidFill>
                <a:latin typeface="微软雅黑" pitchFamily="34" charset="-122"/>
                <a:ea typeface="微软雅黑" pitchFamily="34" charset="-122"/>
              </a:rPr>
              <a:t>可以在下列情况使用</a:t>
            </a:r>
            <a:endParaRPr lang="zh-CN" altLang="en-US" sz="1200" kern="0" dirty="0">
              <a:solidFill>
                <a:prstClr val="white"/>
              </a:solidFill>
              <a:latin typeface="微软雅黑" pitchFamily="34" charset="-122"/>
              <a:ea typeface="微软雅黑" pitchFamily="34" charset="-122"/>
            </a:endParaRPr>
          </a:p>
          <a:p>
            <a:pPr fontAlgn="auto">
              <a:lnSpc>
                <a:spcPct val="150000"/>
              </a:lnSpc>
              <a:spcBef>
                <a:spcPts val="0"/>
              </a:spcBef>
              <a:spcAft>
                <a:spcPts val="0"/>
              </a:spcAft>
              <a:buClr>
                <a:srgbClr val="5B8CC1"/>
              </a:buClr>
              <a:buFont typeface="Wingdings" pitchFamily="2" charset="2"/>
              <a:buChar char="n"/>
              <a:defRPr/>
            </a:pPr>
            <a:r>
              <a:rPr lang="zh-CN" altLang="en-US" sz="1200" kern="0" dirty="0">
                <a:solidFill>
                  <a:prstClr val="white"/>
                </a:solidFill>
                <a:latin typeface="微软雅黑" pitchFamily="34" charset="-122"/>
                <a:ea typeface="微软雅黑" pitchFamily="34" charset="-122"/>
              </a:rPr>
              <a:t>不限次数的用于您个人</a:t>
            </a:r>
            <a:r>
              <a:rPr lang="en-US" altLang="zh-CN" sz="1200" kern="0" dirty="0">
                <a:solidFill>
                  <a:prstClr val="white"/>
                </a:solidFill>
                <a:latin typeface="微软雅黑" pitchFamily="34" charset="-122"/>
                <a:ea typeface="微软雅黑" pitchFamily="34" charset="-122"/>
              </a:rPr>
              <a:t>/</a:t>
            </a:r>
            <a:r>
              <a:rPr lang="zh-CN" altLang="en-US" sz="1200" kern="0" dirty="0">
                <a:solidFill>
                  <a:prstClr val="white"/>
                </a:solidFill>
                <a:latin typeface="微软雅黑" pitchFamily="34" charset="-122"/>
                <a:ea typeface="微软雅黑" pitchFamily="34" charset="-122"/>
              </a:rPr>
              <a:t>公司、企业的商业演示。</a:t>
            </a:r>
          </a:p>
          <a:p>
            <a:pPr fontAlgn="auto">
              <a:lnSpc>
                <a:spcPct val="150000"/>
              </a:lnSpc>
              <a:spcBef>
                <a:spcPts val="0"/>
              </a:spcBef>
              <a:spcAft>
                <a:spcPts val="0"/>
              </a:spcAft>
              <a:buClr>
                <a:srgbClr val="5B8CC1"/>
              </a:buClr>
              <a:buFont typeface="Wingdings" pitchFamily="2" charset="2"/>
              <a:buChar char="n"/>
              <a:defRPr/>
            </a:pPr>
            <a:r>
              <a:rPr lang="zh-CN" altLang="en-US" sz="1200" kern="0" dirty="0">
                <a:solidFill>
                  <a:prstClr val="white"/>
                </a:solidFill>
                <a:latin typeface="微软雅黑" pitchFamily="34" charset="-122"/>
                <a:ea typeface="微软雅黑" pitchFamily="34" charset="-122"/>
              </a:rPr>
              <a:t>拷贝模板中的内容用于其它幻灯片母版中使用。</a:t>
            </a:r>
          </a:p>
        </p:txBody>
      </p:sp>
      <p:sp>
        <p:nvSpPr>
          <p:cNvPr id="16" name="Rectangle 4"/>
          <p:cNvSpPr>
            <a:spLocks noChangeArrowheads="1"/>
          </p:cNvSpPr>
          <p:nvPr/>
        </p:nvSpPr>
        <p:spPr bwMode="auto">
          <a:xfrm>
            <a:off x="4572000" y="3097345"/>
            <a:ext cx="4103688" cy="1546671"/>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ct val="20000"/>
              </a:spcBef>
              <a:spcAft>
                <a:spcPts val="0"/>
              </a:spcAft>
              <a:buClr>
                <a:srgbClr val="5B8CC1"/>
              </a:buClr>
              <a:buFont typeface="Wingdings" pitchFamily="2" charset="2"/>
              <a:buNone/>
              <a:defRPr/>
            </a:pPr>
            <a:r>
              <a:rPr lang="zh-CN" altLang="en-US" sz="2000" b="1" kern="0" dirty="0">
                <a:solidFill>
                  <a:prstClr val="white"/>
                </a:solidFill>
                <a:latin typeface="微软雅黑" pitchFamily="34" charset="-122"/>
                <a:ea typeface="微软雅黑" pitchFamily="34" charset="-122"/>
              </a:rPr>
              <a:t>不可以在以下情况使用</a:t>
            </a:r>
            <a:endParaRPr lang="zh-CN" altLang="en-US" sz="1050" b="1" kern="0" dirty="0">
              <a:solidFill>
                <a:prstClr val="white"/>
              </a:solidFill>
              <a:latin typeface="微软雅黑" pitchFamily="34" charset="-122"/>
              <a:ea typeface="微软雅黑" pitchFamily="34" charset="-122"/>
            </a:endParaRPr>
          </a:p>
          <a:p>
            <a:pPr fontAlgn="auto">
              <a:lnSpc>
                <a:spcPct val="150000"/>
              </a:lnSpc>
              <a:spcBef>
                <a:spcPts val="0"/>
              </a:spcBef>
              <a:spcAft>
                <a:spcPts val="0"/>
              </a:spcAft>
              <a:buClr>
                <a:srgbClr val="5B8CC1"/>
              </a:buClr>
              <a:buFont typeface="Wingdings" pitchFamily="2" charset="2"/>
              <a:buChar char="n"/>
              <a:defRPr/>
            </a:pPr>
            <a:r>
              <a:rPr lang="zh-CN" altLang="en-US" sz="1200" kern="0" dirty="0">
                <a:solidFill>
                  <a:prstClr val="white"/>
                </a:solidFill>
                <a:latin typeface="微软雅黑" pitchFamily="34" charset="-122"/>
                <a:ea typeface="微软雅黑" pitchFamily="34" charset="-122"/>
              </a:rPr>
              <a:t>用于任何形式的在线付费下载。</a:t>
            </a:r>
          </a:p>
          <a:p>
            <a:pPr fontAlgn="auto">
              <a:lnSpc>
                <a:spcPct val="150000"/>
              </a:lnSpc>
              <a:spcBef>
                <a:spcPts val="0"/>
              </a:spcBef>
              <a:spcAft>
                <a:spcPts val="0"/>
              </a:spcAft>
              <a:buClr>
                <a:srgbClr val="5B8CC1"/>
              </a:buClr>
              <a:buFont typeface="Wingdings" pitchFamily="2" charset="2"/>
              <a:buChar char="n"/>
              <a:defRPr/>
            </a:pPr>
            <a:r>
              <a:rPr lang="zh-CN" altLang="en-US" sz="1200" kern="0" dirty="0">
                <a:solidFill>
                  <a:prstClr val="white"/>
                </a:solidFill>
                <a:latin typeface="微软雅黑" pitchFamily="34" charset="-122"/>
                <a:ea typeface="微软雅黑" pitchFamily="34" charset="-122"/>
              </a:rPr>
              <a:t>收集整理我们发布的免费资源后，刻录光碟销售。</a:t>
            </a:r>
            <a:endParaRPr lang="zh-CN" altLang="en-GB" sz="1200" kern="0" dirty="0">
              <a:solidFill>
                <a:prstClr val="white"/>
              </a:solidFill>
              <a:latin typeface="微软雅黑" pitchFamily="34" charset="-122"/>
              <a:ea typeface="微软雅黑" pitchFamily="34" charset="-122"/>
            </a:endParaRPr>
          </a:p>
        </p:txBody>
      </p:sp>
      <p:pic>
        <p:nvPicPr>
          <p:cNvPr id="17" name="Picture 10" descr="png-0644"/>
          <p:cNvPicPr>
            <a:picLocks noChangeAspect="1" noChangeArrowheads="1"/>
          </p:cNvPicPr>
          <p:nvPr/>
        </p:nvPicPr>
        <p:blipFill>
          <a:blip r:embed="rId20">
            <a:extLst>
              <a:ext uri="{28A0092B-C50C-407E-A947-70E740481C1C}">
                <a14:useLocalDpi xmlns:a14="http://schemas.microsoft.com/office/drawing/2010/main"/>
              </a:ext>
            </a:extLst>
          </a:blip>
          <a:srcRect/>
          <a:stretch>
            <a:fillRect/>
          </a:stretch>
        </p:blipFill>
        <p:spPr bwMode="auto">
          <a:xfrm>
            <a:off x="2915816" y="3097345"/>
            <a:ext cx="3937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1" descr="png-0652"/>
          <p:cNvPicPr>
            <a:picLocks noChangeAspect="1" noChangeArrowheads="1"/>
          </p:cNvPicPr>
          <p:nvPr/>
        </p:nvPicPr>
        <p:blipFill>
          <a:blip r:embed="rId21">
            <a:extLst>
              <a:ext uri="{28A0092B-C50C-407E-A947-70E740481C1C}">
                <a14:useLocalDpi xmlns:a14="http://schemas.microsoft.com/office/drawing/2010/main"/>
              </a:ext>
            </a:extLst>
          </a:blip>
          <a:srcRect/>
          <a:stretch>
            <a:fillRect/>
          </a:stretch>
        </p:blipFill>
        <p:spPr bwMode="auto">
          <a:xfrm>
            <a:off x="7234001" y="3097345"/>
            <a:ext cx="3937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518317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74"/>
  <p:tag name="KSO_WM_TAG_VERSION" val="1.0"/>
  <p:tag name="KSO_WM_SLIDE_ID" val="custom274_2"/>
  <p:tag name="KSO_WM_SLIDE_INDEX" val="2"/>
  <p:tag name="KSO_WM_SLIDE_ITEM_CNT" val="1"/>
  <p:tag name="KSO_WM_SLIDE_LAYOUT" val="a_f"/>
  <p:tag name="KSO_WM_SLIDE_LAYOUT_CNT" val="1_1"/>
  <p:tag name="KSO_WM_SLIDE_TYPE" val="text"/>
  <p:tag name="KSO_WM_BEAUTIFY_FLAG" val="#wm#"/>
  <p:tag name="KSO_WM_SLIDE_POSITION" val="84*125"/>
  <p:tag name="KSO_WM_SLIDE_SIZE" val="586*369"/>
</p:tagLst>
</file>

<file path=ppt/tags/tag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74"/>
  <p:tag name="KSO_WM_TAG_VERSION" val="1.0"/>
  <p:tag name="KSO_WM_SLIDE_ID" val="custom274_15"/>
  <p:tag name="KSO_WM_SLIDE_INDEX" val="15"/>
  <p:tag name="KSO_WM_SLIDE_ITEM_CNT" val="3"/>
  <p:tag name="KSO_WM_SLIDE_LAYOUT" val="a_l"/>
  <p:tag name="KSO_WM_SLIDE_LAYOUT_CNT" val="1_1"/>
  <p:tag name="KSO_WM_SLIDE_TYPE" val="text"/>
  <p:tag name="KSO_WM_BEAUTIFY_FLAG" val="#wm#"/>
  <p:tag name="KSO_WM_SLIDE_POSITION" val="203*169"/>
  <p:tag name="KSO_WM_SLIDE_SIZE" val="314*276"/>
  <p:tag name="KSO_WM_DIAGRAM_GROUP_CODE" val="l1-2"/>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a"/>
  <p:tag name="KSO_WM_UNIT_INDEX" val="1"/>
  <p:tag name="KSO_WM_UNIT_ID" val="custom498_15*a*1"/>
  <p:tag name="KSO_WM_UNIT_CLEAR" val="1"/>
  <p:tag name="KSO_WM_UNIT_LAYERLEVEL" val="1"/>
  <p:tag name="KSO_WM_UNIT_VALUE" val="19"/>
  <p:tag name="KSO_WM_UNIT_ISCONTENTSTITLE" val="0"/>
  <p:tag name="KSO_WM_UNIT_HIGHLIGHT" val="0"/>
  <p:tag name="KSO_WM_UNIT_COMPATIBLE" val="0"/>
  <p:tag name="KSO_WM_UNIT_PRESET_TEXT_INDEX" val="3"/>
  <p:tag name="KSO_WM_UNIT_PRESET_TEXT_LEN" val="17"/>
</p:tagLst>
</file>

<file path=ppt/tags/tag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l_i"/>
  <p:tag name="KSO_WM_UNIT_INDEX" val="1_1"/>
  <p:tag name="KSO_WM_UNIT_ID" val="custom498_15*l_i*1_1"/>
  <p:tag name="KSO_WM_UNIT_CLEAR" val="1"/>
  <p:tag name="KSO_WM_UNIT_LAYERLEVEL" val="1_1"/>
  <p:tag name="KSO_WM_DIAGRAM_GROUP_CODE" val="l1-2"/>
  <p:tag name="KSO_WM_UNIT_FILL_FORE_SCHEMECOLOR_INDEX" val="5"/>
  <p:tag name="KSO_WM_UNIT_FILL_TYPE" val="1"/>
  <p:tag name="KSO_WM_UNIT_TEXT_FILL_FORE_SCHEMECOLOR_INDEX" val="14"/>
  <p:tag name="KSO_WM_UNIT_TEXT_FILL_TYPE" val="1"/>
  <p:tag name="KSO_WM_UNIT_USESOURCEFORMAT_APPLY" val="0"/>
</p:tagLst>
</file>

<file path=ppt/tags/tag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l_i"/>
  <p:tag name="KSO_WM_UNIT_INDEX" val="1_2"/>
  <p:tag name="KSO_WM_UNIT_ID" val="custom498_15*l_i*1_2"/>
  <p:tag name="KSO_WM_UNIT_CLEAR" val="1"/>
  <p:tag name="KSO_WM_UNIT_LAYERLEVEL" val="1_1"/>
  <p:tag name="KSO_WM_DIAGRAM_GROUP_CODE" val="l1-2"/>
  <p:tag name="KSO_WM_UNIT_FILL_FORE_SCHEMECOLOR_INDEX" val="6"/>
  <p:tag name="KSO_WM_UNIT_FILL_TYPE" val="1"/>
  <p:tag name="KSO_WM_UNIT_TEXT_FILL_FORE_SCHEMECOLOR_INDEX" val="14"/>
  <p:tag name="KSO_WM_UNIT_TEXT_FILL_TYPE" val="1"/>
  <p:tag name="KSO_WM_UNIT_USESOURCEFORMAT_APPLY" val="0"/>
</p:tagLst>
</file>

<file path=ppt/tags/tag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l_i"/>
  <p:tag name="KSO_WM_UNIT_INDEX" val="1_3"/>
  <p:tag name="KSO_WM_UNIT_ID" val="custom498_15*l_i*1_3"/>
  <p:tag name="KSO_WM_UNIT_CLEAR" val="1"/>
  <p:tag name="KSO_WM_UNIT_LAYERLEVEL" val="1_1"/>
  <p:tag name="KSO_WM_DIAGRAM_GROUP_CODE" val="l1-2"/>
  <p:tag name="KSO_WM_UNIT_FILL_FORE_SCHEMECOLOR_INDEX" val="5"/>
  <p:tag name="KSO_WM_UNIT_FILL_TYPE" val="1"/>
  <p:tag name="KSO_WM_UNIT_TEXT_FILL_FORE_SCHEMECOLOR_INDEX" val="14"/>
  <p:tag name="KSO_WM_UNIT_TEXT_FILL_TYPE" val="1"/>
  <p:tag name="KSO_WM_UNIT_USESOURCEFORMAT_APPLY" val="0"/>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l_h_f"/>
  <p:tag name="KSO_WM_UNIT_INDEX" val="1_1_1"/>
  <p:tag name="KSO_WM_UNIT_ID" val="custom498_15*l_h_f*1_1_1"/>
  <p:tag name="KSO_WM_UNIT_CLEAR" val="1"/>
  <p:tag name="KSO_WM_UNIT_LAYERLEVEL" val="1_1_1"/>
  <p:tag name="KSO_WM_UNIT_VALUE" val="18"/>
  <p:tag name="KSO_WM_UNIT_HIGHLIGHT" val="0"/>
  <p:tag name="KSO_WM_UNIT_COMPATIBLE" val="0"/>
  <p:tag name="KSO_WM_UNIT_PRESET_TEXT_INDEX" val="3"/>
  <p:tag name="KSO_WM_UNIT_PRESET_TEXT_LEN" val="12"/>
  <p:tag name="KSO_WM_DIAGRAM_GROUP_CODE" val="l1-2"/>
  <p:tag name="KSO_WM_UNIT_TEXT_FILL_FORE_SCHEMECOLOR_INDEX" val="13"/>
  <p:tag name="KSO_WM_UNIT_TEXT_FILL_TYPE" val="1"/>
  <p:tag name="KSO_WM_UNIT_USESOURCEFORMAT_APPLY" val="0"/>
</p:tagLst>
</file>

<file path=ppt/tags/tag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l_h_f"/>
  <p:tag name="KSO_WM_UNIT_INDEX" val="1_2_1"/>
  <p:tag name="KSO_WM_UNIT_ID" val="custom498_15*l_h_f*1_2_1"/>
  <p:tag name="KSO_WM_UNIT_CLEAR" val="1"/>
  <p:tag name="KSO_WM_UNIT_LAYERLEVEL" val="1_1_1"/>
  <p:tag name="KSO_WM_UNIT_VALUE" val="18"/>
  <p:tag name="KSO_WM_UNIT_HIGHLIGHT" val="0"/>
  <p:tag name="KSO_WM_UNIT_COMPATIBLE" val="0"/>
  <p:tag name="KSO_WM_UNIT_PRESET_TEXT_INDEX" val="3"/>
  <p:tag name="KSO_WM_UNIT_PRESET_TEXT_LEN" val="12"/>
  <p:tag name="KSO_WM_DIAGRAM_GROUP_CODE" val="l1-2"/>
  <p:tag name="KSO_WM_UNIT_TEXT_FILL_FORE_SCHEMECOLOR_INDEX" val="13"/>
  <p:tag name="KSO_WM_UNIT_TEXT_FILL_TYPE" val="1"/>
  <p:tag name="KSO_WM_UNIT_USESOURCEFORMAT_APPLY" val="0"/>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l_h_f"/>
  <p:tag name="KSO_WM_UNIT_INDEX" val="1_3_1"/>
  <p:tag name="KSO_WM_UNIT_ID" val="custom498_15*l_h_f*1_3_1"/>
  <p:tag name="KSO_WM_UNIT_CLEAR" val="1"/>
  <p:tag name="KSO_WM_UNIT_LAYERLEVEL" val="1_1_1"/>
  <p:tag name="KSO_WM_UNIT_VALUE" val="18"/>
  <p:tag name="KSO_WM_UNIT_HIGHLIGHT" val="0"/>
  <p:tag name="KSO_WM_UNIT_COMPATIBLE" val="0"/>
  <p:tag name="KSO_WM_UNIT_PRESET_TEXT_INDEX" val="3"/>
  <p:tag name="KSO_WM_UNIT_PRESET_TEXT_LEN" val="12"/>
  <p:tag name="KSO_WM_DIAGRAM_GROUP_CODE" val="l1-2"/>
  <p:tag name="KSO_WM_UNIT_TEXT_FILL_FORE_SCHEMECOLOR_INDEX" val="13"/>
  <p:tag name="KSO_WM_UNIT_TEXT_FILL_TYPE" val="1"/>
  <p:tag name="KSO_WM_UNIT_USESOURCEFORMAT_APPLY" val="0"/>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1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74"/>
  <p:tag name="KSO_WM_TAG_VERSION" val="1.0"/>
  <p:tag name="KSO_WM_SLIDE_ID" val="custom274_2"/>
  <p:tag name="KSO_WM_SLIDE_INDEX" val="2"/>
  <p:tag name="KSO_WM_SLIDE_ITEM_CNT" val="1"/>
  <p:tag name="KSO_WM_SLIDE_LAYOUT" val="a_f"/>
  <p:tag name="KSO_WM_SLIDE_LAYOUT_CNT" val="1_1"/>
  <p:tag name="KSO_WM_SLIDE_TYPE" val="text"/>
  <p:tag name="KSO_WM_BEAUTIFY_FLAG" val="#wm#"/>
  <p:tag name="KSO_WM_SLIDE_POSITION" val="84*125"/>
  <p:tag name="KSO_WM_SLIDE_SIZE" val="586*369"/>
</p:tagLst>
</file>

<file path=ppt/tags/tag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f"/>
  <p:tag name="KSO_WM_UNIT_INDEX" val="1"/>
  <p:tag name="KSO_WM_UNIT_ID" val="custom498_2*f*1"/>
  <p:tag name="KSO_WM_UNIT_CLEAR" val="1"/>
  <p:tag name="KSO_WM_UNIT_LAYERLEVEL" val="1"/>
  <p:tag name="KSO_WM_UNIT_VALUE" val="207"/>
  <p:tag name="KSO_WM_UNIT_HIGHLIGHT" val="0"/>
  <p:tag name="KSO_WM_UNIT_COMPATIBLE" val="0"/>
  <p:tag name="KSO_WM_UNIT_PRESET_TEXT_INDEX" val="5"/>
  <p:tag name="KSO_WM_UNIT_PRESET_TEXT_LEN" val="232"/>
</p:tagLst>
</file>

<file path=ppt/tags/tag1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74"/>
  <p:tag name="KSO_WM_TAG_VERSION" val="1.0"/>
  <p:tag name="KSO_WM_SLIDE_ID" val="custom274_2"/>
  <p:tag name="KSO_WM_SLIDE_INDEX" val="2"/>
  <p:tag name="KSO_WM_SLIDE_ITEM_CNT" val="1"/>
  <p:tag name="KSO_WM_SLIDE_LAYOUT" val="a_f"/>
  <p:tag name="KSO_WM_SLIDE_LAYOUT_CNT" val="1_1"/>
  <p:tag name="KSO_WM_SLIDE_TYPE" val="text"/>
  <p:tag name="KSO_WM_BEAUTIFY_FLAG" val="#wm#"/>
  <p:tag name="KSO_WM_SLIDE_POSITION" val="84*125"/>
  <p:tag name="KSO_WM_SLIDE_SIZE" val="586*369"/>
</p:tagLst>
</file>

<file path=ppt/tags/tag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a"/>
  <p:tag name="KSO_WM_UNIT_INDEX" val="1"/>
  <p:tag name="KSO_WM_UNIT_ID" val="custom498_2*a*1"/>
  <p:tag name="KSO_WM_UNIT_CLEAR" val="1"/>
  <p:tag name="KSO_WM_UNIT_LAYERLEVEL" val="1"/>
  <p:tag name="KSO_WM_UNIT_VALUE" val="20"/>
  <p:tag name="KSO_WM_UNIT_ISCONTENTSTITLE" val="0"/>
  <p:tag name="KSO_WM_UNIT_HIGHLIGHT" val="0"/>
  <p:tag name="KSO_WM_UNIT_COMPATIBLE" val="0"/>
  <p:tag name="KSO_WM_UNIT_PRESET_TEXT_INDEX" val="3"/>
  <p:tag name="KSO_WM_UNIT_PRESET_TEXT_LEN" val="17"/>
</p:tagLst>
</file>

<file path=ppt/tags/tag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f"/>
  <p:tag name="KSO_WM_UNIT_INDEX" val="1"/>
  <p:tag name="KSO_WM_UNIT_ID" val="custom498_2*f*1"/>
  <p:tag name="KSO_WM_UNIT_CLEAR" val="1"/>
  <p:tag name="KSO_WM_UNIT_LAYERLEVEL" val="1"/>
  <p:tag name="KSO_WM_UNIT_VALUE" val="207"/>
  <p:tag name="KSO_WM_UNIT_HIGHLIGHT" val="0"/>
  <p:tag name="KSO_WM_UNIT_COMPATIBLE" val="0"/>
  <p:tag name="KSO_WM_UNIT_PRESET_TEXT_INDEX" val="5"/>
  <p:tag name="KSO_WM_UNIT_PRESET_TEXT_LEN" val="232"/>
</p:tagLst>
</file>

<file path=ppt/tags/tag2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74"/>
  <p:tag name="KSO_WM_TAG_VERSION" val="1.0"/>
  <p:tag name="KSO_WM_SLIDE_ID" val="custom274_2"/>
  <p:tag name="KSO_WM_SLIDE_INDEX" val="2"/>
  <p:tag name="KSO_WM_SLIDE_ITEM_CNT" val="1"/>
  <p:tag name="KSO_WM_SLIDE_LAYOUT" val="a_f"/>
  <p:tag name="KSO_WM_SLIDE_LAYOUT_CNT" val="1_1"/>
  <p:tag name="KSO_WM_SLIDE_TYPE" val="text"/>
  <p:tag name="KSO_WM_BEAUTIFY_FLAG" val="#wm#"/>
  <p:tag name="KSO_WM_SLIDE_POSITION" val="84*125"/>
  <p:tag name="KSO_WM_SLIDE_SIZE" val="586*369"/>
</p:tagLst>
</file>

<file path=ppt/tags/tag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a"/>
  <p:tag name="KSO_WM_UNIT_INDEX" val="1"/>
  <p:tag name="KSO_WM_UNIT_ID" val="custom498_2*a*1"/>
  <p:tag name="KSO_WM_UNIT_CLEAR" val="1"/>
  <p:tag name="KSO_WM_UNIT_LAYERLEVEL" val="1"/>
  <p:tag name="KSO_WM_UNIT_VALUE" val="20"/>
  <p:tag name="KSO_WM_UNIT_ISCONTENTSTITLE" val="0"/>
  <p:tag name="KSO_WM_UNIT_HIGHLIGHT" val="0"/>
  <p:tag name="KSO_WM_UNIT_COMPATIBLE" val="0"/>
  <p:tag name="KSO_WM_UNIT_PRESET_TEXT_INDEX" val="3"/>
  <p:tag name="KSO_WM_UNIT_PRESET_TEXT_LEN" val="17"/>
</p:tagLst>
</file>

<file path=ppt/tags/tag2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f"/>
  <p:tag name="KSO_WM_UNIT_INDEX" val="1"/>
  <p:tag name="KSO_WM_UNIT_ID" val="custom498_2*f*1"/>
  <p:tag name="KSO_WM_UNIT_CLEAR" val="1"/>
  <p:tag name="KSO_WM_UNIT_LAYERLEVEL" val="1"/>
  <p:tag name="KSO_WM_UNIT_VALUE" val="207"/>
  <p:tag name="KSO_WM_UNIT_HIGHLIGHT" val="0"/>
  <p:tag name="KSO_WM_UNIT_COMPATIBLE" val="0"/>
  <p:tag name="KSO_WM_UNIT_PRESET_TEXT_INDEX" val="5"/>
  <p:tag name="KSO_WM_UNIT_PRESET_TEXT_LEN" val="232"/>
</p:tagLst>
</file>

<file path=ppt/tags/tag2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74"/>
  <p:tag name="KSO_WM_TAG_VERSION" val="1.0"/>
  <p:tag name="KSO_WM_SLIDE_ID" val="custom274_2"/>
  <p:tag name="KSO_WM_SLIDE_INDEX" val="2"/>
  <p:tag name="KSO_WM_SLIDE_ITEM_CNT" val="1"/>
  <p:tag name="KSO_WM_SLIDE_LAYOUT" val="a_f"/>
  <p:tag name="KSO_WM_SLIDE_LAYOUT_CNT" val="1_1"/>
  <p:tag name="KSO_WM_SLIDE_TYPE" val="text"/>
  <p:tag name="KSO_WM_BEAUTIFY_FLAG" val="#wm#"/>
  <p:tag name="KSO_WM_SLIDE_POSITION" val="84*125"/>
  <p:tag name="KSO_WM_SLIDE_SIZE" val="586*369"/>
</p:tagLst>
</file>

<file path=ppt/tags/tag2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a"/>
  <p:tag name="KSO_WM_UNIT_INDEX" val="1"/>
  <p:tag name="KSO_WM_UNIT_ID" val="custom498_2*a*1"/>
  <p:tag name="KSO_WM_UNIT_CLEAR" val="1"/>
  <p:tag name="KSO_WM_UNIT_LAYERLEVEL" val="1"/>
  <p:tag name="KSO_WM_UNIT_VALUE" val="20"/>
  <p:tag name="KSO_WM_UNIT_ISCONTENTSTITLE" val="0"/>
  <p:tag name="KSO_WM_UNIT_HIGHLIGHT" val="0"/>
  <p:tag name="KSO_WM_UNIT_COMPATIBLE" val="0"/>
  <p:tag name="KSO_WM_UNIT_PRESET_TEXT_INDEX" val="3"/>
  <p:tag name="KSO_WM_UNIT_PRESET_TEXT_LEN" val="17"/>
</p:tagLst>
</file>

<file path=ppt/tags/tag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f"/>
  <p:tag name="KSO_WM_UNIT_INDEX" val="1"/>
  <p:tag name="KSO_WM_UNIT_ID" val="custom498_2*f*1"/>
  <p:tag name="KSO_WM_UNIT_CLEAR" val="1"/>
  <p:tag name="KSO_WM_UNIT_LAYERLEVEL" val="1"/>
  <p:tag name="KSO_WM_UNIT_VALUE" val="207"/>
  <p:tag name="KSO_WM_UNIT_HIGHLIGHT" val="0"/>
  <p:tag name="KSO_WM_UNIT_COMPATIBLE" val="0"/>
  <p:tag name="KSO_WM_UNIT_PRESET_TEXT_INDEX" val="5"/>
  <p:tag name="KSO_WM_UNIT_PRESET_TEXT_LEN" val="232"/>
</p:tagLst>
</file>

<file path=ppt/tags/tag2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74"/>
  <p:tag name="KSO_WM_TAG_VERSION" val="1.0"/>
  <p:tag name="KSO_WM_SLIDE_ID" val="custom274_2"/>
  <p:tag name="KSO_WM_SLIDE_INDEX" val="2"/>
  <p:tag name="KSO_WM_SLIDE_ITEM_CNT" val="1"/>
  <p:tag name="KSO_WM_SLIDE_LAYOUT" val="a_f"/>
  <p:tag name="KSO_WM_SLIDE_LAYOUT_CNT" val="1_1"/>
  <p:tag name="KSO_WM_SLIDE_TYPE" val="text"/>
  <p:tag name="KSO_WM_BEAUTIFY_FLAG" val="#wm#"/>
  <p:tag name="KSO_WM_SLIDE_POSITION" val="84*125"/>
  <p:tag name="KSO_WM_SLIDE_SIZE" val="586*369"/>
</p:tagLst>
</file>

<file path=ppt/tags/tag2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a"/>
  <p:tag name="KSO_WM_UNIT_INDEX" val="1"/>
  <p:tag name="KSO_WM_UNIT_ID" val="custom498_2*a*1"/>
  <p:tag name="KSO_WM_UNIT_CLEAR" val="1"/>
  <p:tag name="KSO_WM_UNIT_LAYERLEVEL" val="1"/>
  <p:tag name="KSO_WM_UNIT_VALUE" val="20"/>
  <p:tag name="KSO_WM_UNIT_ISCONTENTSTITLE" val="0"/>
  <p:tag name="KSO_WM_UNIT_HIGHLIGHT" val="0"/>
  <p:tag name="KSO_WM_UNIT_COMPATIBLE" val="0"/>
  <p:tag name="KSO_WM_UNIT_PRESET_TEXT_INDEX" val="3"/>
  <p:tag name="KSO_WM_UNIT_PRESET_TEXT_LEN" val="17"/>
</p:tagLst>
</file>

<file path=ppt/tags/tag2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f"/>
  <p:tag name="KSO_WM_UNIT_INDEX" val="1"/>
  <p:tag name="KSO_WM_UNIT_ID" val="custom498_2*f*1"/>
  <p:tag name="KSO_WM_UNIT_CLEAR" val="1"/>
  <p:tag name="KSO_WM_UNIT_LAYERLEVEL" val="1"/>
  <p:tag name="KSO_WM_UNIT_VALUE" val="207"/>
  <p:tag name="KSO_WM_UNIT_HIGHLIGHT" val="0"/>
  <p:tag name="KSO_WM_UNIT_COMPATIBLE" val="0"/>
  <p:tag name="KSO_WM_UNIT_PRESET_TEXT_INDEX" val="5"/>
  <p:tag name="KSO_WM_UNIT_PRESET_TEXT_LEN" val="232"/>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3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3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3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74"/>
  <p:tag name="KSO_WM_TAG_VERSION" val="1.0"/>
  <p:tag name="KSO_WM_SLIDE_ID" val="custom274_22"/>
  <p:tag name="KSO_WM_SLIDE_INDEX" val="22"/>
  <p:tag name="KSO_WM_SLIDE_ITEM_CNT" val="4"/>
  <p:tag name="KSO_WM_SLIDE_LAYOUT" val="a_q"/>
  <p:tag name="KSO_WM_SLIDE_LAYOUT_CNT" val="1_1"/>
  <p:tag name="KSO_WM_SLIDE_TYPE" val="text"/>
  <p:tag name="KSO_WM_BEAUTIFY_FLAG" val="#wm#"/>
  <p:tag name="KSO_WM_SLIDE_POSITION" val="73*168"/>
  <p:tag name="KSO_WM_SLIDE_SIZE" val="585*245"/>
  <p:tag name="KSO_WM_DIAGRAM_GROUP_CODE" val="q1-1"/>
</p:tagLst>
</file>

<file path=ppt/tags/tag3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q_i"/>
  <p:tag name="KSO_WM_UNIT_INDEX" val="1_1"/>
  <p:tag name="KSO_WM_UNIT_ID" val="custom498_22*q_i*1_1"/>
  <p:tag name="KSO_WM_UNIT_CLEAR" val="1"/>
  <p:tag name="KSO_WM_UNIT_LAYERLEVEL" val="1_1"/>
  <p:tag name="KSO_WM_DIAGRAM_GROUP_CODE" val="q1-1"/>
  <p:tag name="KSO_WM_UNIT_LINE_FORE_SCHEMECOLOR_INDEX" val="5"/>
  <p:tag name="KSO_WM_UNIT_LINE_FILL_TYPE" val="2"/>
  <p:tag name="KSO_WM_UNIT_TEXT_FILL_FORE_SCHEMECOLOR_INDEX" val="13"/>
  <p:tag name="KSO_WM_UNIT_TEXT_FILL_TYPE" val="1"/>
  <p:tag name="KSO_WM_UNIT_USESOURCEFORMAT_APPLY" val="1"/>
</p:tagLst>
</file>

<file path=ppt/tags/tag3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q_i"/>
  <p:tag name="KSO_WM_UNIT_INDEX" val="1_2"/>
  <p:tag name="KSO_WM_UNIT_ID" val="custom498_22*q_i*1_2"/>
  <p:tag name="KSO_WM_UNIT_CLEAR" val="1"/>
  <p:tag name="KSO_WM_UNIT_LAYERLEVEL" val="1_1"/>
  <p:tag name="KSO_WM_DIAGRAM_GROUP_CODE" val="q1-1"/>
  <p:tag name="KSO_WM_UNIT_FILL_FORE_SCHEMECOLOR_INDEX" val="5"/>
  <p:tag name="KSO_WM_UNIT_FILL_TYPE" val="1"/>
  <p:tag name="KSO_WM_UNIT_TEXT_FILL_FORE_SCHEMECOLOR_INDEX" val="13"/>
  <p:tag name="KSO_WM_UNIT_TEXT_FILL_TYPE" val="1"/>
  <p:tag name="KSO_WM_UNIT_USESOURCEFORMAT_APPLY" val="1"/>
</p:tagLst>
</file>

<file path=ppt/tags/tag3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q_i"/>
  <p:tag name="KSO_WM_UNIT_INDEX" val="1_3"/>
  <p:tag name="KSO_WM_UNIT_ID" val="custom498_22*q_i*1_3"/>
  <p:tag name="KSO_WM_UNIT_CLEAR" val="1"/>
  <p:tag name="KSO_WM_UNIT_LAYERLEVEL" val="1_1"/>
  <p:tag name="KSO_WM_DIAGRAM_GROUP_CODE" val="q1-1"/>
  <p:tag name="KSO_WM_UNIT_FILL_FORE_SCHEMECOLOR_INDEX" val="5"/>
  <p:tag name="KSO_WM_UNIT_FILL_TYPE" val="1"/>
  <p:tag name="KSO_WM_UNIT_TEXT_FILL_FORE_SCHEMECOLOR_INDEX" val="13"/>
  <p:tag name="KSO_WM_UNIT_TEXT_FILL_TYPE" val="1"/>
  <p:tag name="KSO_WM_UNIT_USESOURCEFORMAT_APPLY" val="1"/>
</p:tagLst>
</file>

<file path=ppt/tags/tag3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q_i"/>
  <p:tag name="KSO_WM_UNIT_INDEX" val="1_4"/>
  <p:tag name="KSO_WM_UNIT_ID" val="custom498_22*q_i*1_4"/>
  <p:tag name="KSO_WM_UNIT_CLEAR" val="1"/>
  <p:tag name="KSO_WM_UNIT_LAYERLEVEL" val="1_1"/>
  <p:tag name="KSO_WM_DIAGRAM_GROUP_CODE" val="q1-1"/>
  <p:tag name="KSO_WM_UNIT_FILL_FORE_SCHEMECOLOR_INDEX" val="5"/>
  <p:tag name="KSO_WM_UNIT_FILL_TYPE" val="1"/>
  <p:tag name="KSO_WM_UNIT_TEXT_FILL_FORE_SCHEMECOLOR_INDEX" val="13"/>
  <p:tag name="KSO_WM_UNIT_TEXT_FILL_TYPE" val="1"/>
  <p:tag name="KSO_WM_UNIT_USESOURCEFORMAT_APPLY" val="1"/>
</p:tagLst>
</file>

<file path=ppt/tags/tag3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q_i"/>
  <p:tag name="KSO_WM_UNIT_INDEX" val="1_5"/>
  <p:tag name="KSO_WM_UNIT_ID" val="custom498_22*q_i*1_5"/>
  <p:tag name="KSO_WM_UNIT_CLEAR" val="1"/>
  <p:tag name="KSO_WM_UNIT_LAYERLEVEL" val="1_1"/>
  <p:tag name="KSO_WM_DIAGRAM_GROUP_CODE" val="q1-1"/>
  <p:tag name="KSO_WM_UNIT_FILL_FORE_SCHEMECOLOR_INDEX" val="5"/>
  <p:tag name="KSO_WM_UNIT_FILL_TYPE" val="1"/>
  <p:tag name="KSO_WM_UNIT_TEXT_FILL_FORE_SCHEMECOLOR_INDEX" val="13"/>
  <p:tag name="KSO_WM_UNIT_TEXT_FILL_TYPE" val="1"/>
  <p:tag name="KSO_WM_UNIT_USESOURCEFORMAT_APPLY" val="1"/>
</p:tagLst>
</file>

<file path=ppt/tags/tag3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q_h_f"/>
  <p:tag name="KSO_WM_UNIT_INDEX" val="1_2_1"/>
  <p:tag name="KSO_WM_UNIT_ID" val="custom498_22*q_h_f*1_2_1"/>
  <p:tag name="KSO_WM_UNIT_CLEAR" val="1"/>
  <p:tag name="KSO_WM_UNIT_LAYERLEVEL" val="1_1_1"/>
  <p:tag name="KSO_WM_UNIT_VALUE" val="36"/>
  <p:tag name="KSO_WM_UNIT_HIGHLIGHT" val="0"/>
  <p:tag name="KSO_WM_UNIT_COMPATIBLE" val="0"/>
  <p:tag name="KSO_WM_UNIT_PRESET_TEXT_INDEX" val="4"/>
  <p:tag name="KSO_WM_UNIT_PRESET_TEXT_LEN" val="26"/>
  <p:tag name="KSO_WM_DIAGRAM_GROUP_CODE" val="q1-1"/>
  <p:tag name="KSO_WM_UNIT_TEXT_FILL_FORE_SCHEMECOLOR_INDEX" val="13"/>
  <p:tag name="KSO_WM_UNIT_TEXT_FILL_TYPE" val="1"/>
  <p:tag name="KSO_WM_UNIT_USESOURCEFORMAT_APPLY" val="1"/>
</p:tagLst>
</file>

<file path=ppt/tags/tag4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q_h_f"/>
  <p:tag name="KSO_WM_UNIT_INDEX" val="1_3_1"/>
  <p:tag name="KSO_WM_UNIT_ID" val="custom498_22*q_h_f*1_3_1"/>
  <p:tag name="KSO_WM_UNIT_CLEAR" val="1"/>
  <p:tag name="KSO_WM_UNIT_LAYERLEVEL" val="1_1_1"/>
  <p:tag name="KSO_WM_UNIT_VALUE" val="36"/>
  <p:tag name="KSO_WM_UNIT_HIGHLIGHT" val="0"/>
  <p:tag name="KSO_WM_UNIT_COMPATIBLE" val="0"/>
  <p:tag name="KSO_WM_UNIT_PRESET_TEXT_INDEX" val="4"/>
  <p:tag name="KSO_WM_UNIT_PRESET_TEXT_LEN" val="26"/>
  <p:tag name="KSO_WM_DIAGRAM_GROUP_CODE" val="q1-1"/>
  <p:tag name="KSO_WM_UNIT_TEXT_FILL_FORE_SCHEMECOLOR_INDEX" val="13"/>
  <p:tag name="KSO_WM_UNIT_TEXT_FILL_TYPE" val="1"/>
  <p:tag name="KSO_WM_UNIT_USESOURCEFORMAT_APPLY" val="1"/>
</p:tagLst>
</file>

<file path=ppt/tags/tag4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q_h_f"/>
  <p:tag name="KSO_WM_UNIT_INDEX" val="1_4_1"/>
  <p:tag name="KSO_WM_UNIT_ID" val="custom498_22*q_h_f*1_4_1"/>
  <p:tag name="KSO_WM_UNIT_CLEAR" val="1"/>
  <p:tag name="KSO_WM_UNIT_LAYERLEVEL" val="1_1_1"/>
  <p:tag name="KSO_WM_UNIT_VALUE" val="36"/>
  <p:tag name="KSO_WM_UNIT_HIGHLIGHT" val="0"/>
  <p:tag name="KSO_WM_UNIT_COMPATIBLE" val="0"/>
  <p:tag name="KSO_WM_UNIT_PRESET_TEXT_INDEX" val="4"/>
  <p:tag name="KSO_WM_UNIT_PRESET_TEXT_LEN" val="26"/>
  <p:tag name="KSO_WM_DIAGRAM_GROUP_CODE" val="q1-1"/>
  <p:tag name="KSO_WM_UNIT_TEXT_FILL_FORE_SCHEMECOLOR_INDEX" val="13"/>
  <p:tag name="KSO_WM_UNIT_TEXT_FILL_TYPE" val="1"/>
  <p:tag name="KSO_WM_UNIT_USESOURCEFORMAT_APPLY" val="1"/>
</p:tagLst>
</file>

<file path=ppt/tags/tag4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74"/>
  <p:tag name="KSO_WM_UNIT_TYPE" val="q_h_f"/>
  <p:tag name="KSO_WM_UNIT_INDEX" val="1_1_1"/>
  <p:tag name="KSO_WM_UNIT_ID" val="custom498_22*q_h_f*1_1_1"/>
  <p:tag name="KSO_WM_UNIT_CLEAR" val="1"/>
  <p:tag name="KSO_WM_UNIT_LAYERLEVEL" val="1_1_1"/>
  <p:tag name="KSO_WM_UNIT_VALUE" val="36"/>
  <p:tag name="KSO_WM_UNIT_HIGHLIGHT" val="0"/>
  <p:tag name="KSO_WM_UNIT_COMPATIBLE" val="0"/>
  <p:tag name="KSO_WM_UNIT_PRESET_TEXT_INDEX" val="4"/>
  <p:tag name="KSO_WM_UNIT_PRESET_TEXT_LEN" val="26"/>
  <p:tag name="KSO_WM_DIAGRAM_GROUP_CODE" val="q1-1"/>
  <p:tag name="KSO_WM_UNIT_TEXT_FILL_FORE_SCHEMECOLOR_INDEX" val="13"/>
  <p:tag name="KSO_WM_UNIT_TEXT_FILL_TYPE" val="1"/>
  <p:tag name="KSO_WM_UNIT_USESOURCEFORMAT_APPLY" val="1"/>
</p:tagLst>
</file>

<file path=ppt/tags/tag4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4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ags/tag4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74"/>
</p:tagLst>
</file>

<file path=ppt/theme/theme1.xml><?xml version="1.0" encoding="utf-8"?>
<a:theme xmlns:a="http://schemas.openxmlformats.org/drawingml/2006/main" name="第一PPT模板网-WWW.1PPT.COM">
  <a:themeElements>
    <a:clrScheme name="让PPT飞起来丨pptshare.qzone.qq.com 4">
      <a:dk1>
        <a:srgbClr val="000000"/>
      </a:dk1>
      <a:lt1>
        <a:srgbClr val="FFFFFF"/>
      </a:lt1>
      <a:dk2>
        <a:srgbClr val="FFFFFF"/>
      </a:dk2>
      <a:lt2>
        <a:srgbClr val="B2B2B2"/>
      </a:lt2>
      <a:accent1>
        <a:srgbClr val="3399FF"/>
      </a:accent1>
      <a:accent2>
        <a:srgbClr val="0875F8"/>
      </a:accent2>
      <a:accent3>
        <a:srgbClr val="FFFFFF"/>
      </a:accent3>
      <a:accent4>
        <a:srgbClr val="000000"/>
      </a:accent4>
      <a:accent5>
        <a:srgbClr val="ADCAFF"/>
      </a:accent5>
      <a:accent6>
        <a:srgbClr val="0669E1"/>
      </a:accent6>
      <a:hlink>
        <a:srgbClr val="0E58C4"/>
      </a:hlink>
      <a:folHlink>
        <a:srgbClr val="B2B2B2"/>
      </a:folHlink>
    </a:clrScheme>
    <a:fontScheme name="让PPT飞起来丨pptshare.qzone.qq.com">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135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2000" b="1" i="0" u="none" strike="noStrike" cap="none" normalizeH="0" baseline="0" smtClean="0">
            <a:ln>
              <a:noFill/>
            </a:ln>
            <a:solidFill>
              <a:schemeClr val="tx1"/>
            </a:solidFill>
            <a:effectLst/>
            <a:latin typeface="Arial"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135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2000" b="1" i="0" u="none" strike="noStrike" cap="none" normalizeH="0" baseline="0" smtClean="0">
            <a:ln>
              <a:noFill/>
            </a:ln>
            <a:solidFill>
              <a:schemeClr val="tx1"/>
            </a:solidFill>
            <a:effectLst/>
            <a:latin typeface="Arial" pitchFamily="34" charset="0"/>
            <a:ea typeface="微软雅黑" pitchFamily="34" charset="-122"/>
          </a:defRPr>
        </a:defPPr>
      </a:lstStyle>
    </a:lnDef>
  </a:objectDefaults>
  <a:extraClrSchemeLst>
    <a:extraClrScheme>
      <a:clrScheme name="让PPT飞起来丨pptshare.qzone.qq.com 1">
        <a:dk1>
          <a:srgbClr val="000000"/>
        </a:dk1>
        <a:lt1>
          <a:srgbClr val="FFFFFF"/>
        </a:lt1>
        <a:dk2>
          <a:srgbClr val="FFFFFF"/>
        </a:dk2>
        <a:lt2>
          <a:srgbClr val="B2B2B2"/>
        </a:lt2>
        <a:accent1>
          <a:srgbClr val="E20000"/>
        </a:accent1>
        <a:accent2>
          <a:srgbClr val="CC0000"/>
        </a:accent2>
        <a:accent3>
          <a:srgbClr val="FFFFFF"/>
        </a:accent3>
        <a:accent4>
          <a:srgbClr val="000000"/>
        </a:accent4>
        <a:accent5>
          <a:srgbClr val="EEAAAA"/>
        </a:accent5>
        <a:accent6>
          <a:srgbClr val="B90000"/>
        </a:accent6>
        <a:hlink>
          <a:srgbClr val="800000"/>
        </a:hlink>
        <a:folHlink>
          <a:srgbClr val="FFCC00"/>
        </a:folHlink>
      </a:clrScheme>
      <a:clrMap bg1="lt1" tx1="dk1" bg2="lt2" tx2="dk2" accent1="accent1" accent2="accent2" accent3="accent3" accent4="accent4" accent5="accent5" accent6="accent6" hlink="hlink" folHlink="folHlink"/>
    </a:extraClrScheme>
    <a:extraClrScheme>
      <a:clrScheme name="让PPT飞起来丨pptshare.qzone.qq.com 2">
        <a:dk1>
          <a:srgbClr val="000000"/>
        </a:dk1>
        <a:lt1>
          <a:srgbClr val="FFFFFF"/>
        </a:lt1>
        <a:dk2>
          <a:srgbClr val="FFFFFF"/>
        </a:dk2>
        <a:lt2>
          <a:srgbClr val="B2B2B2"/>
        </a:lt2>
        <a:accent1>
          <a:srgbClr val="E20000"/>
        </a:accent1>
        <a:accent2>
          <a:srgbClr val="CC0000"/>
        </a:accent2>
        <a:accent3>
          <a:srgbClr val="FFFFFF"/>
        </a:accent3>
        <a:accent4>
          <a:srgbClr val="000000"/>
        </a:accent4>
        <a:accent5>
          <a:srgbClr val="EEAAAA"/>
        </a:accent5>
        <a:accent6>
          <a:srgbClr val="B90000"/>
        </a:accent6>
        <a:hlink>
          <a:srgbClr val="800000"/>
        </a:hlink>
        <a:folHlink>
          <a:srgbClr val="FFCC00"/>
        </a:folHlink>
      </a:clrScheme>
      <a:clrMap bg1="lt1" tx1="dk1" bg2="lt2" tx2="dk2" accent1="accent1" accent2="accent2" accent3="accent3" accent4="accent4" accent5="accent5" accent6="accent6" hlink="hlink" folHlink="folHlink"/>
    </a:extraClrScheme>
    <a:extraClrScheme>
      <a:clrScheme name="让PPT飞起来丨pptshare.qzone.qq.com 3">
        <a:dk1>
          <a:srgbClr val="000000"/>
        </a:dk1>
        <a:lt1>
          <a:srgbClr val="FFFFFF"/>
        </a:lt1>
        <a:dk2>
          <a:srgbClr val="FFFFFF"/>
        </a:dk2>
        <a:lt2>
          <a:srgbClr val="B2B2B2"/>
        </a:lt2>
        <a:accent1>
          <a:srgbClr val="3399FF"/>
        </a:accent1>
        <a:accent2>
          <a:srgbClr val="0875F8"/>
        </a:accent2>
        <a:accent3>
          <a:srgbClr val="FFFFFF"/>
        </a:accent3>
        <a:accent4>
          <a:srgbClr val="000000"/>
        </a:accent4>
        <a:accent5>
          <a:srgbClr val="ADCAFF"/>
        </a:accent5>
        <a:accent6>
          <a:srgbClr val="0669E1"/>
        </a:accent6>
        <a:hlink>
          <a:srgbClr val="B2B2B2"/>
        </a:hlink>
        <a:folHlink>
          <a:srgbClr val="5F5F5F"/>
        </a:folHlink>
      </a:clrScheme>
      <a:clrMap bg1="lt1" tx1="dk1" bg2="lt2" tx2="dk2" accent1="accent1" accent2="accent2" accent3="accent3" accent4="accent4" accent5="accent5" accent6="accent6" hlink="hlink" folHlink="folHlink"/>
    </a:extraClrScheme>
    <a:extraClrScheme>
      <a:clrScheme name="让PPT飞起来丨pptshare.qzone.qq.com 4">
        <a:dk1>
          <a:srgbClr val="000000"/>
        </a:dk1>
        <a:lt1>
          <a:srgbClr val="FFFFFF"/>
        </a:lt1>
        <a:dk2>
          <a:srgbClr val="FFFFFF"/>
        </a:dk2>
        <a:lt2>
          <a:srgbClr val="B2B2B2"/>
        </a:lt2>
        <a:accent1>
          <a:srgbClr val="3399FF"/>
        </a:accent1>
        <a:accent2>
          <a:srgbClr val="0875F8"/>
        </a:accent2>
        <a:accent3>
          <a:srgbClr val="FFFFFF"/>
        </a:accent3>
        <a:accent4>
          <a:srgbClr val="000000"/>
        </a:accent4>
        <a:accent5>
          <a:srgbClr val="ADCAFF"/>
        </a:accent5>
        <a:accent6>
          <a:srgbClr val="0669E1"/>
        </a:accent6>
        <a:hlink>
          <a:srgbClr val="0E58C4"/>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主题51</Template>
  <TotalTime>0</TotalTime>
  <Words>2452</Words>
  <Application>Microsoft Office PowerPoint</Application>
  <PresentationFormat>全屏显示(4:3)</PresentationFormat>
  <Paragraphs>109</Paragraphs>
  <Slides>22</Slides>
  <Notes>9</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22</vt:i4>
      </vt:variant>
    </vt:vector>
  </HeadingPairs>
  <TitlesOfParts>
    <vt:vector size="35" baseType="lpstr">
      <vt:lpstr>Arial</vt:lpstr>
      <vt:lpstr>宋体</vt:lpstr>
      <vt:lpstr>Wingdings</vt:lpstr>
      <vt:lpstr>微软雅黑</vt:lpstr>
      <vt:lpstr>Arial Unicode MS</vt:lpstr>
      <vt:lpstr>Calibri</vt:lpstr>
      <vt:lpstr>黑体</vt:lpstr>
      <vt:lpstr>隶书</vt:lpstr>
      <vt:lpstr>Times New Roman</vt:lpstr>
      <vt:lpstr>叶根友刀锋黑草</vt:lpstr>
      <vt:lpstr>Wingdings</vt:lpstr>
      <vt:lpstr>第一PPT模板网-WWW.1PPT.COM</vt:lpstr>
      <vt:lpstr>Office 主题</vt:lpstr>
      <vt:lpstr>PowerPoint 演示文稿</vt:lpstr>
      <vt:lpstr>弱国无外交</vt:lpstr>
      <vt:lpstr>PowerPoint 演示文稿</vt:lpstr>
      <vt:lpstr>可是曾经的我们，不是这样的。。。。</vt:lpstr>
      <vt:lpstr>PowerPoint 演示文稿</vt:lpstr>
      <vt:lpstr>探究一：中国梦的本质</vt:lpstr>
      <vt:lpstr>中国梦</vt:lpstr>
      <vt:lpstr>基本内涵之间的关系</vt:lpstr>
      <vt:lpstr>中国梦的本质是国家富强、民族振兴、人民幸福</vt:lpstr>
      <vt:lpstr>PowerPoint 演示文稿</vt:lpstr>
      <vt:lpstr>知识拓展：</vt:lpstr>
      <vt:lpstr>新时代中国共产党的历史使命</vt:lpstr>
      <vt:lpstr>党的初心和使命</vt:lpstr>
      <vt:lpstr>新时代中国共产党的使命</vt:lpstr>
      <vt:lpstr>伟大斗争</vt:lpstr>
      <vt:lpstr>伟大工程</vt:lpstr>
      <vt:lpstr>伟大事业</vt:lpstr>
      <vt:lpstr>PowerPoint 演示文稿</vt:lpstr>
      <vt:lpstr>分两步走建成社会主义现代化强国</vt:lpstr>
      <vt:lpstr>怎么做？要求</vt:lpstr>
      <vt:lpstr>对青年人的要求</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subject>第一PPT模板网-WWW.1PPT.COM</dc:subject>
  <dc:creator>第一PPT模板网-WWW.1PPT.COM</dc:creator>
  <cp:keywords>第一PPT模板网-WWW.1PPT.COM</cp:keywords>
  <cp:lastModifiedBy>123</cp:lastModifiedBy>
  <cp:revision>20</cp:revision>
  <dcterms:created xsi:type="dcterms:W3CDTF">2019-09-26T08:18:29Z</dcterms:created>
  <dcterms:modified xsi:type="dcterms:W3CDTF">2019-10-11T03:29:55Z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2052-10.1.0.7698</vt:lpwstr>
  </property>
</Properties>
</file>