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  <p:sldMasterId id="2147483732" r:id="rId9"/>
    <p:sldMasterId id="2147483744" r:id="rId10"/>
    <p:sldMasterId id="2147483756" r:id="rId11"/>
    <p:sldMasterId id="2147483768" r:id="rId12"/>
    <p:sldMasterId id="2147483780" r:id="rId13"/>
    <p:sldMasterId id="2147483792" r:id="rId14"/>
    <p:sldMasterId id="2147483804" r:id="rId15"/>
    <p:sldMasterId id="2147483816" r:id="rId16"/>
    <p:sldMasterId id="2147483828" r:id="rId17"/>
    <p:sldMasterId id="2147483840" r:id="rId18"/>
    <p:sldMasterId id="2147483852" r:id="rId19"/>
    <p:sldMasterId id="2147483864" r:id="rId20"/>
    <p:sldMasterId id="2147483876" r:id="rId21"/>
    <p:sldMasterId id="2147483888" r:id="rId22"/>
    <p:sldMasterId id="2147483900" r:id="rId23"/>
    <p:sldMasterId id="2147483912" r:id="rId24"/>
    <p:sldMasterId id="2147483924" r:id="rId25"/>
  </p:sldMasterIdLst>
  <p:notesMasterIdLst>
    <p:notesMasterId r:id="rId33"/>
  </p:notesMasterIdLst>
  <p:handoutMasterIdLst>
    <p:handoutMasterId r:id="rId118"/>
  </p:handoutMasterIdLst>
  <p:sldIdLst>
    <p:sldId id="257" r:id="rId26"/>
    <p:sldId id="470" r:id="rId27"/>
    <p:sldId id="335" r:id="rId28"/>
    <p:sldId id="336" r:id="rId29"/>
    <p:sldId id="337" r:id="rId30"/>
    <p:sldId id="342" r:id="rId31"/>
    <p:sldId id="348" r:id="rId32"/>
    <p:sldId id="350" r:id="rId34"/>
    <p:sldId id="376" r:id="rId35"/>
    <p:sldId id="378" r:id="rId36"/>
    <p:sldId id="379" r:id="rId37"/>
    <p:sldId id="380" r:id="rId38"/>
    <p:sldId id="469" r:id="rId39"/>
    <p:sldId id="474" r:id="rId40"/>
    <p:sldId id="369" r:id="rId41"/>
    <p:sldId id="370" r:id="rId42"/>
    <p:sldId id="371" r:id="rId43"/>
    <p:sldId id="372" r:id="rId44"/>
    <p:sldId id="475" r:id="rId45"/>
    <p:sldId id="387" r:id="rId46"/>
    <p:sldId id="407" r:id="rId47"/>
    <p:sldId id="424" r:id="rId48"/>
    <p:sldId id="477" r:id="rId49"/>
    <p:sldId id="404" r:id="rId50"/>
    <p:sldId id="425" r:id="rId51"/>
    <p:sldId id="480" r:id="rId52"/>
    <p:sldId id="412" r:id="rId53"/>
    <p:sldId id="481" r:id="rId54"/>
    <p:sldId id="413" r:id="rId55"/>
    <p:sldId id="416" r:id="rId56"/>
    <p:sldId id="482" r:id="rId57"/>
    <p:sldId id="483" r:id="rId58"/>
    <p:sldId id="487" r:id="rId59"/>
    <p:sldId id="489" r:id="rId60"/>
    <p:sldId id="488" r:id="rId61"/>
    <p:sldId id="486" r:id="rId62"/>
    <p:sldId id="491" r:id="rId63"/>
    <p:sldId id="550" r:id="rId64"/>
    <p:sldId id="568" r:id="rId65"/>
    <p:sldId id="569" r:id="rId66"/>
    <p:sldId id="554" r:id="rId67"/>
    <p:sldId id="557" r:id="rId68"/>
    <p:sldId id="556" r:id="rId69"/>
    <p:sldId id="558" r:id="rId70"/>
    <p:sldId id="559" r:id="rId71"/>
    <p:sldId id="561" r:id="rId72"/>
    <p:sldId id="560" r:id="rId73"/>
    <p:sldId id="562" r:id="rId74"/>
    <p:sldId id="563" r:id="rId75"/>
    <p:sldId id="564" r:id="rId76"/>
    <p:sldId id="565" r:id="rId77"/>
    <p:sldId id="609" r:id="rId78"/>
    <p:sldId id="620" r:id="rId79"/>
    <p:sldId id="622" r:id="rId80"/>
    <p:sldId id="621" r:id="rId81"/>
    <p:sldId id="623" r:id="rId82"/>
    <p:sldId id="625" r:id="rId83"/>
    <p:sldId id="626" r:id="rId84"/>
    <p:sldId id="629" r:id="rId85"/>
    <p:sldId id="627" r:id="rId86"/>
    <p:sldId id="630" r:id="rId87"/>
    <p:sldId id="549" r:id="rId88"/>
    <p:sldId id="421" r:id="rId89"/>
    <p:sldId id="610" r:id="rId90"/>
    <p:sldId id="611" r:id="rId91"/>
    <p:sldId id="433" r:id="rId92"/>
    <p:sldId id="566" r:id="rId93"/>
    <p:sldId id="432" r:id="rId94"/>
    <p:sldId id="441" r:id="rId95"/>
    <p:sldId id="442" r:id="rId96"/>
    <p:sldId id="359" r:id="rId97"/>
    <p:sldId id="364" r:id="rId98"/>
    <p:sldId id="366" r:id="rId99"/>
    <p:sldId id="437" r:id="rId100"/>
    <p:sldId id="438" r:id="rId101"/>
    <p:sldId id="439" r:id="rId102"/>
    <p:sldId id="443" r:id="rId103"/>
    <p:sldId id="428" r:id="rId104"/>
    <p:sldId id="429" r:id="rId105"/>
    <p:sldId id="444" r:id="rId106"/>
    <p:sldId id="445" r:id="rId107"/>
    <p:sldId id="446" r:id="rId108"/>
    <p:sldId id="447" r:id="rId109"/>
    <p:sldId id="448" r:id="rId110"/>
    <p:sldId id="449" r:id="rId111"/>
    <p:sldId id="450" r:id="rId112"/>
    <p:sldId id="451" r:id="rId113"/>
    <p:sldId id="471" r:id="rId114"/>
    <p:sldId id="472" r:id="rId115"/>
    <p:sldId id="473" r:id="rId116"/>
    <p:sldId id="440" r:id="rId11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6C5844"/>
    <a:srgbClr val="FF00FF"/>
    <a:srgbClr val="006600"/>
    <a:srgbClr val="CC0000"/>
    <a:srgbClr val="008000"/>
    <a:srgbClr val="FFFF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97"/>
    <p:restoredTop sz="94660"/>
  </p:normalViewPr>
  <p:slideViewPr>
    <p:cSldViewPr showGuides="1"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9" Type="http://schemas.openxmlformats.org/officeDocument/2006/relationships/slide" Target="slides/slide73.xml"/><Relationship Id="rId98" Type="http://schemas.openxmlformats.org/officeDocument/2006/relationships/slide" Target="slides/slide72.xml"/><Relationship Id="rId97" Type="http://schemas.openxmlformats.org/officeDocument/2006/relationships/slide" Target="slides/slide71.xml"/><Relationship Id="rId96" Type="http://schemas.openxmlformats.org/officeDocument/2006/relationships/slide" Target="slides/slide70.xml"/><Relationship Id="rId95" Type="http://schemas.openxmlformats.org/officeDocument/2006/relationships/slide" Target="slides/slide69.xml"/><Relationship Id="rId94" Type="http://schemas.openxmlformats.org/officeDocument/2006/relationships/slide" Target="slides/slide68.xml"/><Relationship Id="rId93" Type="http://schemas.openxmlformats.org/officeDocument/2006/relationships/slide" Target="slides/slide67.xml"/><Relationship Id="rId92" Type="http://schemas.openxmlformats.org/officeDocument/2006/relationships/slide" Target="slides/slide66.xml"/><Relationship Id="rId91" Type="http://schemas.openxmlformats.org/officeDocument/2006/relationships/slide" Target="slides/slide65.xml"/><Relationship Id="rId90" Type="http://schemas.openxmlformats.org/officeDocument/2006/relationships/slide" Target="slides/slide64.xml"/><Relationship Id="rId9" Type="http://schemas.openxmlformats.org/officeDocument/2006/relationships/slideMaster" Target="slideMasters/slideMaster8.xml"/><Relationship Id="rId89" Type="http://schemas.openxmlformats.org/officeDocument/2006/relationships/slide" Target="slides/slide63.xml"/><Relationship Id="rId88" Type="http://schemas.openxmlformats.org/officeDocument/2006/relationships/slide" Target="slides/slide62.xml"/><Relationship Id="rId87" Type="http://schemas.openxmlformats.org/officeDocument/2006/relationships/slide" Target="slides/slide61.xml"/><Relationship Id="rId86" Type="http://schemas.openxmlformats.org/officeDocument/2006/relationships/slide" Target="slides/slide60.xml"/><Relationship Id="rId85" Type="http://schemas.openxmlformats.org/officeDocument/2006/relationships/slide" Target="slides/slide59.xml"/><Relationship Id="rId84" Type="http://schemas.openxmlformats.org/officeDocument/2006/relationships/slide" Target="slides/slide58.xml"/><Relationship Id="rId83" Type="http://schemas.openxmlformats.org/officeDocument/2006/relationships/slide" Target="slides/slide57.xml"/><Relationship Id="rId82" Type="http://schemas.openxmlformats.org/officeDocument/2006/relationships/slide" Target="slides/slide56.xml"/><Relationship Id="rId81" Type="http://schemas.openxmlformats.org/officeDocument/2006/relationships/slide" Target="slides/slide55.xml"/><Relationship Id="rId80" Type="http://schemas.openxmlformats.org/officeDocument/2006/relationships/slide" Target="slides/slide54.xml"/><Relationship Id="rId8" Type="http://schemas.openxmlformats.org/officeDocument/2006/relationships/slideMaster" Target="slideMasters/slideMaster7.xml"/><Relationship Id="rId79" Type="http://schemas.openxmlformats.org/officeDocument/2006/relationships/slide" Target="slides/slide53.xml"/><Relationship Id="rId78" Type="http://schemas.openxmlformats.org/officeDocument/2006/relationships/slide" Target="slides/slide52.xml"/><Relationship Id="rId77" Type="http://schemas.openxmlformats.org/officeDocument/2006/relationships/slide" Target="slides/slide51.xml"/><Relationship Id="rId76" Type="http://schemas.openxmlformats.org/officeDocument/2006/relationships/slide" Target="slides/slide50.xml"/><Relationship Id="rId75" Type="http://schemas.openxmlformats.org/officeDocument/2006/relationships/slide" Target="slides/slide49.xml"/><Relationship Id="rId74" Type="http://schemas.openxmlformats.org/officeDocument/2006/relationships/slide" Target="slides/slide48.xml"/><Relationship Id="rId73" Type="http://schemas.openxmlformats.org/officeDocument/2006/relationships/slide" Target="slides/slide47.xml"/><Relationship Id="rId72" Type="http://schemas.openxmlformats.org/officeDocument/2006/relationships/slide" Target="slides/slide46.xml"/><Relationship Id="rId71" Type="http://schemas.openxmlformats.org/officeDocument/2006/relationships/slide" Target="slides/slide45.xml"/><Relationship Id="rId70" Type="http://schemas.openxmlformats.org/officeDocument/2006/relationships/slide" Target="slides/slide44.xml"/><Relationship Id="rId7" Type="http://schemas.openxmlformats.org/officeDocument/2006/relationships/slideMaster" Target="slideMasters/slideMaster6.xml"/><Relationship Id="rId69" Type="http://schemas.openxmlformats.org/officeDocument/2006/relationships/slide" Target="slides/slide43.xml"/><Relationship Id="rId68" Type="http://schemas.openxmlformats.org/officeDocument/2006/relationships/slide" Target="slides/slide42.xml"/><Relationship Id="rId67" Type="http://schemas.openxmlformats.org/officeDocument/2006/relationships/slide" Target="slides/slide41.xml"/><Relationship Id="rId66" Type="http://schemas.openxmlformats.org/officeDocument/2006/relationships/slide" Target="slides/slide40.xml"/><Relationship Id="rId65" Type="http://schemas.openxmlformats.org/officeDocument/2006/relationships/slide" Target="slides/slide39.xml"/><Relationship Id="rId64" Type="http://schemas.openxmlformats.org/officeDocument/2006/relationships/slide" Target="slides/slide38.xml"/><Relationship Id="rId63" Type="http://schemas.openxmlformats.org/officeDocument/2006/relationships/slide" Target="slides/slide37.xml"/><Relationship Id="rId62" Type="http://schemas.openxmlformats.org/officeDocument/2006/relationships/slide" Target="slides/slide36.xml"/><Relationship Id="rId61" Type="http://schemas.openxmlformats.org/officeDocument/2006/relationships/slide" Target="slides/slide35.xml"/><Relationship Id="rId60" Type="http://schemas.openxmlformats.org/officeDocument/2006/relationships/slide" Target="slides/slide34.xml"/><Relationship Id="rId6" Type="http://schemas.openxmlformats.org/officeDocument/2006/relationships/slideMaster" Target="slideMasters/slideMaster5.xml"/><Relationship Id="rId59" Type="http://schemas.openxmlformats.org/officeDocument/2006/relationships/slide" Target="slides/slide33.xml"/><Relationship Id="rId58" Type="http://schemas.openxmlformats.org/officeDocument/2006/relationships/slide" Target="slides/slide32.xml"/><Relationship Id="rId57" Type="http://schemas.openxmlformats.org/officeDocument/2006/relationships/slide" Target="slides/slide31.xml"/><Relationship Id="rId56" Type="http://schemas.openxmlformats.org/officeDocument/2006/relationships/slide" Target="slides/slide30.xml"/><Relationship Id="rId55" Type="http://schemas.openxmlformats.org/officeDocument/2006/relationships/slide" Target="slides/slide29.xml"/><Relationship Id="rId54" Type="http://schemas.openxmlformats.org/officeDocument/2006/relationships/slide" Target="slides/slide28.xml"/><Relationship Id="rId53" Type="http://schemas.openxmlformats.org/officeDocument/2006/relationships/slide" Target="slides/slide27.xml"/><Relationship Id="rId52" Type="http://schemas.openxmlformats.org/officeDocument/2006/relationships/slide" Target="slides/slide26.xml"/><Relationship Id="rId51" Type="http://schemas.openxmlformats.org/officeDocument/2006/relationships/slide" Target="slides/slide25.xml"/><Relationship Id="rId50" Type="http://schemas.openxmlformats.org/officeDocument/2006/relationships/slide" Target="slides/slide24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23.xml"/><Relationship Id="rId48" Type="http://schemas.openxmlformats.org/officeDocument/2006/relationships/slide" Target="slides/slide22.xml"/><Relationship Id="rId47" Type="http://schemas.openxmlformats.org/officeDocument/2006/relationships/slide" Target="slides/slide21.xml"/><Relationship Id="rId46" Type="http://schemas.openxmlformats.org/officeDocument/2006/relationships/slide" Target="slides/slide20.xml"/><Relationship Id="rId45" Type="http://schemas.openxmlformats.org/officeDocument/2006/relationships/slide" Target="slides/slide19.xml"/><Relationship Id="rId44" Type="http://schemas.openxmlformats.org/officeDocument/2006/relationships/slide" Target="slides/slide18.xml"/><Relationship Id="rId43" Type="http://schemas.openxmlformats.org/officeDocument/2006/relationships/slide" Target="slides/slide17.xml"/><Relationship Id="rId42" Type="http://schemas.openxmlformats.org/officeDocument/2006/relationships/slide" Target="slides/slide16.xml"/><Relationship Id="rId41" Type="http://schemas.openxmlformats.org/officeDocument/2006/relationships/slide" Target="slides/slide15.xml"/><Relationship Id="rId40" Type="http://schemas.openxmlformats.org/officeDocument/2006/relationships/slide" Target="slides/slide14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13.xml"/><Relationship Id="rId38" Type="http://schemas.openxmlformats.org/officeDocument/2006/relationships/slide" Target="slides/slide12.xml"/><Relationship Id="rId37" Type="http://schemas.openxmlformats.org/officeDocument/2006/relationships/slide" Target="slides/slide11.xml"/><Relationship Id="rId36" Type="http://schemas.openxmlformats.org/officeDocument/2006/relationships/slide" Target="slides/slide10.xml"/><Relationship Id="rId35" Type="http://schemas.openxmlformats.org/officeDocument/2006/relationships/slide" Target="slides/slide9.xml"/><Relationship Id="rId34" Type="http://schemas.openxmlformats.org/officeDocument/2006/relationships/slide" Target="slides/slide8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7.xml"/><Relationship Id="rId31" Type="http://schemas.openxmlformats.org/officeDocument/2006/relationships/slide" Target="slides/slide6.xml"/><Relationship Id="rId30" Type="http://schemas.openxmlformats.org/officeDocument/2006/relationships/slide" Target="slides/slide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4.xml"/><Relationship Id="rId28" Type="http://schemas.openxmlformats.org/officeDocument/2006/relationships/slide" Target="slides/slide3.xml"/><Relationship Id="rId27" Type="http://schemas.openxmlformats.org/officeDocument/2006/relationships/slide" Target="slides/slide2.xml"/><Relationship Id="rId26" Type="http://schemas.openxmlformats.org/officeDocument/2006/relationships/slide" Target="slides/slide1.xml"/><Relationship Id="rId25" Type="http://schemas.openxmlformats.org/officeDocument/2006/relationships/slideMaster" Target="slideMasters/slideMaster24.xml"/><Relationship Id="rId24" Type="http://schemas.openxmlformats.org/officeDocument/2006/relationships/slideMaster" Target="slideMasters/slideMaster23.xml"/><Relationship Id="rId23" Type="http://schemas.openxmlformats.org/officeDocument/2006/relationships/slideMaster" Target="slideMasters/slideMaster22.xml"/><Relationship Id="rId22" Type="http://schemas.openxmlformats.org/officeDocument/2006/relationships/slideMaster" Target="slideMasters/slideMaster21.xml"/><Relationship Id="rId21" Type="http://schemas.openxmlformats.org/officeDocument/2006/relationships/slideMaster" Target="slideMasters/slideMaster20.xml"/><Relationship Id="rId20" Type="http://schemas.openxmlformats.org/officeDocument/2006/relationships/slideMaster" Target="slideMasters/slideMaster19.xml"/><Relationship Id="rId2" Type="http://schemas.openxmlformats.org/officeDocument/2006/relationships/theme" Target="theme/theme1.xml"/><Relationship Id="rId19" Type="http://schemas.openxmlformats.org/officeDocument/2006/relationships/slideMaster" Target="slideMasters/slideMaster18.xml"/><Relationship Id="rId18" Type="http://schemas.openxmlformats.org/officeDocument/2006/relationships/slideMaster" Target="slideMasters/slideMaster17.xml"/><Relationship Id="rId17" Type="http://schemas.openxmlformats.org/officeDocument/2006/relationships/slideMaster" Target="slideMasters/slideMaster16.xml"/><Relationship Id="rId16" Type="http://schemas.openxmlformats.org/officeDocument/2006/relationships/slideMaster" Target="slideMasters/slideMaster15.xml"/><Relationship Id="rId15" Type="http://schemas.openxmlformats.org/officeDocument/2006/relationships/slideMaster" Target="slideMasters/slideMaster14.xml"/><Relationship Id="rId14" Type="http://schemas.openxmlformats.org/officeDocument/2006/relationships/slideMaster" Target="slideMasters/slideMaster13.xml"/><Relationship Id="rId13" Type="http://schemas.openxmlformats.org/officeDocument/2006/relationships/slideMaster" Target="slideMasters/slideMaster12.xml"/><Relationship Id="rId121" Type="http://schemas.openxmlformats.org/officeDocument/2006/relationships/tableStyles" Target="tableStyles.xml"/><Relationship Id="rId120" Type="http://schemas.openxmlformats.org/officeDocument/2006/relationships/viewProps" Target="viewProps.xml"/><Relationship Id="rId12" Type="http://schemas.openxmlformats.org/officeDocument/2006/relationships/slideMaster" Target="slideMasters/slideMaster11.xml"/><Relationship Id="rId119" Type="http://schemas.openxmlformats.org/officeDocument/2006/relationships/presProps" Target="presProps.xml"/><Relationship Id="rId118" Type="http://schemas.openxmlformats.org/officeDocument/2006/relationships/handoutMaster" Target="handoutMasters/handoutMaster1.xml"/><Relationship Id="rId117" Type="http://schemas.openxmlformats.org/officeDocument/2006/relationships/slide" Target="slides/slide91.xml"/><Relationship Id="rId116" Type="http://schemas.openxmlformats.org/officeDocument/2006/relationships/slide" Target="slides/slide90.xml"/><Relationship Id="rId115" Type="http://schemas.openxmlformats.org/officeDocument/2006/relationships/slide" Target="slides/slide89.xml"/><Relationship Id="rId114" Type="http://schemas.openxmlformats.org/officeDocument/2006/relationships/slide" Target="slides/slide88.xml"/><Relationship Id="rId113" Type="http://schemas.openxmlformats.org/officeDocument/2006/relationships/slide" Target="slides/slide87.xml"/><Relationship Id="rId112" Type="http://schemas.openxmlformats.org/officeDocument/2006/relationships/slide" Target="slides/slide86.xml"/><Relationship Id="rId111" Type="http://schemas.openxmlformats.org/officeDocument/2006/relationships/slide" Target="slides/slide85.xml"/><Relationship Id="rId110" Type="http://schemas.openxmlformats.org/officeDocument/2006/relationships/slide" Target="slides/slide84.xml"/><Relationship Id="rId11" Type="http://schemas.openxmlformats.org/officeDocument/2006/relationships/slideMaster" Target="slideMasters/slideMaster10.xml"/><Relationship Id="rId109" Type="http://schemas.openxmlformats.org/officeDocument/2006/relationships/slide" Target="slides/slide83.xml"/><Relationship Id="rId108" Type="http://schemas.openxmlformats.org/officeDocument/2006/relationships/slide" Target="slides/slide82.xml"/><Relationship Id="rId107" Type="http://schemas.openxmlformats.org/officeDocument/2006/relationships/slide" Target="slides/slide81.xml"/><Relationship Id="rId106" Type="http://schemas.openxmlformats.org/officeDocument/2006/relationships/slide" Target="slides/slide80.xml"/><Relationship Id="rId105" Type="http://schemas.openxmlformats.org/officeDocument/2006/relationships/slide" Target="slides/slide79.xml"/><Relationship Id="rId104" Type="http://schemas.openxmlformats.org/officeDocument/2006/relationships/slide" Target="slides/slide78.xml"/><Relationship Id="rId103" Type="http://schemas.openxmlformats.org/officeDocument/2006/relationships/slide" Target="slides/slide77.xml"/><Relationship Id="rId102" Type="http://schemas.openxmlformats.org/officeDocument/2006/relationships/slide" Target="slides/slide76.xml"/><Relationship Id="rId101" Type="http://schemas.openxmlformats.org/officeDocument/2006/relationships/slide" Target="slides/slide75.xml"/><Relationship Id="rId100" Type="http://schemas.openxmlformats.org/officeDocument/2006/relationships/slide" Target="slides/slide74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6082" name="页眉占位符 4608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sz="1200" strike="noStrike" noProof="1" dirty="0"/>
          </a:p>
        </p:txBody>
      </p:sp>
      <p:sp>
        <p:nvSpPr>
          <p:cNvPr id="46083" name="日期占位符 4608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46084" name="页脚占位符 4608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sz="1200" strike="noStrike" noProof="1" dirty="0"/>
          </a:p>
        </p:txBody>
      </p:sp>
      <p:sp>
        <p:nvSpPr>
          <p:cNvPr id="46085" name="灯片编号占位符 4608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1138" name="页眉占位符 9113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sz="1200" strike="noStrike" noProof="1" dirty="0"/>
          </a:p>
        </p:txBody>
      </p:sp>
      <p:sp>
        <p:nvSpPr>
          <p:cNvPr id="91139" name="日期占位符 9113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37892" name="幻灯片图像占位符 91139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7893" name="文本占位符 91140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1142" name="页脚占位符 9114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sz="1200" strike="noStrike" noProof="1" dirty="0"/>
          </a:p>
        </p:txBody>
      </p:sp>
      <p:sp>
        <p:nvSpPr>
          <p:cNvPr id="91143" name="灯片编号占位符 9114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3554" name="任意多边形 87046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3555" name="直接连接符 87047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7042" name="标题 87041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lvl="0">
              <a:defRPr sz="5000"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87043" name="副标题 87042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2800" kern="1200"/>
            </a:lvl1pPr>
            <a:lvl2pPr marL="344805" lvl="1" indent="-344805" algn="ctr">
              <a:buNone/>
              <a:defRPr sz="2800" kern="1200"/>
            </a:lvl2pPr>
            <a:lvl3pPr marL="671830" lvl="2" indent="-671830" algn="ctr">
              <a:buNone/>
              <a:defRPr sz="2800" kern="1200"/>
            </a:lvl3pPr>
            <a:lvl4pPr marL="1024255" lvl="3" indent="-1024255" algn="ctr">
              <a:buNone/>
              <a:defRPr sz="2800" kern="1200"/>
            </a:lvl4pPr>
            <a:lvl5pPr marL="1341755" lvl="4" indent="-1341755" algn="ctr">
              <a:buNone/>
              <a:defRPr sz="2800"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87044" name="日期占位符 87043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fontAlgn="base"/>
            <a:endParaRPr lang="zh-CN" altLang="en-US" strike="noStrike" noProof="1" dirty="0">
              <a:latin typeface="Garamond" panose="02020404030301010803" pitchFamily="18" charset="0"/>
            </a:endParaRPr>
          </a:p>
        </p:txBody>
      </p:sp>
      <p:sp>
        <p:nvSpPr>
          <p:cNvPr id="87045" name="页脚占位符 87044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fontAlgn="base"/>
            <a:endParaRPr lang="zh-CN" strike="noStrike" noProof="1" dirty="0">
              <a:latin typeface="Garamond" panose="02020404030301010803" pitchFamily="18" charset="0"/>
            </a:endParaRPr>
          </a:p>
        </p:txBody>
      </p:sp>
      <p:sp>
        <p:nvSpPr>
          <p:cNvPr id="87046" name="灯片编号占位符 87045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4578" name="组合 94209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24579" name="椭圆 94210"/>
            <p:cNvSpPr/>
            <p:nvPr/>
          </p:nvSpPr>
          <p:spPr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0" name="椭圆 94211"/>
            <p:cNvSpPr/>
            <p:nvPr/>
          </p:nvSpPr>
          <p:spPr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1" name="椭圆 94212"/>
            <p:cNvSpPr/>
            <p:nvPr/>
          </p:nvSpPr>
          <p:spPr>
            <a:xfrm flipH="1">
              <a:off x="2136" y="1008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2" name="椭圆 94213"/>
            <p:cNvSpPr/>
            <p:nvPr/>
          </p:nvSpPr>
          <p:spPr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3" name="椭圆 94214"/>
            <p:cNvSpPr/>
            <p:nvPr/>
          </p:nvSpPr>
          <p:spPr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4584" name="椭圆 94215"/>
            <p:cNvSpPr/>
            <p:nvPr/>
          </p:nvSpPr>
          <p:spPr>
            <a:xfrm flipH="1">
              <a:off x="4392" y="2064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94220" name="标题 94219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19335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400"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94221" name="副标题 94220"/>
          <p:cNvSpPr>
            <a:spLocks noGrp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94217" name="日期占位符 9421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altLang="en-US" strike="noStrike" noProof="1" dirty="0"/>
          </a:p>
        </p:txBody>
      </p:sp>
      <p:sp>
        <p:nvSpPr>
          <p:cNvPr id="94218" name="页脚占位符 9421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strike="noStrike" noProof="1" dirty="0"/>
          </a:p>
        </p:txBody>
      </p:sp>
      <p:sp>
        <p:nvSpPr>
          <p:cNvPr id="94219" name="灯片编号占位符 9421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6287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25602" name="组合 136193"/>
          <p:cNvGrpSpPr/>
          <p:nvPr/>
        </p:nvGrpSpPr>
        <p:grpSpPr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25603" name="任意多边形 136194"/>
            <p:cNvSpPr/>
            <p:nvPr/>
          </p:nvSpPr>
          <p:spPr>
            <a:xfrm>
              <a:off x="2061" y="1707"/>
              <a:ext cx="3699" cy="2613"/>
            </a:xfrm>
            <a:custGeom>
              <a:avLst/>
              <a:gdLst/>
              <a:ahLst/>
              <a:cxnLst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rgbClr val="182F76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4" name="任意多边形 136195"/>
            <p:cNvSpPr/>
            <p:nvPr/>
          </p:nvSpPr>
          <p:spPr>
            <a:xfrm>
              <a:off x="-652" y="978"/>
              <a:ext cx="4237" cy="3342"/>
            </a:xfrm>
            <a:custGeom>
              <a:avLst/>
              <a:gdLst/>
              <a:ahLst/>
              <a:cxnLst>
                <a:cxn ang="270">
                  <a:pos x="3977" y="0"/>
                </a:cxn>
                <a:cxn ang="0">
                  <a:pos x="21600" y="21231"/>
                </a:cxn>
                <a:cxn ang="180">
                  <a:pos x="0" y="21231"/>
                </a:cxn>
              </a:cxnLst>
              <a:pathLst>
                <a:path w="21600" h="21231" fill="none">
                  <a:moveTo>
                    <a:pt x="3977" y="0"/>
                  </a:moveTo>
                  <a:cubicBezTo>
                    <a:pt x="14012" y="1869"/>
                    <a:pt x="21600" y="10664"/>
                    <a:pt x="21600" y="21231"/>
                  </a:cubicBezTo>
                </a:path>
                <a:path w="21600" h="21231" stroke="0">
                  <a:moveTo>
                    <a:pt x="3977" y="0"/>
                  </a:moveTo>
                  <a:cubicBezTo>
                    <a:pt x="14012" y="1869"/>
                    <a:pt x="21600" y="10664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36197" name="标题 136196"/>
          <p:cNvSpPr>
            <a:spLocks noGrp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>
            <a:lvl1pPr lvl="0">
              <a:defRPr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136198" name="副标题 136197"/>
          <p:cNvSpPr>
            <a:spLocks noGrp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136199" name="日期占位符 136198"/>
          <p:cNvSpPr>
            <a:spLocks noGrp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136200" name="页脚占位符 13619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endParaRPr lang="zh-CN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136201" name="灯片编号占位符 13620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8674" name="组合 181249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28675" name="椭圆 181250"/>
            <p:cNvSpPr/>
            <p:nvPr/>
          </p:nvSpPr>
          <p:spPr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8676" name="椭圆 181251"/>
            <p:cNvSpPr/>
            <p:nvPr/>
          </p:nvSpPr>
          <p:spPr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8677" name="椭圆 181252"/>
            <p:cNvSpPr/>
            <p:nvPr/>
          </p:nvSpPr>
          <p:spPr>
            <a:xfrm flipH="1">
              <a:off x="2136" y="1008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8678" name="椭圆 181253"/>
            <p:cNvSpPr/>
            <p:nvPr/>
          </p:nvSpPr>
          <p:spPr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8679" name="椭圆 181254"/>
            <p:cNvSpPr/>
            <p:nvPr/>
          </p:nvSpPr>
          <p:spPr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8680" name="椭圆 181255"/>
            <p:cNvSpPr/>
            <p:nvPr/>
          </p:nvSpPr>
          <p:spPr>
            <a:xfrm flipH="1">
              <a:off x="4392" y="2064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81260" name="标题 181259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400"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181261" name="副标题 181260"/>
          <p:cNvSpPr>
            <a:spLocks noGrp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181257" name="日期占位符 18125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altLang="en-US" strike="noStrike" noProof="1" dirty="0"/>
          </a:p>
        </p:txBody>
      </p:sp>
      <p:sp>
        <p:nvSpPr>
          <p:cNvPr id="181258" name="页脚占位符 18125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strike="noStrike" noProof="1" dirty="0"/>
          </a:p>
        </p:txBody>
      </p:sp>
      <p:sp>
        <p:nvSpPr>
          <p:cNvPr id="181259" name="灯片编号占位符 18125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hf sldNum="0" hdr="0" ftr="0" dt="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6287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29698" name="组合 204801"/>
          <p:cNvGrpSpPr/>
          <p:nvPr/>
        </p:nvGrpSpPr>
        <p:grpSpPr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29699" name="任意多边形 204802"/>
            <p:cNvSpPr/>
            <p:nvPr/>
          </p:nvSpPr>
          <p:spPr>
            <a:xfrm>
              <a:off x="2061" y="1707"/>
              <a:ext cx="3699" cy="2613"/>
            </a:xfrm>
            <a:custGeom>
              <a:avLst/>
              <a:gdLst/>
              <a:ahLst/>
              <a:cxnLst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rgbClr val="182F76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00" name="任意多边形 204803"/>
            <p:cNvSpPr/>
            <p:nvPr/>
          </p:nvSpPr>
          <p:spPr>
            <a:xfrm>
              <a:off x="-652" y="978"/>
              <a:ext cx="4237" cy="3342"/>
            </a:xfrm>
            <a:custGeom>
              <a:avLst/>
              <a:gdLst/>
              <a:ahLst/>
              <a:cxnLst>
                <a:cxn ang="270">
                  <a:pos x="3977" y="0"/>
                </a:cxn>
                <a:cxn ang="0">
                  <a:pos x="21600" y="21231"/>
                </a:cxn>
                <a:cxn ang="180">
                  <a:pos x="0" y="21231"/>
                </a:cxn>
              </a:cxnLst>
              <a:pathLst>
                <a:path w="21600" h="21231" fill="none">
                  <a:moveTo>
                    <a:pt x="3977" y="0"/>
                  </a:moveTo>
                  <a:cubicBezTo>
                    <a:pt x="14012" y="1869"/>
                    <a:pt x="21600" y="10664"/>
                    <a:pt x="21600" y="21231"/>
                  </a:cubicBezTo>
                </a:path>
                <a:path w="21600" h="21231" stroke="0">
                  <a:moveTo>
                    <a:pt x="3977" y="0"/>
                  </a:moveTo>
                  <a:cubicBezTo>
                    <a:pt x="14012" y="1869"/>
                    <a:pt x="21600" y="10664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4805" name="标题 204804"/>
          <p:cNvSpPr>
            <a:spLocks noGrp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>
            <a:lvl1pPr lvl="0">
              <a:defRPr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204806" name="副标题 204805"/>
          <p:cNvSpPr>
            <a:spLocks noGrp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204807" name="日期占位符 204806"/>
          <p:cNvSpPr>
            <a:spLocks noGrp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204808" name="页脚占位符 20480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endParaRPr lang="zh-CN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204809" name="灯片编号占位符 20480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0722" name="图片 215041" descr="titlemaster_m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46" name="副标题 215045"/>
          <p:cNvSpPr>
            <a:spLocks noGrp="1"/>
          </p:cNvSpPr>
          <p:nvPr>
            <p:ph type="subTitle" sz="quarter" idx="1"/>
          </p:nvPr>
        </p:nvSpPr>
        <p:spPr>
          <a:xfrm>
            <a:off x="2362200" y="3429000"/>
            <a:ext cx="6400800" cy="1447800"/>
          </a:xfrm>
          <a:prstGeom prst="rect">
            <a:avLst/>
          </a:prstGeom>
          <a:solidFill>
            <a:schemeClr val="bg1">
              <a:alpha val="50000"/>
            </a:schemeClr>
          </a:solidFill>
          <a:ln w="762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215047" name="标题 215046"/>
          <p:cNvSpPr>
            <a:spLocks noGrp="1"/>
          </p:cNvSpPr>
          <p:nvPr>
            <p:ph type="ctrTitle" sz="quarter"/>
          </p:nvPr>
        </p:nvSpPr>
        <p:spPr>
          <a:xfrm>
            <a:off x="838200" y="1371600"/>
            <a:ext cx="7620000" cy="2057400"/>
          </a:xfrm>
          <a:prstGeom prst="rect">
            <a:avLst/>
          </a:prstGeom>
          <a:solidFill>
            <a:schemeClr val="bg1">
              <a:alpha val="50000"/>
            </a:schemeClr>
          </a:solidFill>
          <a:ln w="762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lvl="0" algn="ctr">
              <a:defRPr sz="5400" kern="1200">
                <a:solidFill>
                  <a:schemeClr val="tx1"/>
                </a:solidFill>
              </a:defRPr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215043" name="日期占位符 215042"/>
          <p:cNvSpPr>
            <a:spLocks noGrp="1"/>
          </p:cNvSpPr>
          <p:nvPr>
            <p:ph type="dt" sz="half" idx="2"/>
          </p:nvPr>
        </p:nvSpPr>
        <p:spPr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altLang="en-US" strike="noStrike" noProof="1" dirty="0"/>
          </a:p>
        </p:txBody>
      </p:sp>
      <p:sp>
        <p:nvSpPr>
          <p:cNvPr id="215044" name="页脚占位符 21504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strike="noStrike" noProof="1" dirty="0"/>
          </a:p>
        </p:txBody>
      </p:sp>
      <p:sp>
        <p:nvSpPr>
          <p:cNvPr id="215045" name="灯片编号占位符 215044"/>
          <p:cNvSpPr>
            <a:spLocks noGrp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  <p:hf sldNum="0" hdr="0" ftr="0" dt="0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136392" cy="4495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02808" y="1600200"/>
            <a:ext cx="3136392" cy="4495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39000" y="228600"/>
            <a:ext cx="1600200" cy="5867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438400" y="228600"/>
            <a:ext cx="4707835" cy="5867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transition spd="slow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31746" name="组合 219137"/>
          <p:cNvGrpSpPr/>
          <p:nvPr/>
        </p:nvGrpSpPr>
        <p:grpSpPr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31747" name="组合 219138"/>
            <p:cNvGrpSpPr/>
            <p:nvPr/>
          </p:nvGrpSpPr>
          <p:grpSpPr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31748" name="椭圆 219139"/>
              <p:cNvSpPr/>
              <p:nvPr/>
            </p:nvSpPr>
            <p:spPr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49" name="椭圆 219140"/>
              <p:cNvSpPr/>
              <p:nvPr/>
            </p:nvSpPr>
            <p:spPr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1750" name="组合 219141"/>
            <p:cNvGrpSpPr/>
            <p:nvPr/>
          </p:nvGrpSpPr>
          <p:grpSpPr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31751" name="组合 219142"/>
              <p:cNvGrpSpPr/>
              <p:nvPr/>
            </p:nvGrpSpPr>
            <p:grpSpPr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31752" name="组合 219143"/>
                <p:cNvGrpSpPr/>
                <p:nvPr/>
              </p:nvGrpSpPr>
              <p:grpSpPr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31753" name="椭圆 219144"/>
                  <p:cNvSpPr/>
                  <p:nvPr/>
                </p:nvSpPr>
                <p:spPr>
                  <a:xfrm>
                    <a:off x="1265" y="814"/>
                    <a:ext cx="2919" cy="21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>
                    <a:noFill/>
                  </a:ln>
                </p:spPr>
                <p:txBody>
                  <a:bodyPr anchor="t"/>
                  <a:p>
                    <a:pPr lvl="0" indent="0"/>
                    <a:endParaRPr lang="zh-CN" altLang="en-US">
                      <a:latin typeface="Arial Black" panose="020B0A040201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1754" name="椭圆 219145"/>
                  <p:cNvSpPr/>
                  <p:nvPr/>
                </p:nvSpPr>
                <p:spPr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>
                    <a:noFill/>
                  </a:ln>
                </p:spPr>
                <p:txBody>
                  <a:bodyPr anchor="t"/>
                  <a:p>
                    <a:pPr lvl="0" indent="0"/>
                    <a:endParaRPr lang="zh-CN" altLang="en-US">
                      <a:latin typeface="Arial Black" panose="020B0A040201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1755" name="组合 219146"/>
                <p:cNvGrpSpPr/>
                <p:nvPr/>
              </p:nvGrpSpPr>
              <p:grpSpPr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31756" name="组合 219147"/>
                  <p:cNvGrpSpPr/>
                  <p:nvPr/>
                </p:nvGrpSpPr>
                <p:grpSpPr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31757" name="任意多边形 219148"/>
                    <p:cNvSpPr/>
                    <p:nvPr/>
                  </p:nvSpPr>
                  <p:spPr>
                    <a:xfrm rot="2711884">
                      <a:off x="2765" y="2236"/>
                      <a:ext cx="1724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58" name="任意多边形 219149"/>
                    <p:cNvSpPr/>
                    <p:nvPr/>
                  </p:nvSpPr>
                  <p:spPr>
                    <a:xfrm rot="2711884">
                      <a:off x="4020" y="3148"/>
                      <a:ext cx="925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59" name="组合 219150"/>
                  <p:cNvGrpSpPr/>
                  <p:nvPr/>
                </p:nvGrpSpPr>
                <p:grpSpPr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31760" name="任意多边形 219151"/>
                    <p:cNvSpPr/>
                    <p:nvPr/>
                  </p:nvSpPr>
                  <p:spPr>
                    <a:xfrm rot="2104081">
                      <a:off x="2864" y="2019"/>
                      <a:ext cx="1814" cy="347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61" name="任意多边形 219152"/>
                    <p:cNvSpPr/>
                    <p:nvPr/>
                  </p:nvSpPr>
                  <p:spPr>
                    <a:xfrm rot="2104081">
                      <a:off x="4353" y="2806"/>
                      <a:ext cx="974" cy="545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62" name="组合 219153"/>
                  <p:cNvGrpSpPr/>
                  <p:nvPr/>
                </p:nvGrpSpPr>
                <p:grpSpPr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31763" name="任意多边形 219154"/>
                    <p:cNvSpPr/>
                    <p:nvPr/>
                  </p:nvSpPr>
                  <p:spPr>
                    <a:xfrm rot="1582915">
                      <a:off x="2897" y="1832"/>
                      <a:ext cx="1736" cy="304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64" name="任意多边形 219155"/>
                    <p:cNvSpPr/>
                    <p:nvPr/>
                  </p:nvSpPr>
                  <p:spPr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65" name="组合 219156"/>
                  <p:cNvGrpSpPr/>
                  <p:nvPr/>
                </p:nvGrpSpPr>
                <p:grpSpPr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31766" name="任意多边形 219157"/>
                    <p:cNvSpPr/>
                    <p:nvPr/>
                  </p:nvSpPr>
                  <p:spPr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67" name="任意多边形 219158"/>
                    <p:cNvSpPr/>
                    <p:nvPr/>
                  </p:nvSpPr>
                  <p:spPr>
                    <a:xfrm rot="1080363">
                      <a:off x="4495" y="2037"/>
                      <a:ext cx="901" cy="52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68" name="组合 219159"/>
                  <p:cNvGrpSpPr/>
                  <p:nvPr/>
                </p:nvGrpSpPr>
                <p:grpSpPr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31769" name="任意多边形 219160"/>
                    <p:cNvSpPr/>
                    <p:nvPr/>
                  </p:nvSpPr>
                  <p:spPr>
                    <a:xfrm rot="463793">
                      <a:off x="2958" y="1414"/>
                      <a:ext cx="1545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70" name="任意多边形 219161"/>
                    <p:cNvSpPr/>
                    <p:nvPr/>
                  </p:nvSpPr>
                  <p:spPr>
                    <a:xfrm rot="463793">
                      <a:off x="4470" y="1582"/>
                      <a:ext cx="830" cy="489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71" name="组合 219162"/>
                  <p:cNvGrpSpPr/>
                  <p:nvPr/>
                </p:nvGrpSpPr>
                <p:grpSpPr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31772" name="任意多边形 219163"/>
                    <p:cNvSpPr/>
                    <p:nvPr/>
                  </p:nvSpPr>
                  <p:spPr>
                    <a:xfrm rot="-84182">
                      <a:off x="2983" y="1289"/>
                      <a:ext cx="1404" cy="219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73" name="任意多边形 219164"/>
                    <p:cNvSpPr/>
                    <p:nvPr/>
                  </p:nvSpPr>
                  <p:spPr>
                    <a:xfrm rot="-84182">
                      <a:off x="4379" y="1269"/>
                      <a:ext cx="754" cy="343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74" name="组合 219165"/>
                  <p:cNvGrpSpPr/>
                  <p:nvPr/>
                </p:nvGrpSpPr>
                <p:grpSpPr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31775" name="任意多边形 219166"/>
                    <p:cNvSpPr/>
                    <p:nvPr/>
                  </p:nvSpPr>
                  <p:spPr>
                    <a:xfrm rot="-802576">
                      <a:off x="2938" y="1129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76" name="任意多边形 219167"/>
                    <p:cNvSpPr/>
                    <p:nvPr/>
                  </p:nvSpPr>
                  <p:spPr>
                    <a:xfrm rot="-802576">
                      <a:off x="4155" y="917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77" name="组合 219168"/>
                  <p:cNvGrpSpPr/>
                  <p:nvPr/>
                </p:nvGrpSpPr>
                <p:grpSpPr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31778" name="任意多边形 219169"/>
                    <p:cNvSpPr/>
                    <p:nvPr/>
                  </p:nvSpPr>
                  <p:spPr>
                    <a:xfrm rot="-2711884" flipH="1">
                      <a:off x="876" y="2359"/>
                      <a:ext cx="1724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79" name="任意多边形 219170"/>
                    <p:cNvSpPr/>
                    <p:nvPr/>
                  </p:nvSpPr>
                  <p:spPr>
                    <a:xfrm rot="-2711884" flipH="1">
                      <a:off x="418" y="3270"/>
                      <a:ext cx="925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80" name="组合 219171"/>
                  <p:cNvGrpSpPr/>
                  <p:nvPr/>
                </p:nvGrpSpPr>
                <p:grpSpPr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31781" name="任意多边形 219172"/>
                    <p:cNvSpPr/>
                    <p:nvPr/>
                  </p:nvSpPr>
                  <p:spPr>
                    <a:xfrm rot="-2104081" flipH="1">
                      <a:off x="644" y="2196"/>
                      <a:ext cx="1814" cy="347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82" name="任意多边形 219173"/>
                    <p:cNvSpPr/>
                    <p:nvPr/>
                  </p:nvSpPr>
                  <p:spPr>
                    <a:xfrm rot="-2104081" flipH="1">
                      <a:off x="-5" y="2983"/>
                      <a:ext cx="974" cy="545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83" name="组合 219174"/>
                  <p:cNvGrpSpPr/>
                  <p:nvPr/>
                </p:nvGrpSpPr>
                <p:grpSpPr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31784" name="任意多边形 219175"/>
                    <p:cNvSpPr/>
                    <p:nvPr/>
                  </p:nvSpPr>
                  <p:spPr>
                    <a:xfrm rot="-1582915" flipH="1">
                      <a:off x="689" y="2009"/>
                      <a:ext cx="1736" cy="304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85" name="任意多边形 219176"/>
                    <p:cNvSpPr/>
                    <p:nvPr/>
                  </p:nvSpPr>
                  <p:spPr>
                    <a:xfrm rot="-1582915" flipH="1">
                      <a:off x="-52" y="2597"/>
                      <a:ext cx="932" cy="47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86" name="组合 219177"/>
                  <p:cNvGrpSpPr/>
                  <p:nvPr/>
                </p:nvGrpSpPr>
                <p:grpSpPr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31787" name="任意多边形 219178"/>
                    <p:cNvSpPr/>
                    <p:nvPr/>
                  </p:nvSpPr>
                  <p:spPr>
                    <a:xfrm rot="-1080363" flipH="1">
                      <a:off x="721" y="1813"/>
                      <a:ext cx="1677" cy="33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88" name="任意多边形 219179"/>
                    <p:cNvSpPr/>
                    <p:nvPr/>
                  </p:nvSpPr>
                  <p:spPr>
                    <a:xfrm rot="-1080363" flipH="1">
                      <a:off x="-74" y="2214"/>
                      <a:ext cx="901" cy="52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89" name="组合 219180"/>
                  <p:cNvGrpSpPr/>
                  <p:nvPr/>
                </p:nvGrpSpPr>
                <p:grpSpPr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31790" name="任意多边形 219181"/>
                    <p:cNvSpPr/>
                    <p:nvPr/>
                  </p:nvSpPr>
                  <p:spPr>
                    <a:xfrm rot="-463793" flipH="1">
                      <a:off x="819" y="1591"/>
                      <a:ext cx="1545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91" name="任意多边形 219182"/>
                    <p:cNvSpPr/>
                    <p:nvPr/>
                  </p:nvSpPr>
                  <p:spPr>
                    <a:xfrm rot="-463793" flipH="1">
                      <a:off x="22" y="1759"/>
                      <a:ext cx="830" cy="489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92" name="组合 219183"/>
                  <p:cNvGrpSpPr/>
                  <p:nvPr/>
                </p:nvGrpSpPr>
                <p:grpSpPr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31793" name="任意多边形 219184"/>
                    <p:cNvSpPr/>
                    <p:nvPr/>
                  </p:nvSpPr>
                  <p:spPr>
                    <a:xfrm rot="84182" flipH="1">
                      <a:off x="935" y="1466"/>
                      <a:ext cx="1404" cy="219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94" name="任意多边形 219185"/>
                    <p:cNvSpPr/>
                    <p:nvPr/>
                  </p:nvSpPr>
                  <p:spPr>
                    <a:xfrm rot="84182" flipH="1">
                      <a:off x="189" y="1446"/>
                      <a:ext cx="754" cy="343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95" name="组合 219186"/>
                  <p:cNvGrpSpPr/>
                  <p:nvPr/>
                </p:nvGrpSpPr>
                <p:grpSpPr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31796" name="任意多边形 219187"/>
                    <p:cNvSpPr/>
                    <p:nvPr/>
                  </p:nvSpPr>
                  <p:spPr>
                    <a:xfrm rot="802576" flipH="1">
                      <a:off x="1151" y="1306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97" name="任意多边形 219188"/>
                    <p:cNvSpPr/>
                    <p:nvPr/>
                  </p:nvSpPr>
                  <p:spPr>
                    <a:xfrm rot="802576" flipH="1">
                      <a:off x="505" y="1094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98" name="组合 219189"/>
                  <p:cNvGrpSpPr/>
                  <p:nvPr/>
                </p:nvGrpSpPr>
                <p:grpSpPr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31799" name="任意多边形 219190"/>
                    <p:cNvSpPr/>
                    <p:nvPr/>
                  </p:nvSpPr>
                  <p:spPr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00" name="任意多边形 219191"/>
                    <p:cNvSpPr/>
                    <p:nvPr/>
                  </p:nvSpPr>
                  <p:spPr>
                    <a:xfrm rot="1277471" flipH="1">
                      <a:off x="616" y="899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01" name="组合 219192"/>
                  <p:cNvGrpSpPr/>
                  <p:nvPr/>
                </p:nvGrpSpPr>
                <p:grpSpPr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31802" name="任意多边形 219193"/>
                    <p:cNvSpPr/>
                    <p:nvPr/>
                  </p:nvSpPr>
                  <p:spPr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03" name="任意多边形 219194"/>
                    <p:cNvSpPr/>
                    <p:nvPr/>
                  </p:nvSpPr>
                  <p:spPr>
                    <a:xfrm rot="2028410" flipH="1">
                      <a:off x="911" y="589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04" name="组合 219195"/>
                  <p:cNvGrpSpPr/>
                  <p:nvPr/>
                </p:nvGrpSpPr>
                <p:grpSpPr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31805" name="任意多边形 219196"/>
                    <p:cNvSpPr/>
                    <p:nvPr/>
                  </p:nvSpPr>
                  <p:spPr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06" name="任意多边形 219197"/>
                    <p:cNvSpPr/>
                    <p:nvPr/>
                  </p:nvSpPr>
                  <p:spPr>
                    <a:xfrm rot="2664424" flipH="1">
                      <a:off x="1120" y="300"/>
                      <a:ext cx="67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07" name="组合 219198"/>
                  <p:cNvGrpSpPr/>
                  <p:nvPr/>
                </p:nvGrpSpPr>
                <p:grpSpPr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31808" name="任意多边形 219199"/>
                    <p:cNvSpPr/>
                    <p:nvPr/>
                  </p:nvSpPr>
                  <p:spPr>
                    <a:xfrm rot="3473776" flipH="1">
                      <a:off x="1752" y="957"/>
                      <a:ext cx="1100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09" name="任意多边形 219200"/>
                    <p:cNvSpPr/>
                    <p:nvPr/>
                  </p:nvSpPr>
                  <p:spPr>
                    <a:xfrm rot="3473776" flipH="1">
                      <a:off x="1505" y="229"/>
                      <a:ext cx="591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10" name="组合 219201"/>
                  <p:cNvGrpSpPr/>
                  <p:nvPr/>
                </p:nvGrpSpPr>
                <p:grpSpPr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31811" name="任意多边形 219202"/>
                    <p:cNvSpPr/>
                    <p:nvPr/>
                  </p:nvSpPr>
                  <p:spPr>
                    <a:xfrm rot="4126480" flipH="1">
                      <a:off x="1930" y="923"/>
                      <a:ext cx="1061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12" name="任意多边形 219203"/>
                    <p:cNvSpPr/>
                    <p:nvPr/>
                  </p:nvSpPr>
                  <p:spPr>
                    <a:xfrm rot="4126480" flipH="1">
                      <a:off x="1819" y="144"/>
                      <a:ext cx="570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13" name="组合 219204"/>
                  <p:cNvGrpSpPr/>
                  <p:nvPr/>
                </p:nvGrpSpPr>
                <p:grpSpPr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31814" name="任意多边形 219205"/>
                    <p:cNvSpPr/>
                    <p:nvPr/>
                  </p:nvSpPr>
                  <p:spPr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15" name="任意多边形 219206"/>
                    <p:cNvSpPr/>
                    <p:nvPr/>
                  </p:nvSpPr>
                  <p:spPr>
                    <a:xfrm rot="-1325434">
                      <a:off x="4005" y="672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16" name="组合 219207"/>
                  <p:cNvGrpSpPr/>
                  <p:nvPr/>
                </p:nvGrpSpPr>
                <p:grpSpPr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31817" name="任意多边形 219208"/>
                    <p:cNvSpPr/>
                    <p:nvPr/>
                  </p:nvSpPr>
                  <p:spPr>
                    <a:xfrm rot="-1921064">
                      <a:off x="2683" y="947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18" name="任意多边形 219209"/>
                    <p:cNvSpPr/>
                    <p:nvPr/>
                  </p:nvSpPr>
                  <p:spPr>
                    <a:xfrm rot="-1921064">
                      <a:off x="3802" y="445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31819" name="任意多边形 219210"/>
                  <p:cNvSpPr/>
                  <p:nvPr/>
                </p:nvSpPr>
                <p:spPr>
                  <a:xfrm rot="4578755" flipH="1">
                    <a:off x="2174" y="948"/>
                    <a:ext cx="1027" cy="14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20" name="任意多边形 219211"/>
                  <p:cNvSpPr/>
                  <p:nvPr/>
                </p:nvSpPr>
                <p:spPr>
                  <a:xfrm rot="4578755" flipH="1">
                    <a:off x="2197" y="195"/>
                    <a:ext cx="552" cy="22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grpSp>
                <p:nvGrpSpPr>
                  <p:cNvPr id="31821" name="组合 219212"/>
                  <p:cNvGrpSpPr/>
                  <p:nvPr/>
                </p:nvGrpSpPr>
                <p:grpSpPr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31822" name="任意多边形 219213"/>
                    <p:cNvSpPr/>
                    <p:nvPr/>
                  </p:nvSpPr>
                  <p:spPr>
                    <a:xfrm rot="-3857755">
                      <a:off x="2361" y="938"/>
                      <a:ext cx="1062" cy="184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23" name="任意多边形 219214"/>
                    <p:cNvSpPr/>
                    <p:nvPr/>
                  </p:nvSpPr>
                  <p:spPr>
                    <a:xfrm rot="-3857755">
                      <a:off x="3009" y="180"/>
                      <a:ext cx="570" cy="289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24" name="组合 219215"/>
                  <p:cNvGrpSpPr/>
                  <p:nvPr/>
                </p:nvGrpSpPr>
                <p:grpSpPr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31825" name="任意多边形 219216"/>
                    <p:cNvSpPr/>
                    <p:nvPr/>
                  </p:nvSpPr>
                  <p:spPr>
                    <a:xfrm rot="-2777260">
                      <a:off x="2490" y="913"/>
                      <a:ext cx="1155" cy="270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26" name="任意多边形 219217"/>
                    <p:cNvSpPr/>
                    <p:nvPr/>
                  </p:nvSpPr>
                  <p:spPr>
                    <a:xfrm rot="-2777260">
                      <a:off x="3428" y="260"/>
                      <a:ext cx="620" cy="423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27" name="组合 219218"/>
                  <p:cNvGrpSpPr/>
                  <p:nvPr/>
                </p:nvGrpSpPr>
                <p:grpSpPr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31828" name="任意多边形 219219"/>
                    <p:cNvSpPr/>
                    <p:nvPr/>
                  </p:nvSpPr>
                  <p:spPr>
                    <a:xfrm rot="-4903748">
                      <a:off x="2296" y="960"/>
                      <a:ext cx="954" cy="86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29" name="任意多边形 219220"/>
                    <p:cNvSpPr/>
                    <p:nvPr/>
                  </p:nvSpPr>
                  <p:spPr>
                    <a:xfrm rot="-4903748">
                      <a:off x="2648" y="219"/>
                      <a:ext cx="512" cy="135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30" name="组合 219221"/>
                  <p:cNvGrpSpPr/>
                  <p:nvPr/>
                </p:nvGrpSpPr>
                <p:grpSpPr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31831" name="任意多边形 219222"/>
                    <p:cNvSpPr/>
                    <p:nvPr/>
                  </p:nvSpPr>
                  <p:spPr>
                    <a:xfrm rot="-3264308" flipH="1">
                      <a:off x="1010" y="2475"/>
                      <a:ext cx="1724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32" name="任意多边形 219223"/>
                    <p:cNvSpPr/>
                    <p:nvPr/>
                  </p:nvSpPr>
                  <p:spPr>
                    <a:xfrm rot="-3264308" flipH="1">
                      <a:off x="724" y="3510"/>
                      <a:ext cx="925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33" name="组合 219224"/>
                  <p:cNvGrpSpPr/>
                  <p:nvPr/>
                </p:nvGrpSpPr>
                <p:grpSpPr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31834" name="任意多边形 219225"/>
                    <p:cNvSpPr/>
                    <p:nvPr/>
                  </p:nvSpPr>
                  <p:spPr>
                    <a:xfrm rot="-4057115" flipH="1">
                      <a:off x="1266" y="2576"/>
                      <a:ext cx="1595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35" name="任意多边形 219226"/>
                    <p:cNvSpPr/>
                    <p:nvPr/>
                  </p:nvSpPr>
                  <p:spPr>
                    <a:xfrm rot="-4057115" flipH="1">
                      <a:off x="1272" y="3636"/>
                      <a:ext cx="856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36" name="组合 219227"/>
                  <p:cNvGrpSpPr/>
                  <p:nvPr/>
                </p:nvGrpSpPr>
                <p:grpSpPr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31837" name="任意多边形 219228"/>
                    <p:cNvSpPr/>
                    <p:nvPr/>
                  </p:nvSpPr>
                  <p:spPr>
                    <a:xfrm rot="-4817938" flipH="1">
                      <a:off x="1441" y="2694"/>
                      <a:ext cx="1711" cy="301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38" name="任意多边形 219229"/>
                    <p:cNvSpPr/>
                    <p:nvPr/>
                  </p:nvSpPr>
                  <p:spPr>
                    <a:xfrm rot="-4817938" flipH="1">
                      <a:off x="1732" y="3897"/>
                      <a:ext cx="918" cy="473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39" name="组合 219230"/>
                  <p:cNvGrpSpPr/>
                  <p:nvPr/>
                </p:nvGrpSpPr>
                <p:grpSpPr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31840" name="任意多边形 219231"/>
                    <p:cNvSpPr/>
                    <p:nvPr/>
                  </p:nvSpPr>
                  <p:spPr>
                    <a:xfrm rot="3144576">
                      <a:off x="2628" y="2423"/>
                      <a:ext cx="1724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41" name="任意多边形 219232"/>
                    <p:cNvSpPr/>
                    <p:nvPr/>
                  </p:nvSpPr>
                  <p:spPr>
                    <a:xfrm rot="3144576">
                      <a:off x="3750" y="3434"/>
                      <a:ext cx="925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42" name="组合 219233"/>
                  <p:cNvGrpSpPr/>
                  <p:nvPr/>
                </p:nvGrpSpPr>
                <p:grpSpPr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31843" name="任意多边形 219234"/>
                    <p:cNvSpPr/>
                    <p:nvPr/>
                  </p:nvSpPr>
                  <p:spPr>
                    <a:xfrm rot="3745735">
                      <a:off x="2504" y="2540"/>
                      <a:ext cx="1650" cy="299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44" name="任意多边形 219235"/>
                    <p:cNvSpPr/>
                    <p:nvPr/>
                  </p:nvSpPr>
                  <p:spPr>
                    <a:xfrm rot="3745735">
                      <a:off x="3386" y="3614"/>
                      <a:ext cx="885" cy="469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45" name="组合 219236"/>
                  <p:cNvGrpSpPr/>
                  <p:nvPr/>
                </p:nvGrpSpPr>
                <p:grpSpPr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31846" name="任意多边形 219237"/>
                    <p:cNvSpPr/>
                    <p:nvPr/>
                  </p:nvSpPr>
                  <p:spPr>
                    <a:xfrm rot="4286818">
                      <a:off x="2327" y="2659"/>
                      <a:ext cx="1601" cy="246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47" name="任意多边形 219238"/>
                    <p:cNvSpPr/>
                    <p:nvPr/>
                  </p:nvSpPr>
                  <p:spPr>
                    <a:xfrm rot="4286818">
                      <a:off x="3001" y="3745"/>
                      <a:ext cx="859" cy="38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48" name="组合 219239"/>
                  <p:cNvGrpSpPr/>
                  <p:nvPr/>
                </p:nvGrpSpPr>
                <p:grpSpPr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31849" name="任意多边形 219240"/>
                    <p:cNvSpPr/>
                    <p:nvPr/>
                  </p:nvSpPr>
                  <p:spPr>
                    <a:xfrm rot="4898956">
                      <a:off x="2205" y="2712"/>
                      <a:ext cx="1471" cy="246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50" name="任意多边形 219241"/>
                    <p:cNvSpPr/>
                    <p:nvPr/>
                  </p:nvSpPr>
                  <p:spPr>
                    <a:xfrm rot="4898956">
                      <a:off x="2636" y="3732"/>
                      <a:ext cx="790" cy="38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51" name="组合 219242"/>
                  <p:cNvGrpSpPr/>
                  <p:nvPr/>
                </p:nvGrpSpPr>
                <p:grpSpPr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31852" name="任意多边形 219243"/>
                    <p:cNvSpPr/>
                    <p:nvPr/>
                  </p:nvSpPr>
                  <p:spPr>
                    <a:xfrm rot="5755659">
                      <a:off x="1899" y="2758"/>
                      <a:ext cx="1437" cy="188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53" name="任意多边形 219244"/>
                    <p:cNvSpPr/>
                    <p:nvPr/>
                  </p:nvSpPr>
                  <p:spPr>
                    <a:xfrm rot="5755659">
                      <a:off x="2048" y="3786"/>
                      <a:ext cx="771" cy="295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31854" name="组合 219245"/>
              <p:cNvGrpSpPr/>
              <p:nvPr/>
            </p:nvGrpSpPr>
            <p:grpSpPr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31855" name="组合 219246"/>
                <p:cNvGrpSpPr/>
                <p:nvPr/>
              </p:nvGrpSpPr>
              <p:grpSpPr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31856" name="任意多边形 219247"/>
                  <p:cNvSpPr/>
                  <p:nvPr/>
                </p:nvSpPr>
                <p:spPr>
                  <a:xfrm flipV="1">
                    <a:off x="2966" y="456"/>
                    <a:ext cx="2567" cy="2046"/>
                  </a:xfrm>
                  <a:custGeom>
                    <a:avLst/>
                    <a:gdLst/>
                    <a:ahLst/>
                    <a:cxnLst>
                      <a:cxn ang="0">
                        <a:pos x="36729" y="10451"/>
                      </a:cxn>
                      <a:cxn ang="180">
                        <a:pos x="0" y="12197"/>
                      </a:cxn>
                      <a:cxn ang="270">
                        <a:pos x="17826" y="0"/>
                      </a:cxn>
                    </a:cxnLst>
                    <a:pathLst>
                      <a:path w="36729" h="21600" fill="none">
                        <a:moveTo>
                          <a:pt x="36729" y="10451"/>
                        </a:moveTo>
                        <a:cubicBezTo>
                          <a:pt x="33048" y="17101"/>
                          <a:pt x="25962" y="21600"/>
                          <a:pt x="17826" y="21600"/>
                        </a:cubicBezTo>
                        <a:cubicBezTo>
                          <a:pt x="10423" y="21600"/>
                          <a:pt x="3890" y="17876"/>
                          <a:pt x="-2" y="12199"/>
                        </a:cubicBezTo>
                      </a:path>
                      <a:path w="36729" h="21600" stroke="0">
                        <a:moveTo>
                          <a:pt x="36729" y="10451"/>
                        </a:moveTo>
                        <a:cubicBezTo>
                          <a:pt x="33048" y="17101"/>
                          <a:pt x="25962" y="21600"/>
                          <a:pt x="17826" y="21600"/>
                        </a:cubicBezTo>
                        <a:cubicBezTo>
                          <a:pt x="10423" y="21600"/>
                          <a:pt x="3890" y="17876"/>
                          <a:pt x="-2" y="12199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57" name="任意多边形 219248"/>
                  <p:cNvSpPr/>
                  <p:nvPr/>
                </p:nvSpPr>
                <p:spPr>
                  <a:xfrm flipH="1">
                    <a:off x="388" y="1601"/>
                    <a:ext cx="2016" cy="2379"/>
                  </a:xfrm>
                  <a:custGeom>
                    <a:avLst/>
                    <a:gdLst/>
                    <a:ahLst/>
                    <a:cxnLst>
                      <a:cxn ang="180">
                        <a:pos x="0" y="1906"/>
                      </a:cxn>
                      <a:cxn ang="0">
                        <a:pos x="30461" y="22304"/>
                      </a:cxn>
                      <a:cxn ang="90">
                        <a:pos x="8873" y="21600"/>
                      </a:cxn>
                    </a:cxnLst>
                    <a:pathLst>
                      <a:path w="30473" h="22305" fill="none">
                        <a:moveTo>
                          <a:pt x="0" y="1906"/>
                        </a:moveTo>
                        <a:cubicBezTo>
                          <a:pt x="2704" y="679"/>
                          <a:pt x="5709" y="-1"/>
                          <a:pt x="8873" y="-1"/>
                        </a:cubicBezTo>
                        <a:cubicBezTo>
                          <a:pt x="20802" y="-1"/>
                          <a:pt x="30473" y="9670"/>
                          <a:pt x="30473" y="21599"/>
                        </a:cubicBezTo>
                        <a:cubicBezTo>
                          <a:pt x="30473" y="21836"/>
                          <a:pt x="30469" y="22072"/>
                          <a:pt x="30462" y="22303"/>
                        </a:cubicBezTo>
                      </a:path>
                      <a:path w="30473" h="22305" stroke="0">
                        <a:moveTo>
                          <a:pt x="0" y="1906"/>
                        </a:moveTo>
                        <a:cubicBezTo>
                          <a:pt x="2704" y="679"/>
                          <a:pt x="5709" y="-1"/>
                          <a:pt x="8873" y="-1"/>
                        </a:cubicBezTo>
                        <a:cubicBezTo>
                          <a:pt x="20802" y="-1"/>
                          <a:pt x="30473" y="9670"/>
                          <a:pt x="30473" y="21599"/>
                        </a:cubicBezTo>
                        <a:cubicBezTo>
                          <a:pt x="30473" y="21836"/>
                          <a:pt x="30469" y="22072"/>
                          <a:pt x="30462" y="22303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58" name="任意多边形 219249"/>
                  <p:cNvSpPr/>
                  <p:nvPr/>
                </p:nvSpPr>
                <p:spPr>
                  <a:xfrm>
                    <a:off x="3029" y="1181"/>
                    <a:ext cx="1426" cy="2379"/>
                  </a:xfrm>
                  <a:custGeom>
                    <a:avLst/>
                    <a:gdLst/>
                    <a:ahLst/>
                    <a:cxnLst>
                      <a:cxn ang="180">
                        <a:pos x="0" y="4512"/>
                      </a:cxn>
                      <a:cxn ang="0">
                        <a:pos x="34800" y="22304"/>
                      </a:cxn>
                      <a:cxn ang="90">
                        <a:pos x="13212" y="21600"/>
                      </a:cxn>
                    </a:cxnLst>
                    <a:pathLst>
                      <a:path w="34812" h="22305" fill="none">
                        <a:moveTo>
                          <a:pt x="0" y="4512"/>
                        </a:moveTo>
                        <a:cubicBezTo>
                          <a:pt x="3652" y="1683"/>
                          <a:pt x="8235" y="0"/>
                          <a:pt x="13212" y="0"/>
                        </a:cubicBezTo>
                        <a:cubicBezTo>
                          <a:pt x="25141" y="0"/>
                          <a:pt x="34812" y="9671"/>
                          <a:pt x="34812" y="21600"/>
                        </a:cubicBezTo>
                        <a:cubicBezTo>
                          <a:pt x="34812" y="21837"/>
                          <a:pt x="34808" y="22073"/>
                          <a:pt x="34801" y="22304"/>
                        </a:cubicBezTo>
                      </a:path>
                      <a:path w="34812" h="22305" stroke="0">
                        <a:moveTo>
                          <a:pt x="0" y="4512"/>
                        </a:moveTo>
                        <a:cubicBezTo>
                          <a:pt x="3652" y="1683"/>
                          <a:pt x="8235" y="0"/>
                          <a:pt x="13212" y="0"/>
                        </a:cubicBezTo>
                        <a:cubicBezTo>
                          <a:pt x="25141" y="0"/>
                          <a:pt x="34812" y="9671"/>
                          <a:pt x="34812" y="21600"/>
                        </a:cubicBezTo>
                        <a:cubicBezTo>
                          <a:pt x="34812" y="21837"/>
                          <a:pt x="34808" y="22073"/>
                          <a:pt x="34801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59" name="任意多边形 219250"/>
                  <p:cNvSpPr/>
                  <p:nvPr/>
                </p:nvSpPr>
                <p:spPr>
                  <a:xfrm flipH="1">
                    <a:off x="74" y="813"/>
                    <a:ext cx="2540" cy="2379"/>
                  </a:xfrm>
                  <a:custGeom>
                    <a:avLst/>
                    <a:gdLst/>
                    <a:ahLst/>
                    <a:cxnLst>
                      <a:cxn ang="180">
                        <a:pos x="0" y="6282"/>
                      </a:cxn>
                      <a:cxn ang="0">
                        <a:pos x="36818" y="22304"/>
                      </a:cxn>
                      <a:cxn ang="90">
                        <a:pos x="15230" y="21600"/>
                      </a:cxn>
                    </a:cxnLst>
                    <a:pathLst>
                      <a:path w="36830" h="22305" fill="none">
                        <a:moveTo>
                          <a:pt x="0" y="6282"/>
                        </a:moveTo>
                        <a:cubicBezTo>
                          <a:pt x="3905" y="2399"/>
                          <a:pt x="9287" y="-1"/>
                          <a:pt x="15229" y="-1"/>
                        </a:cubicBezTo>
                        <a:cubicBezTo>
                          <a:pt x="27158" y="-1"/>
                          <a:pt x="36829" y="9670"/>
                          <a:pt x="36829" y="21599"/>
                        </a:cubicBezTo>
                        <a:cubicBezTo>
                          <a:pt x="36829" y="21836"/>
                          <a:pt x="36825" y="22072"/>
                          <a:pt x="36818" y="22303"/>
                        </a:cubicBezTo>
                      </a:path>
                      <a:path w="36830" h="22305" stroke="0">
                        <a:moveTo>
                          <a:pt x="0" y="6282"/>
                        </a:moveTo>
                        <a:cubicBezTo>
                          <a:pt x="3905" y="2399"/>
                          <a:pt x="9287" y="-1"/>
                          <a:pt x="15229" y="-1"/>
                        </a:cubicBezTo>
                        <a:cubicBezTo>
                          <a:pt x="27158" y="-1"/>
                          <a:pt x="36829" y="9670"/>
                          <a:pt x="36829" y="21599"/>
                        </a:cubicBezTo>
                        <a:cubicBezTo>
                          <a:pt x="36829" y="21836"/>
                          <a:pt x="36825" y="22072"/>
                          <a:pt x="36818" y="22303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60" name="任意多边形 219251"/>
                  <p:cNvSpPr/>
                  <p:nvPr/>
                </p:nvSpPr>
                <p:spPr>
                  <a:xfrm flipH="1">
                    <a:off x="790" y="313"/>
                    <a:ext cx="1850" cy="2304"/>
                  </a:xfrm>
                  <a:custGeom>
                    <a:avLst/>
                    <a:gdLst/>
                    <a:ahLst/>
                    <a:cxnLst>
                      <a:cxn ang="180">
                        <a:pos x="0" y="10015"/>
                      </a:cxn>
                      <a:cxn ang="0">
                        <a:pos x="31880" y="4859"/>
                      </a:cxn>
                      <a:cxn ang="90">
                        <a:pos x="18231" y="21600"/>
                      </a:cxn>
                    </a:cxnLst>
                    <a:pathLst>
                      <a:path w="31881" h="21600" fill="none">
                        <a:moveTo>
                          <a:pt x="0" y="10015"/>
                        </a:moveTo>
                        <a:cubicBezTo>
                          <a:pt x="3833" y="3993"/>
                          <a:pt x="10565" y="0"/>
                          <a:pt x="18231" y="0"/>
                        </a:cubicBezTo>
                        <a:cubicBezTo>
                          <a:pt x="23408" y="0"/>
                          <a:pt x="28160" y="1821"/>
                          <a:pt x="31880" y="4858"/>
                        </a:cubicBezTo>
                      </a:path>
                      <a:path w="31881" h="21600" stroke="0">
                        <a:moveTo>
                          <a:pt x="0" y="10015"/>
                        </a:moveTo>
                        <a:cubicBezTo>
                          <a:pt x="3833" y="3993"/>
                          <a:pt x="10565" y="0"/>
                          <a:pt x="18231" y="0"/>
                        </a:cubicBezTo>
                        <a:cubicBezTo>
                          <a:pt x="23408" y="0"/>
                          <a:pt x="28160" y="1821"/>
                          <a:pt x="31880" y="4858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61" name="任意多边形 219252"/>
                  <p:cNvSpPr/>
                  <p:nvPr/>
                </p:nvSpPr>
                <p:spPr>
                  <a:xfrm>
                    <a:off x="2763" y="1281"/>
                    <a:ext cx="764" cy="2304"/>
                  </a:xfrm>
                  <a:custGeom>
                    <a:avLst/>
                    <a:gdLst/>
                    <a:ahLst/>
                    <a:cxnLst>
                      <a:cxn ang="180">
                        <a:pos x="0" y="4512"/>
                      </a:cxn>
                      <a:cxn ang="0">
                        <a:pos x="31145" y="9560"/>
                      </a:cxn>
                      <a:cxn ang="90">
                        <a:pos x="13212" y="21600"/>
                      </a:cxn>
                    </a:cxnLst>
                    <a:pathLst>
                      <a:path w="31146" h="21600" fill="none">
                        <a:moveTo>
                          <a:pt x="0" y="4512"/>
                        </a:moveTo>
                        <a:cubicBezTo>
                          <a:pt x="3652" y="1683"/>
                          <a:pt x="8235" y="0"/>
                          <a:pt x="13212" y="0"/>
                        </a:cubicBezTo>
                        <a:cubicBezTo>
                          <a:pt x="20683" y="0"/>
                          <a:pt x="27268" y="3793"/>
                          <a:pt x="31146" y="9558"/>
                        </a:cubicBezTo>
                      </a:path>
                      <a:path w="31146" h="21600" stroke="0">
                        <a:moveTo>
                          <a:pt x="0" y="4512"/>
                        </a:moveTo>
                        <a:cubicBezTo>
                          <a:pt x="3652" y="1683"/>
                          <a:pt x="8235" y="0"/>
                          <a:pt x="13212" y="0"/>
                        </a:cubicBezTo>
                        <a:cubicBezTo>
                          <a:pt x="20683" y="0"/>
                          <a:pt x="27268" y="3793"/>
                          <a:pt x="31146" y="9558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62" name="任意多边形 219253"/>
                  <p:cNvSpPr/>
                  <p:nvPr/>
                </p:nvSpPr>
                <p:spPr>
                  <a:xfrm flipH="1">
                    <a:off x="1800" y="438"/>
                    <a:ext cx="418" cy="1524"/>
                  </a:xfrm>
                  <a:custGeom>
                    <a:avLst/>
                    <a:gdLst/>
                    <a:ahLst/>
                    <a:cxnLst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31863" name="任意多边形 219254"/>
                <p:cNvSpPr/>
                <p:nvPr/>
              </p:nvSpPr>
              <p:spPr>
                <a:xfrm rot="-1346631">
                  <a:off x="3280" y="1529"/>
                  <a:ext cx="442" cy="837"/>
                </a:xfrm>
                <a:custGeom>
                  <a:avLst/>
                  <a:gdLst/>
                  <a:ahLst/>
                  <a:cxnLst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31864" name="组合 219255"/>
            <p:cNvGrpSpPr/>
            <p:nvPr/>
          </p:nvGrpSpPr>
          <p:grpSpPr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31865" name="任意多边形 219256"/>
              <p:cNvSpPr/>
              <p:nvPr/>
            </p:nvSpPr>
            <p:spPr>
              <a:xfrm flipH="1">
                <a:off x="1934" y="2382"/>
                <a:ext cx="485" cy="147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6" name="任意多边形 219257"/>
              <p:cNvSpPr/>
              <p:nvPr/>
            </p:nvSpPr>
            <p:spPr>
              <a:xfrm flipH="1">
                <a:off x="1054" y="1851"/>
                <a:ext cx="2122" cy="2304"/>
              </a:xfrm>
              <a:custGeom>
                <a:avLst/>
                <a:gdLst/>
                <a:ahLst/>
                <a:cxnLst>
                  <a:cxn ang="270">
                    <a:pos x="5467" y="0"/>
                  </a:cxn>
                  <a:cxn ang="90">
                    <a:pos x="21588" y="21601"/>
                  </a:cxn>
                  <a:cxn ang="180">
                    <a:pos x="0" y="20897"/>
                  </a:cxn>
                </a:cxnLst>
                <a:pathLst>
                  <a:path w="21600" h="21602" fill="none">
                    <a:moveTo>
                      <a:pt x="5467" y="0"/>
                    </a:moveTo>
                    <a:cubicBezTo>
                      <a:pt x="14754" y="2422"/>
                      <a:pt x="21600" y="10860"/>
                      <a:pt x="21600" y="20897"/>
                    </a:cubicBezTo>
                    <a:cubicBezTo>
                      <a:pt x="21600" y="21134"/>
                      <a:pt x="21596" y="21370"/>
                      <a:pt x="21589" y="21601"/>
                    </a:cubicBezTo>
                  </a:path>
                  <a:path w="21600" h="21602" stroke="0">
                    <a:moveTo>
                      <a:pt x="5467" y="0"/>
                    </a:moveTo>
                    <a:cubicBezTo>
                      <a:pt x="14754" y="2422"/>
                      <a:pt x="21600" y="10860"/>
                      <a:pt x="21600" y="20897"/>
                    </a:cubicBezTo>
                    <a:cubicBezTo>
                      <a:pt x="21600" y="21134"/>
                      <a:pt x="21596" y="21370"/>
                      <a:pt x="21589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7" name="任意多边形 219258"/>
              <p:cNvSpPr/>
              <p:nvPr/>
            </p:nvSpPr>
            <p:spPr>
              <a:xfrm flipH="1">
                <a:off x="1266" y="1480"/>
                <a:ext cx="1244" cy="2379"/>
              </a:xfrm>
              <a:custGeom>
                <a:avLst/>
                <a:gdLst/>
                <a:ahLst/>
                <a:cxnLst>
                  <a:cxn ang="180">
                    <a:pos x="0" y="1285"/>
                  </a:cxn>
                  <a:cxn ang="0">
                    <a:pos x="28928" y="22304"/>
                  </a:cxn>
                  <a:cxn ang="90">
                    <a:pos x="7340" y="21600"/>
                  </a:cxn>
                </a:cxnLst>
                <a:pathLst>
                  <a:path w="28940" h="22305" fill="none">
                    <a:moveTo>
                      <a:pt x="0" y="1285"/>
                    </a:moveTo>
                    <a:cubicBezTo>
                      <a:pt x="2288" y="452"/>
                      <a:pt x="4761" y="0"/>
                      <a:pt x="7340" y="0"/>
                    </a:cubicBezTo>
                    <a:cubicBezTo>
                      <a:pt x="19269" y="0"/>
                      <a:pt x="28940" y="9671"/>
                      <a:pt x="28940" y="21600"/>
                    </a:cubicBezTo>
                    <a:cubicBezTo>
                      <a:pt x="28940" y="21837"/>
                      <a:pt x="28936" y="22073"/>
                      <a:pt x="28929" y="22304"/>
                    </a:cubicBezTo>
                  </a:path>
                  <a:path w="28940" h="22305" stroke="0">
                    <a:moveTo>
                      <a:pt x="0" y="1285"/>
                    </a:moveTo>
                    <a:cubicBezTo>
                      <a:pt x="2288" y="452"/>
                      <a:pt x="4761" y="0"/>
                      <a:pt x="7340" y="0"/>
                    </a:cubicBezTo>
                    <a:cubicBezTo>
                      <a:pt x="19269" y="0"/>
                      <a:pt x="28940" y="9671"/>
                      <a:pt x="28940" y="21600"/>
                    </a:cubicBezTo>
                    <a:cubicBezTo>
                      <a:pt x="28940" y="21837"/>
                      <a:pt x="28936" y="22073"/>
                      <a:pt x="28929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8" name="任意多边形 219259"/>
              <p:cNvSpPr/>
              <p:nvPr/>
            </p:nvSpPr>
            <p:spPr>
              <a:xfrm flipH="1">
                <a:off x="210" y="1168"/>
                <a:ext cx="2376" cy="2379"/>
              </a:xfrm>
              <a:custGeom>
                <a:avLst/>
                <a:gdLst/>
                <a:ahLst/>
                <a:cxnLst>
                  <a:cxn ang="180">
                    <a:pos x="0" y="4241"/>
                  </a:cxn>
                  <a:cxn ang="0">
                    <a:pos x="34443" y="22304"/>
                  </a:cxn>
                  <a:cxn ang="90">
                    <a:pos x="12855" y="21600"/>
                  </a:cxn>
                </a:cxnLst>
                <a:pathLst>
                  <a:path w="34455" h="22305" fill="none">
                    <a:moveTo>
                      <a:pt x="0" y="4241"/>
                    </a:moveTo>
                    <a:cubicBezTo>
                      <a:pt x="3591" y="1576"/>
                      <a:pt x="8039" y="0"/>
                      <a:pt x="12855" y="0"/>
                    </a:cubicBezTo>
                    <a:cubicBezTo>
                      <a:pt x="24784" y="0"/>
                      <a:pt x="34455" y="9671"/>
                      <a:pt x="34455" y="21600"/>
                    </a:cubicBezTo>
                    <a:cubicBezTo>
                      <a:pt x="34455" y="21837"/>
                      <a:pt x="34451" y="22073"/>
                      <a:pt x="34444" y="22304"/>
                    </a:cubicBezTo>
                  </a:path>
                  <a:path w="34455" h="22305" stroke="0">
                    <a:moveTo>
                      <a:pt x="0" y="4241"/>
                    </a:moveTo>
                    <a:cubicBezTo>
                      <a:pt x="3591" y="1576"/>
                      <a:pt x="8039" y="0"/>
                      <a:pt x="12855" y="0"/>
                    </a:cubicBezTo>
                    <a:cubicBezTo>
                      <a:pt x="24784" y="0"/>
                      <a:pt x="34455" y="9671"/>
                      <a:pt x="34455" y="21600"/>
                    </a:cubicBezTo>
                    <a:cubicBezTo>
                      <a:pt x="34455" y="21837"/>
                      <a:pt x="34451" y="22073"/>
                      <a:pt x="34444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9" name="任意多边形 219260"/>
              <p:cNvSpPr/>
              <p:nvPr/>
            </p:nvSpPr>
            <p:spPr>
              <a:xfrm>
                <a:off x="2840" y="1503"/>
                <a:ext cx="381" cy="2379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0" name="任意多边形 219261"/>
              <p:cNvSpPr/>
              <p:nvPr/>
            </p:nvSpPr>
            <p:spPr>
              <a:xfrm>
                <a:off x="2940" y="1492"/>
                <a:ext cx="1004" cy="2379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1" name="任意多边形 219262"/>
              <p:cNvSpPr/>
              <p:nvPr/>
            </p:nvSpPr>
            <p:spPr>
              <a:xfrm>
                <a:off x="3301" y="2635"/>
                <a:ext cx="485" cy="147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2" name="任意多边形 219263"/>
              <p:cNvSpPr/>
              <p:nvPr/>
            </p:nvSpPr>
            <p:spPr>
              <a:xfrm rot="-1939245" flipV="1">
                <a:off x="2546" y="2150"/>
                <a:ext cx="442" cy="83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3" name="任意多边形 219264"/>
              <p:cNvSpPr/>
              <p:nvPr/>
            </p:nvSpPr>
            <p:spPr>
              <a:xfrm flipH="1">
                <a:off x="489" y="2504"/>
                <a:ext cx="1085" cy="1524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4" name="任意多边形 219265"/>
              <p:cNvSpPr/>
              <p:nvPr/>
            </p:nvSpPr>
            <p:spPr>
              <a:xfrm flipH="1">
                <a:off x="1000" y="893"/>
                <a:ext cx="696" cy="1524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5" name="任意多边形 219266"/>
              <p:cNvSpPr/>
              <p:nvPr/>
            </p:nvSpPr>
            <p:spPr>
              <a:xfrm>
                <a:off x="4401" y="2280"/>
                <a:ext cx="1007" cy="1601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6" name="任意多边形 219267"/>
              <p:cNvSpPr/>
              <p:nvPr/>
            </p:nvSpPr>
            <p:spPr>
              <a:xfrm>
                <a:off x="3878" y="1470"/>
                <a:ext cx="1518" cy="106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7" name="任意多边形 219268"/>
              <p:cNvSpPr/>
              <p:nvPr/>
            </p:nvSpPr>
            <p:spPr>
              <a:xfrm>
                <a:off x="3934" y="337"/>
                <a:ext cx="663" cy="1434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8" name="任意多边形 219269"/>
              <p:cNvSpPr/>
              <p:nvPr/>
            </p:nvSpPr>
            <p:spPr>
              <a:xfrm rot="1346631" flipH="1">
                <a:off x="1702" y="1506"/>
                <a:ext cx="442" cy="83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219271" name="标题 219270"/>
          <p:cNvSpPr>
            <a:spLocks noGrp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219272" name="副标题 219271"/>
          <p:cNvSpPr>
            <a:spLocks noGrp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219273" name="日期占位符 219272"/>
          <p:cNvSpPr>
            <a:spLocks noGrp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>
              <a:buClr>
                <a:srgbClr val="000000"/>
              </a:buClr>
            </a:pPr>
            <a:endParaRPr lang="zh-CN" altLang="en-US" strike="noStrike" noProof="1" dirty="0">
              <a:latin typeface="Arial Black" panose="020B0A04020102020204" pitchFamily="34" charset="0"/>
            </a:endParaRPr>
          </a:p>
        </p:txBody>
      </p:sp>
      <p:sp>
        <p:nvSpPr>
          <p:cNvPr id="219274" name="页脚占位符 21927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>
              <a:buClr>
                <a:srgbClr val="000000"/>
              </a:buClr>
            </a:pPr>
            <a:endParaRPr lang="zh-CN" strike="noStrike" noProof="1" dirty="0">
              <a:latin typeface="Arial Black" panose="020B0A04020102020204" pitchFamily="34" charset="0"/>
            </a:endParaRPr>
          </a:p>
        </p:txBody>
      </p:sp>
      <p:sp>
        <p:nvSpPr>
          <p:cNvPr id="219275" name="灯片编号占位符 21927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716657" cy="57943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32770" name="组合 228353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32771" name="椭圆 228354"/>
            <p:cNvSpPr/>
            <p:nvPr/>
          </p:nvSpPr>
          <p:spPr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72" name="椭圆 228355"/>
            <p:cNvSpPr/>
            <p:nvPr/>
          </p:nvSpPr>
          <p:spPr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73" name="椭圆 228356"/>
            <p:cNvSpPr/>
            <p:nvPr/>
          </p:nvSpPr>
          <p:spPr>
            <a:xfrm flipH="1">
              <a:off x="2136" y="1008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74" name="椭圆 228357"/>
            <p:cNvSpPr/>
            <p:nvPr/>
          </p:nvSpPr>
          <p:spPr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75" name="椭圆 228358"/>
            <p:cNvSpPr/>
            <p:nvPr/>
          </p:nvSpPr>
          <p:spPr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2776" name="椭圆 228359"/>
            <p:cNvSpPr/>
            <p:nvPr/>
          </p:nvSpPr>
          <p:spPr>
            <a:xfrm flipH="1">
              <a:off x="4392" y="2064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8364" name="标题 228363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19335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400"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228365" name="副标题 228364"/>
          <p:cNvSpPr>
            <a:spLocks noGrp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228361" name="日期占位符 228360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altLang="en-US" strike="noStrike" noProof="1" dirty="0"/>
          </a:p>
        </p:txBody>
      </p:sp>
      <p:sp>
        <p:nvSpPr>
          <p:cNvPr id="228362" name="页脚占位符 22836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strike="noStrike" noProof="1" dirty="0"/>
          </a:p>
        </p:txBody>
      </p:sp>
      <p:sp>
        <p:nvSpPr>
          <p:cNvPr id="228363" name="灯片编号占位符 22836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hf sldNum="0" hdr="0" ftr="0" dt="0"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6287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3794" name="任意多边形 290822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3795" name="直接连接符 290823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90818" name="标题 290817"/>
          <p:cNvSpPr>
            <a:spLocks noGrp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lvl="0">
              <a:defRPr sz="5000"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290819" name="副标题 290818"/>
          <p:cNvSpPr>
            <a:spLocks noGrp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 sz="2800" kern="1200"/>
            </a:lvl1pPr>
            <a:lvl2pPr marL="344805" lvl="1" indent="-344805" algn="ctr">
              <a:buNone/>
              <a:defRPr sz="2800" kern="1200"/>
            </a:lvl2pPr>
            <a:lvl3pPr marL="671830" lvl="2" indent="-671830" algn="ctr">
              <a:buNone/>
              <a:defRPr sz="2800" kern="1200"/>
            </a:lvl3pPr>
            <a:lvl4pPr marL="1024255" lvl="3" indent="-1024255" algn="ctr">
              <a:buNone/>
              <a:defRPr sz="2800" kern="1200"/>
            </a:lvl4pPr>
            <a:lvl5pPr marL="1341755" lvl="4" indent="-1341755" algn="ctr">
              <a:buNone/>
              <a:defRPr sz="2800"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290820" name="日期占位符 290819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fontAlgn="base"/>
            <a:endParaRPr lang="zh-CN" altLang="en-US" strike="noStrike" noProof="1" dirty="0">
              <a:latin typeface="Garamond" panose="02020404030301010803" pitchFamily="18" charset="0"/>
            </a:endParaRPr>
          </a:p>
        </p:txBody>
      </p:sp>
      <p:sp>
        <p:nvSpPr>
          <p:cNvPr id="290821" name="页脚占位符 290820"/>
          <p:cNvSpPr>
            <a:spLocks noGrp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fontAlgn="base"/>
            <a:endParaRPr lang="zh-CN" strike="noStrike" noProof="1" dirty="0">
              <a:latin typeface="Garamond" panose="02020404030301010803" pitchFamily="18" charset="0"/>
            </a:endParaRPr>
          </a:p>
        </p:txBody>
      </p:sp>
      <p:sp>
        <p:nvSpPr>
          <p:cNvPr id="290822" name="灯片编号占位符 290821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52930" cy="5853112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34818" name="组合 334849"/>
          <p:cNvGrpSpPr/>
          <p:nvPr/>
        </p:nvGrpSpPr>
        <p:grpSpPr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34819" name="任意多边形 334850"/>
            <p:cNvSpPr/>
            <p:nvPr/>
          </p:nvSpPr>
          <p:spPr>
            <a:xfrm>
              <a:off x="2061" y="1707"/>
              <a:ext cx="3699" cy="2613"/>
            </a:xfrm>
            <a:custGeom>
              <a:avLst/>
              <a:gdLst/>
              <a:ahLst/>
              <a:cxnLst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rgbClr val="182F76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4820" name="任意多边形 334851"/>
            <p:cNvSpPr/>
            <p:nvPr/>
          </p:nvSpPr>
          <p:spPr>
            <a:xfrm>
              <a:off x="-652" y="978"/>
              <a:ext cx="4237" cy="3342"/>
            </a:xfrm>
            <a:custGeom>
              <a:avLst/>
              <a:gdLst/>
              <a:ahLst/>
              <a:cxnLst>
                <a:cxn ang="270">
                  <a:pos x="3977" y="0"/>
                </a:cxn>
                <a:cxn ang="0">
                  <a:pos x="21600" y="21231"/>
                </a:cxn>
                <a:cxn ang="180">
                  <a:pos x="0" y="21231"/>
                </a:cxn>
              </a:cxnLst>
              <a:pathLst>
                <a:path w="21600" h="21231" fill="none">
                  <a:moveTo>
                    <a:pt x="3977" y="0"/>
                  </a:moveTo>
                  <a:cubicBezTo>
                    <a:pt x="14012" y="1869"/>
                    <a:pt x="21600" y="10664"/>
                    <a:pt x="21600" y="21231"/>
                  </a:cubicBezTo>
                </a:path>
                <a:path w="21600" h="21231" stroke="0">
                  <a:moveTo>
                    <a:pt x="3977" y="0"/>
                  </a:moveTo>
                  <a:cubicBezTo>
                    <a:pt x="14012" y="1869"/>
                    <a:pt x="21600" y="10664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34853" name="标题 334852"/>
          <p:cNvSpPr>
            <a:spLocks noGrp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>
            <a:lvl1pPr lvl="0">
              <a:defRPr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334854" name="副标题 334853"/>
          <p:cNvSpPr>
            <a:spLocks noGrp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334855" name="日期占位符 334854"/>
          <p:cNvSpPr>
            <a:spLocks noGrp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334856" name="页脚占位符 334855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endParaRPr lang="zh-CN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334857" name="灯片编号占位符 334856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35842" name="组合 380929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35843" name="椭圆 380930"/>
            <p:cNvSpPr/>
            <p:nvPr/>
          </p:nvSpPr>
          <p:spPr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5844" name="椭圆 380931"/>
            <p:cNvSpPr/>
            <p:nvPr/>
          </p:nvSpPr>
          <p:spPr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5845" name="椭圆 380932"/>
            <p:cNvSpPr/>
            <p:nvPr/>
          </p:nvSpPr>
          <p:spPr>
            <a:xfrm flipH="1">
              <a:off x="2136" y="1008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5846" name="椭圆 380933"/>
            <p:cNvSpPr/>
            <p:nvPr/>
          </p:nvSpPr>
          <p:spPr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5847" name="椭圆 380934"/>
            <p:cNvSpPr/>
            <p:nvPr/>
          </p:nvSpPr>
          <p:spPr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5848" name="椭圆 380935"/>
            <p:cNvSpPr/>
            <p:nvPr/>
          </p:nvSpPr>
          <p:spPr>
            <a:xfrm flipH="1">
              <a:off x="4392" y="2064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80940" name="标题 380939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400"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380941" name="副标题 380940"/>
          <p:cNvSpPr>
            <a:spLocks noGrp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380937" name="日期占位符 38093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altLang="en-US" strike="noStrike" noProof="1" dirty="0"/>
          </a:p>
        </p:txBody>
      </p:sp>
      <p:sp>
        <p:nvSpPr>
          <p:cNvPr id="380938" name="页脚占位符 38093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strike="noStrike" noProof="1" dirty="0"/>
          </a:p>
        </p:txBody>
      </p:sp>
      <p:sp>
        <p:nvSpPr>
          <p:cNvPr id="380939" name="灯片编号占位符 38093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hf sldNum="0" hdr="0" ftr="0" dt="0"/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307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6287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31746" name="组合 219137"/>
          <p:cNvGrpSpPr/>
          <p:nvPr/>
        </p:nvGrpSpPr>
        <p:grpSpPr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31747" name="组合 219138"/>
            <p:cNvGrpSpPr/>
            <p:nvPr/>
          </p:nvGrpSpPr>
          <p:grpSpPr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31748" name="椭圆 219139"/>
              <p:cNvSpPr/>
              <p:nvPr/>
            </p:nvSpPr>
            <p:spPr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749" name="椭圆 219140"/>
              <p:cNvSpPr/>
              <p:nvPr/>
            </p:nvSpPr>
            <p:spPr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1750" name="组合 219141"/>
            <p:cNvGrpSpPr/>
            <p:nvPr/>
          </p:nvGrpSpPr>
          <p:grpSpPr>
            <a:xfrm>
              <a:off x="1313" y="187"/>
              <a:ext cx="4298" cy="3372"/>
              <a:chOff x="0" y="0"/>
              <a:chExt cx="5533" cy="4341"/>
            </a:xfrm>
          </p:grpSpPr>
          <p:grpSp>
            <p:nvGrpSpPr>
              <p:cNvPr id="31751" name="组合 219142"/>
              <p:cNvGrpSpPr/>
              <p:nvPr/>
            </p:nvGrpSpPr>
            <p:grpSpPr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31752" name="组合 219143"/>
                <p:cNvGrpSpPr/>
                <p:nvPr/>
              </p:nvGrpSpPr>
              <p:grpSpPr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31753" name="椭圆 219144"/>
                  <p:cNvSpPr/>
                  <p:nvPr/>
                </p:nvSpPr>
                <p:spPr>
                  <a:xfrm>
                    <a:off x="1265" y="814"/>
                    <a:ext cx="2919" cy="2151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>
                    <a:noFill/>
                  </a:ln>
                </p:spPr>
                <p:txBody>
                  <a:bodyPr anchor="t"/>
                  <a:p>
                    <a:pPr lvl="0" indent="0"/>
                    <a:endParaRPr lang="zh-CN" altLang="en-US">
                      <a:latin typeface="Arial Black" panose="020B0A040201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31754" name="椭圆 219145"/>
                  <p:cNvSpPr/>
                  <p:nvPr/>
                </p:nvSpPr>
                <p:spPr>
                  <a:xfrm>
                    <a:off x="2380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  <a:tileRect/>
                  </a:gradFill>
                  <a:ln w="9525">
                    <a:noFill/>
                  </a:ln>
                </p:spPr>
                <p:txBody>
                  <a:bodyPr anchor="t"/>
                  <a:p>
                    <a:pPr lvl="0" indent="0"/>
                    <a:endParaRPr lang="zh-CN" altLang="en-US">
                      <a:latin typeface="Arial Black" panose="020B0A040201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31755" name="组合 219146"/>
                <p:cNvGrpSpPr/>
                <p:nvPr/>
              </p:nvGrpSpPr>
              <p:grpSpPr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31756" name="组合 219147"/>
                  <p:cNvGrpSpPr/>
                  <p:nvPr/>
                </p:nvGrpSpPr>
                <p:grpSpPr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31757" name="任意多边形 219148"/>
                    <p:cNvSpPr/>
                    <p:nvPr/>
                  </p:nvSpPr>
                  <p:spPr>
                    <a:xfrm rot="2711884">
                      <a:off x="2765" y="2236"/>
                      <a:ext cx="1724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58" name="任意多边形 219149"/>
                    <p:cNvSpPr/>
                    <p:nvPr/>
                  </p:nvSpPr>
                  <p:spPr>
                    <a:xfrm rot="2711884">
                      <a:off x="4020" y="3148"/>
                      <a:ext cx="925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59" name="组合 219150"/>
                  <p:cNvGrpSpPr/>
                  <p:nvPr/>
                </p:nvGrpSpPr>
                <p:grpSpPr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31760" name="任意多边形 219151"/>
                    <p:cNvSpPr/>
                    <p:nvPr/>
                  </p:nvSpPr>
                  <p:spPr>
                    <a:xfrm rot="2104081">
                      <a:off x="2864" y="2019"/>
                      <a:ext cx="1814" cy="347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61" name="任意多边形 219152"/>
                    <p:cNvSpPr/>
                    <p:nvPr/>
                  </p:nvSpPr>
                  <p:spPr>
                    <a:xfrm rot="2104081">
                      <a:off x="4353" y="2806"/>
                      <a:ext cx="974" cy="545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62" name="组合 219153"/>
                  <p:cNvGrpSpPr/>
                  <p:nvPr/>
                </p:nvGrpSpPr>
                <p:grpSpPr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31763" name="任意多边形 219154"/>
                    <p:cNvSpPr/>
                    <p:nvPr/>
                  </p:nvSpPr>
                  <p:spPr>
                    <a:xfrm rot="1582915">
                      <a:off x="2897" y="1832"/>
                      <a:ext cx="1736" cy="304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64" name="任意多边形 219155"/>
                    <p:cNvSpPr/>
                    <p:nvPr/>
                  </p:nvSpPr>
                  <p:spPr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65" name="组合 219156"/>
                  <p:cNvGrpSpPr/>
                  <p:nvPr/>
                </p:nvGrpSpPr>
                <p:grpSpPr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31766" name="任意多边形 219157"/>
                    <p:cNvSpPr/>
                    <p:nvPr/>
                  </p:nvSpPr>
                  <p:spPr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67" name="任意多边形 219158"/>
                    <p:cNvSpPr/>
                    <p:nvPr/>
                  </p:nvSpPr>
                  <p:spPr>
                    <a:xfrm rot="1080363">
                      <a:off x="4495" y="2037"/>
                      <a:ext cx="901" cy="52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68" name="组合 219159"/>
                  <p:cNvGrpSpPr/>
                  <p:nvPr/>
                </p:nvGrpSpPr>
                <p:grpSpPr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31769" name="任意多边形 219160"/>
                    <p:cNvSpPr/>
                    <p:nvPr/>
                  </p:nvSpPr>
                  <p:spPr>
                    <a:xfrm rot="463793">
                      <a:off x="2958" y="1414"/>
                      <a:ext cx="1545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70" name="任意多边形 219161"/>
                    <p:cNvSpPr/>
                    <p:nvPr/>
                  </p:nvSpPr>
                  <p:spPr>
                    <a:xfrm rot="463793">
                      <a:off x="4470" y="1582"/>
                      <a:ext cx="830" cy="489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71" name="组合 219162"/>
                  <p:cNvGrpSpPr/>
                  <p:nvPr/>
                </p:nvGrpSpPr>
                <p:grpSpPr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31772" name="任意多边形 219163"/>
                    <p:cNvSpPr/>
                    <p:nvPr/>
                  </p:nvSpPr>
                  <p:spPr>
                    <a:xfrm rot="-84182">
                      <a:off x="2983" y="1289"/>
                      <a:ext cx="1404" cy="219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73" name="任意多边形 219164"/>
                    <p:cNvSpPr/>
                    <p:nvPr/>
                  </p:nvSpPr>
                  <p:spPr>
                    <a:xfrm rot="-84182">
                      <a:off x="4379" y="1269"/>
                      <a:ext cx="754" cy="343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74" name="组合 219165"/>
                  <p:cNvGrpSpPr/>
                  <p:nvPr/>
                </p:nvGrpSpPr>
                <p:grpSpPr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31775" name="任意多边形 219166"/>
                    <p:cNvSpPr/>
                    <p:nvPr/>
                  </p:nvSpPr>
                  <p:spPr>
                    <a:xfrm rot="-802576">
                      <a:off x="2938" y="1129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76" name="任意多边形 219167"/>
                    <p:cNvSpPr/>
                    <p:nvPr/>
                  </p:nvSpPr>
                  <p:spPr>
                    <a:xfrm rot="-802576">
                      <a:off x="4155" y="917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77" name="组合 219168"/>
                  <p:cNvGrpSpPr/>
                  <p:nvPr/>
                </p:nvGrpSpPr>
                <p:grpSpPr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31778" name="任意多边形 219169"/>
                    <p:cNvSpPr/>
                    <p:nvPr/>
                  </p:nvSpPr>
                  <p:spPr>
                    <a:xfrm rot="-2711884" flipH="1">
                      <a:off x="876" y="2359"/>
                      <a:ext cx="1724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79" name="任意多边形 219170"/>
                    <p:cNvSpPr/>
                    <p:nvPr/>
                  </p:nvSpPr>
                  <p:spPr>
                    <a:xfrm rot="-2711884" flipH="1">
                      <a:off x="418" y="3270"/>
                      <a:ext cx="925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80" name="组合 219171"/>
                  <p:cNvGrpSpPr/>
                  <p:nvPr/>
                </p:nvGrpSpPr>
                <p:grpSpPr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31781" name="任意多边形 219172"/>
                    <p:cNvSpPr/>
                    <p:nvPr/>
                  </p:nvSpPr>
                  <p:spPr>
                    <a:xfrm rot="-2104081" flipH="1">
                      <a:off x="644" y="2196"/>
                      <a:ext cx="1814" cy="347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82" name="任意多边形 219173"/>
                    <p:cNvSpPr/>
                    <p:nvPr/>
                  </p:nvSpPr>
                  <p:spPr>
                    <a:xfrm rot="-2104081" flipH="1">
                      <a:off x="-5" y="2983"/>
                      <a:ext cx="974" cy="545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83" name="组合 219174"/>
                  <p:cNvGrpSpPr/>
                  <p:nvPr/>
                </p:nvGrpSpPr>
                <p:grpSpPr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31784" name="任意多边形 219175"/>
                    <p:cNvSpPr/>
                    <p:nvPr/>
                  </p:nvSpPr>
                  <p:spPr>
                    <a:xfrm rot="-1582915" flipH="1">
                      <a:off x="689" y="2009"/>
                      <a:ext cx="1736" cy="304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85" name="任意多边形 219176"/>
                    <p:cNvSpPr/>
                    <p:nvPr/>
                  </p:nvSpPr>
                  <p:spPr>
                    <a:xfrm rot="-1582915" flipH="1">
                      <a:off x="-52" y="2597"/>
                      <a:ext cx="932" cy="47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86" name="组合 219177"/>
                  <p:cNvGrpSpPr/>
                  <p:nvPr/>
                </p:nvGrpSpPr>
                <p:grpSpPr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31787" name="任意多边形 219178"/>
                    <p:cNvSpPr/>
                    <p:nvPr/>
                  </p:nvSpPr>
                  <p:spPr>
                    <a:xfrm rot="-1080363" flipH="1">
                      <a:off x="721" y="1813"/>
                      <a:ext cx="1677" cy="33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88" name="任意多边形 219179"/>
                    <p:cNvSpPr/>
                    <p:nvPr/>
                  </p:nvSpPr>
                  <p:spPr>
                    <a:xfrm rot="-1080363" flipH="1">
                      <a:off x="-74" y="2214"/>
                      <a:ext cx="901" cy="52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89" name="组合 219180"/>
                  <p:cNvGrpSpPr/>
                  <p:nvPr/>
                </p:nvGrpSpPr>
                <p:grpSpPr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31790" name="任意多边形 219181"/>
                    <p:cNvSpPr/>
                    <p:nvPr/>
                  </p:nvSpPr>
                  <p:spPr>
                    <a:xfrm rot="-463793" flipH="1">
                      <a:off x="819" y="1591"/>
                      <a:ext cx="1545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91" name="任意多边形 219182"/>
                    <p:cNvSpPr/>
                    <p:nvPr/>
                  </p:nvSpPr>
                  <p:spPr>
                    <a:xfrm rot="-463793" flipH="1">
                      <a:off x="22" y="1759"/>
                      <a:ext cx="830" cy="489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92" name="组合 219183"/>
                  <p:cNvGrpSpPr/>
                  <p:nvPr/>
                </p:nvGrpSpPr>
                <p:grpSpPr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31793" name="任意多边形 219184"/>
                    <p:cNvSpPr/>
                    <p:nvPr/>
                  </p:nvSpPr>
                  <p:spPr>
                    <a:xfrm rot="84182" flipH="1">
                      <a:off x="935" y="1466"/>
                      <a:ext cx="1404" cy="219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94" name="任意多边形 219185"/>
                    <p:cNvSpPr/>
                    <p:nvPr/>
                  </p:nvSpPr>
                  <p:spPr>
                    <a:xfrm rot="84182" flipH="1">
                      <a:off x="189" y="1446"/>
                      <a:ext cx="754" cy="343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95" name="组合 219186"/>
                  <p:cNvGrpSpPr/>
                  <p:nvPr/>
                </p:nvGrpSpPr>
                <p:grpSpPr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31796" name="任意多边形 219187"/>
                    <p:cNvSpPr/>
                    <p:nvPr/>
                  </p:nvSpPr>
                  <p:spPr>
                    <a:xfrm rot="802576" flipH="1">
                      <a:off x="1151" y="1306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797" name="任意多边形 219188"/>
                    <p:cNvSpPr/>
                    <p:nvPr/>
                  </p:nvSpPr>
                  <p:spPr>
                    <a:xfrm rot="802576" flipH="1">
                      <a:off x="505" y="1094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798" name="组合 219189"/>
                  <p:cNvGrpSpPr/>
                  <p:nvPr/>
                </p:nvGrpSpPr>
                <p:grpSpPr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31799" name="任意多边形 219190"/>
                    <p:cNvSpPr/>
                    <p:nvPr/>
                  </p:nvSpPr>
                  <p:spPr>
                    <a:xfrm rot="1277471" flipH="1">
                      <a:off x="1233" y="1238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00" name="任意多边形 219191"/>
                    <p:cNvSpPr/>
                    <p:nvPr/>
                  </p:nvSpPr>
                  <p:spPr>
                    <a:xfrm rot="1277471" flipH="1">
                      <a:off x="616" y="899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01" name="组合 219192"/>
                  <p:cNvGrpSpPr/>
                  <p:nvPr/>
                </p:nvGrpSpPr>
                <p:grpSpPr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31802" name="任意多边形 219193"/>
                    <p:cNvSpPr/>
                    <p:nvPr/>
                  </p:nvSpPr>
                  <p:spPr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03" name="任意多边形 219194"/>
                    <p:cNvSpPr/>
                    <p:nvPr/>
                  </p:nvSpPr>
                  <p:spPr>
                    <a:xfrm rot="2028410" flipH="1">
                      <a:off x="911" y="589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04" name="组合 219195"/>
                  <p:cNvGrpSpPr/>
                  <p:nvPr/>
                </p:nvGrpSpPr>
                <p:grpSpPr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31805" name="任意多边形 219196"/>
                    <p:cNvSpPr/>
                    <p:nvPr/>
                  </p:nvSpPr>
                  <p:spPr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06" name="任意多边形 219197"/>
                    <p:cNvSpPr/>
                    <p:nvPr/>
                  </p:nvSpPr>
                  <p:spPr>
                    <a:xfrm rot="2664424" flipH="1">
                      <a:off x="1120" y="300"/>
                      <a:ext cx="67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07" name="组合 219198"/>
                  <p:cNvGrpSpPr/>
                  <p:nvPr/>
                </p:nvGrpSpPr>
                <p:grpSpPr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31808" name="任意多边形 219199"/>
                    <p:cNvSpPr/>
                    <p:nvPr/>
                  </p:nvSpPr>
                  <p:spPr>
                    <a:xfrm rot="3473776" flipH="1">
                      <a:off x="1752" y="957"/>
                      <a:ext cx="1100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09" name="任意多边形 219200"/>
                    <p:cNvSpPr/>
                    <p:nvPr/>
                  </p:nvSpPr>
                  <p:spPr>
                    <a:xfrm rot="3473776" flipH="1">
                      <a:off x="1505" y="229"/>
                      <a:ext cx="591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10" name="组合 219201"/>
                  <p:cNvGrpSpPr/>
                  <p:nvPr/>
                </p:nvGrpSpPr>
                <p:grpSpPr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31811" name="任意多边形 219202"/>
                    <p:cNvSpPr/>
                    <p:nvPr/>
                  </p:nvSpPr>
                  <p:spPr>
                    <a:xfrm rot="4126480" flipH="1">
                      <a:off x="1930" y="923"/>
                      <a:ext cx="1061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12" name="任意多边形 219203"/>
                    <p:cNvSpPr/>
                    <p:nvPr/>
                  </p:nvSpPr>
                  <p:spPr>
                    <a:xfrm rot="4126480" flipH="1">
                      <a:off x="1819" y="144"/>
                      <a:ext cx="570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13" name="组合 219204"/>
                  <p:cNvGrpSpPr/>
                  <p:nvPr/>
                </p:nvGrpSpPr>
                <p:grpSpPr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31814" name="任意多边形 219205"/>
                    <p:cNvSpPr/>
                    <p:nvPr/>
                  </p:nvSpPr>
                  <p:spPr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15" name="任意多边形 219206"/>
                    <p:cNvSpPr/>
                    <p:nvPr/>
                  </p:nvSpPr>
                  <p:spPr>
                    <a:xfrm rot="-1325434">
                      <a:off x="4005" y="672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16" name="组合 219207"/>
                  <p:cNvGrpSpPr/>
                  <p:nvPr/>
                </p:nvGrpSpPr>
                <p:grpSpPr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31817" name="任意多边形 219208"/>
                    <p:cNvSpPr/>
                    <p:nvPr/>
                  </p:nvSpPr>
                  <p:spPr>
                    <a:xfrm rot="-1921064">
                      <a:off x="2683" y="947"/>
                      <a:ext cx="1233" cy="215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18" name="任意多边形 219209"/>
                    <p:cNvSpPr/>
                    <p:nvPr/>
                  </p:nvSpPr>
                  <p:spPr>
                    <a:xfrm rot="-1921064">
                      <a:off x="3802" y="445"/>
                      <a:ext cx="662" cy="338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31819" name="任意多边形 219210"/>
                  <p:cNvSpPr/>
                  <p:nvPr/>
                </p:nvSpPr>
                <p:spPr>
                  <a:xfrm rot="4578755" flipH="1">
                    <a:off x="2174" y="948"/>
                    <a:ext cx="1027" cy="14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20" name="任意多边形 219211"/>
                  <p:cNvSpPr/>
                  <p:nvPr/>
                </p:nvSpPr>
                <p:spPr>
                  <a:xfrm rot="4578755" flipH="1">
                    <a:off x="2197" y="195"/>
                    <a:ext cx="552" cy="22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grpSp>
                <p:nvGrpSpPr>
                  <p:cNvPr id="31821" name="组合 219212"/>
                  <p:cNvGrpSpPr/>
                  <p:nvPr/>
                </p:nvGrpSpPr>
                <p:grpSpPr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31822" name="任意多边形 219213"/>
                    <p:cNvSpPr/>
                    <p:nvPr/>
                  </p:nvSpPr>
                  <p:spPr>
                    <a:xfrm rot="-3857755">
                      <a:off x="2361" y="938"/>
                      <a:ext cx="1062" cy="184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23" name="任意多边形 219214"/>
                    <p:cNvSpPr/>
                    <p:nvPr/>
                  </p:nvSpPr>
                  <p:spPr>
                    <a:xfrm rot="-3857755">
                      <a:off x="3009" y="180"/>
                      <a:ext cx="570" cy="289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24" name="组合 219215"/>
                  <p:cNvGrpSpPr/>
                  <p:nvPr/>
                </p:nvGrpSpPr>
                <p:grpSpPr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31825" name="任意多边形 219216"/>
                    <p:cNvSpPr/>
                    <p:nvPr/>
                  </p:nvSpPr>
                  <p:spPr>
                    <a:xfrm rot="-2777260">
                      <a:off x="2490" y="913"/>
                      <a:ext cx="1155" cy="270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26" name="任意多边形 219217"/>
                    <p:cNvSpPr/>
                    <p:nvPr/>
                  </p:nvSpPr>
                  <p:spPr>
                    <a:xfrm rot="-2777260">
                      <a:off x="3428" y="260"/>
                      <a:ext cx="620" cy="423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27" name="组合 219218"/>
                  <p:cNvGrpSpPr/>
                  <p:nvPr/>
                </p:nvGrpSpPr>
                <p:grpSpPr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31828" name="任意多边形 219219"/>
                    <p:cNvSpPr/>
                    <p:nvPr/>
                  </p:nvSpPr>
                  <p:spPr>
                    <a:xfrm rot="-4903748">
                      <a:off x="2296" y="960"/>
                      <a:ext cx="954" cy="86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29" name="任意多边形 219220"/>
                    <p:cNvSpPr/>
                    <p:nvPr/>
                  </p:nvSpPr>
                  <p:spPr>
                    <a:xfrm rot="-4903748">
                      <a:off x="2648" y="219"/>
                      <a:ext cx="512" cy="135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30" name="组合 219221"/>
                  <p:cNvGrpSpPr/>
                  <p:nvPr/>
                </p:nvGrpSpPr>
                <p:grpSpPr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31831" name="任意多边形 219222"/>
                    <p:cNvSpPr/>
                    <p:nvPr/>
                  </p:nvSpPr>
                  <p:spPr>
                    <a:xfrm rot="-3264308" flipH="1">
                      <a:off x="1010" y="2475"/>
                      <a:ext cx="1724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32" name="任意多边形 219223"/>
                    <p:cNvSpPr/>
                    <p:nvPr/>
                  </p:nvSpPr>
                  <p:spPr>
                    <a:xfrm rot="-3264308" flipH="1">
                      <a:off x="724" y="3510"/>
                      <a:ext cx="925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33" name="组合 219224"/>
                  <p:cNvGrpSpPr/>
                  <p:nvPr/>
                </p:nvGrpSpPr>
                <p:grpSpPr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31834" name="任意多边形 219225"/>
                    <p:cNvSpPr/>
                    <p:nvPr/>
                  </p:nvSpPr>
                  <p:spPr>
                    <a:xfrm rot="-4057115" flipH="1">
                      <a:off x="1266" y="2576"/>
                      <a:ext cx="1595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35" name="任意多边形 219226"/>
                    <p:cNvSpPr/>
                    <p:nvPr/>
                  </p:nvSpPr>
                  <p:spPr>
                    <a:xfrm rot="-4057115" flipH="1">
                      <a:off x="1272" y="3636"/>
                      <a:ext cx="856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36" name="组合 219227"/>
                  <p:cNvGrpSpPr/>
                  <p:nvPr/>
                </p:nvGrpSpPr>
                <p:grpSpPr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31837" name="任意多边形 219228"/>
                    <p:cNvSpPr/>
                    <p:nvPr/>
                  </p:nvSpPr>
                  <p:spPr>
                    <a:xfrm rot="-4817938" flipH="1">
                      <a:off x="1441" y="2694"/>
                      <a:ext cx="1711" cy="301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38" name="任意多边形 219229"/>
                    <p:cNvSpPr/>
                    <p:nvPr/>
                  </p:nvSpPr>
                  <p:spPr>
                    <a:xfrm rot="-4817938" flipH="1">
                      <a:off x="1732" y="3897"/>
                      <a:ext cx="918" cy="473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39" name="组合 219230"/>
                  <p:cNvGrpSpPr/>
                  <p:nvPr/>
                </p:nvGrpSpPr>
                <p:grpSpPr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31840" name="任意多边形 219231"/>
                    <p:cNvSpPr/>
                    <p:nvPr/>
                  </p:nvSpPr>
                  <p:spPr>
                    <a:xfrm rot="3144576">
                      <a:off x="2628" y="2423"/>
                      <a:ext cx="1724" cy="312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41" name="任意多边形 219232"/>
                    <p:cNvSpPr/>
                    <p:nvPr/>
                  </p:nvSpPr>
                  <p:spPr>
                    <a:xfrm rot="3144576">
                      <a:off x="3750" y="3434"/>
                      <a:ext cx="925" cy="490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42" name="组合 219233"/>
                  <p:cNvGrpSpPr/>
                  <p:nvPr/>
                </p:nvGrpSpPr>
                <p:grpSpPr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31843" name="任意多边形 219234"/>
                    <p:cNvSpPr/>
                    <p:nvPr/>
                  </p:nvSpPr>
                  <p:spPr>
                    <a:xfrm rot="3745735">
                      <a:off x="2504" y="2540"/>
                      <a:ext cx="1650" cy="299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44" name="任意多边形 219235"/>
                    <p:cNvSpPr/>
                    <p:nvPr/>
                  </p:nvSpPr>
                  <p:spPr>
                    <a:xfrm rot="3745735">
                      <a:off x="3386" y="3614"/>
                      <a:ext cx="885" cy="469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45" name="组合 219236"/>
                  <p:cNvGrpSpPr/>
                  <p:nvPr/>
                </p:nvGrpSpPr>
                <p:grpSpPr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31846" name="任意多边形 219237"/>
                    <p:cNvSpPr/>
                    <p:nvPr/>
                  </p:nvSpPr>
                  <p:spPr>
                    <a:xfrm rot="4286818">
                      <a:off x="2327" y="2659"/>
                      <a:ext cx="1601" cy="246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47" name="任意多边形 219238"/>
                    <p:cNvSpPr/>
                    <p:nvPr/>
                  </p:nvSpPr>
                  <p:spPr>
                    <a:xfrm rot="4286818">
                      <a:off x="3001" y="3745"/>
                      <a:ext cx="859" cy="38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48" name="组合 219239"/>
                  <p:cNvGrpSpPr/>
                  <p:nvPr/>
                </p:nvGrpSpPr>
                <p:grpSpPr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31849" name="任意多边形 219240"/>
                    <p:cNvSpPr/>
                    <p:nvPr/>
                  </p:nvSpPr>
                  <p:spPr>
                    <a:xfrm rot="4898956">
                      <a:off x="2205" y="2712"/>
                      <a:ext cx="1471" cy="246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50" name="任意多边形 219241"/>
                    <p:cNvSpPr/>
                    <p:nvPr/>
                  </p:nvSpPr>
                  <p:spPr>
                    <a:xfrm rot="4898956">
                      <a:off x="2636" y="3732"/>
                      <a:ext cx="790" cy="386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31851" name="组合 219242"/>
                  <p:cNvGrpSpPr/>
                  <p:nvPr/>
                </p:nvGrpSpPr>
                <p:grpSpPr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31852" name="任意多边形 219243"/>
                    <p:cNvSpPr/>
                    <p:nvPr/>
                  </p:nvSpPr>
                  <p:spPr>
                    <a:xfrm rot="5755659">
                      <a:off x="1899" y="2758"/>
                      <a:ext cx="1437" cy="188"/>
                    </a:xfrm>
                    <a:custGeom>
                      <a:avLst/>
                      <a:gdLst/>
                      <a:ahLst/>
                      <a:cxnLst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  <p:sp>
                  <p:nvSpPr>
                    <p:cNvPr id="31853" name="任意多边形 219244"/>
                    <p:cNvSpPr/>
                    <p:nvPr/>
                  </p:nvSpPr>
                  <p:spPr>
                    <a:xfrm rot="5755659">
                      <a:off x="2048" y="3786"/>
                      <a:ext cx="771" cy="295"/>
                    </a:xfrm>
                    <a:custGeom>
                      <a:avLst/>
                      <a:gdLst/>
                      <a:ahLst/>
                      <a:cxnLst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  <a:tileRect/>
                    </a:gradFill>
                    <a:ln w="9525">
                      <a:noFill/>
                    </a:ln>
                  </p:spPr>
                  <p:txBody>
                    <a:bodyPr/>
                    <a:p>
                      <a:endParaRPr lang="zh-CN" altLang="en-US"/>
                    </a:p>
                  </p:txBody>
                </p:sp>
              </p:grpSp>
            </p:grpSp>
          </p:grpSp>
          <p:grpSp>
            <p:nvGrpSpPr>
              <p:cNvPr id="31854" name="组合 219245"/>
              <p:cNvGrpSpPr/>
              <p:nvPr/>
            </p:nvGrpSpPr>
            <p:grpSpPr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31855" name="组合 219246"/>
                <p:cNvGrpSpPr/>
                <p:nvPr/>
              </p:nvGrpSpPr>
              <p:grpSpPr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31856" name="任意多边形 219247"/>
                  <p:cNvSpPr/>
                  <p:nvPr/>
                </p:nvSpPr>
                <p:spPr>
                  <a:xfrm flipV="1">
                    <a:off x="2966" y="456"/>
                    <a:ext cx="2567" cy="2046"/>
                  </a:xfrm>
                  <a:custGeom>
                    <a:avLst/>
                    <a:gdLst/>
                    <a:ahLst/>
                    <a:cxnLst>
                      <a:cxn ang="0">
                        <a:pos x="36729" y="10451"/>
                      </a:cxn>
                      <a:cxn ang="180">
                        <a:pos x="0" y="12197"/>
                      </a:cxn>
                      <a:cxn ang="270">
                        <a:pos x="17826" y="0"/>
                      </a:cxn>
                    </a:cxnLst>
                    <a:pathLst>
                      <a:path w="36729" h="21600" fill="none">
                        <a:moveTo>
                          <a:pt x="36729" y="10451"/>
                        </a:moveTo>
                        <a:cubicBezTo>
                          <a:pt x="33048" y="17101"/>
                          <a:pt x="25962" y="21600"/>
                          <a:pt x="17826" y="21600"/>
                        </a:cubicBezTo>
                        <a:cubicBezTo>
                          <a:pt x="10423" y="21600"/>
                          <a:pt x="3890" y="17876"/>
                          <a:pt x="-2" y="12199"/>
                        </a:cubicBezTo>
                      </a:path>
                      <a:path w="36729" h="21600" stroke="0">
                        <a:moveTo>
                          <a:pt x="36729" y="10451"/>
                        </a:moveTo>
                        <a:cubicBezTo>
                          <a:pt x="33048" y="17101"/>
                          <a:pt x="25962" y="21600"/>
                          <a:pt x="17826" y="21600"/>
                        </a:cubicBezTo>
                        <a:cubicBezTo>
                          <a:pt x="10423" y="21600"/>
                          <a:pt x="3890" y="17876"/>
                          <a:pt x="-2" y="12199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57" name="任意多边形 219248"/>
                  <p:cNvSpPr/>
                  <p:nvPr/>
                </p:nvSpPr>
                <p:spPr>
                  <a:xfrm flipH="1">
                    <a:off x="388" y="1601"/>
                    <a:ext cx="2016" cy="2379"/>
                  </a:xfrm>
                  <a:custGeom>
                    <a:avLst/>
                    <a:gdLst/>
                    <a:ahLst/>
                    <a:cxnLst>
                      <a:cxn ang="180">
                        <a:pos x="0" y="1906"/>
                      </a:cxn>
                      <a:cxn ang="0">
                        <a:pos x="30461" y="22304"/>
                      </a:cxn>
                      <a:cxn ang="90">
                        <a:pos x="8873" y="21600"/>
                      </a:cxn>
                    </a:cxnLst>
                    <a:pathLst>
                      <a:path w="30473" h="22305" fill="none">
                        <a:moveTo>
                          <a:pt x="0" y="1906"/>
                        </a:moveTo>
                        <a:cubicBezTo>
                          <a:pt x="2704" y="679"/>
                          <a:pt x="5709" y="-1"/>
                          <a:pt x="8873" y="-1"/>
                        </a:cubicBezTo>
                        <a:cubicBezTo>
                          <a:pt x="20802" y="-1"/>
                          <a:pt x="30473" y="9670"/>
                          <a:pt x="30473" y="21599"/>
                        </a:cubicBezTo>
                        <a:cubicBezTo>
                          <a:pt x="30473" y="21836"/>
                          <a:pt x="30469" y="22072"/>
                          <a:pt x="30462" y="22303"/>
                        </a:cubicBezTo>
                      </a:path>
                      <a:path w="30473" h="22305" stroke="0">
                        <a:moveTo>
                          <a:pt x="0" y="1906"/>
                        </a:moveTo>
                        <a:cubicBezTo>
                          <a:pt x="2704" y="679"/>
                          <a:pt x="5709" y="-1"/>
                          <a:pt x="8873" y="-1"/>
                        </a:cubicBezTo>
                        <a:cubicBezTo>
                          <a:pt x="20802" y="-1"/>
                          <a:pt x="30473" y="9670"/>
                          <a:pt x="30473" y="21599"/>
                        </a:cubicBezTo>
                        <a:cubicBezTo>
                          <a:pt x="30473" y="21836"/>
                          <a:pt x="30469" y="22072"/>
                          <a:pt x="30462" y="22303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58" name="任意多边形 219249"/>
                  <p:cNvSpPr/>
                  <p:nvPr/>
                </p:nvSpPr>
                <p:spPr>
                  <a:xfrm>
                    <a:off x="3029" y="1181"/>
                    <a:ext cx="1426" cy="2379"/>
                  </a:xfrm>
                  <a:custGeom>
                    <a:avLst/>
                    <a:gdLst/>
                    <a:ahLst/>
                    <a:cxnLst>
                      <a:cxn ang="180">
                        <a:pos x="0" y="4512"/>
                      </a:cxn>
                      <a:cxn ang="0">
                        <a:pos x="34800" y="22304"/>
                      </a:cxn>
                      <a:cxn ang="90">
                        <a:pos x="13212" y="21600"/>
                      </a:cxn>
                    </a:cxnLst>
                    <a:pathLst>
                      <a:path w="34812" h="22305" fill="none">
                        <a:moveTo>
                          <a:pt x="0" y="4512"/>
                        </a:moveTo>
                        <a:cubicBezTo>
                          <a:pt x="3652" y="1683"/>
                          <a:pt x="8235" y="0"/>
                          <a:pt x="13212" y="0"/>
                        </a:cubicBezTo>
                        <a:cubicBezTo>
                          <a:pt x="25141" y="0"/>
                          <a:pt x="34812" y="9671"/>
                          <a:pt x="34812" y="21600"/>
                        </a:cubicBezTo>
                        <a:cubicBezTo>
                          <a:pt x="34812" y="21837"/>
                          <a:pt x="34808" y="22073"/>
                          <a:pt x="34801" y="22304"/>
                        </a:cubicBezTo>
                      </a:path>
                      <a:path w="34812" h="22305" stroke="0">
                        <a:moveTo>
                          <a:pt x="0" y="4512"/>
                        </a:moveTo>
                        <a:cubicBezTo>
                          <a:pt x="3652" y="1683"/>
                          <a:pt x="8235" y="0"/>
                          <a:pt x="13212" y="0"/>
                        </a:cubicBezTo>
                        <a:cubicBezTo>
                          <a:pt x="25141" y="0"/>
                          <a:pt x="34812" y="9671"/>
                          <a:pt x="34812" y="21600"/>
                        </a:cubicBezTo>
                        <a:cubicBezTo>
                          <a:pt x="34812" y="21837"/>
                          <a:pt x="34808" y="22073"/>
                          <a:pt x="34801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59" name="任意多边形 219250"/>
                  <p:cNvSpPr/>
                  <p:nvPr/>
                </p:nvSpPr>
                <p:spPr>
                  <a:xfrm flipH="1">
                    <a:off x="74" y="813"/>
                    <a:ext cx="2540" cy="2379"/>
                  </a:xfrm>
                  <a:custGeom>
                    <a:avLst/>
                    <a:gdLst/>
                    <a:ahLst/>
                    <a:cxnLst>
                      <a:cxn ang="180">
                        <a:pos x="0" y="6282"/>
                      </a:cxn>
                      <a:cxn ang="0">
                        <a:pos x="36818" y="22304"/>
                      </a:cxn>
                      <a:cxn ang="90">
                        <a:pos x="15230" y="21600"/>
                      </a:cxn>
                    </a:cxnLst>
                    <a:pathLst>
                      <a:path w="36830" h="22305" fill="none">
                        <a:moveTo>
                          <a:pt x="0" y="6282"/>
                        </a:moveTo>
                        <a:cubicBezTo>
                          <a:pt x="3905" y="2399"/>
                          <a:pt x="9287" y="-1"/>
                          <a:pt x="15229" y="-1"/>
                        </a:cubicBezTo>
                        <a:cubicBezTo>
                          <a:pt x="27158" y="-1"/>
                          <a:pt x="36829" y="9670"/>
                          <a:pt x="36829" y="21599"/>
                        </a:cubicBezTo>
                        <a:cubicBezTo>
                          <a:pt x="36829" y="21836"/>
                          <a:pt x="36825" y="22072"/>
                          <a:pt x="36818" y="22303"/>
                        </a:cubicBezTo>
                      </a:path>
                      <a:path w="36830" h="22305" stroke="0">
                        <a:moveTo>
                          <a:pt x="0" y="6282"/>
                        </a:moveTo>
                        <a:cubicBezTo>
                          <a:pt x="3905" y="2399"/>
                          <a:pt x="9287" y="-1"/>
                          <a:pt x="15229" y="-1"/>
                        </a:cubicBezTo>
                        <a:cubicBezTo>
                          <a:pt x="27158" y="-1"/>
                          <a:pt x="36829" y="9670"/>
                          <a:pt x="36829" y="21599"/>
                        </a:cubicBezTo>
                        <a:cubicBezTo>
                          <a:pt x="36829" y="21836"/>
                          <a:pt x="36825" y="22072"/>
                          <a:pt x="36818" y="22303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60" name="任意多边形 219251"/>
                  <p:cNvSpPr/>
                  <p:nvPr/>
                </p:nvSpPr>
                <p:spPr>
                  <a:xfrm flipH="1">
                    <a:off x="790" y="313"/>
                    <a:ext cx="1850" cy="2304"/>
                  </a:xfrm>
                  <a:custGeom>
                    <a:avLst/>
                    <a:gdLst/>
                    <a:ahLst/>
                    <a:cxnLst>
                      <a:cxn ang="180">
                        <a:pos x="0" y="10015"/>
                      </a:cxn>
                      <a:cxn ang="0">
                        <a:pos x="31880" y="4859"/>
                      </a:cxn>
                      <a:cxn ang="90">
                        <a:pos x="18231" y="21600"/>
                      </a:cxn>
                    </a:cxnLst>
                    <a:pathLst>
                      <a:path w="31881" h="21600" fill="none">
                        <a:moveTo>
                          <a:pt x="0" y="10015"/>
                        </a:moveTo>
                        <a:cubicBezTo>
                          <a:pt x="3833" y="3993"/>
                          <a:pt x="10565" y="0"/>
                          <a:pt x="18231" y="0"/>
                        </a:cubicBezTo>
                        <a:cubicBezTo>
                          <a:pt x="23408" y="0"/>
                          <a:pt x="28160" y="1821"/>
                          <a:pt x="31880" y="4858"/>
                        </a:cubicBezTo>
                      </a:path>
                      <a:path w="31881" h="21600" stroke="0">
                        <a:moveTo>
                          <a:pt x="0" y="10015"/>
                        </a:moveTo>
                        <a:cubicBezTo>
                          <a:pt x="3833" y="3993"/>
                          <a:pt x="10565" y="0"/>
                          <a:pt x="18231" y="0"/>
                        </a:cubicBezTo>
                        <a:cubicBezTo>
                          <a:pt x="23408" y="0"/>
                          <a:pt x="28160" y="1821"/>
                          <a:pt x="31880" y="4858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61" name="任意多边形 219252"/>
                  <p:cNvSpPr/>
                  <p:nvPr/>
                </p:nvSpPr>
                <p:spPr>
                  <a:xfrm>
                    <a:off x="2763" y="1281"/>
                    <a:ext cx="764" cy="2304"/>
                  </a:xfrm>
                  <a:custGeom>
                    <a:avLst/>
                    <a:gdLst/>
                    <a:ahLst/>
                    <a:cxnLst>
                      <a:cxn ang="180">
                        <a:pos x="0" y="4512"/>
                      </a:cxn>
                      <a:cxn ang="0">
                        <a:pos x="31145" y="9560"/>
                      </a:cxn>
                      <a:cxn ang="90">
                        <a:pos x="13212" y="21600"/>
                      </a:cxn>
                    </a:cxnLst>
                    <a:pathLst>
                      <a:path w="31146" h="21600" fill="none">
                        <a:moveTo>
                          <a:pt x="0" y="4512"/>
                        </a:moveTo>
                        <a:cubicBezTo>
                          <a:pt x="3652" y="1683"/>
                          <a:pt x="8235" y="0"/>
                          <a:pt x="13212" y="0"/>
                        </a:cubicBezTo>
                        <a:cubicBezTo>
                          <a:pt x="20683" y="0"/>
                          <a:pt x="27268" y="3793"/>
                          <a:pt x="31146" y="9558"/>
                        </a:cubicBezTo>
                      </a:path>
                      <a:path w="31146" h="21600" stroke="0">
                        <a:moveTo>
                          <a:pt x="0" y="4512"/>
                        </a:moveTo>
                        <a:cubicBezTo>
                          <a:pt x="3652" y="1683"/>
                          <a:pt x="8235" y="0"/>
                          <a:pt x="13212" y="0"/>
                        </a:cubicBezTo>
                        <a:cubicBezTo>
                          <a:pt x="20683" y="0"/>
                          <a:pt x="27268" y="3793"/>
                          <a:pt x="31146" y="9558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31862" name="任意多边形 219253"/>
                  <p:cNvSpPr/>
                  <p:nvPr/>
                </p:nvSpPr>
                <p:spPr>
                  <a:xfrm flipH="1">
                    <a:off x="1800" y="438"/>
                    <a:ext cx="418" cy="1524"/>
                  </a:xfrm>
                  <a:custGeom>
                    <a:avLst/>
                    <a:gdLst/>
                    <a:ahLst/>
                    <a:cxnLst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chemeClr val="folHlink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31863" name="任意多边形 219254"/>
                <p:cNvSpPr/>
                <p:nvPr/>
              </p:nvSpPr>
              <p:spPr>
                <a:xfrm rot="-1346631">
                  <a:off x="3280" y="1529"/>
                  <a:ext cx="442" cy="837"/>
                </a:xfrm>
                <a:custGeom>
                  <a:avLst/>
                  <a:gdLst/>
                  <a:ahLst/>
                  <a:cxnLst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31864" name="组合 219255"/>
            <p:cNvGrpSpPr/>
            <p:nvPr/>
          </p:nvGrpSpPr>
          <p:grpSpPr>
            <a:xfrm>
              <a:off x="1476" y="449"/>
              <a:ext cx="4038" cy="2966"/>
              <a:chOff x="210" y="337"/>
              <a:chExt cx="5198" cy="3818"/>
            </a:xfrm>
          </p:grpSpPr>
          <p:sp>
            <p:nvSpPr>
              <p:cNvPr id="31865" name="任意多边形 219256"/>
              <p:cNvSpPr/>
              <p:nvPr/>
            </p:nvSpPr>
            <p:spPr>
              <a:xfrm flipH="1">
                <a:off x="1934" y="2382"/>
                <a:ext cx="485" cy="147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6" name="任意多边形 219257"/>
              <p:cNvSpPr/>
              <p:nvPr/>
            </p:nvSpPr>
            <p:spPr>
              <a:xfrm flipH="1">
                <a:off x="1054" y="1851"/>
                <a:ext cx="2122" cy="2304"/>
              </a:xfrm>
              <a:custGeom>
                <a:avLst/>
                <a:gdLst/>
                <a:ahLst/>
                <a:cxnLst>
                  <a:cxn ang="270">
                    <a:pos x="5467" y="0"/>
                  </a:cxn>
                  <a:cxn ang="90">
                    <a:pos x="21588" y="21601"/>
                  </a:cxn>
                  <a:cxn ang="180">
                    <a:pos x="0" y="20897"/>
                  </a:cxn>
                </a:cxnLst>
                <a:pathLst>
                  <a:path w="21600" h="21602" fill="none">
                    <a:moveTo>
                      <a:pt x="5467" y="0"/>
                    </a:moveTo>
                    <a:cubicBezTo>
                      <a:pt x="14754" y="2422"/>
                      <a:pt x="21600" y="10860"/>
                      <a:pt x="21600" y="20897"/>
                    </a:cubicBezTo>
                    <a:cubicBezTo>
                      <a:pt x="21600" y="21134"/>
                      <a:pt x="21596" y="21370"/>
                      <a:pt x="21589" y="21601"/>
                    </a:cubicBezTo>
                  </a:path>
                  <a:path w="21600" h="21602" stroke="0">
                    <a:moveTo>
                      <a:pt x="5467" y="0"/>
                    </a:moveTo>
                    <a:cubicBezTo>
                      <a:pt x="14754" y="2422"/>
                      <a:pt x="21600" y="10860"/>
                      <a:pt x="21600" y="20897"/>
                    </a:cubicBezTo>
                    <a:cubicBezTo>
                      <a:pt x="21600" y="21134"/>
                      <a:pt x="21596" y="21370"/>
                      <a:pt x="21589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7" name="任意多边形 219258"/>
              <p:cNvSpPr/>
              <p:nvPr/>
            </p:nvSpPr>
            <p:spPr>
              <a:xfrm flipH="1">
                <a:off x="1266" y="1480"/>
                <a:ext cx="1244" cy="2379"/>
              </a:xfrm>
              <a:custGeom>
                <a:avLst/>
                <a:gdLst/>
                <a:ahLst/>
                <a:cxnLst>
                  <a:cxn ang="180">
                    <a:pos x="0" y="1285"/>
                  </a:cxn>
                  <a:cxn ang="0">
                    <a:pos x="28928" y="22304"/>
                  </a:cxn>
                  <a:cxn ang="90">
                    <a:pos x="7340" y="21600"/>
                  </a:cxn>
                </a:cxnLst>
                <a:pathLst>
                  <a:path w="28940" h="22305" fill="none">
                    <a:moveTo>
                      <a:pt x="0" y="1285"/>
                    </a:moveTo>
                    <a:cubicBezTo>
                      <a:pt x="2288" y="452"/>
                      <a:pt x="4761" y="0"/>
                      <a:pt x="7340" y="0"/>
                    </a:cubicBezTo>
                    <a:cubicBezTo>
                      <a:pt x="19269" y="0"/>
                      <a:pt x="28940" y="9671"/>
                      <a:pt x="28940" y="21600"/>
                    </a:cubicBezTo>
                    <a:cubicBezTo>
                      <a:pt x="28940" y="21837"/>
                      <a:pt x="28936" y="22073"/>
                      <a:pt x="28929" y="22304"/>
                    </a:cubicBezTo>
                  </a:path>
                  <a:path w="28940" h="22305" stroke="0">
                    <a:moveTo>
                      <a:pt x="0" y="1285"/>
                    </a:moveTo>
                    <a:cubicBezTo>
                      <a:pt x="2288" y="452"/>
                      <a:pt x="4761" y="0"/>
                      <a:pt x="7340" y="0"/>
                    </a:cubicBezTo>
                    <a:cubicBezTo>
                      <a:pt x="19269" y="0"/>
                      <a:pt x="28940" y="9671"/>
                      <a:pt x="28940" y="21600"/>
                    </a:cubicBezTo>
                    <a:cubicBezTo>
                      <a:pt x="28940" y="21837"/>
                      <a:pt x="28936" y="22073"/>
                      <a:pt x="28929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8" name="任意多边形 219259"/>
              <p:cNvSpPr/>
              <p:nvPr/>
            </p:nvSpPr>
            <p:spPr>
              <a:xfrm flipH="1">
                <a:off x="210" y="1168"/>
                <a:ext cx="2376" cy="2379"/>
              </a:xfrm>
              <a:custGeom>
                <a:avLst/>
                <a:gdLst/>
                <a:ahLst/>
                <a:cxnLst>
                  <a:cxn ang="180">
                    <a:pos x="0" y="4241"/>
                  </a:cxn>
                  <a:cxn ang="0">
                    <a:pos x="34443" y="22304"/>
                  </a:cxn>
                  <a:cxn ang="90">
                    <a:pos x="12855" y="21600"/>
                  </a:cxn>
                </a:cxnLst>
                <a:pathLst>
                  <a:path w="34455" h="22305" fill="none">
                    <a:moveTo>
                      <a:pt x="0" y="4241"/>
                    </a:moveTo>
                    <a:cubicBezTo>
                      <a:pt x="3591" y="1576"/>
                      <a:pt x="8039" y="0"/>
                      <a:pt x="12855" y="0"/>
                    </a:cubicBezTo>
                    <a:cubicBezTo>
                      <a:pt x="24784" y="0"/>
                      <a:pt x="34455" y="9671"/>
                      <a:pt x="34455" y="21600"/>
                    </a:cubicBezTo>
                    <a:cubicBezTo>
                      <a:pt x="34455" y="21837"/>
                      <a:pt x="34451" y="22073"/>
                      <a:pt x="34444" y="22304"/>
                    </a:cubicBezTo>
                  </a:path>
                  <a:path w="34455" h="22305" stroke="0">
                    <a:moveTo>
                      <a:pt x="0" y="4241"/>
                    </a:moveTo>
                    <a:cubicBezTo>
                      <a:pt x="3591" y="1576"/>
                      <a:pt x="8039" y="0"/>
                      <a:pt x="12855" y="0"/>
                    </a:cubicBezTo>
                    <a:cubicBezTo>
                      <a:pt x="24784" y="0"/>
                      <a:pt x="34455" y="9671"/>
                      <a:pt x="34455" y="21600"/>
                    </a:cubicBezTo>
                    <a:cubicBezTo>
                      <a:pt x="34455" y="21837"/>
                      <a:pt x="34451" y="22073"/>
                      <a:pt x="34444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69" name="任意多边形 219260"/>
              <p:cNvSpPr/>
              <p:nvPr/>
            </p:nvSpPr>
            <p:spPr>
              <a:xfrm>
                <a:off x="2840" y="1503"/>
                <a:ext cx="381" cy="2379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0" name="任意多边形 219261"/>
              <p:cNvSpPr/>
              <p:nvPr/>
            </p:nvSpPr>
            <p:spPr>
              <a:xfrm>
                <a:off x="2940" y="1492"/>
                <a:ext cx="1004" cy="2379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1" name="任意多边形 219262"/>
              <p:cNvSpPr/>
              <p:nvPr/>
            </p:nvSpPr>
            <p:spPr>
              <a:xfrm>
                <a:off x="3301" y="2635"/>
                <a:ext cx="485" cy="147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2" name="任意多边形 219263"/>
              <p:cNvSpPr/>
              <p:nvPr/>
            </p:nvSpPr>
            <p:spPr>
              <a:xfrm rot="-1939245" flipV="1">
                <a:off x="2546" y="2150"/>
                <a:ext cx="442" cy="83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3" name="任意多边形 219264"/>
              <p:cNvSpPr/>
              <p:nvPr/>
            </p:nvSpPr>
            <p:spPr>
              <a:xfrm flipH="1">
                <a:off x="489" y="2504"/>
                <a:ext cx="1085" cy="1524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4" name="任意多边形 219265"/>
              <p:cNvSpPr/>
              <p:nvPr/>
            </p:nvSpPr>
            <p:spPr>
              <a:xfrm flipH="1">
                <a:off x="1000" y="893"/>
                <a:ext cx="696" cy="1524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5" name="任意多边形 219266"/>
              <p:cNvSpPr/>
              <p:nvPr/>
            </p:nvSpPr>
            <p:spPr>
              <a:xfrm>
                <a:off x="4401" y="2280"/>
                <a:ext cx="1007" cy="1601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6" name="任意多边形 219267"/>
              <p:cNvSpPr/>
              <p:nvPr/>
            </p:nvSpPr>
            <p:spPr>
              <a:xfrm>
                <a:off x="3878" y="1470"/>
                <a:ext cx="1518" cy="106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7" name="任意多边形 219268"/>
              <p:cNvSpPr/>
              <p:nvPr/>
            </p:nvSpPr>
            <p:spPr>
              <a:xfrm>
                <a:off x="3934" y="337"/>
                <a:ext cx="663" cy="1434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878" name="任意多边形 219269"/>
              <p:cNvSpPr/>
              <p:nvPr/>
            </p:nvSpPr>
            <p:spPr>
              <a:xfrm rot="1346631" flipH="1">
                <a:off x="1702" y="1506"/>
                <a:ext cx="442" cy="83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219271" name="标题 219270"/>
          <p:cNvSpPr>
            <a:spLocks noGrp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219272" name="副标题 219271"/>
          <p:cNvSpPr>
            <a:spLocks noGrp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219273" name="日期占位符 219272"/>
          <p:cNvSpPr>
            <a:spLocks noGrp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>
              <a:buClr>
                <a:srgbClr val="000000"/>
              </a:buClr>
            </a:pPr>
            <a:endParaRPr lang="zh-CN" altLang="en-US" strike="noStrike" noProof="1" dirty="0">
              <a:latin typeface="Arial Black" panose="020B0A04020102020204" pitchFamily="34" charset="0"/>
            </a:endParaRPr>
          </a:p>
        </p:txBody>
      </p:sp>
      <p:sp>
        <p:nvSpPr>
          <p:cNvPr id="219274" name="页脚占位符 21927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>
              <a:buClr>
                <a:srgbClr val="000000"/>
              </a:buClr>
            </a:pPr>
            <a:endParaRPr lang="zh-CN" strike="noStrike" noProof="1" dirty="0">
              <a:latin typeface="Arial Black" panose="020B0A04020102020204" pitchFamily="34" charset="0"/>
            </a:endParaRPr>
          </a:p>
        </p:txBody>
      </p:sp>
      <p:sp>
        <p:nvSpPr>
          <p:cNvPr id="219275" name="灯片编号占位符 21927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716657" cy="57943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32770" name="组合 32769"/>
          <p:cNvGrpSpPr/>
          <p:nvPr/>
        </p:nvGrpSpPr>
        <p:grpSpPr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32771" name="任意多边形 32770"/>
            <p:cNvSpPr/>
            <p:nvPr/>
          </p:nvSpPr>
          <p:spPr>
            <a:xfrm>
              <a:off x="2061" y="1707"/>
              <a:ext cx="3699" cy="2613"/>
            </a:xfrm>
            <a:custGeom>
              <a:avLst/>
              <a:gdLst/>
              <a:ahLst/>
              <a:cxnLst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 sz="2000"/>
            </a:p>
          </p:txBody>
        </p:sp>
        <p:sp>
          <p:nvSpPr>
            <p:cNvPr id="32772" name="任意多边形 32771"/>
            <p:cNvSpPr/>
            <p:nvPr/>
          </p:nvSpPr>
          <p:spPr>
            <a:xfrm>
              <a:off x="-652" y="978"/>
              <a:ext cx="4237" cy="3342"/>
            </a:xfrm>
            <a:custGeom>
              <a:avLst/>
              <a:gdLst>
                <a:gd name="txL" fmla="*/ 0 w 21600"/>
                <a:gd name="txT" fmla="*/ 0 h 21231"/>
                <a:gd name="txR" fmla="*/ 21600 w 21600"/>
                <a:gd name="txB" fmla="*/ 21231 h 21231"/>
              </a:gdLst>
              <a:ahLst/>
              <a:cxnLst>
                <a:cxn ang="270">
                  <a:pos x="3977" y="0"/>
                </a:cxn>
                <a:cxn ang="0">
                  <a:pos x="21600" y="21231"/>
                </a:cxn>
                <a:cxn ang="180">
                  <a:pos x="0" y="21231"/>
                </a:cxn>
              </a:cxnLst>
              <a:rect l="txL" t="txT" r="txR" b="txB"/>
              <a:pathLst>
                <a:path w="21600" h="21231" fill="none">
                  <a:moveTo>
                    <a:pt x="3977" y="0"/>
                  </a:moveTo>
                  <a:arcTo wR="21600" hR="21600" stAng="-4763417" swAng="4763417"/>
                </a:path>
                <a:path w="21600" h="21231" stroke="0">
                  <a:moveTo>
                    <a:pt x="3977" y="0"/>
                  </a:moveTo>
                  <a:arcTo wR="21600" hR="21600" stAng="-4763417" swAng="4763417"/>
                  <a:lnTo>
                    <a:pt x="0" y="21231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p>
              <a:endParaRPr lang="zh-CN" altLang="en-US" sz="2000"/>
            </a:p>
          </p:txBody>
        </p:sp>
      </p:grpSp>
      <p:sp>
        <p:nvSpPr>
          <p:cNvPr id="32773" name="标题 32772"/>
          <p:cNvSpPr>
            <a:spLocks noGrp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2774" name="副标题 32773"/>
          <p:cNvSpPr>
            <a:spLocks noGrp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32775" name="日期占位符 32774"/>
          <p:cNvSpPr>
            <a:spLocks noGrp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>
              <a:defRPr sz="1400"/>
            </a:lvl1pPr>
          </a:lstStyle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2776" name="页脚占位符 32775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ctr">
              <a:defRPr sz="1400"/>
            </a:lvl1pPr>
          </a:lstStyle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2777" name="灯片编号占位符 32776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3" Type="http://schemas.openxmlformats.org/officeDocument/2006/relationships/theme" Target="../theme/theme6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8.xml"/><Relationship Id="rId13" Type="http://schemas.openxmlformats.org/officeDocument/2006/relationships/theme" Target="../theme/theme7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6.xml"/><Relationship Id="rId8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3.xml"/><Relationship Id="rId5" Type="http://schemas.openxmlformats.org/officeDocument/2006/relationships/slideLayout" Target="../slideLayouts/slideLayout82.xml"/><Relationship Id="rId4" Type="http://schemas.openxmlformats.org/officeDocument/2006/relationships/slideLayout" Target="../slideLayouts/slideLayout81.xml"/><Relationship Id="rId3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9.xml"/><Relationship Id="rId13" Type="http://schemas.openxmlformats.org/officeDocument/2006/relationships/theme" Target="../theme/theme8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7.xml"/><Relationship Id="rId1" Type="http://schemas.openxmlformats.org/officeDocument/2006/relationships/slideLayout" Target="../slideLayouts/slideLayout78.xml"/></Relationships>
</file>

<file path=ppt/slideMasters/_rels/slideMaster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7.xml"/><Relationship Id="rId8" Type="http://schemas.openxmlformats.org/officeDocument/2006/relationships/slideLayout" Target="../slideLayouts/slideLayout96.xml"/><Relationship Id="rId7" Type="http://schemas.openxmlformats.org/officeDocument/2006/relationships/slideLayout" Target="../slideLayouts/slideLayout95.xml"/><Relationship Id="rId6" Type="http://schemas.openxmlformats.org/officeDocument/2006/relationships/slideLayout" Target="../slideLayouts/slideLayout94.xml"/><Relationship Id="rId5" Type="http://schemas.openxmlformats.org/officeDocument/2006/relationships/slideLayout" Target="../slideLayouts/slideLayout93.xml"/><Relationship Id="rId4" Type="http://schemas.openxmlformats.org/officeDocument/2006/relationships/slideLayout" Target="../slideLayouts/slideLayout92.xml"/><Relationship Id="rId3" Type="http://schemas.openxmlformats.org/officeDocument/2006/relationships/slideLayout" Target="../slideLayouts/slideLayout91.xml"/><Relationship Id="rId2" Type="http://schemas.openxmlformats.org/officeDocument/2006/relationships/slideLayout" Target="../slideLayouts/slideLayout90.xml"/><Relationship Id="rId12" Type="http://schemas.openxmlformats.org/officeDocument/2006/relationships/theme" Target="../theme/theme9.xml"/><Relationship Id="rId11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98.xml"/><Relationship Id="rId1" Type="http://schemas.openxmlformats.org/officeDocument/2006/relationships/slideLayout" Target="../slideLayouts/slideLayout89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08.xml"/><Relationship Id="rId8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103.xml"/><Relationship Id="rId3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101.xml"/><Relationship Id="rId12" Type="http://schemas.openxmlformats.org/officeDocument/2006/relationships/theme" Target="../theme/theme10.xml"/><Relationship Id="rId11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0.xml"/></Relationships>
</file>

<file path=ppt/slideMasters/_rels/slideMaster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9.xml"/><Relationship Id="rId8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14.xml"/><Relationship Id="rId3" Type="http://schemas.openxmlformats.org/officeDocument/2006/relationships/slideLayout" Target="../slideLayouts/slideLayout113.xml"/><Relationship Id="rId2" Type="http://schemas.openxmlformats.org/officeDocument/2006/relationships/slideLayout" Target="../slideLayouts/slideLayout112.xml"/><Relationship Id="rId13" Type="http://schemas.openxmlformats.org/officeDocument/2006/relationships/theme" Target="../theme/theme11.xml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121.xml"/><Relationship Id="rId10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1.xml"/></Relationships>
</file>

<file path=ppt/slideMasters/_rels/slideMaster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0.xml"/><Relationship Id="rId8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123.xml"/><Relationship Id="rId12" Type="http://schemas.openxmlformats.org/officeDocument/2006/relationships/theme" Target="../theme/theme12.xml"/><Relationship Id="rId11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22.xml"/></Relationships>
</file>

<file path=ppt/slideMasters/_rels/slideMaster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41.xml"/><Relationship Id="rId8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6.xml"/><Relationship Id="rId3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34.xml"/><Relationship Id="rId12" Type="http://schemas.openxmlformats.org/officeDocument/2006/relationships/theme" Target="../theme/theme13.xml"/><Relationship Id="rId11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33.xml"/></Relationships>
</file>

<file path=ppt/slideMasters/_rels/slideMaster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52.xml"/><Relationship Id="rId8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0.xml"/><Relationship Id="rId6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147.xml"/><Relationship Id="rId3" Type="http://schemas.openxmlformats.org/officeDocument/2006/relationships/slideLayout" Target="../slideLayouts/slideLayout146.xml"/><Relationship Id="rId2" Type="http://schemas.openxmlformats.org/officeDocument/2006/relationships/slideLayout" Target="../slideLayouts/slideLayout145.xml"/><Relationship Id="rId13" Type="http://schemas.openxmlformats.org/officeDocument/2006/relationships/theme" Target="../theme/theme14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54.xml"/><Relationship Id="rId10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44.xml"/></Relationships>
</file>

<file path=ppt/slideMasters/_rels/slideMaster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63.xml"/><Relationship Id="rId8" Type="http://schemas.openxmlformats.org/officeDocument/2006/relationships/slideLayout" Target="../slideLayouts/slideLayout162.xml"/><Relationship Id="rId7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0.xml"/><Relationship Id="rId5" Type="http://schemas.openxmlformats.org/officeDocument/2006/relationships/slideLayout" Target="../slideLayouts/slideLayout159.xml"/><Relationship Id="rId4" Type="http://schemas.openxmlformats.org/officeDocument/2006/relationships/slideLayout" Target="../slideLayouts/slideLayout158.xml"/><Relationship Id="rId3" Type="http://schemas.openxmlformats.org/officeDocument/2006/relationships/slideLayout" Target="../slideLayouts/slideLayout157.xml"/><Relationship Id="rId2" Type="http://schemas.openxmlformats.org/officeDocument/2006/relationships/slideLayout" Target="../slideLayouts/slideLayout156.xml"/><Relationship Id="rId12" Type="http://schemas.openxmlformats.org/officeDocument/2006/relationships/theme" Target="../theme/theme15.xml"/><Relationship Id="rId11" Type="http://schemas.openxmlformats.org/officeDocument/2006/relationships/slideLayout" Target="../slideLayouts/slideLayout165.xml"/><Relationship Id="rId10" Type="http://schemas.openxmlformats.org/officeDocument/2006/relationships/slideLayout" Target="../slideLayouts/slideLayout164.xml"/><Relationship Id="rId1" Type="http://schemas.openxmlformats.org/officeDocument/2006/relationships/slideLayout" Target="../slideLayouts/slideLayout155.xml"/></Relationships>
</file>

<file path=ppt/slideMasters/_rels/slideMaster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74.xml"/><Relationship Id="rId8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2.xml"/><Relationship Id="rId6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9.xml"/><Relationship Id="rId3" Type="http://schemas.openxmlformats.org/officeDocument/2006/relationships/slideLayout" Target="../slideLayouts/slideLayout168.xml"/><Relationship Id="rId2" Type="http://schemas.openxmlformats.org/officeDocument/2006/relationships/slideLayout" Target="../slideLayouts/slideLayout167.xml"/><Relationship Id="rId12" Type="http://schemas.openxmlformats.org/officeDocument/2006/relationships/theme" Target="../theme/theme16.xml"/><Relationship Id="rId11" Type="http://schemas.openxmlformats.org/officeDocument/2006/relationships/slideLayout" Target="../slideLayouts/slideLayout176.xml"/><Relationship Id="rId10" Type="http://schemas.openxmlformats.org/officeDocument/2006/relationships/slideLayout" Target="../slideLayouts/slideLayout175.xml"/><Relationship Id="rId1" Type="http://schemas.openxmlformats.org/officeDocument/2006/relationships/slideLayout" Target="../slideLayouts/slideLayout166.xml"/></Relationships>
</file>

<file path=ppt/slideMasters/_rels/slideMaster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5.xml"/><Relationship Id="rId8" Type="http://schemas.openxmlformats.org/officeDocument/2006/relationships/slideLayout" Target="../slideLayouts/slideLayout184.xml"/><Relationship Id="rId7" Type="http://schemas.openxmlformats.org/officeDocument/2006/relationships/slideLayout" Target="../slideLayouts/slideLayout183.xml"/><Relationship Id="rId6" Type="http://schemas.openxmlformats.org/officeDocument/2006/relationships/slideLayout" Target="../slideLayouts/slideLayout182.xml"/><Relationship Id="rId5" Type="http://schemas.openxmlformats.org/officeDocument/2006/relationships/slideLayout" Target="../slideLayouts/slideLayout181.xml"/><Relationship Id="rId4" Type="http://schemas.openxmlformats.org/officeDocument/2006/relationships/slideLayout" Target="../slideLayouts/slideLayout180.xml"/><Relationship Id="rId3" Type="http://schemas.openxmlformats.org/officeDocument/2006/relationships/slideLayout" Target="../slideLayouts/slideLayout179.xml"/><Relationship Id="rId2" Type="http://schemas.openxmlformats.org/officeDocument/2006/relationships/slideLayout" Target="../slideLayouts/slideLayout178.xml"/><Relationship Id="rId13" Type="http://schemas.openxmlformats.org/officeDocument/2006/relationships/theme" Target="../theme/theme17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87.xml"/><Relationship Id="rId10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77.xml"/></Relationships>
</file>

<file path=ppt/slideMasters/_rels/slideMaster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6.xml"/><Relationship Id="rId8" Type="http://schemas.openxmlformats.org/officeDocument/2006/relationships/slideLayout" Target="../slideLayouts/slideLayout195.xml"/><Relationship Id="rId7" Type="http://schemas.openxmlformats.org/officeDocument/2006/relationships/slideLayout" Target="../slideLayouts/slideLayout194.xml"/><Relationship Id="rId6" Type="http://schemas.openxmlformats.org/officeDocument/2006/relationships/slideLayout" Target="../slideLayouts/slideLayout193.xml"/><Relationship Id="rId5" Type="http://schemas.openxmlformats.org/officeDocument/2006/relationships/slideLayout" Target="../slideLayouts/slideLayout192.xml"/><Relationship Id="rId4" Type="http://schemas.openxmlformats.org/officeDocument/2006/relationships/slideLayout" Target="../slideLayouts/slideLayout191.xml"/><Relationship Id="rId3" Type="http://schemas.openxmlformats.org/officeDocument/2006/relationships/slideLayout" Target="../slideLayouts/slideLayout190.xml"/><Relationship Id="rId2" Type="http://schemas.openxmlformats.org/officeDocument/2006/relationships/slideLayout" Target="../slideLayouts/slideLayout189.xml"/><Relationship Id="rId12" Type="http://schemas.openxmlformats.org/officeDocument/2006/relationships/theme" Target="../theme/theme18.xml"/><Relationship Id="rId11" Type="http://schemas.openxmlformats.org/officeDocument/2006/relationships/slideLayout" Target="../slideLayouts/slideLayout198.xml"/><Relationship Id="rId10" Type="http://schemas.openxmlformats.org/officeDocument/2006/relationships/slideLayout" Target="../slideLayouts/slideLayout197.xml"/><Relationship Id="rId1" Type="http://schemas.openxmlformats.org/officeDocument/2006/relationships/slideLayout" Target="../slideLayouts/slideLayout188.xml"/></Relationships>
</file>

<file path=ppt/slideMasters/_rels/slideMaster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7.xml"/><Relationship Id="rId8" Type="http://schemas.openxmlformats.org/officeDocument/2006/relationships/slideLayout" Target="../slideLayouts/slideLayout206.xml"/><Relationship Id="rId7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04.xml"/><Relationship Id="rId5" Type="http://schemas.openxmlformats.org/officeDocument/2006/relationships/slideLayout" Target="../slideLayouts/slideLayout203.xml"/><Relationship Id="rId4" Type="http://schemas.openxmlformats.org/officeDocument/2006/relationships/slideLayout" Target="../slideLayouts/slideLayout202.xml"/><Relationship Id="rId3" Type="http://schemas.openxmlformats.org/officeDocument/2006/relationships/slideLayout" Target="../slideLayouts/slideLayout201.xml"/><Relationship Id="rId2" Type="http://schemas.openxmlformats.org/officeDocument/2006/relationships/slideLayout" Target="../slideLayouts/slideLayout200.xml"/><Relationship Id="rId12" Type="http://schemas.openxmlformats.org/officeDocument/2006/relationships/theme" Target="../theme/theme19.xml"/><Relationship Id="rId11" Type="http://schemas.openxmlformats.org/officeDocument/2006/relationships/slideLayout" Target="../slideLayouts/slideLayout209.xml"/><Relationship Id="rId10" Type="http://schemas.openxmlformats.org/officeDocument/2006/relationships/slideLayout" Target="../slideLayouts/slideLayout208.xml"/><Relationship Id="rId1" Type="http://schemas.openxmlformats.org/officeDocument/2006/relationships/slideLayout" Target="../slideLayouts/slideLayout199.xml"/></Relationships>
</file>

<file path=ppt/slideMasters/_rels/slideMaster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8.xml"/><Relationship Id="rId8" Type="http://schemas.openxmlformats.org/officeDocument/2006/relationships/slideLayout" Target="../slideLayouts/slideLayout217.xml"/><Relationship Id="rId7" Type="http://schemas.openxmlformats.org/officeDocument/2006/relationships/slideLayout" Target="../slideLayouts/slideLayout216.xml"/><Relationship Id="rId6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13.xml"/><Relationship Id="rId3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11.xml"/><Relationship Id="rId12" Type="http://schemas.openxmlformats.org/officeDocument/2006/relationships/theme" Target="../theme/theme20.xml"/><Relationship Id="rId11" Type="http://schemas.openxmlformats.org/officeDocument/2006/relationships/slideLayout" Target="../slideLayouts/slideLayout220.xml"/><Relationship Id="rId10" Type="http://schemas.openxmlformats.org/officeDocument/2006/relationships/slideLayout" Target="../slideLayouts/slideLayout219.xml"/><Relationship Id="rId1" Type="http://schemas.openxmlformats.org/officeDocument/2006/relationships/slideLayout" Target="../slideLayouts/slideLayout210.xml"/></Relationships>
</file>

<file path=ppt/slideMasters/_rels/slideMaster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9.xml"/><Relationship Id="rId8" Type="http://schemas.openxmlformats.org/officeDocument/2006/relationships/slideLayout" Target="../slideLayouts/slideLayout228.xml"/><Relationship Id="rId7" Type="http://schemas.openxmlformats.org/officeDocument/2006/relationships/slideLayout" Target="../slideLayouts/slideLayout227.xml"/><Relationship Id="rId6" Type="http://schemas.openxmlformats.org/officeDocument/2006/relationships/slideLayout" Target="../slideLayouts/slideLayout226.xml"/><Relationship Id="rId5" Type="http://schemas.openxmlformats.org/officeDocument/2006/relationships/slideLayout" Target="../slideLayouts/slideLayout225.xml"/><Relationship Id="rId4" Type="http://schemas.openxmlformats.org/officeDocument/2006/relationships/slideLayout" Target="../slideLayouts/slideLayout224.xml"/><Relationship Id="rId3" Type="http://schemas.openxmlformats.org/officeDocument/2006/relationships/slideLayout" Target="../slideLayouts/slideLayout223.xml"/><Relationship Id="rId2" Type="http://schemas.openxmlformats.org/officeDocument/2006/relationships/slideLayout" Target="../slideLayouts/slideLayout222.xml"/><Relationship Id="rId12" Type="http://schemas.openxmlformats.org/officeDocument/2006/relationships/theme" Target="../theme/theme21.xml"/><Relationship Id="rId11" Type="http://schemas.openxmlformats.org/officeDocument/2006/relationships/slideLayout" Target="../slideLayouts/slideLayout231.xml"/><Relationship Id="rId10" Type="http://schemas.openxmlformats.org/officeDocument/2006/relationships/slideLayout" Target="../slideLayouts/slideLayout230.xml"/><Relationship Id="rId1" Type="http://schemas.openxmlformats.org/officeDocument/2006/relationships/slideLayout" Target="../slideLayouts/slideLayout221.xml"/></Relationships>
</file>

<file path=ppt/slideMasters/_rels/slideMaster2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0.xml"/><Relationship Id="rId8" Type="http://schemas.openxmlformats.org/officeDocument/2006/relationships/slideLayout" Target="../slideLayouts/slideLayout239.xml"/><Relationship Id="rId7" Type="http://schemas.openxmlformats.org/officeDocument/2006/relationships/slideLayout" Target="../slideLayouts/slideLayout238.xml"/><Relationship Id="rId6" Type="http://schemas.openxmlformats.org/officeDocument/2006/relationships/slideLayout" Target="../slideLayouts/slideLayout237.xml"/><Relationship Id="rId5" Type="http://schemas.openxmlformats.org/officeDocument/2006/relationships/slideLayout" Target="../slideLayouts/slideLayout236.xml"/><Relationship Id="rId4" Type="http://schemas.openxmlformats.org/officeDocument/2006/relationships/slideLayout" Target="../slideLayouts/slideLayout235.xml"/><Relationship Id="rId3" Type="http://schemas.openxmlformats.org/officeDocument/2006/relationships/slideLayout" Target="../slideLayouts/slideLayout234.xml"/><Relationship Id="rId2" Type="http://schemas.openxmlformats.org/officeDocument/2006/relationships/slideLayout" Target="../slideLayouts/slideLayout233.xml"/><Relationship Id="rId13" Type="http://schemas.openxmlformats.org/officeDocument/2006/relationships/theme" Target="../theme/theme22.xml"/><Relationship Id="rId12" Type="http://schemas.openxmlformats.org/officeDocument/2006/relationships/image" Target="../media/image5.jpeg"/><Relationship Id="rId11" Type="http://schemas.openxmlformats.org/officeDocument/2006/relationships/slideLayout" Target="../slideLayouts/slideLayout242.xml"/><Relationship Id="rId10" Type="http://schemas.openxmlformats.org/officeDocument/2006/relationships/slideLayout" Target="../slideLayouts/slideLayout241.xml"/><Relationship Id="rId1" Type="http://schemas.openxmlformats.org/officeDocument/2006/relationships/slideLayout" Target="../slideLayouts/slideLayout232.xml"/></Relationships>
</file>

<file path=ppt/slideMasters/_rels/slideMaster2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51.xml"/><Relationship Id="rId8" Type="http://schemas.openxmlformats.org/officeDocument/2006/relationships/slideLayout" Target="../slideLayouts/slideLayout250.xml"/><Relationship Id="rId7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48.xml"/><Relationship Id="rId5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46.xml"/><Relationship Id="rId3" Type="http://schemas.openxmlformats.org/officeDocument/2006/relationships/slideLayout" Target="../slideLayouts/slideLayout245.xml"/><Relationship Id="rId2" Type="http://schemas.openxmlformats.org/officeDocument/2006/relationships/slideLayout" Target="../slideLayouts/slideLayout244.xml"/><Relationship Id="rId12" Type="http://schemas.openxmlformats.org/officeDocument/2006/relationships/theme" Target="../theme/theme23.xml"/><Relationship Id="rId11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52.xml"/><Relationship Id="rId1" Type="http://schemas.openxmlformats.org/officeDocument/2006/relationships/slideLayout" Target="../slideLayouts/slideLayout243.xml"/></Relationships>
</file>

<file path=ppt/slideMasters/_rels/slideMaster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62.xml"/><Relationship Id="rId8" Type="http://schemas.openxmlformats.org/officeDocument/2006/relationships/slideLayout" Target="../slideLayouts/slideLayout261.xml"/><Relationship Id="rId7" Type="http://schemas.openxmlformats.org/officeDocument/2006/relationships/slideLayout" Target="../slideLayouts/slideLayout260.xml"/><Relationship Id="rId6" Type="http://schemas.openxmlformats.org/officeDocument/2006/relationships/slideLayout" Target="../slideLayouts/slideLayout259.xml"/><Relationship Id="rId5" Type="http://schemas.openxmlformats.org/officeDocument/2006/relationships/slideLayout" Target="../slideLayouts/slideLayout258.xml"/><Relationship Id="rId4" Type="http://schemas.openxmlformats.org/officeDocument/2006/relationships/slideLayout" Target="../slideLayouts/slideLayout257.xml"/><Relationship Id="rId3" Type="http://schemas.openxmlformats.org/officeDocument/2006/relationships/slideLayout" Target="../slideLayouts/slideLayout256.xml"/><Relationship Id="rId2" Type="http://schemas.openxmlformats.org/officeDocument/2006/relationships/slideLayout" Target="../slideLayouts/slideLayout255.xml"/><Relationship Id="rId12" Type="http://schemas.openxmlformats.org/officeDocument/2006/relationships/theme" Target="../theme/theme24.xml"/><Relationship Id="rId11" Type="http://schemas.openxmlformats.org/officeDocument/2006/relationships/slideLayout" Target="../slideLayouts/slideLayout264.xml"/><Relationship Id="rId10" Type="http://schemas.openxmlformats.org/officeDocument/2006/relationships/slideLayout" Target="../slideLayouts/slideLayout263.xml"/><Relationship Id="rId1" Type="http://schemas.openxmlformats.org/officeDocument/2006/relationships/slideLayout" Target="../slideLayouts/slideLayout2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4198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4198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1988" name="日期占位符 4198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41989" name="页脚占位符 4198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41990" name="灯片编号占位符 4198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86017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86018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325120"/>
            <a:r>
              <a:rPr lang="zh-CN" altLang="en-US" dirty="0"/>
              <a:t>第二级</a:t>
            </a:r>
            <a:endParaRPr lang="zh-CN" altLang="en-US" dirty="0"/>
          </a:p>
          <a:p>
            <a:pPr lvl="2" indent="-350520"/>
            <a:r>
              <a:rPr lang="zh-CN" altLang="en-US" dirty="0"/>
              <a:t>第三级</a:t>
            </a:r>
            <a:endParaRPr lang="zh-CN" altLang="en-US" dirty="0"/>
          </a:p>
          <a:p>
            <a:pPr lvl="3" indent="-315595"/>
            <a:r>
              <a:rPr lang="zh-CN" altLang="en-US" dirty="0"/>
              <a:t>第四级</a:t>
            </a:r>
            <a:endParaRPr lang="zh-CN" altLang="en-US" dirty="0"/>
          </a:p>
          <a:p>
            <a:pPr lvl="4" indent="-339725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6020" name="日期占位符 86019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anose="02020404030301010803" pitchFamily="18" charset="0"/>
              </a:defRPr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86021" name="页脚占位符 8602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anose="02020404030301010803" pitchFamily="18" charset="0"/>
              </a:defRPr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86022" name="灯片编号占位符 86021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anose="02020404030301010803" pitchFamily="18" charset="0"/>
              </a:defRPr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2055" name="任意多边形 86022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056" name="直接连接符 86023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12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052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559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3074" name="组合 93185"/>
          <p:cNvGrpSpPr/>
          <p:nvPr/>
        </p:nvGrpSpPr>
        <p:grpSpPr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3075" name="椭圆 93186"/>
            <p:cNvSpPr/>
            <p:nvPr/>
          </p:nvSpPr>
          <p:spPr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6" name="椭圆 93187"/>
            <p:cNvSpPr/>
            <p:nvPr/>
          </p:nvSpPr>
          <p:spPr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7" name="椭圆 93188"/>
            <p:cNvSpPr/>
            <p:nvPr/>
          </p:nvSpPr>
          <p:spPr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8" name="椭圆 93189"/>
            <p:cNvSpPr/>
            <p:nvPr/>
          </p:nvSpPr>
          <p:spPr>
            <a:xfrm flipH="1">
              <a:off x="3984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3079" name="椭圆 93190"/>
            <p:cNvSpPr/>
            <p:nvPr/>
          </p:nvSpPr>
          <p:spPr>
            <a:xfrm flipH="1">
              <a:off x="1486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080" name="文本占位符 93191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3193" name="日期占位符 93192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93194" name="页脚占位符 9319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93195" name="灯片编号占位符 9319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3084" name="标题 9319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8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 12595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文本占位符 125954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25956" name="日期占位符 12595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125957" name="页脚占位符 12595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125958" name="灯片编号占位符 12595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5122" name="组合 135169"/>
          <p:cNvGrpSpPr/>
          <p:nvPr/>
        </p:nvGrpSpPr>
        <p:grpSpPr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5123" name="任意多边形 135170"/>
            <p:cNvSpPr/>
            <p:nvPr/>
          </p:nvSpPr>
          <p:spPr>
            <a:xfrm>
              <a:off x="3394" y="999"/>
              <a:ext cx="2359" cy="3314"/>
            </a:xfrm>
            <a:custGeom>
              <a:avLst/>
              <a:gdLst/>
              <a:ahLst/>
              <a:cxnLst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rgbClr val="182F76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24" name="任意多边形 135171"/>
            <p:cNvSpPr/>
            <p:nvPr/>
          </p:nvSpPr>
          <p:spPr>
            <a:xfrm>
              <a:off x="0" y="1"/>
              <a:ext cx="5298" cy="4312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35173" name="标题 13517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135174" name="日期占位符 135173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135175" name="页脚占位符 13517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135176" name="灯片编号占位符 135175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5129" name="文本占位符 135176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90000"/>
        <a:buFont typeface="Wingdings" panose="05000000000000000000" pitchFamily="2" charset="2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2"/>
          <p:cNvSpPr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147" name="Rectangle 3"/>
          <p:cNvSpPr/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/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Rectangle 2"/>
          <p:cNvSpPr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195" name="Rectangle 3"/>
          <p:cNvSpPr/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/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标题 1761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43" name="文本占位符 176130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76132" name="日期占位符 1761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176133" name="页脚占位符 1761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176134" name="灯片编号占位符 1761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1266" name="组合 180225"/>
          <p:cNvGrpSpPr/>
          <p:nvPr/>
        </p:nvGrpSpPr>
        <p:grpSpPr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1267" name="椭圆 180226"/>
            <p:cNvSpPr/>
            <p:nvPr/>
          </p:nvSpPr>
          <p:spPr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68" name="椭圆 180227"/>
            <p:cNvSpPr/>
            <p:nvPr/>
          </p:nvSpPr>
          <p:spPr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69" name="椭圆 180228"/>
            <p:cNvSpPr/>
            <p:nvPr/>
          </p:nvSpPr>
          <p:spPr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70" name="椭圆 180229"/>
            <p:cNvSpPr/>
            <p:nvPr/>
          </p:nvSpPr>
          <p:spPr>
            <a:xfrm flipH="1">
              <a:off x="3984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71" name="椭圆 180230"/>
            <p:cNvSpPr/>
            <p:nvPr/>
          </p:nvSpPr>
          <p:spPr>
            <a:xfrm flipH="1">
              <a:off x="1486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272" name="文本占位符 180231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0233" name="日期占位符 180232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180234" name="页脚占位符 18023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180235" name="灯片编号占位符 18023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11276" name="标题 18023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8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12290" name="组合 203777"/>
          <p:cNvGrpSpPr/>
          <p:nvPr/>
        </p:nvGrpSpPr>
        <p:grpSpPr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12291" name="任意多边形 203778"/>
            <p:cNvSpPr/>
            <p:nvPr/>
          </p:nvSpPr>
          <p:spPr>
            <a:xfrm>
              <a:off x="3394" y="999"/>
              <a:ext cx="2359" cy="3314"/>
            </a:xfrm>
            <a:custGeom>
              <a:avLst/>
              <a:gdLst/>
              <a:ahLst/>
              <a:cxnLst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rgbClr val="182F76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292" name="任意多边形 203779"/>
            <p:cNvSpPr/>
            <p:nvPr/>
          </p:nvSpPr>
          <p:spPr>
            <a:xfrm>
              <a:off x="0" y="1"/>
              <a:ext cx="5298" cy="4312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3781" name="标题 203780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203782" name="日期占位符 203781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203783" name="页脚占位符 20378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203784" name="灯片编号占位符 203783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12297" name="文本占位符 203784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90000"/>
        <a:buFont typeface="Wingdings" panose="05000000000000000000" pitchFamily="2" charset="2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3314" name="组合 214017"/>
          <p:cNvGrpSpPr/>
          <p:nvPr/>
        </p:nvGrpSpPr>
        <p:grpSpPr>
          <a:xfrm>
            <a:off x="0" y="0"/>
            <a:ext cx="2667000" cy="6858000"/>
            <a:chOff x="0" y="0"/>
            <a:chExt cx="1680" cy="4320"/>
          </a:xfrm>
        </p:grpSpPr>
        <p:sp>
          <p:nvSpPr>
            <p:cNvPr id="13315" name="矩形 214018"/>
            <p:cNvSpPr/>
            <p:nvPr/>
          </p:nvSpPr>
          <p:spPr>
            <a:xfrm>
              <a:off x="124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rgbClr val="747474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indent="0" algn="ctr"/>
              <a:endParaRPr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3316" name="图片 214019" descr="slidemaster_med3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0" y="0"/>
              <a:ext cx="1348" cy="432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14021" name="标题 214020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400800" cy="1219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214022" name="文本占位符 214021"/>
          <p:cNvSpPr>
            <a:spLocks noGrp="1"/>
          </p:cNvSpPr>
          <p:nvPr>
            <p:ph type="body" idx="1"/>
          </p:nvPr>
        </p:nvSpPr>
        <p:spPr>
          <a:xfrm>
            <a:off x="2438400" y="1600200"/>
            <a:ext cx="6400800" cy="4495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base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base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base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base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214023" name="日期占位符 214022"/>
          <p:cNvSpPr>
            <a:spLocks noGrp="1"/>
          </p:cNvSpPr>
          <p:nvPr>
            <p:ph type="dt" sz="half" idx="2"/>
          </p:nvPr>
        </p:nvSpPr>
        <p:spPr>
          <a:xfrm>
            <a:off x="152400" y="6248400"/>
            <a:ext cx="190182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214024" name="页脚占位符 21402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214025" name="灯片编号占位符 214024"/>
          <p:cNvSpPr>
            <a:spLocks noGrp="1"/>
          </p:cNvSpPr>
          <p:nvPr>
            <p:ph type="sldNum" sz="quarter" idx="4"/>
          </p:nvPr>
        </p:nvSpPr>
        <p:spPr>
          <a:xfrm>
            <a:off x="6934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/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6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l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C0C0C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4338" name="组合 218113"/>
          <p:cNvGrpSpPr/>
          <p:nvPr/>
        </p:nvGrpSpPr>
        <p:grpSpPr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4339" name="组合 218114"/>
            <p:cNvGrpSpPr/>
            <p:nvPr/>
          </p:nvGrpSpPr>
          <p:grpSpPr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14340" name="椭圆 218115"/>
              <p:cNvSpPr/>
              <p:nvPr/>
            </p:nvSpPr>
            <p:spPr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1" name="椭圆 218116"/>
              <p:cNvSpPr/>
              <p:nvPr/>
            </p:nvSpPr>
            <p:spPr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4342" name="组合 218117"/>
            <p:cNvGrpSpPr/>
            <p:nvPr/>
          </p:nvGrpSpPr>
          <p:grpSpPr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14343" name="椭圆 218118"/>
              <p:cNvSpPr/>
              <p:nvPr/>
            </p:nvSpPr>
            <p:spPr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4" name="椭圆 218119"/>
              <p:cNvSpPr/>
              <p:nvPr/>
            </p:nvSpPr>
            <p:spPr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4345" name="组合 218120"/>
            <p:cNvGrpSpPr/>
            <p:nvPr/>
          </p:nvGrpSpPr>
          <p:grpSpPr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14346" name="椭圆 218121"/>
              <p:cNvSpPr/>
              <p:nvPr/>
            </p:nvSpPr>
            <p:spPr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7" name="椭圆 218122"/>
              <p:cNvSpPr/>
              <p:nvPr/>
            </p:nvSpPr>
            <p:spPr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4348" name="组合 218123"/>
            <p:cNvGrpSpPr/>
            <p:nvPr/>
          </p:nvGrpSpPr>
          <p:grpSpPr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4349" name="组合 218124"/>
              <p:cNvGrpSpPr/>
              <p:nvPr/>
            </p:nvGrpSpPr>
            <p:grpSpPr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14350" name="椭圆 218125"/>
                <p:cNvSpPr/>
                <p:nvPr/>
              </p:nvSpPr>
              <p:spPr>
                <a:xfrm>
                  <a:off x="1265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anchor="t"/>
                <a:p>
                  <a:pPr lvl="0" indent="0"/>
                  <a:endParaRPr lang="zh-CN" altLang="en-US">
                    <a:latin typeface="Arial Black" panose="020B0A040201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351" name="椭圆 218126"/>
                <p:cNvSpPr/>
                <p:nvPr/>
              </p:nvSpPr>
              <p:spPr>
                <a:xfrm>
                  <a:off x="2380" y="1601"/>
                  <a:ext cx="579" cy="406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anchor="t"/>
                <a:p>
                  <a:pPr lvl="0" indent="0"/>
                  <a:endParaRPr lang="zh-CN" altLang="en-US">
                    <a:latin typeface="Arial Black" panose="020B0A040201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4352" name="组合 218127"/>
              <p:cNvGrpSpPr/>
              <p:nvPr/>
            </p:nvGrpSpPr>
            <p:grpSpPr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4353" name="组合 218128"/>
                <p:cNvGrpSpPr/>
                <p:nvPr/>
              </p:nvGrpSpPr>
              <p:grpSpPr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14354" name="任意多边形 218129"/>
                  <p:cNvSpPr/>
                  <p:nvPr/>
                </p:nvSpPr>
                <p:spPr>
                  <a:xfrm rot="2711884">
                    <a:off x="2765" y="2236"/>
                    <a:ext cx="1724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55" name="任意多边形 218130"/>
                  <p:cNvSpPr/>
                  <p:nvPr/>
                </p:nvSpPr>
                <p:spPr>
                  <a:xfrm rot="2711884">
                    <a:off x="4020" y="3148"/>
                    <a:ext cx="925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56" name="组合 218131"/>
                <p:cNvGrpSpPr/>
                <p:nvPr/>
              </p:nvGrpSpPr>
              <p:grpSpPr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14357" name="任意多边形 218132"/>
                  <p:cNvSpPr/>
                  <p:nvPr/>
                </p:nvSpPr>
                <p:spPr>
                  <a:xfrm rot="2104081">
                    <a:off x="2864" y="2019"/>
                    <a:ext cx="1814" cy="347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58" name="任意多边形 218133"/>
                  <p:cNvSpPr/>
                  <p:nvPr/>
                </p:nvSpPr>
                <p:spPr>
                  <a:xfrm rot="2104081">
                    <a:off x="4353" y="2806"/>
                    <a:ext cx="974" cy="545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59" name="组合 218134"/>
                <p:cNvGrpSpPr/>
                <p:nvPr/>
              </p:nvGrpSpPr>
              <p:grpSpPr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14360" name="任意多边形 218135"/>
                  <p:cNvSpPr/>
                  <p:nvPr/>
                </p:nvSpPr>
                <p:spPr>
                  <a:xfrm rot="1582915">
                    <a:off x="2897" y="1832"/>
                    <a:ext cx="1736" cy="30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61" name="任意多边形 218136"/>
                  <p:cNvSpPr/>
                  <p:nvPr/>
                </p:nvSpPr>
                <p:spPr>
                  <a:xfrm rot="1582915">
                    <a:off x="4442" y="2420"/>
                    <a:ext cx="932" cy="47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62" name="组合 218137"/>
                <p:cNvGrpSpPr/>
                <p:nvPr/>
              </p:nvGrpSpPr>
              <p:grpSpPr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14363" name="任意多边形 218138"/>
                  <p:cNvSpPr/>
                  <p:nvPr/>
                </p:nvSpPr>
                <p:spPr>
                  <a:xfrm rot="1080363">
                    <a:off x="2924" y="1636"/>
                    <a:ext cx="1677" cy="33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64" name="任意多边形 218139"/>
                  <p:cNvSpPr/>
                  <p:nvPr/>
                </p:nvSpPr>
                <p:spPr>
                  <a:xfrm rot="1080363">
                    <a:off x="4495" y="2037"/>
                    <a:ext cx="901" cy="52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65" name="组合 218140"/>
                <p:cNvGrpSpPr/>
                <p:nvPr/>
              </p:nvGrpSpPr>
              <p:grpSpPr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14366" name="任意多边形 218141"/>
                  <p:cNvSpPr/>
                  <p:nvPr/>
                </p:nvSpPr>
                <p:spPr>
                  <a:xfrm rot="463793">
                    <a:off x="2958" y="1414"/>
                    <a:ext cx="1545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67" name="任意多边形 218142"/>
                  <p:cNvSpPr/>
                  <p:nvPr/>
                </p:nvSpPr>
                <p:spPr>
                  <a:xfrm rot="463793">
                    <a:off x="4470" y="1582"/>
                    <a:ext cx="830" cy="48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68" name="组合 218143"/>
                <p:cNvGrpSpPr/>
                <p:nvPr/>
              </p:nvGrpSpPr>
              <p:grpSpPr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14369" name="任意多边形 218144"/>
                  <p:cNvSpPr/>
                  <p:nvPr/>
                </p:nvSpPr>
                <p:spPr>
                  <a:xfrm rot="-84182">
                    <a:off x="2983" y="1289"/>
                    <a:ext cx="1404" cy="219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70" name="任意多边形 218145"/>
                  <p:cNvSpPr/>
                  <p:nvPr/>
                </p:nvSpPr>
                <p:spPr>
                  <a:xfrm rot="-84182">
                    <a:off x="4379" y="1269"/>
                    <a:ext cx="754" cy="343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71" name="组合 218146"/>
                <p:cNvGrpSpPr/>
                <p:nvPr/>
              </p:nvGrpSpPr>
              <p:grpSpPr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14372" name="任意多边形 218147"/>
                  <p:cNvSpPr/>
                  <p:nvPr/>
                </p:nvSpPr>
                <p:spPr>
                  <a:xfrm rot="-802576">
                    <a:off x="2938" y="1129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73" name="任意多边形 218148"/>
                  <p:cNvSpPr/>
                  <p:nvPr/>
                </p:nvSpPr>
                <p:spPr>
                  <a:xfrm rot="-802576">
                    <a:off x="4155" y="917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74" name="组合 218149"/>
                <p:cNvGrpSpPr/>
                <p:nvPr/>
              </p:nvGrpSpPr>
              <p:grpSpPr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14375" name="任意多边形 218150"/>
                  <p:cNvSpPr/>
                  <p:nvPr/>
                </p:nvSpPr>
                <p:spPr>
                  <a:xfrm rot="-2711884" flipH="1">
                    <a:off x="876" y="2359"/>
                    <a:ext cx="1724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76" name="任意多边形 218151"/>
                  <p:cNvSpPr/>
                  <p:nvPr/>
                </p:nvSpPr>
                <p:spPr>
                  <a:xfrm rot="-2711884" flipH="1">
                    <a:off x="418" y="3270"/>
                    <a:ext cx="925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77" name="组合 218152"/>
                <p:cNvGrpSpPr/>
                <p:nvPr/>
              </p:nvGrpSpPr>
              <p:grpSpPr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14378" name="任意多边形 218153"/>
                  <p:cNvSpPr/>
                  <p:nvPr/>
                </p:nvSpPr>
                <p:spPr>
                  <a:xfrm rot="-2104081" flipH="1">
                    <a:off x="644" y="2196"/>
                    <a:ext cx="1814" cy="347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79" name="任意多边形 218154"/>
                  <p:cNvSpPr/>
                  <p:nvPr/>
                </p:nvSpPr>
                <p:spPr>
                  <a:xfrm rot="-2104081" flipH="1">
                    <a:off x="-5" y="2983"/>
                    <a:ext cx="974" cy="545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80" name="组合 218155"/>
                <p:cNvGrpSpPr/>
                <p:nvPr/>
              </p:nvGrpSpPr>
              <p:grpSpPr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14381" name="任意多边形 218156"/>
                  <p:cNvSpPr/>
                  <p:nvPr/>
                </p:nvSpPr>
                <p:spPr>
                  <a:xfrm rot="-1582915" flipH="1">
                    <a:off x="689" y="2009"/>
                    <a:ext cx="1736" cy="30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82" name="任意多边形 218157"/>
                  <p:cNvSpPr/>
                  <p:nvPr/>
                </p:nvSpPr>
                <p:spPr>
                  <a:xfrm rot="-1582915" flipH="1">
                    <a:off x="-52" y="2597"/>
                    <a:ext cx="932" cy="47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83" name="组合 218158"/>
                <p:cNvGrpSpPr/>
                <p:nvPr/>
              </p:nvGrpSpPr>
              <p:grpSpPr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14384" name="任意多边形 218159"/>
                  <p:cNvSpPr/>
                  <p:nvPr/>
                </p:nvSpPr>
                <p:spPr>
                  <a:xfrm rot="-1080363" flipH="1">
                    <a:off x="721" y="1813"/>
                    <a:ext cx="1677" cy="33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85" name="任意多边形 218160"/>
                  <p:cNvSpPr/>
                  <p:nvPr/>
                </p:nvSpPr>
                <p:spPr>
                  <a:xfrm rot="-1080363" flipH="1">
                    <a:off x="-74" y="2214"/>
                    <a:ext cx="901" cy="52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86" name="组合 218161"/>
                <p:cNvGrpSpPr/>
                <p:nvPr/>
              </p:nvGrpSpPr>
              <p:grpSpPr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14387" name="任意多边形 218162"/>
                  <p:cNvSpPr/>
                  <p:nvPr/>
                </p:nvSpPr>
                <p:spPr>
                  <a:xfrm rot="-463793" flipH="1">
                    <a:off x="819" y="1591"/>
                    <a:ext cx="1545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88" name="任意多边形 218163"/>
                  <p:cNvSpPr/>
                  <p:nvPr/>
                </p:nvSpPr>
                <p:spPr>
                  <a:xfrm rot="-463793" flipH="1">
                    <a:off x="22" y="1759"/>
                    <a:ext cx="830" cy="48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89" name="组合 218164"/>
                <p:cNvGrpSpPr/>
                <p:nvPr/>
              </p:nvGrpSpPr>
              <p:grpSpPr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14390" name="任意多边形 218165"/>
                  <p:cNvSpPr/>
                  <p:nvPr/>
                </p:nvSpPr>
                <p:spPr>
                  <a:xfrm rot="84182" flipH="1">
                    <a:off x="935" y="1466"/>
                    <a:ext cx="1404" cy="219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91" name="任意多边形 218166"/>
                  <p:cNvSpPr/>
                  <p:nvPr/>
                </p:nvSpPr>
                <p:spPr>
                  <a:xfrm rot="84182" flipH="1">
                    <a:off x="189" y="1446"/>
                    <a:ext cx="754" cy="343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92" name="组合 218167"/>
                <p:cNvGrpSpPr/>
                <p:nvPr/>
              </p:nvGrpSpPr>
              <p:grpSpPr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14393" name="任意多边形 218168"/>
                  <p:cNvSpPr/>
                  <p:nvPr/>
                </p:nvSpPr>
                <p:spPr>
                  <a:xfrm rot="802576" flipH="1">
                    <a:off x="1151" y="1306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94" name="任意多边形 218169"/>
                  <p:cNvSpPr/>
                  <p:nvPr/>
                </p:nvSpPr>
                <p:spPr>
                  <a:xfrm rot="802576" flipH="1">
                    <a:off x="505" y="1094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95" name="组合 218170"/>
                <p:cNvGrpSpPr/>
                <p:nvPr/>
              </p:nvGrpSpPr>
              <p:grpSpPr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14396" name="任意多边形 218171"/>
                  <p:cNvSpPr/>
                  <p:nvPr/>
                </p:nvSpPr>
                <p:spPr>
                  <a:xfrm rot="1277471" flipH="1">
                    <a:off x="1233" y="1238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97" name="任意多边形 218172"/>
                  <p:cNvSpPr/>
                  <p:nvPr/>
                </p:nvSpPr>
                <p:spPr>
                  <a:xfrm rot="1277471" flipH="1">
                    <a:off x="616" y="899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98" name="组合 218173"/>
                <p:cNvGrpSpPr/>
                <p:nvPr/>
              </p:nvGrpSpPr>
              <p:grpSpPr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14399" name="任意多边形 218174"/>
                  <p:cNvSpPr/>
                  <p:nvPr/>
                </p:nvSpPr>
                <p:spPr>
                  <a:xfrm rot="2028410" flipH="1">
                    <a:off x="3681" y="438"/>
                    <a:ext cx="484" cy="8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00" name="任意多边形 218175"/>
                  <p:cNvSpPr/>
                  <p:nvPr/>
                </p:nvSpPr>
                <p:spPr>
                  <a:xfrm rot="2028410" flipH="1">
                    <a:off x="3472" y="231"/>
                    <a:ext cx="260" cy="132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01" name="组合 218176"/>
                <p:cNvGrpSpPr/>
                <p:nvPr/>
              </p:nvGrpSpPr>
              <p:grpSpPr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14402" name="任意多边形 218177"/>
                  <p:cNvSpPr/>
                  <p:nvPr/>
                </p:nvSpPr>
                <p:spPr>
                  <a:xfrm rot="2664424" flipH="1">
                    <a:off x="3727" y="383"/>
                    <a:ext cx="491" cy="8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03" name="任意多边形 218178"/>
                  <p:cNvSpPr/>
                  <p:nvPr/>
                </p:nvSpPr>
                <p:spPr>
                  <a:xfrm rot="2664424" flipH="1">
                    <a:off x="3554" y="118"/>
                    <a:ext cx="264" cy="132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04" name="组合 218179"/>
                <p:cNvGrpSpPr/>
                <p:nvPr/>
              </p:nvGrpSpPr>
              <p:grpSpPr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14405" name="任意多边形 218180"/>
                  <p:cNvSpPr/>
                  <p:nvPr/>
                </p:nvSpPr>
                <p:spPr>
                  <a:xfrm rot="3473776" flipH="1">
                    <a:off x="1752" y="957"/>
                    <a:ext cx="1100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06" name="任意多边形 218181"/>
                  <p:cNvSpPr/>
                  <p:nvPr/>
                </p:nvSpPr>
                <p:spPr>
                  <a:xfrm rot="3473776" flipH="1">
                    <a:off x="1505" y="229"/>
                    <a:ext cx="591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07" name="组合 218182"/>
                <p:cNvGrpSpPr/>
                <p:nvPr/>
              </p:nvGrpSpPr>
              <p:grpSpPr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14408" name="任意多边形 218183"/>
                  <p:cNvSpPr/>
                  <p:nvPr/>
                </p:nvSpPr>
                <p:spPr>
                  <a:xfrm rot="4126480" flipH="1">
                    <a:off x="1930" y="923"/>
                    <a:ext cx="1061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09" name="任意多边形 218184"/>
                  <p:cNvSpPr/>
                  <p:nvPr/>
                </p:nvSpPr>
                <p:spPr>
                  <a:xfrm rot="4126480" flipH="1">
                    <a:off x="1819" y="144"/>
                    <a:ext cx="570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10" name="组合 218185"/>
                <p:cNvGrpSpPr/>
                <p:nvPr/>
              </p:nvGrpSpPr>
              <p:grpSpPr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14411" name="任意多边形 218186"/>
                  <p:cNvSpPr/>
                  <p:nvPr/>
                </p:nvSpPr>
                <p:spPr>
                  <a:xfrm rot="-1325434">
                    <a:off x="2822" y="1023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12" name="任意多边形 218187"/>
                  <p:cNvSpPr/>
                  <p:nvPr/>
                </p:nvSpPr>
                <p:spPr>
                  <a:xfrm rot="-1325434">
                    <a:off x="4005" y="672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13" name="组合 218188"/>
                <p:cNvGrpSpPr/>
                <p:nvPr/>
              </p:nvGrpSpPr>
              <p:grpSpPr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14414" name="任意多边形 218189"/>
                  <p:cNvSpPr/>
                  <p:nvPr/>
                </p:nvSpPr>
                <p:spPr>
                  <a:xfrm rot="-1921064">
                    <a:off x="2683" y="947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15" name="任意多边形 218190"/>
                  <p:cNvSpPr/>
                  <p:nvPr/>
                </p:nvSpPr>
                <p:spPr>
                  <a:xfrm rot="-1921064">
                    <a:off x="3802" y="445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14416" name="任意多边形 218191"/>
                <p:cNvSpPr/>
                <p:nvPr/>
              </p:nvSpPr>
              <p:spPr>
                <a:xfrm rot="4578755" flipH="1">
                  <a:off x="3967" y="371"/>
                  <a:ext cx="403" cy="57"/>
                </a:xfrm>
                <a:custGeom>
                  <a:avLst/>
                  <a:gdLst/>
                  <a:ahLst/>
                  <a:cxnLst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4417" name="任意多边形 218192"/>
                <p:cNvSpPr/>
                <p:nvPr/>
              </p:nvSpPr>
              <p:spPr>
                <a:xfrm rot="4578755" flipH="1">
                  <a:off x="3977" y="77"/>
                  <a:ext cx="216" cy="90"/>
                </a:xfrm>
                <a:custGeom>
                  <a:avLst/>
                  <a:gdLst/>
                  <a:ahLst/>
                  <a:cxnLst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grpSp>
              <p:nvGrpSpPr>
                <p:cNvPr id="14418" name="组合 218193"/>
                <p:cNvGrpSpPr/>
                <p:nvPr/>
              </p:nvGrpSpPr>
              <p:grpSpPr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14419" name="任意多边形 218194"/>
                  <p:cNvSpPr/>
                  <p:nvPr/>
                </p:nvSpPr>
                <p:spPr>
                  <a:xfrm rot="-3857755">
                    <a:off x="2361" y="938"/>
                    <a:ext cx="1062" cy="18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20" name="任意多边形 218195"/>
                  <p:cNvSpPr/>
                  <p:nvPr/>
                </p:nvSpPr>
                <p:spPr>
                  <a:xfrm rot="-3857755">
                    <a:off x="3009" y="180"/>
                    <a:ext cx="570" cy="28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21" name="组合 218196"/>
                <p:cNvGrpSpPr/>
                <p:nvPr/>
              </p:nvGrpSpPr>
              <p:grpSpPr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14422" name="任意多边形 218197"/>
                  <p:cNvSpPr/>
                  <p:nvPr/>
                </p:nvSpPr>
                <p:spPr>
                  <a:xfrm rot="-2777260">
                    <a:off x="2490" y="913"/>
                    <a:ext cx="1155" cy="270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23" name="任意多边形 218198"/>
                  <p:cNvSpPr/>
                  <p:nvPr/>
                </p:nvSpPr>
                <p:spPr>
                  <a:xfrm rot="-2777260">
                    <a:off x="3428" y="260"/>
                    <a:ext cx="620" cy="423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24" name="组合 218199"/>
                <p:cNvGrpSpPr/>
                <p:nvPr/>
              </p:nvGrpSpPr>
              <p:grpSpPr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14425" name="任意多边形 218200"/>
                  <p:cNvSpPr/>
                  <p:nvPr/>
                </p:nvSpPr>
                <p:spPr>
                  <a:xfrm rot="-4903748">
                    <a:off x="2296" y="960"/>
                    <a:ext cx="954" cy="86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26" name="任意多边形 218201"/>
                  <p:cNvSpPr/>
                  <p:nvPr/>
                </p:nvSpPr>
                <p:spPr>
                  <a:xfrm rot="-4903748">
                    <a:off x="2648" y="219"/>
                    <a:ext cx="512" cy="135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27" name="组合 218202"/>
                <p:cNvGrpSpPr/>
                <p:nvPr/>
              </p:nvGrpSpPr>
              <p:grpSpPr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14428" name="任意多边形 218203"/>
                  <p:cNvSpPr/>
                  <p:nvPr/>
                </p:nvSpPr>
                <p:spPr>
                  <a:xfrm rot="-3264308" flipH="1">
                    <a:off x="1010" y="2475"/>
                    <a:ext cx="1724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29" name="任意多边形 218204"/>
                  <p:cNvSpPr/>
                  <p:nvPr/>
                </p:nvSpPr>
                <p:spPr>
                  <a:xfrm rot="-3264308" flipH="1">
                    <a:off x="724" y="3510"/>
                    <a:ext cx="925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30" name="组合 218205"/>
                <p:cNvGrpSpPr/>
                <p:nvPr/>
              </p:nvGrpSpPr>
              <p:grpSpPr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14431" name="任意多边形 218206"/>
                  <p:cNvSpPr/>
                  <p:nvPr/>
                </p:nvSpPr>
                <p:spPr>
                  <a:xfrm rot="-4057115" flipH="1">
                    <a:off x="1266" y="2576"/>
                    <a:ext cx="1595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32" name="任意多边形 218207"/>
                  <p:cNvSpPr/>
                  <p:nvPr/>
                </p:nvSpPr>
                <p:spPr>
                  <a:xfrm rot="-4057115" flipH="1">
                    <a:off x="1272" y="3636"/>
                    <a:ext cx="856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33" name="组合 218208"/>
                <p:cNvGrpSpPr/>
                <p:nvPr/>
              </p:nvGrpSpPr>
              <p:grpSpPr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14434" name="任意多边形 218209"/>
                  <p:cNvSpPr/>
                  <p:nvPr/>
                </p:nvSpPr>
                <p:spPr>
                  <a:xfrm rot="-4817938" flipH="1">
                    <a:off x="1441" y="2694"/>
                    <a:ext cx="1711" cy="301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35" name="任意多边形 218210"/>
                  <p:cNvSpPr/>
                  <p:nvPr/>
                </p:nvSpPr>
                <p:spPr>
                  <a:xfrm rot="-4817938" flipH="1">
                    <a:off x="1732" y="3897"/>
                    <a:ext cx="918" cy="473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36" name="组合 218211"/>
                <p:cNvGrpSpPr/>
                <p:nvPr/>
              </p:nvGrpSpPr>
              <p:grpSpPr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14437" name="任意多边形 218212"/>
                  <p:cNvSpPr/>
                  <p:nvPr/>
                </p:nvSpPr>
                <p:spPr>
                  <a:xfrm rot="3144576">
                    <a:off x="2628" y="2423"/>
                    <a:ext cx="1724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38" name="任意多边形 218213"/>
                  <p:cNvSpPr/>
                  <p:nvPr/>
                </p:nvSpPr>
                <p:spPr>
                  <a:xfrm rot="3144576">
                    <a:off x="3750" y="3434"/>
                    <a:ext cx="925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39" name="组合 218214"/>
                <p:cNvGrpSpPr/>
                <p:nvPr/>
              </p:nvGrpSpPr>
              <p:grpSpPr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14440" name="任意多边形 218215"/>
                  <p:cNvSpPr/>
                  <p:nvPr/>
                </p:nvSpPr>
                <p:spPr>
                  <a:xfrm rot="3745735">
                    <a:off x="2504" y="2540"/>
                    <a:ext cx="1650" cy="299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41" name="任意多边形 218216"/>
                  <p:cNvSpPr/>
                  <p:nvPr/>
                </p:nvSpPr>
                <p:spPr>
                  <a:xfrm rot="3745735">
                    <a:off x="3386" y="3614"/>
                    <a:ext cx="885" cy="46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42" name="组合 218217"/>
                <p:cNvGrpSpPr/>
                <p:nvPr/>
              </p:nvGrpSpPr>
              <p:grpSpPr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14443" name="任意多边形 218218"/>
                  <p:cNvSpPr/>
                  <p:nvPr/>
                </p:nvSpPr>
                <p:spPr>
                  <a:xfrm rot="4286818">
                    <a:off x="2327" y="2659"/>
                    <a:ext cx="1601" cy="246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44" name="任意多边形 218219"/>
                  <p:cNvSpPr/>
                  <p:nvPr/>
                </p:nvSpPr>
                <p:spPr>
                  <a:xfrm rot="4286818">
                    <a:off x="3001" y="3745"/>
                    <a:ext cx="859" cy="38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45" name="组合 218220"/>
                <p:cNvGrpSpPr/>
                <p:nvPr/>
              </p:nvGrpSpPr>
              <p:grpSpPr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14446" name="任意多边形 218221"/>
                  <p:cNvSpPr/>
                  <p:nvPr/>
                </p:nvSpPr>
                <p:spPr>
                  <a:xfrm rot="4898956">
                    <a:off x="2205" y="2712"/>
                    <a:ext cx="1471" cy="246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47" name="任意多边形 218222"/>
                  <p:cNvSpPr/>
                  <p:nvPr/>
                </p:nvSpPr>
                <p:spPr>
                  <a:xfrm rot="4898956">
                    <a:off x="2636" y="3732"/>
                    <a:ext cx="790" cy="38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48" name="组合 218223"/>
                <p:cNvGrpSpPr/>
                <p:nvPr/>
              </p:nvGrpSpPr>
              <p:grpSpPr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14449" name="任意多边形 218224"/>
                  <p:cNvSpPr/>
                  <p:nvPr/>
                </p:nvSpPr>
                <p:spPr>
                  <a:xfrm rot="5755659">
                    <a:off x="1899" y="2758"/>
                    <a:ext cx="1437" cy="188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50" name="任意多边形 218225"/>
                  <p:cNvSpPr/>
                  <p:nvPr/>
                </p:nvSpPr>
                <p:spPr>
                  <a:xfrm rot="5755659">
                    <a:off x="2048" y="3786"/>
                    <a:ext cx="771" cy="295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sp>
            <p:nvSpPr>
              <p:cNvPr id="14451" name="任意多边形 218226"/>
              <p:cNvSpPr/>
              <p:nvPr/>
            </p:nvSpPr>
            <p:spPr>
              <a:xfrm flipH="1">
                <a:off x="3873" y="934"/>
                <a:ext cx="191" cy="580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2" name="任意多边形 218227"/>
              <p:cNvSpPr/>
              <p:nvPr/>
            </p:nvSpPr>
            <p:spPr>
              <a:xfrm flipH="1">
                <a:off x="3528" y="726"/>
                <a:ext cx="833" cy="903"/>
              </a:xfrm>
              <a:custGeom>
                <a:avLst/>
                <a:gdLst/>
                <a:ahLst/>
                <a:cxnLst>
                  <a:cxn ang="270">
                    <a:pos x="5467" y="0"/>
                  </a:cxn>
                  <a:cxn ang="90">
                    <a:pos x="21588" y="21601"/>
                  </a:cxn>
                  <a:cxn ang="180">
                    <a:pos x="0" y="20897"/>
                  </a:cxn>
                </a:cxnLst>
                <a:pathLst>
                  <a:path w="21600" h="21602" fill="none">
                    <a:moveTo>
                      <a:pt x="5467" y="0"/>
                    </a:moveTo>
                    <a:cubicBezTo>
                      <a:pt x="14754" y="2422"/>
                      <a:pt x="21600" y="10860"/>
                      <a:pt x="21600" y="20897"/>
                    </a:cubicBezTo>
                    <a:cubicBezTo>
                      <a:pt x="21600" y="21134"/>
                      <a:pt x="21596" y="21370"/>
                      <a:pt x="21589" y="21601"/>
                    </a:cubicBezTo>
                  </a:path>
                  <a:path w="21600" h="21602" stroke="0">
                    <a:moveTo>
                      <a:pt x="5467" y="0"/>
                    </a:moveTo>
                    <a:cubicBezTo>
                      <a:pt x="14754" y="2422"/>
                      <a:pt x="21600" y="10860"/>
                      <a:pt x="21600" y="20897"/>
                    </a:cubicBezTo>
                    <a:cubicBezTo>
                      <a:pt x="21600" y="21134"/>
                      <a:pt x="21596" y="21370"/>
                      <a:pt x="21589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3" name="任意多边形 218228"/>
              <p:cNvSpPr/>
              <p:nvPr/>
            </p:nvSpPr>
            <p:spPr>
              <a:xfrm flipV="1">
                <a:off x="4278" y="179"/>
                <a:ext cx="1007" cy="802"/>
              </a:xfrm>
              <a:custGeom>
                <a:avLst/>
                <a:gdLst/>
                <a:ahLst/>
                <a:cxnLst>
                  <a:cxn ang="0">
                    <a:pos x="36729" y="10451"/>
                  </a:cxn>
                  <a:cxn ang="180">
                    <a:pos x="0" y="12197"/>
                  </a:cxn>
                  <a:cxn ang="270">
                    <a:pos x="17826" y="0"/>
                  </a:cxn>
                </a:cxnLst>
                <a:pathLst>
                  <a:path w="36729" h="21600" fill="none">
                    <a:moveTo>
                      <a:pt x="36729" y="10451"/>
                    </a:moveTo>
                    <a:cubicBezTo>
                      <a:pt x="33048" y="17101"/>
                      <a:pt x="25962" y="21600"/>
                      <a:pt x="17826" y="21600"/>
                    </a:cubicBezTo>
                    <a:cubicBezTo>
                      <a:pt x="10423" y="21600"/>
                      <a:pt x="3890" y="17876"/>
                      <a:pt x="-2" y="12199"/>
                    </a:cubicBezTo>
                  </a:path>
                  <a:path w="36729" h="21600" stroke="0">
                    <a:moveTo>
                      <a:pt x="36729" y="10451"/>
                    </a:moveTo>
                    <a:cubicBezTo>
                      <a:pt x="33048" y="17101"/>
                      <a:pt x="25962" y="21600"/>
                      <a:pt x="17826" y="21600"/>
                    </a:cubicBezTo>
                    <a:cubicBezTo>
                      <a:pt x="10423" y="21600"/>
                      <a:pt x="3890" y="17876"/>
                      <a:pt x="-2" y="12199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4" name="任意多边形 218229"/>
              <p:cNvSpPr/>
              <p:nvPr/>
            </p:nvSpPr>
            <p:spPr>
              <a:xfrm flipH="1">
                <a:off x="3612" y="580"/>
                <a:ext cx="487" cy="933"/>
              </a:xfrm>
              <a:custGeom>
                <a:avLst/>
                <a:gdLst/>
                <a:ahLst/>
                <a:cxnLst>
                  <a:cxn ang="180">
                    <a:pos x="0" y="1285"/>
                  </a:cxn>
                  <a:cxn ang="0">
                    <a:pos x="28928" y="22304"/>
                  </a:cxn>
                  <a:cxn ang="90">
                    <a:pos x="7340" y="21600"/>
                  </a:cxn>
                </a:cxnLst>
                <a:pathLst>
                  <a:path w="28940" h="22305" fill="none">
                    <a:moveTo>
                      <a:pt x="0" y="1285"/>
                    </a:moveTo>
                    <a:cubicBezTo>
                      <a:pt x="2288" y="452"/>
                      <a:pt x="4761" y="0"/>
                      <a:pt x="7340" y="0"/>
                    </a:cubicBezTo>
                    <a:cubicBezTo>
                      <a:pt x="19269" y="0"/>
                      <a:pt x="28940" y="9671"/>
                      <a:pt x="28940" y="21600"/>
                    </a:cubicBezTo>
                    <a:cubicBezTo>
                      <a:pt x="28940" y="21837"/>
                      <a:pt x="28936" y="22073"/>
                      <a:pt x="28929" y="22304"/>
                    </a:cubicBezTo>
                  </a:path>
                  <a:path w="28940" h="22305" stroke="0">
                    <a:moveTo>
                      <a:pt x="0" y="1285"/>
                    </a:moveTo>
                    <a:cubicBezTo>
                      <a:pt x="2288" y="452"/>
                      <a:pt x="4761" y="0"/>
                      <a:pt x="7340" y="0"/>
                    </a:cubicBezTo>
                    <a:cubicBezTo>
                      <a:pt x="19269" y="0"/>
                      <a:pt x="28940" y="9671"/>
                      <a:pt x="28940" y="21600"/>
                    </a:cubicBezTo>
                    <a:cubicBezTo>
                      <a:pt x="28940" y="21837"/>
                      <a:pt x="28936" y="22073"/>
                      <a:pt x="28929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5" name="任意多边形 218230"/>
              <p:cNvSpPr/>
              <p:nvPr/>
            </p:nvSpPr>
            <p:spPr>
              <a:xfrm flipH="1">
                <a:off x="3267" y="628"/>
                <a:ext cx="791" cy="932"/>
              </a:xfrm>
              <a:custGeom>
                <a:avLst/>
                <a:gdLst/>
                <a:ahLst/>
                <a:cxnLst>
                  <a:cxn ang="180">
                    <a:pos x="0" y="1906"/>
                  </a:cxn>
                  <a:cxn ang="0">
                    <a:pos x="30461" y="22304"/>
                  </a:cxn>
                  <a:cxn ang="90">
                    <a:pos x="8873" y="21600"/>
                  </a:cxn>
                </a:cxnLst>
                <a:pathLst>
                  <a:path w="30473" h="22305" fill="none">
                    <a:moveTo>
                      <a:pt x="0" y="1906"/>
                    </a:moveTo>
                    <a:cubicBezTo>
                      <a:pt x="2704" y="679"/>
                      <a:pt x="5709" y="-1"/>
                      <a:pt x="8873" y="-1"/>
                    </a:cubicBezTo>
                    <a:cubicBezTo>
                      <a:pt x="20802" y="-1"/>
                      <a:pt x="30473" y="9670"/>
                      <a:pt x="30473" y="21599"/>
                    </a:cubicBezTo>
                    <a:cubicBezTo>
                      <a:pt x="30473" y="21836"/>
                      <a:pt x="30469" y="22072"/>
                      <a:pt x="30462" y="22303"/>
                    </a:cubicBezTo>
                  </a:path>
                  <a:path w="30473" h="22305" stroke="0">
                    <a:moveTo>
                      <a:pt x="0" y="1906"/>
                    </a:moveTo>
                    <a:cubicBezTo>
                      <a:pt x="2704" y="679"/>
                      <a:pt x="5709" y="-1"/>
                      <a:pt x="8873" y="-1"/>
                    </a:cubicBezTo>
                    <a:cubicBezTo>
                      <a:pt x="20802" y="-1"/>
                      <a:pt x="30473" y="9670"/>
                      <a:pt x="30473" y="21599"/>
                    </a:cubicBezTo>
                    <a:cubicBezTo>
                      <a:pt x="30473" y="21836"/>
                      <a:pt x="30469" y="22072"/>
                      <a:pt x="30462" y="22303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6" name="任意多边形 218231"/>
              <p:cNvSpPr/>
              <p:nvPr/>
            </p:nvSpPr>
            <p:spPr>
              <a:xfrm flipH="1">
                <a:off x="3197" y="458"/>
                <a:ext cx="932" cy="933"/>
              </a:xfrm>
              <a:custGeom>
                <a:avLst/>
                <a:gdLst/>
                <a:ahLst/>
                <a:cxnLst>
                  <a:cxn ang="180">
                    <a:pos x="0" y="4241"/>
                  </a:cxn>
                  <a:cxn ang="0">
                    <a:pos x="34443" y="22304"/>
                  </a:cxn>
                  <a:cxn ang="90">
                    <a:pos x="12855" y="21600"/>
                  </a:cxn>
                </a:cxnLst>
                <a:pathLst>
                  <a:path w="34455" h="22305" fill="none">
                    <a:moveTo>
                      <a:pt x="0" y="4241"/>
                    </a:moveTo>
                    <a:cubicBezTo>
                      <a:pt x="3591" y="1576"/>
                      <a:pt x="8039" y="0"/>
                      <a:pt x="12855" y="0"/>
                    </a:cubicBezTo>
                    <a:cubicBezTo>
                      <a:pt x="24784" y="0"/>
                      <a:pt x="34455" y="9671"/>
                      <a:pt x="34455" y="21600"/>
                    </a:cubicBezTo>
                    <a:cubicBezTo>
                      <a:pt x="34455" y="21837"/>
                      <a:pt x="34451" y="22073"/>
                      <a:pt x="34444" y="22304"/>
                    </a:cubicBezTo>
                  </a:path>
                  <a:path w="34455" h="22305" stroke="0">
                    <a:moveTo>
                      <a:pt x="0" y="4241"/>
                    </a:moveTo>
                    <a:cubicBezTo>
                      <a:pt x="3591" y="1576"/>
                      <a:pt x="8039" y="0"/>
                      <a:pt x="12855" y="0"/>
                    </a:cubicBezTo>
                    <a:cubicBezTo>
                      <a:pt x="24784" y="0"/>
                      <a:pt x="34455" y="9671"/>
                      <a:pt x="34455" y="21600"/>
                    </a:cubicBezTo>
                    <a:cubicBezTo>
                      <a:pt x="34455" y="21837"/>
                      <a:pt x="34451" y="22073"/>
                      <a:pt x="34444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7" name="任意多边形 218232"/>
              <p:cNvSpPr/>
              <p:nvPr/>
            </p:nvSpPr>
            <p:spPr>
              <a:xfrm>
                <a:off x="4229" y="589"/>
                <a:ext cx="149" cy="933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8" name="任意多边形 218233"/>
              <p:cNvSpPr/>
              <p:nvPr/>
            </p:nvSpPr>
            <p:spPr>
              <a:xfrm>
                <a:off x="4268" y="585"/>
                <a:ext cx="394" cy="933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9" name="任意多边形 218234"/>
              <p:cNvSpPr/>
              <p:nvPr/>
            </p:nvSpPr>
            <p:spPr>
              <a:xfrm>
                <a:off x="4303" y="463"/>
                <a:ext cx="559" cy="933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0" name="任意多边形 218235"/>
              <p:cNvSpPr/>
              <p:nvPr/>
            </p:nvSpPr>
            <p:spPr>
              <a:xfrm>
                <a:off x="4410" y="1033"/>
                <a:ext cx="190" cy="580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1" name="任意多边形 218236"/>
              <p:cNvSpPr/>
              <p:nvPr/>
            </p:nvSpPr>
            <p:spPr>
              <a:xfrm rot="-1939245" flipV="1">
                <a:off x="4114" y="843"/>
                <a:ext cx="173" cy="328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2" name="任意多边形 218237"/>
              <p:cNvSpPr/>
              <p:nvPr/>
            </p:nvSpPr>
            <p:spPr>
              <a:xfrm flipH="1">
                <a:off x="3144" y="319"/>
                <a:ext cx="996" cy="933"/>
              </a:xfrm>
              <a:custGeom>
                <a:avLst/>
                <a:gdLst/>
                <a:ahLst/>
                <a:cxnLst>
                  <a:cxn ang="180">
                    <a:pos x="0" y="6282"/>
                  </a:cxn>
                  <a:cxn ang="0">
                    <a:pos x="36818" y="22304"/>
                  </a:cxn>
                  <a:cxn ang="90">
                    <a:pos x="15230" y="21600"/>
                  </a:cxn>
                </a:cxnLst>
                <a:pathLst>
                  <a:path w="36830" h="22305" fill="none">
                    <a:moveTo>
                      <a:pt x="0" y="6282"/>
                    </a:moveTo>
                    <a:cubicBezTo>
                      <a:pt x="3905" y="2399"/>
                      <a:pt x="9287" y="-1"/>
                      <a:pt x="15229" y="-1"/>
                    </a:cubicBezTo>
                    <a:cubicBezTo>
                      <a:pt x="27158" y="-1"/>
                      <a:pt x="36829" y="9670"/>
                      <a:pt x="36829" y="21599"/>
                    </a:cubicBezTo>
                    <a:cubicBezTo>
                      <a:pt x="36829" y="21836"/>
                      <a:pt x="36825" y="22072"/>
                      <a:pt x="36818" y="22303"/>
                    </a:cubicBezTo>
                  </a:path>
                  <a:path w="36830" h="22305" stroke="0">
                    <a:moveTo>
                      <a:pt x="0" y="6282"/>
                    </a:moveTo>
                    <a:cubicBezTo>
                      <a:pt x="3905" y="2399"/>
                      <a:pt x="9287" y="-1"/>
                      <a:pt x="15229" y="-1"/>
                    </a:cubicBezTo>
                    <a:cubicBezTo>
                      <a:pt x="27158" y="-1"/>
                      <a:pt x="36829" y="9670"/>
                      <a:pt x="36829" y="21599"/>
                    </a:cubicBezTo>
                    <a:cubicBezTo>
                      <a:pt x="36829" y="21836"/>
                      <a:pt x="36825" y="22072"/>
                      <a:pt x="36818" y="22303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3" name="任意多边形 218238"/>
              <p:cNvSpPr/>
              <p:nvPr/>
            </p:nvSpPr>
            <p:spPr>
              <a:xfrm flipH="1">
                <a:off x="3425" y="123"/>
                <a:ext cx="725" cy="903"/>
              </a:xfrm>
              <a:custGeom>
                <a:avLst/>
                <a:gdLst/>
                <a:ahLst/>
                <a:cxnLst>
                  <a:cxn ang="180">
                    <a:pos x="0" y="10015"/>
                  </a:cxn>
                  <a:cxn ang="0">
                    <a:pos x="31880" y="4859"/>
                  </a:cxn>
                  <a:cxn ang="90">
                    <a:pos x="18231" y="21600"/>
                  </a:cxn>
                </a:cxnLst>
                <a:pathLst>
                  <a:path w="31881" h="21600" fill="none">
                    <a:moveTo>
                      <a:pt x="0" y="10015"/>
                    </a:moveTo>
                    <a:cubicBezTo>
                      <a:pt x="3833" y="3993"/>
                      <a:pt x="10565" y="0"/>
                      <a:pt x="18231" y="0"/>
                    </a:cubicBezTo>
                    <a:cubicBezTo>
                      <a:pt x="23408" y="0"/>
                      <a:pt x="28160" y="1821"/>
                      <a:pt x="31880" y="4858"/>
                    </a:cubicBezTo>
                  </a:path>
                  <a:path w="31881" h="21600" stroke="0">
                    <a:moveTo>
                      <a:pt x="0" y="10015"/>
                    </a:moveTo>
                    <a:cubicBezTo>
                      <a:pt x="3833" y="3993"/>
                      <a:pt x="10565" y="0"/>
                      <a:pt x="18231" y="0"/>
                    </a:cubicBezTo>
                    <a:cubicBezTo>
                      <a:pt x="23408" y="0"/>
                      <a:pt x="28160" y="1821"/>
                      <a:pt x="31880" y="4858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4" name="任意多边形 218239"/>
              <p:cNvSpPr/>
              <p:nvPr/>
            </p:nvSpPr>
            <p:spPr>
              <a:xfrm>
                <a:off x="4199" y="502"/>
                <a:ext cx="299" cy="904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1145" y="9560"/>
                  </a:cxn>
                  <a:cxn ang="90">
                    <a:pos x="13212" y="21600"/>
                  </a:cxn>
                </a:cxnLst>
                <a:pathLst>
                  <a:path w="31146" h="21600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0683" y="0"/>
                      <a:pt x="27268" y="3793"/>
                      <a:pt x="31146" y="9558"/>
                    </a:cubicBezTo>
                  </a:path>
                  <a:path w="31146" h="21600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0683" y="0"/>
                      <a:pt x="27268" y="3793"/>
                      <a:pt x="31146" y="9558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5" name="任意多边形 218240"/>
              <p:cNvSpPr/>
              <p:nvPr/>
            </p:nvSpPr>
            <p:spPr>
              <a:xfrm flipH="1">
                <a:off x="3307" y="982"/>
                <a:ext cx="425" cy="59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6" name="任意多边形 218241"/>
              <p:cNvSpPr/>
              <p:nvPr/>
            </p:nvSpPr>
            <p:spPr>
              <a:xfrm flipH="1">
                <a:off x="3507" y="350"/>
                <a:ext cx="273" cy="598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7" name="任意多边形 218242"/>
              <p:cNvSpPr/>
              <p:nvPr/>
            </p:nvSpPr>
            <p:spPr>
              <a:xfrm flipH="1">
                <a:off x="3821" y="172"/>
                <a:ext cx="164" cy="59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8" name="任意多边形 218243"/>
              <p:cNvSpPr/>
              <p:nvPr/>
            </p:nvSpPr>
            <p:spPr>
              <a:xfrm>
                <a:off x="4841" y="894"/>
                <a:ext cx="395" cy="628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9" name="任意多边形 218244"/>
              <p:cNvSpPr/>
              <p:nvPr/>
            </p:nvSpPr>
            <p:spPr>
              <a:xfrm>
                <a:off x="4636" y="576"/>
                <a:ext cx="595" cy="41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70" name="任意多边形 218245"/>
              <p:cNvSpPr/>
              <p:nvPr/>
            </p:nvSpPr>
            <p:spPr>
              <a:xfrm>
                <a:off x="4658" y="132"/>
                <a:ext cx="260" cy="562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71" name="任意多边形 218246"/>
              <p:cNvSpPr/>
              <p:nvPr/>
            </p:nvSpPr>
            <p:spPr>
              <a:xfrm rot="-1346631">
                <a:off x="4401" y="599"/>
                <a:ext cx="174" cy="32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72" name="任意多边形 218247"/>
              <p:cNvSpPr/>
              <p:nvPr/>
            </p:nvSpPr>
            <p:spPr>
              <a:xfrm rot="1346631" flipH="1">
                <a:off x="3783" y="590"/>
                <a:ext cx="173" cy="32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14473" name="标题 218248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4474" name="文本占位符 218249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18251" name="日期占位符 218250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 Black" panose="020B0A040201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218252" name="页脚占位符 21825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 Black" panose="020B0A040201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218253" name="灯片编号占位符 21825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Arial Black" panose="020B0A040201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Char char="•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−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5362" name="组合 227329"/>
          <p:cNvGrpSpPr/>
          <p:nvPr/>
        </p:nvGrpSpPr>
        <p:grpSpPr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5363" name="椭圆 227330"/>
            <p:cNvSpPr/>
            <p:nvPr/>
          </p:nvSpPr>
          <p:spPr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64" name="椭圆 227331"/>
            <p:cNvSpPr/>
            <p:nvPr/>
          </p:nvSpPr>
          <p:spPr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65" name="椭圆 227332"/>
            <p:cNvSpPr/>
            <p:nvPr/>
          </p:nvSpPr>
          <p:spPr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66" name="椭圆 227333"/>
            <p:cNvSpPr/>
            <p:nvPr/>
          </p:nvSpPr>
          <p:spPr>
            <a:xfrm flipH="1">
              <a:off x="3984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67" name="椭圆 227334"/>
            <p:cNvSpPr/>
            <p:nvPr/>
          </p:nvSpPr>
          <p:spPr>
            <a:xfrm flipH="1">
              <a:off x="1486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5368" name="文本占位符 227335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27337" name="日期占位符 22733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227338" name="页脚占位符 22733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227339" name="灯片编号占位符 22733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15372" name="标题 22733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8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Rectangle 2"/>
          <p:cNvSpPr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6387" name="Rectangle 3"/>
          <p:cNvSpPr/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b="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b="0"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algn="r" fontAlgn="base"/>
            <a:fld id="{9A0DB2DC-4C9A-4742-B13C-FB6460FD3503}" type="slidenum">
              <a:rPr lang="zh-CN" altLang="zh-CN" sz="14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med"/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标题 28467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7411" name="文本占位符 284674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84676" name="日期占位符 28467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284677" name="页脚占位符 28467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284678" name="灯片编号占位符 28467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4" name="标题 28979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8435" name="文本占位符 289794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325120"/>
            <a:r>
              <a:rPr lang="zh-CN" altLang="en-US" dirty="0"/>
              <a:t>第二级</a:t>
            </a:r>
            <a:endParaRPr lang="zh-CN" altLang="en-US" dirty="0"/>
          </a:p>
          <a:p>
            <a:pPr lvl="2" indent="-350520"/>
            <a:r>
              <a:rPr lang="zh-CN" altLang="en-US" dirty="0"/>
              <a:t>第三级</a:t>
            </a:r>
            <a:endParaRPr lang="zh-CN" altLang="en-US" dirty="0"/>
          </a:p>
          <a:p>
            <a:pPr lvl="3" indent="-315595"/>
            <a:r>
              <a:rPr lang="zh-CN" altLang="en-US" dirty="0"/>
              <a:t>第四级</a:t>
            </a:r>
            <a:endParaRPr lang="zh-CN" altLang="en-US" dirty="0"/>
          </a:p>
          <a:p>
            <a:pPr lvl="4" indent="-339725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89796" name="日期占位符 289795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Garamond" panose="02020404030301010803" pitchFamily="18" charset="0"/>
              </a:defRPr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289797" name="页脚占位符 289796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Garamond" panose="02020404030301010803" pitchFamily="18" charset="0"/>
              </a:defRPr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289798" name="灯片编号占位符 289797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Garamond" panose="02020404030301010803" pitchFamily="18" charset="0"/>
              </a:defRPr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Garamond" panose="02020404030301010803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18439" name="任意多边形 289798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440" name="直接连接符 289799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69925" lvl="1" indent="-32512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022350" lvl="2" indent="-35052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39850" lvl="3" indent="-31559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681480" lvl="4" indent="-33972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58" name="标题 32358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9459" name="文本占位符 32358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23588" name="日期占位符 32358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323589" name="页脚占位符 32358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323590" name="灯片编号占位符 32358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20482" name="组合 333825"/>
          <p:cNvGrpSpPr/>
          <p:nvPr/>
        </p:nvGrpSpPr>
        <p:grpSpPr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20483" name="任意多边形 333826"/>
            <p:cNvSpPr/>
            <p:nvPr/>
          </p:nvSpPr>
          <p:spPr>
            <a:xfrm>
              <a:off x="3394" y="999"/>
              <a:ext cx="2359" cy="3314"/>
            </a:xfrm>
            <a:custGeom>
              <a:avLst/>
              <a:gdLst/>
              <a:ahLst/>
              <a:cxnLst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rgbClr val="182F76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84" name="任意多边形 333827"/>
            <p:cNvSpPr/>
            <p:nvPr/>
          </p:nvSpPr>
          <p:spPr>
            <a:xfrm>
              <a:off x="0" y="1"/>
              <a:ext cx="5298" cy="4312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33829" name="标题 333828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333830" name="日期占位符 333829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333831" name="页脚占位符 33383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333832" name="灯片编号占位符 333831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20489" name="文本占位符 333832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90000"/>
        <a:buFont typeface="Wingdings" panose="05000000000000000000" pitchFamily="2" charset="2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150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lvl="0" algn="r" fontAlgn="base"/>
            <a:fld id="{9A0DB2DC-4C9A-4742-B13C-FB6460FD3503}" type="slidenum">
              <a:rPr 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4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2530" name="组合 379905"/>
          <p:cNvGrpSpPr/>
          <p:nvPr/>
        </p:nvGrpSpPr>
        <p:grpSpPr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2531" name="椭圆 379906"/>
            <p:cNvSpPr/>
            <p:nvPr/>
          </p:nvSpPr>
          <p:spPr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2" name="椭圆 379907"/>
            <p:cNvSpPr/>
            <p:nvPr/>
          </p:nvSpPr>
          <p:spPr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3" name="椭圆 379908"/>
            <p:cNvSpPr/>
            <p:nvPr/>
          </p:nvSpPr>
          <p:spPr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4" name="椭圆 379909"/>
            <p:cNvSpPr/>
            <p:nvPr/>
          </p:nvSpPr>
          <p:spPr>
            <a:xfrm flipH="1">
              <a:off x="3984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2535" name="椭圆 379910"/>
            <p:cNvSpPr/>
            <p:nvPr/>
          </p:nvSpPr>
          <p:spPr>
            <a:xfrm flipH="1">
              <a:off x="1486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 algn="ctr">
                <a:buClrTx/>
              </a:pPr>
              <a:endParaRPr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536" name="文本占位符 379911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79913" name="日期占位符 379912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379914" name="页脚占位符 37991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379915" name="灯片编号占位符 37991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  <p:sp>
        <p:nvSpPr>
          <p:cNvPr id="22540" name="标题 37991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38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4338" name="组合 218113"/>
          <p:cNvGrpSpPr/>
          <p:nvPr/>
        </p:nvGrpSpPr>
        <p:grpSpPr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4339" name="组合 218114"/>
            <p:cNvGrpSpPr/>
            <p:nvPr/>
          </p:nvGrpSpPr>
          <p:grpSpPr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14340" name="椭圆 218115"/>
              <p:cNvSpPr/>
              <p:nvPr/>
            </p:nvSpPr>
            <p:spPr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1" name="椭圆 218116"/>
              <p:cNvSpPr/>
              <p:nvPr/>
            </p:nvSpPr>
            <p:spPr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4342" name="组合 218117"/>
            <p:cNvGrpSpPr/>
            <p:nvPr/>
          </p:nvGrpSpPr>
          <p:grpSpPr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14343" name="椭圆 218118"/>
              <p:cNvSpPr/>
              <p:nvPr/>
            </p:nvSpPr>
            <p:spPr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4" name="椭圆 218119"/>
              <p:cNvSpPr/>
              <p:nvPr/>
            </p:nvSpPr>
            <p:spPr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4345" name="组合 218120"/>
            <p:cNvGrpSpPr/>
            <p:nvPr/>
          </p:nvGrpSpPr>
          <p:grpSpPr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14346" name="椭圆 218121"/>
              <p:cNvSpPr/>
              <p:nvPr/>
            </p:nvSpPr>
            <p:spPr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47" name="椭圆 218122"/>
              <p:cNvSpPr/>
              <p:nvPr/>
            </p:nvSpPr>
            <p:spPr>
              <a:xfrm>
                <a:off x="276" y="252"/>
                <a:ext cx="185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anchor="t"/>
              <a:p>
                <a:pPr lvl="0" indent="0"/>
                <a:endParaRPr lang="zh-CN" altLang="en-US">
                  <a:latin typeface="Arial Black" panose="020B0A040201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4348" name="组合 218123"/>
            <p:cNvGrpSpPr/>
            <p:nvPr/>
          </p:nvGrpSpPr>
          <p:grpSpPr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4349" name="组合 218124"/>
              <p:cNvGrpSpPr/>
              <p:nvPr/>
            </p:nvGrpSpPr>
            <p:grpSpPr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14350" name="椭圆 218125"/>
                <p:cNvSpPr/>
                <p:nvPr/>
              </p:nvSpPr>
              <p:spPr>
                <a:xfrm>
                  <a:off x="1265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anchor="t"/>
                <a:p>
                  <a:pPr lvl="0" indent="0"/>
                  <a:endParaRPr lang="zh-CN" altLang="en-US">
                    <a:latin typeface="Arial Black" panose="020B0A040201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351" name="椭圆 218126"/>
                <p:cNvSpPr/>
                <p:nvPr/>
              </p:nvSpPr>
              <p:spPr>
                <a:xfrm>
                  <a:off x="2380" y="1601"/>
                  <a:ext cx="579" cy="406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anchor="t"/>
                <a:p>
                  <a:pPr lvl="0" indent="0"/>
                  <a:endParaRPr lang="zh-CN" altLang="en-US">
                    <a:latin typeface="Arial Black" panose="020B0A040201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4352" name="组合 218127"/>
              <p:cNvGrpSpPr/>
              <p:nvPr/>
            </p:nvGrpSpPr>
            <p:grpSpPr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4353" name="组合 218128"/>
                <p:cNvGrpSpPr/>
                <p:nvPr/>
              </p:nvGrpSpPr>
              <p:grpSpPr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14354" name="任意多边形 218129"/>
                  <p:cNvSpPr/>
                  <p:nvPr/>
                </p:nvSpPr>
                <p:spPr>
                  <a:xfrm rot="2711884">
                    <a:off x="2765" y="2236"/>
                    <a:ext cx="1724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55" name="任意多边形 218130"/>
                  <p:cNvSpPr/>
                  <p:nvPr/>
                </p:nvSpPr>
                <p:spPr>
                  <a:xfrm rot="2711884">
                    <a:off x="4020" y="3148"/>
                    <a:ext cx="925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56" name="组合 218131"/>
                <p:cNvGrpSpPr/>
                <p:nvPr/>
              </p:nvGrpSpPr>
              <p:grpSpPr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14357" name="任意多边形 218132"/>
                  <p:cNvSpPr/>
                  <p:nvPr/>
                </p:nvSpPr>
                <p:spPr>
                  <a:xfrm rot="2104081">
                    <a:off x="2864" y="2019"/>
                    <a:ext cx="1814" cy="347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58" name="任意多边形 218133"/>
                  <p:cNvSpPr/>
                  <p:nvPr/>
                </p:nvSpPr>
                <p:spPr>
                  <a:xfrm rot="2104081">
                    <a:off x="4353" y="2806"/>
                    <a:ext cx="974" cy="545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59" name="组合 218134"/>
                <p:cNvGrpSpPr/>
                <p:nvPr/>
              </p:nvGrpSpPr>
              <p:grpSpPr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14360" name="任意多边形 218135"/>
                  <p:cNvSpPr/>
                  <p:nvPr/>
                </p:nvSpPr>
                <p:spPr>
                  <a:xfrm rot="1582915">
                    <a:off x="2897" y="1832"/>
                    <a:ext cx="1736" cy="30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61" name="任意多边形 218136"/>
                  <p:cNvSpPr/>
                  <p:nvPr/>
                </p:nvSpPr>
                <p:spPr>
                  <a:xfrm rot="1582915">
                    <a:off x="4442" y="2420"/>
                    <a:ext cx="932" cy="47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62" name="组合 218137"/>
                <p:cNvGrpSpPr/>
                <p:nvPr/>
              </p:nvGrpSpPr>
              <p:grpSpPr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14363" name="任意多边形 218138"/>
                  <p:cNvSpPr/>
                  <p:nvPr/>
                </p:nvSpPr>
                <p:spPr>
                  <a:xfrm rot="1080363">
                    <a:off x="2924" y="1636"/>
                    <a:ext cx="1677" cy="33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64" name="任意多边形 218139"/>
                  <p:cNvSpPr/>
                  <p:nvPr/>
                </p:nvSpPr>
                <p:spPr>
                  <a:xfrm rot="1080363">
                    <a:off x="4495" y="2037"/>
                    <a:ext cx="901" cy="52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65" name="组合 218140"/>
                <p:cNvGrpSpPr/>
                <p:nvPr/>
              </p:nvGrpSpPr>
              <p:grpSpPr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14366" name="任意多边形 218141"/>
                  <p:cNvSpPr/>
                  <p:nvPr/>
                </p:nvSpPr>
                <p:spPr>
                  <a:xfrm rot="463793">
                    <a:off x="2958" y="1414"/>
                    <a:ext cx="1545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67" name="任意多边形 218142"/>
                  <p:cNvSpPr/>
                  <p:nvPr/>
                </p:nvSpPr>
                <p:spPr>
                  <a:xfrm rot="463793">
                    <a:off x="4470" y="1582"/>
                    <a:ext cx="830" cy="48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68" name="组合 218143"/>
                <p:cNvGrpSpPr/>
                <p:nvPr/>
              </p:nvGrpSpPr>
              <p:grpSpPr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14369" name="任意多边形 218144"/>
                  <p:cNvSpPr/>
                  <p:nvPr/>
                </p:nvSpPr>
                <p:spPr>
                  <a:xfrm rot="-84182">
                    <a:off x="2983" y="1289"/>
                    <a:ext cx="1404" cy="219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70" name="任意多边形 218145"/>
                  <p:cNvSpPr/>
                  <p:nvPr/>
                </p:nvSpPr>
                <p:spPr>
                  <a:xfrm rot="-84182">
                    <a:off x="4379" y="1269"/>
                    <a:ext cx="754" cy="343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71" name="组合 218146"/>
                <p:cNvGrpSpPr/>
                <p:nvPr/>
              </p:nvGrpSpPr>
              <p:grpSpPr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14372" name="任意多边形 218147"/>
                  <p:cNvSpPr/>
                  <p:nvPr/>
                </p:nvSpPr>
                <p:spPr>
                  <a:xfrm rot="-802576">
                    <a:off x="2938" y="1129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73" name="任意多边形 218148"/>
                  <p:cNvSpPr/>
                  <p:nvPr/>
                </p:nvSpPr>
                <p:spPr>
                  <a:xfrm rot="-802576">
                    <a:off x="4155" y="917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74" name="组合 218149"/>
                <p:cNvGrpSpPr/>
                <p:nvPr/>
              </p:nvGrpSpPr>
              <p:grpSpPr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14375" name="任意多边形 218150"/>
                  <p:cNvSpPr/>
                  <p:nvPr/>
                </p:nvSpPr>
                <p:spPr>
                  <a:xfrm rot="-2711884" flipH="1">
                    <a:off x="876" y="2359"/>
                    <a:ext cx="1724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76" name="任意多边形 218151"/>
                  <p:cNvSpPr/>
                  <p:nvPr/>
                </p:nvSpPr>
                <p:spPr>
                  <a:xfrm rot="-2711884" flipH="1">
                    <a:off x="418" y="3270"/>
                    <a:ext cx="925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77" name="组合 218152"/>
                <p:cNvGrpSpPr/>
                <p:nvPr/>
              </p:nvGrpSpPr>
              <p:grpSpPr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14378" name="任意多边形 218153"/>
                  <p:cNvSpPr/>
                  <p:nvPr/>
                </p:nvSpPr>
                <p:spPr>
                  <a:xfrm rot="-2104081" flipH="1">
                    <a:off x="644" y="2196"/>
                    <a:ext cx="1814" cy="347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79" name="任意多边形 218154"/>
                  <p:cNvSpPr/>
                  <p:nvPr/>
                </p:nvSpPr>
                <p:spPr>
                  <a:xfrm rot="-2104081" flipH="1">
                    <a:off x="-5" y="2983"/>
                    <a:ext cx="974" cy="545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80" name="组合 218155"/>
                <p:cNvGrpSpPr/>
                <p:nvPr/>
              </p:nvGrpSpPr>
              <p:grpSpPr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14381" name="任意多边形 218156"/>
                  <p:cNvSpPr/>
                  <p:nvPr/>
                </p:nvSpPr>
                <p:spPr>
                  <a:xfrm rot="-1582915" flipH="1">
                    <a:off x="689" y="2009"/>
                    <a:ext cx="1736" cy="30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82" name="任意多边形 218157"/>
                  <p:cNvSpPr/>
                  <p:nvPr/>
                </p:nvSpPr>
                <p:spPr>
                  <a:xfrm rot="-1582915" flipH="1">
                    <a:off x="-52" y="2597"/>
                    <a:ext cx="932" cy="47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83" name="组合 218158"/>
                <p:cNvGrpSpPr/>
                <p:nvPr/>
              </p:nvGrpSpPr>
              <p:grpSpPr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14384" name="任意多边形 218159"/>
                  <p:cNvSpPr/>
                  <p:nvPr/>
                </p:nvSpPr>
                <p:spPr>
                  <a:xfrm rot="-1080363" flipH="1">
                    <a:off x="721" y="1813"/>
                    <a:ext cx="1677" cy="33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85" name="任意多边形 218160"/>
                  <p:cNvSpPr/>
                  <p:nvPr/>
                </p:nvSpPr>
                <p:spPr>
                  <a:xfrm rot="-1080363" flipH="1">
                    <a:off x="-74" y="2214"/>
                    <a:ext cx="901" cy="52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86" name="组合 218161"/>
                <p:cNvGrpSpPr/>
                <p:nvPr/>
              </p:nvGrpSpPr>
              <p:grpSpPr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14387" name="任意多边形 218162"/>
                  <p:cNvSpPr/>
                  <p:nvPr/>
                </p:nvSpPr>
                <p:spPr>
                  <a:xfrm rot="-463793" flipH="1">
                    <a:off x="819" y="1591"/>
                    <a:ext cx="1545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88" name="任意多边形 218163"/>
                  <p:cNvSpPr/>
                  <p:nvPr/>
                </p:nvSpPr>
                <p:spPr>
                  <a:xfrm rot="-463793" flipH="1">
                    <a:off x="22" y="1759"/>
                    <a:ext cx="830" cy="48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89" name="组合 218164"/>
                <p:cNvGrpSpPr/>
                <p:nvPr/>
              </p:nvGrpSpPr>
              <p:grpSpPr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14390" name="任意多边形 218165"/>
                  <p:cNvSpPr/>
                  <p:nvPr/>
                </p:nvSpPr>
                <p:spPr>
                  <a:xfrm rot="84182" flipH="1">
                    <a:off x="935" y="1466"/>
                    <a:ext cx="1404" cy="219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91" name="任意多边形 218166"/>
                  <p:cNvSpPr/>
                  <p:nvPr/>
                </p:nvSpPr>
                <p:spPr>
                  <a:xfrm rot="84182" flipH="1">
                    <a:off x="189" y="1446"/>
                    <a:ext cx="754" cy="343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92" name="组合 218167"/>
                <p:cNvGrpSpPr/>
                <p:nvPr/>
              </p:nvGrpSpPr>
              <p:grpSpPr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14393" name="任意多边形 218168"/>
                  <p:cNvSpPr/>
                  <p:nvPr/>
                </p:nvSpPr>
                <p:spPr>
                  <a:xfrm rot="802576" flipH="1">
                    <a:off x="1151" y="1306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94" name="任意多边形 218169"/>
                  <p:cNvSpPr/>
                  <p:nvPr/>
                </p:nvSpPr>
                <p:spPr>
                  <a:xfrm rot="802576" flipH="1">
                    <a:off x="505" y="1094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95" name="组合 218170"/>
                <p:cNvGrpSpPr/>
                <p:nvPr/>
              </p:nvGrpSpPr>
              <p:grpSpPr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14396" name="任意多边形 218171"/>
                  <p:cNvSpPr/>
                  <p:nvPr/>
                </p:nvSpPr>
                <p:spPr>
                  <a:xfrm rot="1277471" flipH="1">
                    <a:off x="1233" y="1238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397" name="任意多边形 218172"/>
                  <p:cNvSpPr/>
                  <p:nvPr/>
                </p:nvSpPr>
                <p:spPr>
                  <a:xfrm rot="1277471" flipH="1">
                    <a:off x="616" y="899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398" name="组合 218173"/>
                <p:cNvGrpSpPr/>
                <p:nvPr/>
              </p:nvGrpSpPr>
              <p:grpSpPr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14399" name="任意多边形 218174"/>
                  <p:cNvSpPr/>
                  <p:nvPr/>
                </p:nvSpPr>
                <p:spPr>
                  <a:xfrm rot="2028410" flipH="1">
                    <a:off x="3681" y="438"/>
                    <a:ext cx="484" cy="8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00" name="任意多边形 218175"/>
                  <p:cNvSpPr/>
                  <p:nvPr/>
                </p:nvSpPr>
                <p:spPr>
                  <a:xfrm rot="2028410" flipH="1">
                    <a:off x="3472" y="231"/>
                    <a:ext cx="260" cy="132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01" name="组合 218176"/>
                <p:cNvGrpSpPr/>
                <p:nvPr/>
              </p:nvGrpSpPr>
              <p:grpSpPr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14402" name="任意多边形 218177"/>
                  <p:cNvSpPr/>
                  <p:nvPr/>
                </p:nvSpPr>
                <p:spPr>
                  <a:xfrm rot="2664424" flipH="1">
                    <a:off x="3727" y="383"/>
                    <a:ext cx="491" cy="8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03" name="任意多边形 218178"/>
                  <p:cNvSpPr/>
                  <p:nvPr/>
                </p:nvSpPr>
                <p:spPr>
                  <a:xfrm rot="2664424" flipH="1">
                    <a:off x="3554" y="118"/>
                    <a:ext cx="264" cy="132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04" name="组合 218179"/>
                <p:cNvGrpSpPr/>
                <p:nvPr/>
              </p:nvGrpSpPr>
              <p:grpSpPr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14405" name="任意多边形 218180"/>
                  <p:cNvSpPr/>
                  <p:nvPr/>
                </p:nvSpPr>
                <p:spPr>
                  <a:xfrm rot="3473776" flipH="1">
                    <a:off x="1752" y="957"/>
                    <a:ext cx="1100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06" name="任意多边形 218181"/>
                  <p:cNvSpPr/>
                  <p:nvPr/>
                </p:nvSpPr>
                <p:spPr>
                  <a:xfrm rot="3473776" flipH="1">
                    <a:off x="1505" y="229"/>
                    <a:ext cx="591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07" name="组合 218182"/>
                <p:cNvGrpSpPr/>
                <p:nvPr/>
              </p:nvGrpSpPr>
              <p:grpSpPr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14408" name="任意多边形 218183"/>
                  <p:cNvSpPr/>
                  <p:nvPr/>
                </p:nvSpPr>
                <p:spPr>
                  <a:xfrm rot="4126480" flipH="1">
                    <a:off x="1930" y="923"/>
                    <a:ext cx="1061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09" name="任意多边形 218184"/>
                  <p:cNvSpPr/>
                  <p:nvPr/>
                </p:nvSpPr>
                <p:spPr>
                  <a:xfrm rot="4126480" flipH="1">
                    <a:off x="1819" y="144"/>
                    <a:ext cx="570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10" name="组合 218185"/>
                <p:cNvGrpSpPr/>
                <p:nvPr/>
              </p:nvGrpSpPr>
              <p:grpSpPr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14411" name="任意多边形 218186"/>
                  <p:cNvSpPr/>
                  <p:nvPr/>
                </p:nvSpPr>
                <p:spPr>
                  <a:xfrm rot="-1325434">
                    <a:off x="2822" y="1023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12" name="任意多边形 218187"/>
                  <p:cNvSpPr/>
                  <p:nvPr/>
                </p:nvSpPr>
                <p:spPr>
                  <a:xfrm rot="-1325434">
                    <a:off x="4005" y="672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13" name="组合 218188"/>
                <p:cNvGrpSpPr/>
                <p:nvPr/>
              </p:nvGrpSpPr>
              <p:grpSpPr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14414" name="任意多边形 218189"/>
                  <p:cNvSpPr/>
                  <p:nvPr/>
                </p:nvSpPr>
                <p:spPr>
                  <a:xfrm rot="-1921064">
                    <a:off x="2683" y="947"/>
                    <a:ext cx="1233" cy="215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15" name="任意多边形 218190"/>
                  <p:cNvSpPr/>
                  <p:nvPr/>
                </p:nvSpPr>
                <p:spPr>
                  <a:xfrm rot="-1921064">
                    <a:off x="3802" y="445"/>
                    <a:ext cx="662" cy="338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sp>
              <p:nvSpPr>
                <p:cNvPr id="14416" name="任意多边形 218191"/>
                <p:cNvSpPr/>
                <p:nvPr/>
              </p:nvSpPr>
              <p:spPr>
                <a:xfrm rot="4578755" flipH="1">
                  <a:off x="3967" y="371"/>
                  <a:ext cx="403" cy="57"/>
                </a:xfrm>
                <a:custGeom>
                  <a:avLst/>
                  <a:gdLst/>
                  <a:ahLst/>
                  <a:cxnLst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4417" name="任意多边形 218192"/>
                <p:cNvSpPr/>
                <p:nvPr/>
              </p:nvSpPr>
              <p:spPr>
                <a:xfrm rot="4578755" flipH="1">
                  <a:off x="3977" y="77"/>
                  <a:ext cx="216" cy="90"/>
                </a:xfrm>
                <a:custGeom>
                  <a:avLst/>
                  <a:gdLst/>
                  <a:ahLst/>
                  <a:cxnLst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  <a:tileRect/>
                </a:gra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grpSp>
              <p:nvGrpSpPr>
                <p:cNvPr id="14418" name="组合 218193"/>
                <p:cNvGrpSpPr/>
                <p:nvPr/>
              </p:nvGrpSpPr>
              <p:grpSpPr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14419" name="任意多边形 218194"/>
                  <p:cNvSpPr/>
                  <p:nvPr/>
                </p:nvSpPr>
                <p:spPr>
                  <a:xfrm rot="-3857755">
                    <a:off x="2361" y="938"/>
                    <a:ext cx="1062" cy="184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20" name="任意多边形 218195"/>
                  <p:cNvSpPr/>
                  <p:nvPr/>
                </p:nvSpPr>
                <p:spPr>
                  <a:xfrm rot="-3857755">
                    <a:off x="3009" y="180"/>
                    <a:ext cx="570" cy="28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21" name="组合 218196"/>
                <p:cNvGrpSpPr/>
                <p:nvPr/>
              </p:nvGrpSpPr>
              <p:grpSpPr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14422" name="任意多边形 218197"/>
                  <p:cNvSpPr/>
                  <p:nvPr/>
                </p:nvSpPr>
                <p:spPr>
                  <a:xfrm rot="-2777260">
                    <a:off x="2490" y="913"/>
                    <a:ext cx="1155" cy="270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23" name="任意多边形 218198"/>
                  <p:cNvSpPr/>
                  <p:nvPr/>
                </p:nvSpPr>
                <p:spPr>
                  <a:xfrm rot="-2777260">
                    <a:off x="3428" y="260"/>
                    <a:ext cx="620" cy="423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24" name="组合 218199"/>
                <p:cNvGrpSpPr/>
                <p:nvPr/>
              </p:nvGrpSpPr>
              <p:grpSpPr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14425" name="任意多边形 218200"/>
                  <p:cNvSpPr/>
                  <p:nvPr/>
                </p:nvSpPr>
                <p:spPr>
                  <a:xfrm rot="-4903748">
                    <a:off x="2296" y="960"/>
                    <a:ext cx="954" cy="86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26" name="任意多边形 218201"/>
                  <p:cNvSpPr/>
                  <p:nvPr/>
                </p:nvSpPr>
                <p:spPr>
                  <a:xfrm rot="-4903748">
                    <a:off x="2648" y="219"/>
                    <a:ext cx="512" cy="135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27" name="组合 218202"/>
                <p:cNvGrpSpPr/>
                <p:nvPr/>
              </p:nvGrpSpPr>
              <p:grpSpPr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14428" name="任意多边形 218203"/>
                  <p:cNvSpPr/>
                  <p:nvPr/>
                </p:nvSpPr>
                <p:spPr>
                  <a:xfrm rot="-3264308" flipH="1">
                    <a:off x="1010" y="2475"/>
                    <a:ext cx="1724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29" name="任意多边形 218204"/>
                  <p:cNvSpPr/>
                  <p:nvPr/>
                </p:nvSpPr>
                <p:spPr>
                  <a:xfrm rot="-3264308" flipH="1">
                    <a:off x="724" y="3510"/>
                    <a:ext cx="925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30" name="组合 218205"/>
                <p:cNvGrpSpPr/>
                <p:nvPr/>
              </p:nvGrpSpPr>
              <p:grpSpPr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14431" name="任意多边形 218206"/>
                  <p:cNvSpPr/>
                  <p:nvPr/>
                </p:nvSpPr>
                <p:spPr>
                  <a:xfrm rot="-4057115" flipH="1">
                    <a:off x="1266" y="2576"/>
                    <a:ext cx="1595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32" name="任意多边形 218207"/>
                  <p:cNvSpPr/>
                  <p:nvPr/>
                </p:nvSpPr>
                <p:spPr>
                  <a:xfrm rot="-4057115" flipH="1">
                    <a:off x="1272" y="3636"/>
                    <a:ext cx="856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33" name="组合 218208"/>
                <p:cNvGrpSpPr/>
                <p:nvPr/>
              </p:nvGrpSpPr>
              <p:grpSpPr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14434" name="任意多边形 218209"/>
                  <p:cNvSpPr/>
                  <p:nvPr/>
                </p:nvSpPr>
                <p:spPr>
                  <a:xfrm rot="-4817938" flipH="1">
                    <a:off x="1441" y="2694"/>
                    <a:ext cx="1711" cy="301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35" name="任意多边形 218210"/>
                  <p:cNvSpPr/>
                  <p:nvPr/>
                </p:nvSpPr>
                <p:spPr>
                  <a:xfrm rot="-4817938" flipH="1">
                    <a:off x="1732" y="3897"/>
                    <a:ext cx="918" cy="473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36" name="组合 218211"/>
                <p:cNvGrpSpPr/>
                <p:nvPr/>
              </p:nvGrpSpPr>
              <p:grpSpPr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14437" name="任意多边形 218212"/>
                  <p:cNvSpPr/>
                  <p:nvPr/>
                </p:nvSpPr>
                <p:spPr>
                  <a:xfrm rot="3144576">
                    <a:off x="2628" y="2423"/>
                    <a:ext cx="1724" cy="312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38" name="任意多边形 218213"/>
                  <p:cNvSpPr/>
                  <p:nvPr/>
                </p:nvSpPr>
                <p:spPr>
                  <a:xfrm rot="3144576">
                    <a:off x="3750" y="3434"/>
                    <a:ext cx="925" cy="490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39" name="组合 218214"/>
                <p:cNvGrpSpPr/>
                <p:nvPr/>
              </p:nvGrpSpPr>
              <p:grpSpPr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14440" name="任意多边形 218215"/>
                  <p:cNvSpPr/>
                  <p:nvPr/>
                </p:nvSpPr>
                <p:spPr>
                  <a:xfrm rot="3745735">
                    <a:off x="2504" y="2540"/>
                    <a:ext cx="1650" cy="299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41" name="任意多边形 218216"/>
                  <p:cNvSpPr/>
                  <p:nvPr/>
                </p:nvSpPr>
                <p:spPr>
                  <a:xfrm rot="3745735">
                    <a:off x="3386" y="3614"/>
                    <a:ext cx="885" cy="469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42" name="组合 218217"/>
                <p:cNvGrpSpPr/>
                <p:nvPr/>
              </p:nvGrpSpPr>
              <p:grpSpPr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14443" name="任意多边形 218218"/>
                  <p:cNvSpPr/>
                  <p:nvPr/>
                </p:nvSpPr>
                <p:spPr>
                  <a:xfrm rot="4286818">
                    <a:off x="2327" y="2659"/>
                    <a:ext cx="1601" cy="246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44" name="任意多边形 218219"/>
                  <p:cNvSpPr/>
                  <p:nvPr/>
                </p:nvSpPr>
                <p:spPr>
                  <a:xfrm rot="4286818">
                    <a:off x="3001" y="3745"/>
                    <a:ext cx="859" cy="38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45" name="组合 218220"/>
                <p:cNvGrpSpPr/>
                <p:nvPr/>
              </p:nvGrpSpPr>
              <p:grpSpPr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14446" name="任意多边形 218221"/>
                  <p:cNvSpPr/>
                  <p:nvPr/>
                </p:nvSpPr>
                <p:spPr>
                  <a:xfrm rot="4898956">
                    <a:off x="2205" y="2712"/>
                    <a:ext cx="1471" cy="246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47" name="任意多边形 218222"/>
                  <p:cNvSpPr/>
                  <p:nvPr/>
                </p:nvSpPr>
                <p:spPr>
                  <a:xfrm rot="4898956">
                    <a:off x="2636" y="3732"/>
                    <a:ext cx="790" cy="386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  <p:grpSp>
              <p:nvGrpSpPr>
                <p:cNvPr id="14448" name="组合 218223"/>
                <p:cNvGrpSpPr/>
                <p:nvPr/>
              </p:nvGrpSpPr>
              <p:grpSpPr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14449" name="任意多边形 218224"/>
                  <p:cNvSpPr/>
                  <p:nvPr/>
                </p:nvSpPr>
                <p:spPr>
                  <a:xfrm rot="5755659">
                    <a:off x="1899" y="2758"/>
                    <a:ext cx="1437" cy="188"/>
                  </a:xfrm>
                  <a:custGeom>
                    <a:avLst/>
                    <a:gdLst/>
                    <a:ahLst/>
                    <a:cxnLst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  <p:sp>
                <p:nvSpPr>
                  <p:cNvPr id="14450" name="任意多边形 218225"/>
                  <p:cNvSpPr/>
                  <p:nvPr/>
                </p:nvSpPr>
                <p:spPr>
                  <a:xfrm rot="5755659">
                    <a:off x="2048" y="3786"/>
                    <a:ext cx="771" cy="295"/>
                  </a:xfrm>
                  <a:custGeom>
                    <a:avLst/>
                    <a:gdLst/>
                    <a:ahLst/>
                    <a:cxnLst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</a:ln>
                </p:spPr>
                <p:txBody>
                  <a:bodyPr/>
                  <a:p>
                    <a:endParaRPr lang="zh-CN" altLang="en-US"/>
                  </a:p>
                </p:txBody>
              </p:sp>
            </p:grpSp>
          </p:grpSp>
          <p:sp>
            <p:nvSpPr>
              <p:cNvPr id="14451" name="任意多边形 218226"/>
              <p:cNvSpPr/>
              <p:nvPr/>
            </p:nvSpPr>
            <p:spPr>
              <a:xfrm flipH="1">
                <a:off x="3873" y="934"/>
                <a:ext cx="191" cy="580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2" name="任意多边形 218227"/>
              <p:cNvSpPr/>
              <p:nvPr/>
            </p:nvSpPr>
            <p:spPr>
              <a:xfrm flipH="1">
                <a:off x="3528" y="726"/>
                <a:ext cx="833" cy="903"/>
              </a:xfrm>
              <a:custGeom>
                <a:avLst/>
                <a:gdLst/>
                <a:ahLst/>
                <a:cxnLst>
                  <a:cxn ang="270">
                    <a:pos x="5467" y="0"/>
                  </a:cxn>
                  <a:cxn ang="90">
                    <a:pos x="21588" y="21601"/>
                  </a:cxn>
                  <a:cxn ang="180">
                    <a:pos x="0" y="20897"/>
                  </a:cxn>
                </a:cxnLst>
                <a:pathLst>
                  <a:path w="21600" h="21602" fill="none">
                    <a:moveTo>
                      <a:pt x="5467" y="0"/>
                    </a:moveTo>
                    <a:cubicBezTo>
                      <a:pt x="14754" y="2422"/>
                      <a:pt x="21600" y="10860"/>
                      <a:pt x="21600" y="20897"/>
                    </a:cubicBezTo>
                    <a:cubicBezTo>
                      <a:pt x="21600" y="21134"/>
                      <a:pt x="21596" y="21370"/>
                      <a:pt x="21589" y="21601"/>
                    </a:cubicBezTo>
                  </a:path>
                  <a:path w="21600" h="21602" stroke="0">
                    <a:moveTo>
                      <a:pt x="5467" y="0"/>
                    </a:moveTo>
                    <a:cubicBezTo>
                      <a:pt x="14754" y="2422"/>
                      <a:pt x="21600" y="10860"/>
                      <a:pt x="21600" y="20897"/>
                    </a:cubicBezTo>
                    <a:cubicBezTo>
                      <a:pt x="21600" y="21134"/>
                      <a:pt x="21596" y="21370"/>
                      <a:pt x="21589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3" name="任意多边形 218228"/>
              <p:cNvSpPr/>
              <p:nvPr/>
            </p:nvSpPr>
            <p:spPr>
              <a:xfrm flipV="1">
                <a:off x="4278" y="179"/>
                <a:ext cx="1007" cy="802"/>
              </a:xfrm>
              <a:custGeom>
                <a:avLst/>
                <a:gdLst/>
                <a:ahLst/>
                <a:cxnLst>
                  <a:cxn ang="0">
                    <a:pos x="36729" y="10451"/>
                  </a:cxn>
                  <a:cxn ang="180">
                    <a:pos x="0" y="12197"/>
                  </a:cxn>
                  <a:cxn ang="270">
                    <a:pos x="17826" y="0"/>
                  </a:cxn>
                </a:cxnLst>
                <a:pathLst>
                  <a:path w="36729" h="21600" fill="none">
                    <a:moveTo>
                      <a:pt x="36729" y="10451"/>
                    </a:moveTo>
                    <a:cubicBezTo>
                      <a:pt x="33048" y="17101"/>
                      <a:pt x="25962" y="21600"/>
                      <a:pt x="17826" y="21600"/>
                    </a:cubicBezTo>
                    <a:cubicBezTo>
                      <a:pt x="10423" y="21600"/>
                      <a:pt x="3890" y="17876"/>
                      <a:pt x="-2" y="12199"/>
                    </a:cubicBezTo>
                  </a:path>
                  <a:path w="36729" h="21600" stroke="0">
                    <a:moveTo>
                      <a:pt x="36729" y="10451"/>
                    </a:moveTo>
                    <a:cubicBezTo>
                      <a:pt x="33048" y="17101"/>
                      <a:pt x="25962" y="21600"/>
                      <a:pt x="17826" y="21600"/>
                    </a:cubicBezTo>
                    <a:cubicBezTo>
                      <a:pt x="10423" y="21600"/>
                      <a:pt x="3890" y="17876"/>
                      <a:pt x="-2" y="12199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4" name="任意多边形 218229"/>
              <p:cNvSpPr/>
              <p:nvPr/>
            </p:nvSpPr>
            <p:spPr>
              <a:xfrm flipH="1">
                <a:off x="3612" y="580"/>
                <a:ext cx="487" cy="933"/>
              </a:xfrm>
              <a:custGeom>
                <a:avLst/>
                <a:gdLst/>
                <a:ahLst/>
                <a:cxnLst>
                  <a:cxn ang="180">
                    <a:pos x="0" y="1285"/>
                  </a:cxn>
                  <a:cxn ang="0">
                    <a:pos x="28928" y="22304"/>
                  </a:cxn>
                  <a:cxn ang="90">
                    <a:pos x="7340" y="21600"/>
                  </a:cxn>
                </a:cxnLst>
                <a:pathLst>
                  <a:path w="28940" h="22305" fill="none">
                    <a:moveTo>
                      <a:pt x="0" y="1285"/>
                    </a:moveTo>
                    <a:cubicBezTo>
                      <a:pt x="2288" y="452"/>
                      <a:pt x="4761" y="0"/>
                      <a:pt x="7340" y="0"/>
                    </a:cubicBezTo>
                    <a:cubicBezTo>
                      <a:pt x="19269" y="0"/>
                      <a:pt x="28940" y="9671"/>
                      <a:pt x="28940" y="21600"/>
                    </a:cubicBezTo>
                    <a:cubicBezTo>
                      <a:pt x="28940" y="21837"/>
                      <a:pt x="28936" y="22073"/>
                      <a:pt x="28929" y="22304"/>
                    </a:cubicBezTo>
                  </a:path>
                  <a:path w="28940" h="22305" stroke="0">
                    <a:moveTo>
                      <a:pt x="0" y="1285"/>
                    </a:moveTo>
                    <a:cubicBezTo>
                      <a:pt x="2288" y="452"/>
                      <a:pt x="4761" y="0"/>
                      <a:pt x="7340" y="0"/>
                    </a:cubicBezTo>
                    <a:cubicBezTo>
                      <a:pt x="19269" y="0"/>
                      <a:pt x="28940" y="9671"/>
                      <a:pt x="28940" y="21600"/>
                    </a:cubicBezTo>
                    <a:cubicBezTo>
                      <a:pt x="28940" y="21837"/>
                      <a:pt x="28936" y="22073"/>
                      <a:pt x="28929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5" name="任意多边形 218230"/>
              <p:cNvSpPr/>
              <p:nvPr/>
            </p:nvSpPr>
            <p:spPr>
              <a:xfrm flipH="1">
                <a:off x="3267" y="628"/>
                <a:ext cx="791" cy="932"/>
              </a:xfrm>
              <a:custGeom>
                <a:avLst/>
                <a:gdLst/>
                <a:ahLst/>
                <a:cxnLst>
                  <a:cxn ang="180">
                    <a:pos x="0" y="1906"/>
                  </a:cxn>
                  <a:cxn ang="0">
                    <a:pos x="30461" y="22304"/>
                  </a:cxn>
                  <a:cxn ang="90">
                    <a:pos x="8873" y="21600"/>
                  </a:cxn>
                </a:cxnLst>
                <a:pathLst>
                  <a:path w="30473" h="22305" fill="none">
                    <a:moveTo>
                      <a:pt x="0" y="1906"/>
                    </a:moveTo>
                    <a:cubicBezTo>
                      <a:pt x="2704" y="679"/>
                      <a:pt x="5709" y="-1"/>
                      <a:pt x="8873" y="-1"/>
                    </a:cubicBezTo>
                    <a:cubicBezTo>
                      <a:pt x="20802" y="-1"/>
                      <a:pt x="30473" y="9670"/>
                      <a:pt x="30473" y="21599"/>
                    </a:cubicBezTo>
                    <a:cubicBezTo>
                      <a:pt x="30473" y="21836"/>
                      <a:pt x="30469" y="22072"/>
                      <a:pt x="30462" y="22303"/>
                    </a:cubicBezTo>
                  </a:path>
                  <a:path w="30473" h="22305" stroke="0">
                    <a:moveTo>
                      <a:pt x="0" y="1906"/>
                    </a:moveTo>
                    <a:cubicBezTo>
                      <a:pt x="2704" y="679"/>
                      <a:pt x="5709" y="-1"/>
                      <a:pt x="8873" y="-1"/>
                    </a:cubicBezTo>
                    <a:cubicBezTo>
                      <a:pt x="20802" y="-1"/>
                      <a:pt x="30473" y="9670"/>
                      <a:pt x="30473" y="21599"/>
                    </a:cubicBezTo>
                    <a:cubicBezTo>
                      <a:pt x="30473" y="21836"/>
                      <a:pt x="30469" y="22072"/>
                      <a:pt x="30462" y="22303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6" name="任意多边形 218231"/>
              <p:cNvSpPr/>
              <p:nvPr/>
            </p:nvSpPr>
            <p:spPr>
              <a:xfrm flipH="1">
                <a:off x="3197" y="458"/>
                <a:ext cx="932" cy="933"/>
              </a:xfrm>
              <a:custGeom>
                <a:avLst/>
                <a:gdLst/>
                <a:ahLst/>
                <a:cxnLst>
                  <a:cxn ang="180">
                    <a:pos x="0" y="4241"/>
                  </a:cxn>
                  <a:cxn ang="0">
                    <a:pos x="34443" y="22304"/>
                  </a:cxn>
                  <a:cxn ang="90">
                    <a:pos x="12855" y="21600"/>
                  </a:cxn>
                </a:cxnLst>
                <a:pathLst>
                  <a:path w="34455" h="22305" fill="none">
                    <a:moveTo>
                      <a:pt x="0" y="4241"/>
                    </a:moveTo>
                    <a:cubicBezTo>
                      <a:pt x="3591" y="1576"/>
                      <a:pt x="8039" y="0"/>
                      <a:pt x="12855" y="0"/>
                    </a:cubicBezTo>
                    <a:cubicBezTo>
                      <a:pt x="24784" y="0"/>
                      <a:pt x="34455" y="9671"/>
                      <a:pt x="34455" y="21600"/>
                    </a:cubicBezTo>
                    <a:cubicBezTo>
                      <a:pt x="34455" y="21837"/>
                      <a:pt x="34451" y="22073"/>
                      <a:pt x="34444" y="22304"/>
                    </a:cubicBezTo>
                  </a:path>
                  <a:path w="34455" h="22305" stroke="0">
                    <a:moveTo>
                      <a:pt x="0" y="4241"/>
                    </a:moveTo>
                    <a:cubicBezTo>
                      <a:pt x="3591" y="1576"/>
                      <a:pt x="8039" y="0"/>
                      <a:pt x="12855" y="0"/>
                    </a:cubicBezTo>
                    <a:cubicBezTo>
                      <a:pt x="24784" y="0"/>
                      <a:pt x="34455" y="9671"/>
                      <a:pt x="34455" y="21600"/>
                    </a:cubicBezTo>
                    <a:cubicBezTo>
                      <a:pt x="34455" y="21837"/>
                      <a:pt x="34451" y="22073"/>
                      <a:pt x="34444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7" name="任意多边形 218232"/>
              <p:cNvSpPr/>
              <p:nvPr/>
            </p:nvSpPr>
            <p:spPr>
              <a:xfrm>
                <a:off x="4229" y="589"/>
                <a:ext cx="149" cy="933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8" name="任意多边形 218233"/>
              <p:cNvSpPr/>
              <p:nvPr/>
            </p:nvSpPr>
            <p:spPr>
              <a:xfrm>
                <a:off x="4268" y="585"/>
                <a:ext cx="394" cy="933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59" name="任意多边形 218234"/>
              <p:cNvSpPr/>
              <p:nvPr/>
            </p:nvSpPr>
            <p:spPr>
              <a:xfrm>
                <a:off x="4303" y="463"/>
                <a:ext cx="559" cy="933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4800" y="22304"/>
                  </a:cxn>
                  <a:cxn ang="90">
                    <a:pos x="13212" y="21600"/>
                  </a:cxn>
                </a:cxnLst>
                <a:pathLst>
                  <a:path w="34812" h="22305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</a:path>
                  <a:path w="34812" h="22305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5141" y="0"/>
                      <a:pt x="34812" y="9671"/>
                      <a:pt x="34812" y="21600"/>
                    </a:cubicBezTo>
                    <a:cubicBezTo>
                      <a:pt x="34812" y="21837"/>
                      <a:pt x="34808" y="22073"/>
                      <a:pt x="34801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0" name="任意多边形 218235"/>
              <p:cNvSpPr/>
              <p:nvPr/>
            </p:nvSpPr>
            <p:spPr>
              <a:xfrm>
                <a:off x="4410" y="1033"/>
                <a:ext cx="190" cy="580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1" name="任意多边形 218236"/>
              <p:cNvSpPr/>
              <p:nvPr/>
            </p:nvSpPr>
            <p:spPr>
              <a:xfrm rot="-1939245" flipV="1">
                <a:off x="4114" y="843"/>
                <a:ext cx="173" cy="328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2" name="任意多边形 218237"/>
              <p:cNvSpPr/>
              <p:nvPr/>
            </p:nvSpPr>
            <p:spPr>
              <a:xfrm flipH="1">
                <a:off x="3144" y="319"/>
                <a:ext cx="996" cy="933"/>
              </a:xfrm>
              <a:custGeom>
                <a:avLst/>
                <a:gdLst/>
                <a:ahLst/>
                <a:cxnLst>
                  <a:cxn ang="180">
                    <a:pos x="0" y="6282"/>
                  </a:cxn>
                  <a:cxn ang="0">
                    <a:pos x="36818" y="22304"/>
                  </a:cxn>
                  <a:cxn ang="90">
                    <a:pos x="15230" y="21600"/>
                  </a:cxn>
                </a:cxnLst>
                <a:pathLst>
                  <a:path w="36830" h="22305" fill="none">
                    <a:moveTo>
                      <a:pt x="0" y="6282"/>
                    </a:moveTo>
                    <a:cubicBezTo>
                      <a:pt x="3905" y="2399"/>
                      <a:pt x="9287" y="-1"/>
                      <a:pt x="15229" y="-1"/>
                    </a:cubicBezTo>
                    <a:cubicBezTo>
                      <a:pt x="27158" y="-1"/>
                      <a:pt x="36829" y="9670"/>
                      <a:pt x="36829" y="21599"/>
                    </a:cubicBezTo>
                    <a:cubicBezTo>
                      <a:pt x="36829" y="21836"/>
                      <a:pt x="36825" y="22072"/>
                      <a:pt x="36818" y="22303"/>
                    </a:cubicBezTo>
                  </a:path>
                  <a:path w="36830" h="22305" stroke="0">
                    <a:moveTo>
                      <a:pt x="0" y="6282"/>
                    </a:moveTo>
                    <a:cubicBezTo>
                      <a:pt x="3905" y="2399"/>
                      <a:pt x="9287" y="-1"/>
                      <a:pt x="15229" y="-1"/>
                    </a:cubicBezTo>
                    <a:cubicBezTo>
                      <a:pt x="27158" y="-1"/>
                      <a:pt x="36829" y="9670"/>
                      <a:pt x="36829" y="21599"/>
                    </a:cubicBezTo>
                    <a:cubicBezTo>
                      <a:pt x="36829" y="21836"/>
                      <a:pt x="36825" y="22072"/>
                      <a:pt x="36818" y="22303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3" name="任意多边形 218238"/>
              <p:cNvSpPr/>
              <p:nvPr/>
            </p:nvSpPr>
            <p:spPr>
              <a:xfrm flipH="1">
                <a:off x="3425" y="123"/>
                <a:ext cx="725" cy="903"/>
              </a:xfrm>
              <a:custGeom>
                <a:avLst/>
                <a:gdLst/>
                <a:ahLst/>
                <a:cxnLst>
                  <a:cxn ang="180">
                    <a:pos x="0" y="10015"/>
                  </a:cxn>
                  <a:cxn ang="0">
                    <a:pos x="31880" y="4859"/>
                  </a:cxn>
                  <a:cxn ang="90">
                    <a:pos x="18231" y="21600"/>
                  </a:cxn>
                </a:cxnLst>
                <a:pathLst>
                  <a:path w="31881" h="21600" fill="none">
                    <a:moveTo>
                      <a:pt x="0" y="10015"/>
                    </a:moveTo>
                    <a:cubicBezTo>
                      <a:pt x="3833" y="3993"/>
                      <a:pt x="10565" y="0"/>
                      <a:pt x="18231" y="0"/>
                    </a:cubicBezTo>
                    <a:cubicBezTo>
                      <a:pt x="23408" y="0"/>
                      <a:pt x="28160" y="1821"/>
                      <a:pt x="31880" y="4858"/>
                    </a:cubicBezTo>
                  </a:path>
                  <a:path w="31881" h="21600" stroke="0">
                    <a:moveTo>
                      <a:pt x="0" y="10015"/>
                    </a:moveTo>
                    <a:cubicBezTo>
                      <a:pt x="3833" y="3993"/>
                      <a:pt x="10565" y="0"/>
                      <a:pt x="18231" y="0"/>
                    </a:cubicBezTo>
                    <a:cubicBezTo>
                      <a:pt x="23408" y="0"/>
                      <a:pt x="28160" y="1821"/>
                      <a:pt x="31880" y="4858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4" name="任意多边形 218239"/>
              <p:cNvSpPr/>
              <p:nvPr/>
            </p:nvSpPr>
            <p:spPr>
              <a:xfrm>
                <a:off x="4199" y="502"/>
                <a:ext cx="299" cy="904"/>
              </a:xfrm>
              <a:custGeom>
                <a:avLst/>
                <a:gdLst/>
                <a:ahLst/>
                <a:cxnLst>
                  <a:cxn ang="180">
                    <a:pos x="0" y="4512"/>
                  </a:cxn>
                  <a:cxn ang="0">
                    <a:pos x="31145" y="9560"/>
                  </a:cxn>
                  <a:cxn ang="90">
                    <a:pos x="13212" y="21600"/>
                  </a:cxn>
                </a:cxnLst>
                <a:pathLst>
                  <a:path w="31146" h="21600" fill="none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0683" y="0"/>
                      <a:pt x="27268" y="3793"/>
                      <a:pt x="31146" y="9558"/>
                    </a:cubicBezTo>
                  </a:path>
                  <a:path w="31146" h="21600" stroke="0">
                    <a:moveTo>
                      <a:pt x="0" y="4512"/>
                    </a:moveTo>
                    <a:cubicBezTo>
                      <a:pt x="3652" y="1683"/>
                      <a:pt x="8235" y="0"/>
                      <a:pt x="13212" y="0"/>
                    </a:cubicBezTo>
                    <a:cubicBezTo>
                      <a:pt x="20683" y="0"/>
                      <a:pt x="27268" y="3793"/>
                      <a:pt x="31146" y="9558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5" name="任意多边形 218240"/>
              <p:cNvSpPr/>
              <p:nvPr/>
            </p:nvSpPr>
            <p:spPr>
              <a:xfrm flipH="1">
                <a:off x="3307" y="982"/>
                <a:ext cx="425" cy="59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6" name="任意多边形 218241"/>
              <p:cNvSpPr/>
              <p:nvPr/>
            </p:nvSpPr>
            <p:spPr>
              <a:xfrm flipH="1">
                <a:off x="3507" y="350"/>
                <a:ext cx="273" cy="598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7" name="任意多边形 218242"/>
              <p:cNvSpPr/>
              <p:nvPr/>
            </p:nvSpPr>
            <p:spPr>
              <a:xfrm flipH="1">
                <a:off x="3821" y="172"/>
                <a:ext cx="164" cy="597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8" name="任意多边形 218243"/>
              <p:cNvSpPr/>
              <p:nvPr/>
            </p:nvSpPr>
            <p:spPr>
              <a:xfrm>
                <a:off x="4841" y="894"/>
                <a:ext cx="395" cy="628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69" name="任意多边形 218244"/>
              <p:cNvSpPr/>
              <p:nvPr/>
            </p:nvSpPr>
            <p:spPr>
              <a:xfrm>
                <a:off x="4636" y="576"/>
                <a:ext cx="595" cy="41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70" name="任意多边形 218245"/>
              <p:cNvSpPr/>
              <p:nvPr/>
            </p:nvSpPr>
            <p:spPr>
              <a:xfrm>
                <a:off x="4658" y="132"/>
                <a:ext cx="260" cy="562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folHlink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71" name="任意多边形 218246"/>
              <p:cNvSpPr/>
              <p:nvPr/>
            </p:nvSpPr>
            <p:spPr>
              <a:xfrm rot="-1346631">
                <a:off x="4401" y="599"/>
                <a:ext cx="174" cy="32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4472" name="任意多边形 218247"/>
              <p:cNvSpPr/>
              <p:nvPr/>
            </p:nvSpPr>
            <p:spPr>
              <a:xfrm rot="1346631" flipH="1">
                <a:off x="3783" y="590"/>
                <a:ext cx="173" cy="329"/>
              </a:xfrm>
              <a:custGeom>
                <a:avLst/>
                <a:gdLst/>
                <a:ahLst/>
                <a:cxnLst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14473" name="标题 218248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4474" name="文本占位符 218249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18251" name="日期占位符 218250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 Black" panose="020B0A040201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altLang="en-US" strike="noStrike" noProof="1" dirty="0"/>
          </a:p>
        </p:txBody>
      </p:sp>
      <p:sp>
        <p:nvSpPr>
          <p:cNvPr id="218252" name="页脚占位符 21825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 Black" panose="020B0A040201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endParaRPr lang="zh-CN" strike="noStrike" noProof="1" dirty="0"/>
          </a:p>
        </p:txBody>
      </p:sp>
      <p:sp>
        <p:nvSpPr>
          <p:cNvPr id="218253" name="灯片编号占位符 21825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Arial Black" panose="020B0A04020102020204" pitchFamily="34" charset="0"/>
              </a:defRPr>
            </a:lvl1pPr>
          </a:lstStyle>
          <a:p>
            <a:pPr lvl="0" fontAlgn="base">
              <a:buClr>
                <a:srgbClr val="000000"/>
              </a:buClr>
            </a:pPr>
            <a:fld id="{9A0DB2DC-4C9A-4742-B13C-FB6460FD3503}" type="slidenum">
              <a:rPr lang="zh-CN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Char char="•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−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Times New Roman" panose="02020603050405020304" pitchFamily="18" charset="0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31746" name="组合 31745"/>
          <p:cNvGrpSpPr/>
          <p:nvPr/>
        </p:nvGrpSpPr>
        <p:grpSpPr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31747" name="任意多边形 31746"/>
            <p:cNvSpPr/>
            <p:nvPr/>
          </p:nvSpPr>
          <p:spPr>
            <a:xfrm>
              <a:off x="3394" y="999"/>
              <a:ext cx="2359" cy="3314"/>
            </a:xfrm>
            <a:custGeom>
              <a:avLst/>
              <a:gdLst/>
              <a:ahLst/>
              <a:cxnLst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 sz="2000"/>
            </a:p>
          </p:txBody>
        </p:sp>
        <p:sp>
          <p:nvSpPr>
            <p:cNvPr id="31748" name="任意多边形 31747"/>
            <p:cNvSpPr/>
            <p:nvPr/>
          </p:nvSpPr>
          <p:spPr>
            <a:xfrm>
              <a:off x="0" y="1"/>
              <a:ext cx="5298" cy="4312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rect l="txL" t="txT" r="txR" b="txB"/>
              <a:pathLst>
                <a:path w="21600" h="21600" fill="none">
                  <a:moveTo>
                    <a:pt x="0" y="0"/>
                  </a:moveTo>
                  <a:arcTo wR="21600" hR="21600" stAng="-5400000" swAng="5400000"/>
                </a:path>
                <a:path w="21600" h="21600" stroke="0">
                  <a:moveTo>
                    <a:pt x="0" y="0"/>
                  </a:moveTo>
                  <a:arcTo wR="21600" hR="21600" stAng="-5400000" swAng="5400000"/>
                  <a:lnTo>
                    <a:pt x="0" y="21600"/>
                  </a:lnTo>
                  <a:close/>
                </a:path>
              </a:pathLst>
            </a:custGeom>
            <a:noFill/>
            <a:ln w="12700" cap="rnd" cmpd="sng">
              <a:solidFill>
                <a:schemeClr val="accent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p>
              <a:endParaRPr lang="zh-CN" altLang="en-US" sz="2000"/>
            </a:p>
          </p:txBody>
        </p:sp>
      </p:grpSp>
      <p:sp>
        <p:nvSpPr>
          <p:cNvPr id="31749" name="标题 31748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1750" name="日期占位符 31749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1751" name="页脚占位符 3175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1752" name="灯片编号占位符 31751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1753" name="文本占位符 31752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90000"/>
        <a:buFont typeface="Wingdings" panose="05000000000000000000" pitchFamily="2" charset="2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l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anose="05000000000000000000" pitchFamily="2" charset="2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0" i="0" u="none" kern="1200" baseline="0">
          <a:solidFill>
            <a:schemeClr val="bg2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0" i="0" u="none" kern="1200" baseline="0">
          <a:solidFill>
            <a:schemeClr val="bg2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0" i="0" u="none" kern="1200" baseline="0">
          <a:solidFill>
            <a:schemeClr val="bg2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0" i="0" u="none" kern="1200" baseline="0">
          <a:solidFill>
            <a:schemeClr val="bg2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0" i="0" u="none" kern="1200" baseline="0">
          <a:solidFill>
            <a:schemeClr val="bg2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0" i="0" u="none" kern="1200" baseline="0">
          <a:solidFill>
            <a:schemeClr val="bg2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0" i="0" u="none" kern="1200" baseline="0">
          <a:solidFill>
            <a:schemeClr val="bg2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0" i="0" u="none" kern="1200" baseline="0">
          <a:solidFill>
            <a:schemeClr val="bg2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 spd="med">
    <p:pull dir="ld"/>
  </p:transition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1.xml"/><Relationship Id="rId3" Type="http://schemas.openxmlformats.org/officeDocument/2006/relationships/image" Target="C:/Users/DELL/Desktop/http:/www.krong.net/images/news/263-1.jpg" TargetMode="External"/><Relationship Id="rId2" Type="http://schemas.openxmlformats.org/officeDocument/2006/relationships/image" Target="../media/image13.jpeg"/><Relationship Id="rId1" Type="http://schemas.openxmlformats.org/officeDocument/2006/relationships/hyperlink" Target="http://www.fangfeidream.blog.sohu.com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9.xml"/><Relationship Id="rId1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6.xml"/><Relationship Id="rId2" Type="http://schemas.openxmlformats.org/officeDocument/2006/relationships/image" Target="../media/image14.jpeg"/><Relationship Id="rId1" Type="http://schemas.openxmlformats.org/officeDocument/2006/relationships/hyperlink" Target="http://www.fangfeidream.blog.sohu.com/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6.xml"/><Relationship Id="rId1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6.xml"/><Relationship Id="rId3" Type="http://schemas.openxmlformats.org/officeDocument/2006/relationships/image" Target="../media/image17.jpeg"/><Relationship Id="rId2" Type="http://schemas.openxmlformats.org/officeDocument/2006/relationships/hyperlink" Target="http://www.tianyablog.com/blogger/post_show.asp?PostID=8446943&amp;BlogID=82759" TargetMode="External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6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hyperlink" Target="http://www.jingju.cc/lynews/Article/Print.asp?ArticleID=322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0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6.xml"/><Relationship Id="rId1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2.xml"/><Relationship Id="rId1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2.xml"/><Relationship Id="rId1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2.xml"/><Relationship Id="rId1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2.xml"/><Relationship Id="rId1" Type="http://schemas.openxmlformats.org/officeDocument/2006/relationships/image" Target="../media/image23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8.xml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3.xml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hyperlink" Target="&#21147;&#20811;&#32993;&#21746;.AVI" TargetMode="External"/><Relationship Id="rId1" Type="http://schemas.openxmlformats.org/officeDocument/2006/relationships/image" Target="../media/image24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4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5.xml"/><Relationship Id="rId1" Type="http://schemas.openxmlformats.org/officeDocument/2006/relationships/image" Target="../media/image25.jpe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5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5.xml"/><Relationship Id="rId1" Type="http://schemas.openxmlformats.org/officeDocument/2006/relationships/image" Target="../media/image26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8.xml"/><Relationship Id="rId1" Type="http://schemas.openxmlformats.org/officeDocument/2006/relationships/image" Target="../media/image27.jpe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4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4.xml"/><Relationship Id="rId1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6" name="矩形 3075" descr="纸袋"/>
          <p:cNvSpPr/>
          <p:nvPr/>
        </p:nvSpPr>
        <p:spPr>
          <a:xfrm>
            <a:off x="0" y="333375"/>
            <a:ext cx="7561263" cy="37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endParaRPr lang="zh-CN" altLang="en-US" sz="3600">
              <a:ln w="9525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  <a:blipFill rotWithShape="0">
                <a:blip r:embed="rId2"/>
              </a:blipFill>
              <a:effectLst>
                <a:outerShdw dist="563971" dir="14049737" sx="125000" sy="125000" algn="tl" rotWithShape="0">
                  <a:srgbClr val="C7DFD3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lang="zh-CN" altLang="en-US" sz="3600">
                <a:ln w="9525" cap="flat" cmpd="sng">
                  <a:solidFill>
                    <a:srgbClr val="008000"/>
                  </a:solidFill>
                  <a:prstDash val="solid"/>
                  <a:round/>
                  <a:headEnd type="none" w="med" len="med"/>
                  <a:tailEnd type="none" w="med" len="med"/>
                </a:ln>
                <a:blipFill rotWithShape="0">
                  <a:blip r:embed="rId2"/>
                </a:blipFill>
                <a:effectLst>
                  <a:outerShdw dist="563971" dir="14049737" sx="125000" sy="125000" algn="tl" rotWithShape="0">
                    <a:srgbClr val="C7DFD3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 学习选择和使用论据</a:t>
            </a:r>
            <a:endParaRPr lang="zh-CN" altLang="en-US" sz="3600">
              <a:ln w="9525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  <a:blipFill rotWithShape="0">
                <a:blip r:embed="rId2"/>
              </a:blipFill>
              <a:effectLst>
                <a:outerShdw dist="563971" dir="14049737" sx="125000" sy="125000" algn="tl" rotWithShape="0">
                  <a:srgbClr val="C7DFD3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278765" y="1268730"/>
            <a:ext cx="8627745" cy="2122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黑体" panose="02010609060101010101" pitchFamily="49" charset="-122"/>
                <a:ea typeface="黑体" panose="02010609060101010101" pitchFamily="49" charset="-122"/>
              </a:rPr>
              <a:t>一、学习论据的概念和分类</a:t>
            </a:r>
            <a:endParaRPr lang="zh-CN" altLang="en-US" sz="4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标题 126977"/>
          <p:cNvSpPr>
            <a:spLocks noGrp="1"/>
          </p:cNvSpPr>
          <p:nvPr>
            <p:ph type="title"/>
          </p:nvPr>
        </p:nvSpPr>
        <p:spPr>
          <a:xfrm>
            <a:off x="539750" y="476250"/>
            <a:ext cx="8229600" cy="1143000"/>
          </a:xfrm>
        </p:spPr>
        <p:txBody>
          <a:bodyPr anchor="ctr"/>
          <a:p>
            <a:r>
              <a:rPr lang="zh-CN" altLang="en-US" sz="6000" b="1" dirty="0">
                <a:solidFill>
                  <a:srgbClr val="006600"/>
                </a:solidFill>
                <a:ea typeface="宋体" panose="02010600030101010101" pitchFamily="2" charset="-122"/>
              </a:rPr>
              <a:t>论据的概念及其分类</a:t>
            </a:r>
            <a:endParaRPr lang="zh-CN" altLang="en-US" sz="6000" b="1" dirty="0">
              <a:solidFill>
                <a:srgbClr val="006600"/>
              </a:solidFill>
              <a:ea typeface="宋体" panose="02010600030101010101" pitchFamily="2" charset="-122"/>
            </a:endParaRPr>
          </a:p>
        </p:txBody>
      </p:sp>
      <p:sp>
        <p:nvSpPr>
          <p:cNvPr id="55298" name="文本占位符 126978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49763"/>
          </a:xfrm>
        </p:spPr>
        <p:txBody>
          <a:bodyPr anchor="t"/>
          <a:p>
            <a:pPr>
              <a:buNone/>
            </a:pPr>
            <a:r>
              <a:rPr lang="en-US" altLang="zh-CN" dirty="0"/>
              <a:t>        </a:t>
            </a:r>
            <a:r>
              <a:rPr lang="zh-CN" altLang="en-US" b="1" dirty="0">
                <a:ea typeface="宋体" panose="02010600030101010101" pitchFamily="2" charset="-122"/>
              </a:rPr>
              <a:t>提出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论点</a:t>
            </a:r>
            <a:r>
              <a:rPr lang="zh-CN" altLang="en-US" b="1" dirty="0">
                <a:ea typeface="宋体" panose="02010600030101010101" pitchFamily="2" charset="-122"/>
              </a:rPr>
              <a:t>必须有根据，即必须举出足够</a:t>
            </a:r>
            <a:endParaRPr lang="zh-CN" altLang="en-US" b="1" dirty="0"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ea typeface="宋体" panose="02010600030101010101" pitchFamily="2" charset="-122"/>
              </a:rPr>
              <a:t>的事实或正确的道理，证明论点的正确性。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用来证明论点的事实和道理叫做论据。</a:t>
            </a:r>
            <a:r>
              <a:rPr lang="zh-CN" altLang="en-US" b="1" dirty="0">
                <a:ea typeface="宋体" panose="02010600030101010101" pitchFamily="2" charset="-122"/>
              </a:rPr>
              <a:t> </a:t>
            </a:r>
            <a:endParaRPr lang="zh-CN" altLang="en-US" b="1" dirty="0"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ea typeface="宋体" panose="02010600030101010101" pitchFamily="2" charset="-122"/>
              </a:rPr>
              <a:t>        论据，依据其本身的性质和特征，可分为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事实论据</a:t>
            </a:r>
            <a:r>
              <a:rPr lang="zh-CN" altLang="en-US" b="1" dirty="0">
                <a:ea typeface="宋体" panose="02010600030101010101" pitchFamily="2" charset="-122"/>
              </a:rPr>
              <a:t>和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理论论证</a:t>
            </a:r>
            <a:r>
              <a:rPr lang="zh-CN" altLang="en-US" b="1" dirty="0">
                <a:ea typeface="宋体" panose="02010600030101010101" pitchFamily="2" charset="-122"/>
              </a:rPr>
              <a:t>两类。</a:t>
            </a:r>
            <a:endParaRPr lang="zh-CN" altLang="en-US" b="1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wheel spokes="2"/>
    <p:sndAc>
      <p:stSnd>
        <p:snd r:embed="rId1" name="chimes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1" name="图片 129028" descr="小花-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6021388"/>
            <a:ext cx="1447800" cy="523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322" name="图片 129029" descr="小花-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08850" y="6021388"/>
            <a:ext cx="1447800" cy="523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9031" name="直接连接符 129030"/>
          <p:cNvSpPr/>
          <p:nvPr/>
        </p:nvSpPr>
        <p:spPr>
          <a:xfrm>
            <a:off x="0" y="908050"/>
            <a:ext cx="2195513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29033" name="矩形 129032"/>
          <p:cNvSpPr/>
          <p:nvPr/>
        </p:nvSpPr>
        <p:spPr>
          <a:xfrm>
            <a:off x="0" y="188913"/>
            <a:ext cx="20955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000" b="1">
                <a:solidFill>
                  <a:srgbClr val="00008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仿宋_GB2312" charset="0"/>
                <a:ea typeface="仿宋_GB2312" charset="0"/>
              </a:rPr>
              <a:t>论据类型</a:t>
            </a:r>
            <a:endParaRPr lang="zh-CN" altLang="en-US" sz="4000" b="1">
              <a:solidFill>
                <a:srgbClr val="00008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仿宋_GB2312" charset="0"/>
              <a:ea typeface="仿宋_GB2312" charset="0"/>
            </a:endParaRPr>
          </a:p>
        </p:txBody>
      </p:sp>
      <p:sp>
        <p:nvSpPr>
          <p:cNvPr id="129034" name="文本框 129033"/>
          <p:cNvSpPr txBox="1"/>
          <p:nvPr/>
        </p:nvSpPr>
        <p:spPr>
          <a:xfrm>
            <a:off x="0" y="1196975"/>
            <a:ext cx="9144000" cy="4359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000" b="1" i="1">
                <a:solidFill>
                  <a:srgbClr val="003300"/>
                </a:solidFill>
                <a:latin typeface="Arial" panose="020B0604020202020204" pitchFamily="34" charset="0"/>
                <a:ea typeface="楷体_GB2312" pitchFamily="49" charset="-122"/>
              </a:rPr>
              <a:t>1</a:t>
            </a:r>
            <a:r>
              <a:rPr lang="en-US" altLang="zh-CN" sz="4000" b="1" i="1">
                <a:solidFill>
                  <a:srgbClr val="006600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事实论据</a:t>
            </a:r>
            <a:r>
              <a:rPr lang="zh-CN" altLang="en-US" sz="4000" b="1" u="sng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40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包括具体事实，即现实生活中的典型事例，中外史实，还有科学数据。</a:t>
            </a:r>
            <a:endParaRPr lang="zh-CN" altLang="en-US" sz="4000" b="1" dirty="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000" b="1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0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道理论据 </a:t>
            </a:r>
            <a:r>
              <a:rPr lang="zh-CN" altLang="en-US" sz="40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指的是用来作为论据的理论，它们来源于实践，且被实践证明是正确的。包括名言警句、科学道理以及成语俗语。</a:t>
            </a:r>
            <a:endParaRPr lang="zh-CN" altLang="en-US" sz="4000" b="1" dirty="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326" name="矩形 129034"/>
          <p:cNvSpPr/>
          <p:nvPr/>
        </p:nvSpPr>
        <p:spPr>
          <a:xfrm>
            <a:off x="611188" y="5734050"/>
            <a:ext cx="83375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总结：论据是用来证明观点的材料。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9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9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2098" name="内容占位符 132097"/>
          <p:cNvSpPr>
            <a:spLocks noGrp="1"/>
          </p:cNvSpPr>
          <p:nvPr>
            <p:ph idx="1"/>
          </p:nvPr>
        </p:nvSpPr>
        <p:spPr>
          <a:xfrm>
            <a:off x="1143000" y="1676400"/>
            <a:ext cx="4953000" cy="3733800"/>
          </a:xfrm>
        </p:spPr>
        <p:txBody>
          <a:bodyPr anchor="t"/>
          <a:p>
            <a:pPr>
              <a:lnSpc>
                <a:spcPct val="90000"/>
              </a:lnSpc>
              <a:buNone/>
            </a:pPr>
            <a:r>
              <a:rPr lang="en-US" altLang="zh-CN" dirty="0"/>
              <a:t>        </a:t>
            </a:r>
            <a:r>
              <a:rPr lang="zh-CN" altLang="en-US" b="1" dirty="0">
                <a:ea typeface="宋体" panose="02010600030101010101" pitchFamily="2" charset="-122"/>
              </a:rPr>
              <a:t>快速浏览</a:t>
            </a:r>
            <a:r>
              <a:rPr lang="en-US" altLang="zh-CN" b="1" dirty="0"/>
              <a:t>76~77</a:t>
            </a:r>
            <a:r>
              <a:rPr lang="zh-CN" altLang="en-US" b="1" dirty="0">
                <a:ea typeface="宋体" panose="02010600030101010101" pitchFamily="2" charset="-122"/>
              </a:rPr>
              <a:t>页尹方荣的</a:t>
            </a:r>
            <a:r>
              <a:rPr lang="en-US" altLang="zh-CN" b="1" dirty="0"/>
              <a:t>《</a:t>
            </a:r>
            <a:r>
              <a:rPr lang="zh-CN" altLang="en-US" b="1" dirty="0">
                <a:ea typeface="宋体" panose="02010600030101010101" pitchFamily="2" charset="-122"/>
              </a:rPr>
              <a:t>论度量</a:t>
            </a:r>
            <a:r>
              <a:rPr lang="en-US" altLang="zh-CN" b="1" dirty="0"/>
              <a:t>》</a:t>
            </a:r>
            <a:r>
              <a:rPr lang="zh-CN" altLang="en-US" b="1" dirty="0">
                <a:ea typeface="宋体" panose="02010600030101010101" pitchFamily="2" charset="-122"/>
              </a:rPr>
              <a:t>，本文逐层阐述了哪几个观点？使用了哪些论据？这些论据中哪些是道理论证，哪些是事例论据？</a:t>
            </a:r>
            <a:endParaRPr lang="zh-CN" altLang="en-US" b="1" dirty="0"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ea typeface="宋体" panose="02010600030101010101" pitchFamily="2" charset="-122"/>
              </a:rPr>
              <a:t>        </a:t>
            </a:r>
            <a:endParaRPr lang="zh-CN" altLang="en-US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Bar dir="vert"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>
                                            <p:txEl>
                                              <p:charRg st="71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2098">
                                            <p:txEl>
                                              <p:charRg st="71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2098">
                                            <p:txEl>
                                              <p:charRg st="71" end="8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098">
                                            <p:txEl>
                                              <p:charRg st="71" end="8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2098">
                                            <p:txEl>
                                              <p:charRg st="71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098">
                                            <p:txEl>
                                              <p:charRg st="71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2098">
                                            <p:txEl>
                                              <p:charRg st="71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2098">
                                            <p:txEl>
                                              <p:charRg st="71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4386" name="图片 144385" descr="E:/高中语文必修3课件2015/表达交流/学会宽容  学习选择和使用论据/http:/www.krong.net/images/news/263-1.jpg">
            <a:hlinkClick r:id="rId1"/>
          </p:cNvPr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0" y="0"/>
            <a:ext cx="3810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4387" name="矩形 144386"/>
          <p:cNvSpPr/>
          <p:nvPr/>
        </p:nvSpPr>
        <p:spPr>
          <a:xfrm>
            <a:off x="3886200" y="260350"/>
            <a:ext cx="5399088" cy="50355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尹荣方</a:t>
            </a:r>
            <a:r>
              <a:rPr lang="en-US" altLang="zh-CN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《</a:t>
            </a:r>
            <a:r>
              <a:rPr lang="zh-CN" altLang="en-US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论度量</a:t>
            </a:r>
            <a:r>
              <a:rPr lang="en-US" altLang="zh-CN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》</a:t>
            </a:r>
            <a:r>
              <a:rPr lang="zh-CN" altLang="en-US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阐述的三个观点：</a:t>
            </a:r>
            <a:endParaRPr lang="zh-CN" altLang="en-US" sz="3600" b="1" dirty="0">
              <a:solidFill>
                <a:schemeClr val="folHlink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endParaRPr lang="zh-CN" altLang="en-US" sz="3600" b="1">
              <a:solidFill>
                <a:schemeClr val="folHlin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3600" b="1">
                <a:solidFill>
                  <a:schemeClr val="folHlin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、度量大的好处</a:t>
            </a:r>
            <a:endParaRPr lang="zh-CN" altLang="en-US" sz="3600" b="1" dirty="0">
              <a:solidFill>
                <a:schemeClr val="fol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3600" b="1">
                <a:solidFill>
                  <a:schemeClr val="folHlin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、有德、识者度量才大</a:t>
            </a:r>
            <a:endParaRPr lang="zh-CN" altLang="en-US" sz="3600" b="1" dirty="0">
              <a:solidFill>
                <a:schemeClr val="fol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en-US" altLang="zh-CN" sz="3600" b="1" dirty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b="1" dirty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、靠不断修行、学习才能获得度量</a:t>
            </a:r>
            <a:r>
              <a:rPr lang="zh-CN" altLang="en-US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3600" b="1" dirty="0">
              <a:solidFill>
                <a:schemeClr val="fol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charRg st="18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charRg st="27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charRg st="39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Rectangle 2"/>
          <p:cNvSpPr/>
          <p:nvPr/>
        </p:nvSpPr>
        <p:spPr>
          <a:xfrm>
            <a:off x="0" y="0"/>
            <a:ext cx="755650" cy="5300663"/>
          </a:xfrm>
          <a:prstGeom prst="rect">
            <a:avLst/>
          </a:prstGeom>
          <a:gradFill rotWithShape="1">
            <a:gsLst>
              <a:gs pos="0">
                <a:srgbClr val="005E47"/>
              </a:gs>
              <a:gs pos="50000">
                <a:schemeClr val="accent1"/>
              </a:gs>
              <a:gs pos="100000">
                <a:srgbClr val="005E47"/>
              </a:gs>
            </a:gsLst>
            <a:lin ang="0" scaled="1"/>
            <a:tileRect/>
          </a:gra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9394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9395" name="文本框 167939"/>
          <p:cNvSpPr txBox="1"/>
          <p:nvPr/>
        </p:nvSpPr>
        <p:spPr>
          <a:xfrm>
            <a:off x="2411413" y="1401763"/>
            <a:ext cx="5040312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67941" name="文本框 167940"/>
          <p:cNvSpPr txBox="1"/>
          <p:nvPr/>
        </p:nvSpPr>
        <p:spPr>
          <a:xfrm>
            <a:off x="1042988" y="333375"/>
            <a:ext cx="7777162" cy="57642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        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明确：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、引用史搢臣“容得几个小人，耐得同桩逆事，过后颇觉心胸开豁，眉目清扬”的言论。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         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、列举宋朝韩琦宽容地对待范仲淹的拂袖而去，从而化解矛盾。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         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、列举彭思永应举时，宁可自己受损也不愿当众说出那个偷藏自己金钏的人的事例。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         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、引用程颐“学进则识进，识进则量进”的言论。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         </a:t>
            </a:r>
            <a:r>
              <a:rPr lang="en-US" altLang="zh-CN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r>
              <a:rPr lang="zh-CN" altLang="en-US" sz="28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、列举夏元吉幼年时面对别人的冒犯易发怒，而长大后忍耐克制、不与计较的事例。 </a:t>
            </a:r>
            <a:endParaRPr lang="zh-CN" altLang="en-US" sz="28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其中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是道理论据；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5</a:t>
            </a:r>
            <a:r>
              <a:rPr lang="zh-CN" altLang="en-US" sz="3200" b="1" dirty="0">
                <a:solidFill>
                  <a:srgbClr val="FF33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是事实论据。</a:t>
            </a:r>
            <a:endParaRPr lang="zh-CN" altLang="en-US" sz="3200" b="1" dirty="0">
              <a:solidFill>
                <a:srgbClr val="FF33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9397" name="Rectangle 2"/>
          <p:cNvSpPr/>
          <p:nvPr/>
        </p:nvSpPr>
        <p:spPr>
          <a:xfrm>
            <a:off x="0" y="0"/>
            <a:ext cx="755650" cy="5300663"/>
          </a:xfrm>
          <a:prstGeom prst="rect">
            <a:avLst/>
          </a:prstGeom>
          <a:gradFill rotWithShape="1">
            <a:gsLst>
              <a:gs pos="0">
                <a:srgbClr val="005E47"/>
              </a:gs>
              <a:gs pos="50000">
                <a:schemeClr val="accent1"/>
              </a:gs>
              <a:gs pos="100000">
                <a:srgbClr val="005E47"/>
              </a:gs>
            </a:gsLst>
            <a:lin ang="0" scaled="1"/>
            <a:tileRect/>
          </a:gra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67943" name="文本框 167942"/>
          <p:cNvSpPr txBox="1"/>
          <p:nvPr/>
        </p:nvSpPr>
        <p:spPr>
          <a:xfrm>
            <a:off x="179388" y="1125538"/>
            <a:ext cx="611187" cy="287972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/>
          <a:p>
            <a:r>
              <a:rPr lang="zh-CN" altLang="en-US" sz="36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例  文  解  析</a:t>
            </a:r>
            <a:endParaRPr lang="zh-CN" altLang="en-US" sz="36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7941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7941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7941">
                                            <p:txEl>
                                              <p:char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5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67941">
                                            <p:txEl>
                                              <p:charRg st="5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67941">
                                            <p:txEl>
                                              <p:charRg st="5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67941">
                                            <p:txEl>
                                              <p:charRg st="52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91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67941">
                                            <p:txEl>
                                              <p:charRg st="91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67941">
                                            <p:txEl>
                                              <p:charRg st="91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67941">
                                            <p:txEl>
                                              <p:charRg st="91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139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67941">
                                            <p:txEl>
                                              <p:charRg st="139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67941">
                                            <p:txEl>
                                              <p:charRg st="139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67941">
                                            <p:txEl>
                                              <p:charRg st="139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172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67941">
                                            <p:txEl>
                                              <p:charRg st="172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67941">
                                            <p:txEl>
                                              <p:charRg st="172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67941">
                                            <p:txEl>
                                              <p:charRg st="172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221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70" decel="100000"/>
                                        <p:tgtEl>
                                          <p:spTgt spid="167941">
                                            <p:txEl>
                                              <p:charRg st="221" end="2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770" decel="100000"/>
                                        <p:tgtEl>
                                          <p:spTgt spid="167941">
                                            <p:txEl>
                                              <p:charRg st="221" end="25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221" end="25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167941">
                                            <p:txEl>
                                              <p:charRg st="221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221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167941">
                                            <p:txEl>
                                              <p:charRg st="221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7941">
                                            <p:txEl>
                                              <p:charRg st="221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标题 177153"/>
          <p:cNvSpPr>
            <a:spLocks noGrp="1"/>
          </p:cNvSpPr>
          <p:nvPr>
            <p:ph type="title"/>
          </p:nvPr>
        </p:nvSpPr>
        <p:spPr>
          <a:xfrm>
            <a:off x="533400" y="1524000"/>
            <a:ext cx="3352800" cy="685800"/>
          </a:xfrm>
        </p:spPr>
        <p:txBody>
          <a:bodyPr anchor="ctr"/>
          <a:p>
            <a:r>
              <a:rPr lang="zh-CN" altLang="en-US" sz="4000" b="1" dirty="0">
                <a:ea typeface="宋体" panose="02010600030101010101" pitchFamily="2" charset="-122"/>
              </a:rPr>
              <a:t>论据的选择</a:t>
            </a:r>
            <a:endParaRPr lang="zh-CN" altLang="en-US" sz="4000" b="1" dirty="0">
              <a:ea typeface="宋体" panose="02010600030101010101" pitchFamily="2" charset="-122"/>
            </a:endParaRPr>
          </a:p>
        </p:txBody>
      </p:sp>
      <p:sp>
        <p:nvSpPr>
          <p:cNvPr id="177155" name="内容占位符 177154"/>
          <p:cNvSpPr>
            <a:spLocks noGrp="1"/>
          </p:cNvSpPr>
          <p:nvPr>
            <p:ph idx="1"/>
          </p:nvPr>
        </p:nvSpPr>
        <p:spPr>
          <a:xfrm>
            <a:off x="1828800" y="2286000"/>
            <a:ext cx="5562600" cy="4754563"/>
          </a:xfrm>
        </p:spPr>
        <p:txBody>
          <a:bodyPr anchor="t"/>
          <a:p>
            <a:pPr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1.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论据的选择要紧扣论点；</a:t>
            </a:r>
            <a:endParaRPr lang="zh-CN" altLang="en-US" b="1" dirty="0">
              <a:ea typeface="宋体" panose="02010600030101010101" pitchFamily="2" charset="-122"/>
            </a:endParaRPr>
          </a:p>
          <a:p>
            <a:pPr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2 .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论据要典型；</a:t>
            </a:r>
            <a:endParaRPr lang="zh-CN" altLang="en-US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3.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论据要力求新颖；</a:t>
            </a:r>
            <a:endParaRPr lang="zh-CN" altLang="en-US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4.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论据要真实。</a:t>
            </a:r>
            <a:endParaRPr lang="zh-CN" altLang="en-US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ea typeface="宋体" panose="02010600030101010101" pitchFamily="2" charset="-122"/>
              </a:rPr>
              <a:t>        </a:t>
            </a:r>
            <a:endParaRPr lang="zh-CN" altLang="en-US" b="1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strips dir="ld"/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715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715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715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715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1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77155">
                                            <p:txEl>
                                              <p:charRg st="1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77155">
                                            <p:txEl>
                                              <p:charRg st="14" end="2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14" end="2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77155">
                                            <p:txEl>
                                              <p:charRg st="1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1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77155">
                                            <p:txEl>
                                              <p:charRg st="1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1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177155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177155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77155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177155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24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177155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177155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177155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177155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3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charRg st="44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7155">
                                            <p:txEl>
                                              <p:charRg st="44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7155">
                                            <p:txEl>
                                              <p:charRg st="44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7155">
                                            <p:txEl>
                                              <p:charRg st="44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7155">
                                            <p:txEl>
                                              <p:charRg st="44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7155">
                                            <p:txEl>
                                              <p:charRg st="44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6066" name="标题 21606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pPr fontAlgn="base"/>
            <a:r>
              <a:rPr lang="en-US" altLang="zh-CN" strike="noStrike" noProof="1" dirty="0">
                <a:solidFill>
                  <a:schemeClr val="accent1"/>
                </a:solidFill>
              </a:rPr>
              <a:t>  </a:t>
            </a:r>
            <a:r>
              <a:rPr lang="zh-CN" altLang="en-US" sz="6000" b="1" strike="noStrike" noProof="1" dirty="0">
                <a:solidFill>
                  <a:srgbClr val="006600"/>
                </a:solidFill>
              </a:rPr>
              <a:t>准确</a:t>
            </a:r>
            <a:r>
              <a:rPr lang="zh-CN" altLang="en-US" strike="noStrike" noProof="1" dirty="0">
                <a:solidFill>
                  <a:schemeClr val="accent1"/>
                </a:solidFill>
              </a:rPr>
              <a:t>   </a:t>
            </a:r>
            <a:endParaRPr lang="zh-CN" altLang="en-US" strike="noStrike" noProof="1" dirty="0">
              <a:solidFill>
                <a:schemeClr val="accent1"/>
              </a:solidFill>
            </a:endParaRPr>
          </a:p>
        </p:txBody>
      </p:sp>
      <p:sp>
        <p:nvSpPr>
          <p:cNvPr id="216067" name="文本占位符 216066"/>
          <p:cNvSpPr>
            <a:spLocks noGrp="1"/>
          </p:cNvSpPr>
          <p:nvPr>
            <p:ph idx="1"/>
          </p:nvPr>
        </p:nvSpPr>
        <p:spPr/>
        <p:txBody>
          <a:bodyPr/>
          <a:p>
            <a:pPr fontAlgn="base">
              <a:buNone/>
            </a:pPr>
            <a:r>
              <a:rPr lang="zh-CN" altLang="en-US" sz="3600" strike="noStrike" noProof="1" dirty="0">
                <a:solidFill>
                  <a:srgbClr val="CC0000"/>
                </a:solidFill>
              </a:rPr>
              <a:t>含义：</a:t>
            </a:r>
            <a:endParaRPr lang="zh-CN" altLang="en-US" sz="3600" strike="noStrike" noProof="1" dirty="0">
              <a:solidFill>
                <a:srgbClr val="CC0000"/>
              </a:solidFill>
            </a:endParaRPr>
          </a:p>
          <a:p>
            <a:pPr fontAlgn="base">
              <a:buNone/>
            </a:pPr>
            <a:r>
              <a:rPr lang="en-US" altLang="zh-CN" strike="noStrike" noProof="1" dirty="0"/>
              <a:t>①</a:t>
            </a:r>
            <a:r>
              <a:rPr lang="zh-CN" altLang="en-US" sz="3600" strike="noStrike" noProof="1" dirty="0">
                <a:solidFill>
                  <a:srgbClr val="CC0000"/>
                </a:solidFill>
              </a:rPr>
              <a:t>所选事例必须准确论证观点</a:t>
            </a:r>
            <a:endParaRPr lang="zh-CN" altLang="en-US" sz="3600" strike="noStrike" noProof="1" dirty="0">
              <a:solidFill>
                <a:srgbClr val="CC0000"/>
              </a:solidFill>
            </a:endParaRPr>
          </a:p>
          <a:p>
            <a:pPr fontAlgn="base">
              <a:buNone/>
            </a:pPr>
            <a:r>
              <a:rPr lang="en-US" altLang="zh-CN" strike="noStrike" noProof="1" dirty="0"/>
              <a:t>②</a:t>
            </a:r>
            <a:r>
              <a:rPr lang="zh-CN" altLang="en-US" sz="3600" strike="noStrike" noProof="1" dirty="0">
                <a:solidFill>
                  <a:srgbClr val="CC0000"/>
                </a:solidFill>
              </a:rPr>
              <a:t>所选事件不能出现常识性错误，不能张冠李戴，不能凭空编造</a:t>
            </a:r>
            <a:endParaRPr lang="zh-CN" altLang="en-US" sz="3600" strike="noStrike" noProof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标题 221185"/>
          <p:cNvSpPr>
            <a:spLocks noGrp="1"/>
          </p:cNvSpPr>
          <p:nvPr>
            <p:ph type="title"/>
          </p:nvPr>
        </p:nvSpPr>
        <p:spPr>
          <a:xfrm>
            <a:off x="684213" y="188913"/>
            <a:ext cx="7772400" cy="1462087"/>
          </a:xfrm>
        </p:spPr>
        <p:txBody>
          <a:bodyPr anchor="ctr"/>
          <a:p>
            <a:r>
              <a:rPr lang="zh-CN" altLang="en-US" sz="6000" b="1" dirty="0">
                <a:solidFill>
                  <a:srgbClr val="6600FF"/>
                </a:solidFill>
                <a:ea typeface="宋体" panose="02010600030101010101" pitchFamily="2" charset="-122"/>
              </a:rPr>
              <a:t>典型</a:t>
            </a:r>
            <a:endParaRPr lang="zh-CN" altLang="en-US" sz="6000" b="1" dirty="0">
              <a:solidFill>
                <a:srgbClr val="6600FF"/>
              </a:solidFill>
              <a:ea typeface="宋体" panose="02010600030101010101" pitchFamily="2" charset="-122"/>
            </a:endParaRPr>
          </a:p>
        </p:txBody>
      </p:sp>
      <p:sp>
        <p:nvSpPr>
          <p:cNvPr id="63490" name="文本占位符 221186"/>
          <p:cNvSpPr>
            <a:spLocks noGrp="1"/>
          </p:cNvSpPr>
          <p:nvPr>
            <p:ph idx="1"/>
          </p:nvPr>
        </p:nvSpPr>
        <p:spPr>
          <a:xfrm>
            <a:off x="395288" y="1844675"/>
            <a:ext cx="8277225" cy="4114800"/>
          </a:xfrm>
        </p:spPr>
        <p:txBody>
          <a:bodyPr anchor="t"/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例如：</a:t>
            </a:r>
            <a:endParaRPr lang="zh-CN" altLang="en-US" dirty="0">
              <a:solidFill>
                <a:schemeClr val="tx2"/>
              </a:solidFill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   论证“在适合自己的天空飞翔 ”这个话题时下面哪些事例比较典型？</a:t>
            </a:r>
            <a:endParaRPr lang="zh-CN" altLang="en-US" dirty="0">
              <a:solidFill>
                <a:schemeClr val="tx2"/>
              </a:solidFill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　</a:t>
            </a:r>
            <a:r>
              <a:rPr lang="en-US" altLang="zh-CN" dirty="0">
                <a:solidFill>
                  <a:schemeClr val="tx2"/>
                </a:solidFill>
              </a:rPr>
              <a:t>⑴</a:t>
            </a: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陶渊明辞官归隐</a:t>
            </a:r>
            <a:endParaRPr lang="zh-CN" altLang="en-US" dirty="0">
              <a:solidFill>
                <a:schemeClr val="tx2"/>
              </a:solidFill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　</a:t>
            </a:r>
            <a:r>
              <a:rPr lang="en-US" altLang="zh-CN" dirty="0">
                <a:solidFill>
                  <a:schemeClr val="tx2"/>
                </a:solidFill>
              </a:rPr>
              <a:t>⑵</a:t>
            </a: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马克</a:t>
            </a:r>
            <a:r>
              <a:rPr lang="en-US" altLang="zh-CN" dirty="0">
                <a:solidFill>
                  <a:schemeClr val="tx2"/>
                </a:solidFill>
              </a:rPr>
              <a:t>·</a:t>
            </a: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吐温放弃经商从事演讲事业 </a:t>
            </a:r>
            <a:endParaRPr lang="zh-CN" altLang="en-US" dirty="0">
              <a:solidFill>
                <a:schemeClr val="tx2"/>
              </a:solidFill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　</a:t>
            </a:r>
            <a:r>
              <a:rPr lang="en-US" altLang="zh-CN" dirty="0">
                <a:solidFill>
                  <a:schemeClr val="tx2"/>
                </a:solidFill>
              </a:rPr>
              <a:t>⑶</a:t>
            </a: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我们班同学张雨选择走艺考上大学之路</a:t>
            </a:r>
            <a:endParaRPr lang="zh-CN" altLang="en-US" dirty="0">
              <a:solidFill>
                <a:schemeClr val="tx2"/>
              </a:solidFill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　</a:t>
            </a:r>
            <a:r>
              <a:rPr lang="en-US" altLang="zh-CN" dirty="0">
                <a:solidFill>
                  <a:schemeClr val="tx2"/>
                </a:solidFill>
              </a:rPr>
              <a:t>⑷</a:t>
            </a:r>
            <a:r>
              <a:rPr lang="zh-CN" altLang="en-US" dirty="0">
                <a:solidFill>
                  <a:schemeClr val="tx2"/>
                </a:solidFill>
                <a:ea typeface="宋体" panose="02010600030101010101" pitchFamily="2" charset="-122"/>
              </a:rPr>
              <a:t>我家隔壁王大伯不种田却去养鱼</a:t>
            </a:r>
            <a:endParaRPr lang="zh-CN" altLang="en-US" dirty="0">
              <a:solidFill>
                <a:schemeClr val="tx2"/>
              </a:solidFill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solidFill>
                  <a:srgbClr val="CC0000"/>
                </a:solidFill>
                <a:ea typeface="宋体" panose="02010600030101010101" pitchFamily="2" charset="-122"/>
              </a:rPr>
              <a:t>　</a:t>
            </a:r>
            <a:endParaRPr lang="zh-CN" altLang="en-US" dirty="0">
              <a:solidFill>
                <a:srgbClr val="CC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3" name="标题 22220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6600" b="1" dirty="0">
                <a:ea typeface="宋体" panose="02010600030101010101" pitchFamily="2" charset="-122"/>
              </a:rPr>
              <a:t>典型的含义</a:t>
            </a:r>
            <a:endParaRPr lang="zh-CN" altLang="en-US" sz="6600" b="1" dirty="0">
              <a:ea typeface="宋体" panose="02010600030101010101" pitchFamily="2" charset="-122"/>
            </a:endParaRPr>
          </a:p>
        </p:txBody>
      </p:sp>
      <p:sp>
        <p:nvSpPr>
          <p:cNvPr id="64514" name="文本占位符 222210"/>
          <p:cNvSpPr>
            <a:spLocks noGrp="1"/>
          </p:cNvSpPr>
          <p:nvPr>
            <p:ph idx="1"/>
          </p:nvPr>
        </p:nvSpPr>
        <p:spPr>
          <a:xfrm>
            <a:off x="611188" y="1628775"/>
            <a:ext cx="8229600" cy="4530725"/>
          </a:xfrm>
        </p:spPr>
        <p:txBody>
          <a:bodyPr anchor="t"/>
          <a:p>
            <a:pPr>
              <a:buNone/>
            </a:pPr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pPr>
              <a:buNone/>
            </a:pPr>
            <a:r>
              <a:rPr lang="zh-CN" altLang="en-US" sz="4400" dirty="0">
                <a:ea typeface="宋体" panose="02010600030101010101" pitchFamily="2" charset="-122"/>
              </a:rPr>
              <a:t>具有</a:t>
            </a:r>
            <a:r>
              <a:rPr lang="zh-CN" altLang="en-US" sz="4400" dirty="0">
                <a:solidFill>
                  <a:srgbClr val="FF3300"/>
                </a:solidFill>
                <a:ea typeface="宋体" panose="02010600030101010101" pitchFamily="2" charset="-122"/>
              </a:rPr>
              <a:t>代表性、知名度</a:t>
            </a:r>
            <a:r>
              <a:rPr lang="zh-CN" altLang="en-US" sz="4400" dirty="0">
                <a:ea typeface="宋体" panose="02010600030101010101" pitchFamily="2" charset="-122"/>
              </a:rPr>
              <a:t>的人或事 </a:t>
            </a:r>
            <a:endParaRPr lang="zh-CN" altLang="en-US" sz="4400" dirty="0"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400" dirty="0">
                <a:ea typeface="宋体" panose="02010600030101010101" pitchFamily="2" charset="-122"/>
              </a:rPr>
              <a:t>        </a:t>
            </a:r>
            <a:endParaRPr lang="zh-CN" altLang="en-US" sz="2400" dirty="0"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400" dirty="0">
                <a:ea typeface="宋体" panose="02010600030101010101" pitchFamily="2" charset="-122"/>
              </a:rPr>
              <a:t>      </a:t>
            </a:r>
            <a:r>
              <a:rPr lang="zh-CN" altLang="en-US" dirty="0">
                <a:ea typeface="宋体" panose="02010600030101010101" pitchFamily="2" charset="-122"/>
              </a:rPr>
              <a:t>如 习大大是优秀干部的典型 </a:t>
            </a:r>
            <a:endParaRPr lang="zh-CN" altLang="en-US" dirty="0">
              <a:ea typeface="宋体" panose="02010600030101010101" pitchFamily="2" charset="-122"/>
            </a:endParaRPr>
          </a:p>
          <a:p>
            <a:pPr>
              <a:buNone/>
            </a:pPr>
            <a:endParaRPr lang="zh-CN" altLang="en-US" dirty="0">
              <a:ea typeface="宋体" panose="02010600030101010101" pitchFamily="2" charset="-122"/>
            </a:endParaRPr>
          </a:p>
          <a:p>
            <a:pPr>
              <a:buNone/>
            </a:pPr>
            <a:endParaRPr lang="zh-CN" altLang="en-US" dirty="0">
              <a:ea typeface="宋体" panose="02010600030101010101" pitchFamily="2" charset="-122"/>
            </a:endParaRPr>
          </a:p>
          <a:p>
            <a:pPr>
              <a:buNone/>
            </a:pPr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标题 22937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6600" b="1" dirty="0">
                <a:solidFill>
                  <a:srgbClr val="FF3300"/>
                </a:solidFill>
                <a:ea typeface="宋体" panose="02010600030101010101" pitchFamily="2" charset="-122"/>
              </a:rPr>
              <a:t>新颖</a:t>
            </a:r>
            <a:endParaRPr lang="zh-CN" altLang="en-US" sz="6600" b="1" dirty="0">
              <a:solidFill>
                <a:srgbClr val="FF3300"/>
              </a:solidFill>
              <a:ea typeface="宋体" panose="02010600030101010101" pitchFamily="2" charset="-122"/>
            </a:endParaRPr>
          </a:p>
        </p:txBody>
      </p:sp>
      <p:sp>
        <p:nvSpPr>
          <p:cNvPr id="65538" name="文本占位符 229378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495800"/>
          </a:xfrm>
        </p:spPr>
        <p:txBody>
          <a:bodyPr anchor="t"/>
          <a:p>
            <a:pPr>
              <a:lnSpc>
                <a:spcPct val="80000"/>
              </a:lnSpc>
              <a:buNone/>
            </a:pPr>
            <a:r>
              <a:rPr lang="zh-CN" altLang="en-US" dirty="0">
                <a:solidFill>
                  <a:srgbClr val="FFFF00"/>
                </a:solidFill>
                <a:ea typeface="宋体" panose="02010600030101010101" pitchFamily="2" charset="-122"/>
              </a:rPr>
              <a:t>　</a:t>
            </a:r>
            <a:r>
              <a:rPr lang="zh-CN" altLang="en-US" b="1" dirty="0">
                <a:solidFill>
                  <a:srgbClr val="006600"/>
                </a:solidFill>
                <a:ea typeface="宋体" panose="02010600030101010101" pitchFamily="2" charset="-122"/>
              </a:rPr>
              <a:t>含义</a:t>
            </a:r>
            <a:r>
              <a:rPr lang="en-US" altLang="zh-CN" b="1">
                <a:solidFill>
                  <a:srgbClr val="006600"/>
                </a:solidFill>
              </a:rPr>
              <a:t>——</a:t>
            </a:r>
            <a:r>
              <a:rPr lang="zh-CN" altLang="en-US" b="1" dirty="0">
                <a:solidFill>
                  <a:srgbClr val="FF00FF"/>
                </a:solidFill>
                <a:ea typeface="宋体" panose="02010600030101010101" pitchFamily="2" charset="-122"/>
              </a:rPr>
              <a:t>时代感、新鲜感</a:t>
            </a:r>
            <a:endParaRPr lang="zh-CN" altLang="en-US" b="1" dirty="0">
              <a:solidFill>
                <a:srgbClr val="FF00FF"/>
              </a:solidFill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b="1" dirty="0">
                <a:solidFill>
                  <a:srgbClr val="006600"/>
                </a:solidFill>
                <a:ea typeface="宋体" panose="02010600030101010101" pitchFamily="2" charset="-122"/>
              </a:rPr>
              <a:t>　　　现代中学生作文时动不动全篇用孔子、屈原、司马迁、陶渊明、李白、杜甫等古人事例，事例陈旧，而且多是大家都容易想列的，用多了就觉得无新意，解决这一问题的方法就是从身边找出事例、论据。关心生活、关心时事，以新鲜的事例入文，比如感动中国十大人物、热门新闻事件，能增强文章的时代性，让文章赢在起跑线上！</a:t>
            </a:r>
            <a:endParaRPr lang="zh-CN" altLang="en-US" b="1" dirty="0">
              <a:solidFill>
                <a:srgbClr val="0066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</a:t>
            </a: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学习选择论据</a:t>
            </a: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        </a:t>
            </a: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第一组</a:t>
            </a: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矩形 205825"/>
          <p:cNvSpPr/>
          <p:nvPr/>
        </p:nvSpPr>
        <p:spPr>
          <a:xfrm>
            <a:off x="4267200" y="152400"/>
            <a:ext cx="4876800" cy="60690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  <a:buClrTx/>
            </a:pPr>
            <a:r>
              <a:rPr lang="en-US" altLang="zh-CN" sz="3200" b="1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、讨论：论述“勤能补拙”可以用如下材料吗？</a:t>
            </a:r>
            <a:endParaRPr lang="zh-CN" altLang="en-US" sz="3200" b="1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姚明作为世界体坛冉冉升起的巨星，已是全世界年轻人的偶像。与其他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NBA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球员相比，姚明身体条件偏差，在弹跳、肌肉方面没法跟黑人比。但姚明相信勤能补拙。每次训练前，他都要自己先练上两个小时的体能。负责给他们洗衣服的师傅说：姚明训练可真刻苦。大冬天，也出那么多汗，鞋子里倒得出水来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9874" name="图片 205826" descr="姚明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672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7" name="矩形 206849"/>
          <p:cNvSpPr/>
          <p:nvPr/>
        </p:nvSpPr>
        <p:spPr>
          <a:xfrm>
            <a:off x="3886200" y="152400"/>
            <a:ext cx="5257800" cy="62769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  <a:buClrTx/>
            </a:pPr>
            <a:r>
              <a:rPr lang="en-US" altLang="zh-CN" sz="3200" b="1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、讨论：论述“勤能补拙”可以用如下哪些材料？</a:t>
            </a:r>
            <a:endParaRPr lang="zh-CN" altLang="en-US" sz="3200" b="1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中国科协副主席、中国工程院院士、教育部原副部长、中国第一个电子学女博士韦钰在西德进修期间，没有空暇到繁华的街头漫步，没有精力去剧场、影院欣赏艺术，她一心扑在专业学习上，就连生病也拒绝休息。正是刻苦，才使她为祖国赢得了荣誉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80898" name="图片 206850" descr="韦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678238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21" name="图片 207873" descr="wangxizhixia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343400" cy="3886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22" name="矩形 207874"/>
          <p:cNvSpPr/>
          <p:nvPr/>
        </p:nvSpPr>
        <p:spPr>
          <a:xfrm>
            <a:off x="4343400" y="533400"/>
            <a:ext cx="4800600" cy="4211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  <a:buClrTx/>
            </a:pPr>
            <a:r>
              <a:rPr lang="en-US" altLang="zh-CN" sz="3600" b="1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6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、讨论：论述“勤能补拙”可以用如下哪些材料？</a:t>
            </a:r>
            <a:endParaRPr lang="zh-CN" altLang="en-US" sz="3600" b="1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王羲之经常在自己的衣服上写字，将衣服划破，终于成为一个有名的书法家。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hlinkClick r:id="rId2"/>
              </a:rPr>
              <a:t> </a:t>
            </a:r>
            <a:endParaRPr lang="zh-CN" altLang="en-US" sz="3600" b="1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81923" name="图片 207875" descr="20068152121400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65563"/>
            <a:ext cx="4343400" cy="29924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8898" name="矩形 208897"/>
          <p:cNvSpPr/>
          <p:nvPr/>
        </p:nvSpPr>
        <p:spPr>
          <a:xfrm>
            <a:off x="3581400" y="609600"/>
            <a:ext cx="5257800" cy="55848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  <a:buClrTx/>
            </a:pPr>
            <a:r>
              <a:rPr lang="en-US" altLang="zh-CN" sz="3600" b="1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600" b="1" dirty="0"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、讨论：论述“勤能补拙”可以用如下哪些材料？</a:t>
            </a:r>
            <a:endParaRPr lang="zh-CN" altLang="en-US" sz="3600" b="1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梅兰芳小时候口吃，为了弥补这一缺陷，他坚持每天早上含沙练唱，最终改掉了口吃的毛病，成为一位闻名中外的艺术大师。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endParaRPr lang="zh-CN" altLang="en-US" sz="3600" b="1" dirty="0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82946" name="图片 208898" descr="20060822134852270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505200" cy="381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947" name="图片 208899" descr="12149690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79838"/>
            <a:ext cx="3505200" cy="3078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8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9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0113" name="图片 337921" descr="JKS11_1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26" name="文本框 337925"/>
          <p:cNvSpPr txBox="1"/>
          <p:nvPr/>
        </p:nvSpPr>
        <p:spPr>
          <a:xfrm>
            <a:off x="914400" y="2060575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3000" dirty="0">
                <a:latin typeface="Arial" panose="020B0604020202020204" pitchFamily="34" charset="0"/>
                <a:ea typeface="宋体" panose="02010600030101010101" pitchFamily="2" charset="-122"/>
              </a:rPr>
              <a:t>             </a:t>
            </a:r>
            <a:r>
              <a:rPr lang="zh-CN" altLang="en-US" sz="5000" b="1" dirty="0">
                <a:solidFill>
                  <a:schemeClr val="accent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这是论据选择易出现的第一个问题，论据选择</a:t>
            </a:r>
            <a:r>
              <a:rPr lang="zh-CN" altLang="en-US" sz="5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没有围绕中心论点</a:t>
            </a:r>
            <a:r>
              <a:rPr lang="zh-CN" altLang="en-US" sz="5000" b="1" dirty="0">
                <a:solidFill>
                  <a:schemeClr val="accent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。</a:t>
            </a:r>
            <a:endParaRPr lang="zh-CN" altLang="en-US" sz="5000" b="1">
              <a:solidFill>
                <a:schemeClr val="accent2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第二组 </a:t>
            </a: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0034" name="标题 300033"/>
          <p:cNvSpPr>
            <a:spLocks noGrp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 anchor="ctr"/>
          <a:p>
            <a:pPr algn="l"/>
            <a:r>
              <a:rPr lang="en-US" altLang="zh-CN" sz="3600" b="1" dirty="0">
                <a:solidFill>
                  <a:srgbClr val="66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3600" b="1" dirty="0">
                <a:solidFill>
                  <a:srgbClr val="66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这是同学们作文中使用的一些论据，你能看出有何不妥吗</a:t>
            </a:r>
            <a:r>
              <a:rPr lang="en-US" altLang="zh-CN" sz="3600" b="1">
                <a:solidFill>
                  <a:srgbClr val="66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600" b="1">
              <a:solidFill>
                <a:srgbClr val="66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00035" name="内容占位符 300034"/>
          <p:cNvSpPr>
            <a:spLocks noGrp="1"/>
          </p:cNvSpPr>
          <p:nvPr>
            <p:ph idx="1"/>
          </p:nvPr>
        </p:nvSpPr>
        <p:spPr>
          <a:xfrm>
            <a:off x="0" y="1628775"/>
            <a:ext cx="9144000" cy="4752975"/>
          </a:xfrm>
          <a:solidFill>
            <a:schemeClr val="accent1"/>
          </a:solidFill>
        </p:spPr>
        <p:txBody>
          <a:bodyPr anchor="t"/>
          <a:p>
            <a:pPr>
              <a:lnSpc>
                <a:spcPct val="80000"/>
              </a:lnSpc>
              <a:buNone/>
            </a:pPr>
            <a:r>
              <a:rPr lang="zh-CN" altLang="en-US" sz="2800" b="1" dirty="0">
                <a:ea typeface="宋体" panose="02010600030101010101" pitchFamily="2" charset="-122"/>
              </a:rPr>
              <a:t>　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1.孔子有一篇文章这样写道：三人行必有我师焉，弟子不必不如师，师不必贤于弟子，闻道有先后，术业有专攻…… </a:t>
            </a:r>
            <a:endParaRPr lang="zh-CN" altLang="en-US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2.桑地亚哥是一个伟大的作家，又聋又哑，后来写了《假如给我三天光明》； </a:t>
            </a:r>
            <a:endParaRPr lang="zh-CN" altLang="en-US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3.而被流放的屈原，时时不忘报国，终因报国无门，而自刎乌江。</a:t>
            </a:r>
            <a:endParaRPr lang="zh-CN" altLang="en-US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4. 不要轻视小事，孟子说，“不积跬步，无以至千里；不积小流，无以成江海。”</a:t>
            </a:r>
            <a:endParaRPr lang="zh-CN" altLang="en-US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24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000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0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0035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0035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0035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4" grpId="0"/>
      <p:bldP spid="300034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3185" name="图片 338945" descr="JKS11_1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8947" name="文本框 338946"/>
          <p:cNvSpPr txBox="1"/>
          <p:nvPr/>
        </p:nvSpPr>
        <p:spPr>
          <a:xfrm>
            <a:off x="914400" y="1484313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</a:pPr>
            <a:r>
              <a:rPr lang="zh-CN" altLang="en-US" sz="5000" b="1" dirty="0">
                <a:latin typeface="Arial" panose="020B0604020202020204" pitchFamily="34" charset="0"/>
                <a:ea typeface="华文行楷" panose="02010800040101010101" pitchFamily="2" charset="-122"/>
              </a:rPr>
              <a:t>张冠李戴，失去真实性。</a:t>
            </a:r>
            <a:endParaRPr lang="zh-CN" altLang="en-US" sz="50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5000" dirty="0">
                <a:solidFill>
                  <a:srgbClr val="FF0000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       </a:t>
            </a:r>
            <a:r>
              <a:rPr lang="zh-CN" altLang="en-US" sz="5000" b="1" dirty="0">
                <a:solidFill>
                  <a:schemeClr val="accent2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这是论据选择时容易出现的第二个问题，</a:t>
            </a:r>
            <a:r>
              <a:rPr lang="zh-CN" altLang="en-US" sz="5000" b="1" dirty="0">
                <a:solidFill>
                  <a:srgbClr val="FF0000"/>
                </a:solidFill>
                <a:latin typeface="Arial" panose="020B0604020202020204" pitchFamily="34" charset="0"/>
                <a:ea typeface="华文隶书" panose="02010800040101010101" pitchFamily="2" charset="-122"/>
              </a:rPr>
              <a:t>论据不真实。</a:t>
            </a:r>
            <a:endParaRPr lang="zh-CN" altLang="en-US" sz="5000" b="1" dirty="0">
              <a:solidFill>
                <a:srgbClr val="FF0000"/>
              </a:solidFill>
              <a:latin typeface="Arial" panose="020B0604020202020204" pitchFamily="34" charset="0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8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9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第三组 </a:t>
            </a: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2866" name="矩形 292865"/>
          <p:cNvSpPr/>
          <p:nvPr/>
        </p:nvSpPr>
        <p:spPr>
          <a:xfrm>
            <a:off x="228600" y="1295400"/>
            <a:ext cx="8915400" cy="32623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4000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40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48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挫折铸造成功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。我们学校一个女孩在学校踢足球，因表现很不理想而遭到老师的训斥。大家都说她并不适合这项运动，但她并没被挫折吓倒，更加发奋努力，终于考进了专业球队。 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95234" name="图片 292866" descr="BD21370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6248400"/>
            <a:ext cx="8382000" cy="139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2868" name="文本框 292867"/>
          <p:cNvSpPr txBox="1"/>
          <p:nvPr/>
        </p:nvSpPr>
        <p:spPr>
          <a:xfrm>
            <a:off x="1524000" y="5105400"/>
            <a:ext cx="6781800" cy="914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5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论据不典型</a:t>
            </a:r>
            <a:endParaRPr lang="zh-CN" altLang="en-US" sz="54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92869" name="直接连接符 292868"/>
          <p:cNvSpPr/>
          <p:nvPr/>
        </p:nvSpPr>
        <p:spPr>
          <a:xfrm>
            <a:off x="5562600" y="1981200"/>
            <a:ext cx="19050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2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2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 fill="hold"/>
                                        <p:tgtEl>
                                          <p:spTgt spid="292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" fill="hold"/>
                                        <p:tgtEl>
                                          <p:spTgt spid="292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66" grpId="0"/>
      <p:bldP spid="29286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6257" name="图片 339969" descr="JKS11_1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9971" name="文本框 339970"/>
          <p:cNvSpPr txBox="1"/>
          <p:nvPr/>
        </p:nvSpPr>
        <p:spPr>
          <a:xfrm>
            <a:off x="539750" y="2060575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5000" b="1" dirty="0">
                <a:solidFill>
                  <a:schemeClr val="accent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</a:t>
            </a:r>
            <a:r>
              <a:rPr lang="zh-CN" altLang="en-US" sz="5000" b="1" dirty="0">
                <a:solidFill>
                  <a:schemeClr val="accent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这是论据选择时容易出现的第三个问题，</a:t>
            </a:r>
            <a:r>
              <a:rPr lang="zh-CN" altLang="en-US" sz="5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论据不典型。</a:t>
            </a:r>
            <a:endParaRPr lang="zh-CN" altLang="en-US" sz="50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9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97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第三组 </a:t>
            </a: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1" name="标题 313345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 anchor="ctr"/>
          <a:p>
            <a:r>
              <a:rPr lang="en-US" altLang="zh-CN" sz="3600" b="1" dirty="0">
                <a:ea typeface="华文新魏" panose="02010800040101010101" pitchFamily="2" charset="-122"/>
              </a:rPr>
              <a:t>    </a:t>
            </a:r>
            <a:r>
              <a:rPr lang="zh-CN" altLang="en-US" sz="3600" b="1" dirty="0">
                <a:ea typeface="华文新魏" panose="02010800040101010101" pitchFamily="2" charset="-122"/>
              </a:rPr>
              <a:t>下面是论证“失败是成功之母”的一段论据，能吸引你吗？为什么？</a:t>
            </a:r>
            <a:endParaRPr lang="zh-CN" altLang="en-US" sz="3600" b="1">
              <a:ea typeface="华文新魏" panose="02010800040101010101" pitchFamily="2" charset="-122"/>
            </a:endParaRPr>
          </a:p>
        </p:txBody>
      </p:sp>
      <p:sp>
        <p:nvSpPr>
          <p:cNvPr id="313347" name="内容占位符 313346"/>
          <p:cNvSpPr>
            <a:spLocks noGrp="1"/>
          </p:cNvSpPr>
          <p:nvPr>
            <p:ph idx="1"/>
          </p:nvPr>
        </p:nvSpPr>
        <p:spPr>
          <a:xfrm>
            <a:off x="0" y="1341438"/>
            <a:ext cx="9144000" cy="3816350"/>
          </a:xfrm>
        </p:spPr>
        <p:txBody>
          <a:bodyPr anchor="t"/>
          <a:p>
            <a:pPr>
              <a:buNone/>
            </a:pPr>
            <a:r>
              <a:rPr lang="en-US" altLang="zh-CN" b="1" dirty="0">
                <a:solidFill>
                  <a:schemeClr val="accent2"/>
                </a:solidFill>
                <a:ea typeface="华文新魏" panose="02010800040101010101" pitchFamily="2" charset="-122"/>
              </a:rPr>
              <a:t>      </a:t>
            </a:r>
            <a:r>
              <a:rPr lang="zh-CN" altLang="en-US" sz="3600" b="1" dirty="0">
                <a:solidFill>
                  <a:schemeClr val="accent2"/>
                </a:solidFill>
                <a:ea typeface="华文新魏" panose="02010800040101010101" pitchFamily="2" charset="-122"/>
              </a:rPr>
              <a:t>满清末年，政府腐败，西方列强入侵中国，中华民族处在水深火热之中。多少仁人志士寻求救国救民的道路，如洪秀全领导农民起义，建立太平天国政权；孙中山推翻封建帝制，建立了中华民国</a:t>
            </a:r>
            <a:r>
              <a:rPr lang="en-US" altLang="zh-CN" sz="3600" b="1" dirty="0">
                <a:solidFill>
                  <a:schemeClr val="accent2"/>
                </a:solidFill>
                <a:latin typeface="华文仿宋" panose="020106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3600" b="1" dirty="0">
                <a:solidFill>
                  <a:schemeClr val="accent2"/>
                </a:solidFill>
                <a:ea typeface="华文新魏" panose="02010800040101010101" pitchFamily="2" charset="-122"/>
              </a:rPr>
              <a:t>但都没有推翻压在中国人民头上的三座大山。是中国共产党领导中国人民进行斗争，在斗争中不断总结失败的教训，终于取得了胜利。</a:t>
            </a:r>
            <a:endParaRPr lang="zh-CN" altLang="en-US" sz="3600" b="1" dirty="0">
              <a:solidFill>
                <a:schemeClr val="accent2"/>
              </a:solidFill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7">
                                            <p:txEl>
                                              <p:charRg st="0" end="1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3347">
                                            <p:txEl>
                                              <p:charRg st="0" end="1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0353" name="图片 342017" descr="JKS11_1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2019" name="文本框 342018"/>
          <p:cNvSpPr txBox="1"/>
          <p:nvPr/>
        </p:nvSpPr>
        <p:spPr>
          <a:xfrm>
            <a:off x="539750" y="2332038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5000" b="1" dirty="0">
                <a:solidFill>
                  <a:srgbClr val="333399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</a:t>
            </a:r>
            <a:r>
              <a:rPr lang="zh-CN" altLang="en-US" sz="5000" b="1" dirty="0">
                <a:solidFill>
                  <a:srgbClr val="333399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论据选择时容易出现的第四个问题：</a:t>
            </a:r>
            <a:r>
              <a:rPr lang="zh-CN" altLang="en-US" sz="5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论据选择不新颖。</a:t>
            </a:r>
            <a:endParaRPr lang="zh-CN" altLang="en-US" sz="50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8305" name="图片 316417" descr="BJ_0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7145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8306" name="矩形 316422"/>
          <p:cNvSpPr/>
          <p:nvPr/>
        </p:nvSpPr>
        <p:spPr>
          <a:xfrm>
            <a:off x="0" y="260350"/>
            <a:ext cx="8796338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  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韩寒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三重门</a:t>
            </a:r>
            <a:r>
              <a:rPr lang="en-US" altLang="zh-CN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》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里有这样的句子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316424" name="矩形 316423"/>
          <p:cNvSpPr/>
          <p:nvPr/>
        </p:nvSpPr>
        <p:spPr>
          <a:xfrm>
            <a:off x="0" y="1341438"/>
            <a:ext cx="9144000" cy="3871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r>
              <a:rPr lang="en-US" altLang="zh-CN" sz="4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4000" b="1" dirty="0">
                <a:latin typeface="Times New Roman" panose="02020603050405020304" pitchFamily="18" charset="0"/>
                <a:ea typeface="华文楷体" panose="02010600040101010101" pitchFamily="2" charset="-122"/>
              </a:rPr>
              <a:t>……</a:t>
            </a:r>
            <a:r>
              <a:rPr lang="zh-CN" altLang="en-US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勤奋学习的是爱因斯坦</a:t>
            </a:r>
            <a:r>
              <a:rPr lang="en-US" altLang="zh-CN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淡泊名利的是居里夫人</a:t>
            </a:r>
            <a:r>
              <a:rPr lang="en-US" altLang="zh-CN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助人为乐的是雷锋</a:t>
            </a:r>
            <a:r>
              <a:rPr lang="en-US" altLang="zh-CN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不畏死亡的是刘胡兰</a:t>
            </a:r>
            <a:r>
              <a:rPr lang="en-US" altLang="zh-CN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身残志坚的是张海迪</a:t>
            </a:r>
            <a:r>
              <a:rPr lang="en-US" altLang="zh-CN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鞠躬尽瘁的是周恩来</a:t>
            </a:r>
            <a:r>
              <a:rPr lang="en-US" altLang="zh-CN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就这么几个死定的例子</a:t>
            </a:r>
            <a:r>
              <a:rPr lang="en-US" altLang="zh-CN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4000" b="1" dirty="0">
                <a:latin typeface="宋体" panose="02010600030101010101" pitchFamily="2" charset="-122"/>
                <a:ea typeface="华文楷体" panose="02010600040101010101" pitchFamily="2" charset="-122"/>
              </a:rPr>
              <a:t>光荣地造就了上海乃至全国这么多考试和比赛里的作文高手。</a:t>
            </a:r>
            <a:endParaRPr lang="zh-CN" altLang="en-US" sz="4000" b="1" dirty="0">
              <a:latin typeface="宋体" panose="0201060003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8308" name="矩形 316424"/>
          <p:cNvSpPr/>
          <p:nvPr/>
        </p:nvSpPr>
        <p:spPr>
          <a:xfrm>
            <a:off x="539750" y="5661025"/>
            <a:ext cx="78422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  <a:buChar char="•"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他在这里讽刺的就是学生作文论据陈旧。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75"/>
                                        <p:tgtEl>
                                          <p:spTgt spid="3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29" name="标题 32460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>
                <a:ea typeface="宋体" panose="02010600030101010101" pitchFamily="2" charset="-122"/>
              </a:rPr>
              <a:t>论据的选择</a:t>
            </a:r>
            <a:endParaRPr lang="zh-CN" altLang="en-US" b="1" dirty="0">
              <a:ea typeface="宋体" panose="02010600030101010101" pitchFamily="2" charset="-122"/>
            </a:endParaRPr>
          </a:p>
        </p:txBody>
      </p:sp>
      <p:sp>
        <p:nvSpPr>
          <p:cNvPr id="324611" name="内容占位符 324610"/>
          <p:cNvSpPr>
            <a:spLocks noGrp="1"/>
          </p:cNvSpPr>
          <p:nvPr>
            <p:ph idx="1"/>
          </p:nvPr>
        </p:nvSpPr>
        <p:spPr>
          <a:xfrm>
            <a:off x="533400" y="1600200"/>
            <a:ext cx="8229600" cy="4525963"/>
          </a:xfrm>
        </p:spPr>
        <p:txBody>
          <a:bodyPr anchor="t"/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     </a:t>
            </a:r>
            <a:r>
              <a:rPr lang="zh-CN" altLang="en-US" b="1" dirty="0">
                <a:solidFill>
                  <a:srgbClr val="0000FF"/>
                </a:solidFill>
                <a:ea typeface="宋体" panose="02010600030101010101" pitchFamily="2" charset="-122"/>
              </a:rPr>
              <a:t>在议论文写作中，选择新鲜的别人尚未</a:t>
            </a:r>
            <a:endParaRPr lang="zh-CN" altLang="en-US" b="1" dirty="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FF"/>
                </a:solidFill>
                <a:ea typeface="宋体" panose="02010600030101010101" pitchFamily="2" charset="-122"/>
              </a:rPr>
              <a:t>用过的论据是金子，别人已用的论据你能变</a:t>
            </a:r>
            <a:endParaRPr lang="zh-CN" altLang="en-US" b="1" dirty="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FF"/>
                </a:solidFill>
                <a:ea typeface="宋体" panose="02010600030101010101" pitchFamily="2" charset="-122"/>
              </a:rPr>
              <a:t>换角度去用是银子，别人经常用的而你又照</a:t>
            </a:r>
            <a:endParaRPr lang="zh-CN" altLang="en-US" b="1" dirty="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FF"/>
                </a:solidFill>
                <a:ea typeface="宋体" panose="02010600030101010101" pitchFamily="2" charset="-122"/>
              </a:rPr>
              <a:t>搬照用的是石子。在论据的运用中，我们要</a:t>
            </a:r>
            <a:endParaRPr lang="zh-CN" altLang="en-US" b="1" dirty="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FF"/>
                </a:solidFill>
                <a:ea typeface="宋体" panose="02010600030101010101" pitchFamily="2" charset="-122"/>
              </a:rPr>
              <a:t>力求用的都是金子是银子，而不是石子。</a:t>
            </a:r>
            <a:endParaRPr lang="zh-CN" altLang="en-US" b="1" dirty="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b="1" dirty="0">
                <a:ea typeface="宋体" panose="02010600030101010101" pitchFamily="2" charset="-122"/>
              </a:rPr>
              <a:t>　</a:t>
            </a:r>
            <a:r>
              <a:rPr lang="zh-CN" altLang="en-US" dirty="0">
                <a:ea typeface="宋体" panose="02010600030101010101" pitchFamily="2" charset="-122"/>
              </a:rPr>
              <a:t> </a:t>
            </a:r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4611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4611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4611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4611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4611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2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4611">
                                            <p:txEl>
                                              <p:charRg st="2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4611">
                                            <p:txEl>
                                              <p:charRg st="2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4611">
                                            <p:txEl>
                                              <p:charRg st="2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4611">
                                            <p:txEl>
                                              <p:charRg st="2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4611">
                                            <p:txEl>
                                              <p:charRg st="23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4611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4611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4611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4611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4611">
                                            <p:txEl>
                                              <p:charRg st="43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63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4611">
                                            <p:txEl>
                                              <p:charRg st="63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4611">
                                            <p:txEl>
                                              <p:charRg st="63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4611">
                                            <p:txEl>
                                              <p:charRg st="63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4611">
                                            <p:txEl>
                                              <p:charRg st="63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4611">
                                            <p:txEl>
                                              <p:charRg st="63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8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4611">
                                            <p:txEl>
                                              <p:charRg st="8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4611">
                                            <p:txEl>
                                              <p:charRg st="8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4611">
                                            <p:txEl>
                                              <p:charRg st="8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4611">
                                            <p:txEl>
                                              <p:charRg st="83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4611">
                                            <p:txEl>
                                              <p:charRg st="83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324611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324611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324611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324611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102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dirty="0">
                <a:solidFill>
                  <a:srgbClr val="FF0000"/>
                </a:solidFill>
              </a:rPr>
              <a:t>总结：选择论据的基本要求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en-US" altLang="zh-CN" sz="3600" b="1" u="sng" dirty="0">
                <a:solidFill>
                  <a:srgbClr val="0000FF"/>
                </a:solidFill>
              </a:rPr>
              <a:t>1</a:t>
            </a:r>
            <a:r>
              <a:rPr lang="zh-CN" altLang="en-US" sz="3600" b="1" u="sng" dirty="0">
                <a:solidFill>
                  <a:srgbClr val="0000FF"/>
                </a:solidFill>
              </a:rPr>
              <a:t>、紧扣论点</a:t>
            </a:r>
            <a:endParaRPr lang="zh-CN" altLang="en-US" sz="3600" b="1" u="sng" dirty="0">
              <a:solidFill>
                <a:srgbClr val="0000FF"/>
              </a:solidFill>
            </a:endParaRPr>
          </a:p>
          <a:p>
            <a:pPr eaLnBrk="1" hangingPunct="1">
              <a:buNone/>
            </a:pPr>
            <a:r>
              <a:rPr lang="en-US" altLang="zh-CN" sz="3600" b="1" u="sng" dirty="0">
                <a:solidFill>
                  <a:srgbClr val="0000FF"/>
                </a:solidFill>
              </a:rPr>
              <a:t>2</a:t>
            </a:r>
            <a:r>
              <a:rPr lang="zh-CN" altLang="en-US" sz="3600" b="1" u="sng" dirty="0">
                <a:solidFill>
                  <a:srgbClr val="0000FF"/>
                </a:solidFill>
              </a:rPr>
              <a:t>、真实</a:t>
            </a:r>
            <a:endParaRPr lang="zh-CN" altLang="en-US" sz="3600" b="1" u="sng" dirty="0">
              <a:solidFill>
                <a:srgbClr val="0000FF"/>
              </a:solidFill>
            </a:endParaRPr>
          </a:p>
          <a:p>
            <a:pPr eaLnBrk="1" hangingPunct="1">
              <a:buNone/>
            </a:pPr>
            <a:r>
              <a:rPr lang="en-US" altLang="zh-CN" sz="3600" b="1" u="sng" dirty="0">
                <a:solidFill>
                  <a:srgbClr val="0000FF"/>
                </a:solidFill>
              </a:rPr>
              <a:t>3</a:t>
            </a:r>
            <a:r>
              <a:rPr lang="zh-CN" altLang="en-US" sz="3600" b="1" u="sng" dirty="0">
                <a:solidFill>
                  <a:srgbClr val="0000FF"/>
                </a:solidFill>
              </a:rPr>
              <a:t>、典型</a:t>
            </a:r>
            <a:endParaRPr lang="zh-CN" altLang="en-US" sz="3600" b="1" u="sng" dirty="0">
              <a:solidFill>
                <a:srgbClr val="0000FF"/>
              </a:solidFill>
            </a:endParaRPr>
          </a:p>
          <a:p>
            <a:pPr eaLnBrk="1" hangingPunct="1">
              <a:buNone/>
            </a:pPr>
            <a:r>
              <a:rPr lang="en-US" altLang="zh-CN" sz="3600" b="1" u="sng" dirty="0">
                <a:solidFill>
                  <a:srgbClr val="0000FF"/>
                </a:solidFill>
              </a:rPr>
              <a:t>4</a:t>
            </a:r>
            <a:r>
              <a:rPr lang="zh-CN" altLang="en-US" sz="3600" b="1" u="sng" dirty="0">
                <a:solidFill>
                  <a:srgbClr val="0000FF"/>
                </a:solidFill>
              </a:rPr>
              <a:t>、新颖</a:t>
            </a:r>
            <a:endParaRPr lang="zh-CN" altLang="en-US" sz="3600" b="1" u="sng" dirty="0">
              <a:solidFill>
                <a:srgbClr val="0000FF"/>
              </a:solidFill>
            </a:endParaRPr>
          </a:p>
          <a:p>
            <a:pPr eaLnBrk="1" hangingPunct="1">
              <a:buNone/>
            </a:pPr>
            <a:endParaRPr lang="zh-CN" altLang="en-US" sz="3600" b="1" u="sng" dirty="0">
              <a:solidFill>
                <a:srgbClr val="0000FF"/>
              </a:solidFill>
            </a:endParaRPr>
          </a:p>
          <a:p>
            <a:pPr eaLnBrk="1" hangingPunct="1"/>
            <a:endParaRPr lang="en-US" altLang="zh-CN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三．学习使用论据 </a:t>
            </a: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 </a:t>
            </a: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第一组</a:t>
            </a: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矩形 13313"/>
          <p:cNvSpPr/>
          <p:nvPr/>
        </p:nvSpPr>
        <p:spPr>
          <a:xfrm>
            <a:off x="0" y="0"/>
            <a:ext cx="9144000" cy="4960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chemeClr val="folHlink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chemeClr val="folHlink"/>
                </a:solidFill>
                <a:latin typeface="宋体" panose="02010600030101010101" pitchFamily="2" charset="-122"/>
              </a:rPr>
              <a:t>、论点：要认真学好语文</a:t>
            </a:r>
            <a:endParaRPr lang="zh-CN" altLang="en-US" sz="3200" b="1" dirty="0">
              <a:solidFill>
                <a:schemeClr val="folHlink"/>
              </a:solidFill>
              <a:latin typeface="宋体" panose="02010600030101010101" pitchFamily="2" charset="-122"/>
            </a:endParaRPr>
          </a:p>
          <a:p>
            <a:pPr algn="just" eaLnBrk="0" hangingPunct="0"/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</a:rPr>
              <a:t>事例的叙述</a:t>
            </a:r>
            <a:r>
              <a:rPr lang="zh-CN" altLang="en-US" sz="2400" dirty="0">
                <a:solidFill>
                  <a:schemeClr val="hlink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由于生活所迫，英国著名科学家法拉第十四岁便进了小书店当学徒，接触到一些科学读物，由此激发了他对科学的兴趣，开始热爱科学并决心献身于科学事业。由于刻苦，他第一个发现电磁感应和光电感应，为科学作出了贡献。遗憾的是这个对近现代物理学的研究与应用具有伟大意义的发现，就因为法拉第语文水平低，写出的学术论文晦涩难懂，又缺少数学的证明，人们看不明白，在当时一直未引起大的反响。直到麦克斯韦用通俗流畅的语言和数学方法阐明后，这两项伟大的发现，才被世界所公认。后来，法拉第要把自己的研究成果写成</a:t>
            </a:r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电学的实际研究</a:t>
            </a:r>
            <a:r>
              <a:rPr lang="en-US" altLang="zh-CN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</a:rPr>
              <a:t>等理论性书籍，总感到诸多不便。为此，他深深感到，科学缺少语文知识是不行的。他很后悔自己没有多读一点书，特别是没有学好语文。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l" eaLnBrk="0" hangingPunct="0"/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矩形 13314"/>
          <p:cNvSpPr/>
          <p:nvPr/>
        </p:nvSpPr>
        <p:spPr>
          <a:xfrm>
            <a:off x="0" y="4876800"/>
            <a:ext cx="91440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  <a:ea typeface="楷体_GB2312" pitchFamily="49" charset="-122"/>
              </a:rPr>
              <a:t>确切的叙述：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ea typeface="楷体_GB2312" pitchFamily="49" charset="-122"/>
              </a:rPr>
              <a:t>英国著名科学家法拉第，因为语文水平低，写出的学术论文晦涩难懂，人们看不明白而在当时一直未引起大的反响。直到麦克斯韦用通俗流畅的语言和数学方法阐明后，这两项伟大的发现，才被世界所公认。为此，他很后悔自己没有学好语文。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ea typeface="楷体_GB2312" pitchFamily="49" charset="-122"/>
            </a:endParaRPr>
          </a:p>
          <a:p>
            <a:pPr algn="l" eaLnBrk="0" hangingPunct="0"/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13" end="3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4">
                                            <p:txEl>
                                              <p:charRg st="13" end="3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>
                                            <p:txEl>
                                              <p:charRg st="13" end="3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315">
                                            <p:txEl>
                                              <p:charRg st="0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dvAuto="1000" build="p"/>
      <p:bldP spid="1331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3400" y="228600"/>
            <a:ext cx="8153400" cy="58975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如果我们用下面的例子来论证</a:t>
            </a:r>
            <a:r>
              <a:rPr kumimoji="0" lang="en-US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</a:t>
            </a:r>
            <a:r>
              <a:rPr kumimoji="0" lang="zh-CN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失败是成功之母</a:t>
            </a:r>
            <a:r>
              <a:rPr kumimoji="0" lang="en-US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</a:t>
            </a:r>
            <a:r>
              <a:rPr kumimoji="0" lang="zh-CN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该怎样对材料进行取舍呢？　　</a:t>
            </a:r>
            <a:r>
              <a:rPr kumimoji="0" lang="en-US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zh-CN" sz="251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r>
              <a:rPr kumimoji="0" lang="zh-CN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①化学家诺贝尔为减轻工地上挖土工人的繁重劳动，决心发明炸药。　　 </a:t>
            </a:r>
            <a:endParaRPr kumimoji="0" lang="zh-CN" altLang="zh-CN" sz="251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r>
              <a:rPr kumimoji="0" lang="zh-CN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②四年里，诺贝尔废寝忘食，一丝不苟做了数百次实验，换来的却只是数百次失败，但是，他毫不气馁。因为他心中始终有一个坚定信念。一定要发明“炸药”，减轻工人们繁重的负担。　　 </a:t>
            </a:r>
            <a:endParaRPr kumimoji="0" lang="zh-CN" altLang="zh-CN" sz="251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r>
              <a:rPr kumimoji="0" lang="zh-CN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③最后一次实验时，他聚精会神地盯着延燃的导火线，一声巨响，“炸药”爆炸产和了极大的威力，在旁边一不禁惊叫：“诺贝尔完了！”　　 </a:t>
            </a:r>
            <a:endParaRPr kumimoji="0" lang="zh-CN" altLang="zh-CN" sz="251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r>
              <a:rPr kumimoji="0" lang="zh-CN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④然而，正当人们为失去一位伟大的化学家而悲痛的时候，诺贝尔神奇般的从浓烟中跳出来，他面孔乌黑，身上带着血，兴奋地狂呼：“成功了”。　　 </a:t>
            </a:r>
            <a:endParaRPr kumimoji="0" lang="zh-CN" altLang="zh-CN" sz="251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en-US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  <a:r>
              <a:rPr kumimoji="0" lang="zh-CN" altLang="zh-CN" sz="251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⑤就这样，诺贝尔发明了炸药，从那时起，大大减轻了挖土工人的劳动强度。　　 </a:t>
            </a:r>
            <a:endParaRPr kumimoji="0" lang="zh-CN" altLang="zh-CN" sz="251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zh-CN" sz="252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明确：这段材料比较长，照抄显然不行，我们来分析一下，它由这么几个要点构成：诺贝尔发明炸药的目的①、努力的经过②、最后一次试验的场面③④、炸药的作用⑤，我们再来看一下论点，它具有三个要素：①经历了失败，②经过不懈努力，善于从失败中吸取经验教训，③最终取得了成功。材料与之相关的只有②（经历了八百次失败）和⑤（最终发明了炸药）。那么①③④叙述时就可略去。</a:t>
            </a:r>
            <a:endParaRPr kumimoji="0" lang="en-US" altLang="zh-CN" sz="252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zh-CN" sz="252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所以。我们不妨这样叙述：　　</a:t>
            </a:r>
            <a:r>
              <a:rPr kumimoji="0" lang="en-US" altLang="zh-CN" sz="252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zh-CN" altLang="zh-CN" sz="252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zh-CN" sz="28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化学家诺贝尔为了发明炸药，四年里废寝忘食，一丝不苟地做了数百次实验，换来的却只是数百次失败。但他毫不气馁，不断地更换原料，改进方法，在他的不懈努力下终于发明了威力巨大的炸药。</a:t>
            </a:r>
            <a:endParaRPr kumimoji="0" lang="zh-CN" altLang="en-US" sz="2800" b="1" i="0" u="sng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2800" b="1" i="0" u="sng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  </a:t>
            </a: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第二组</a:t>
            </a:r>
            <a:endParaRPr lang="zh-CN" altLang="en-US" sz="66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49" name="文本占位符 331777"/>
          <p:cNvSpPr>
            <a:spLocks noGrp="1"/>
          </p:cNvSpPr>
          <p:nvPr>
            <p:ph idx="1"/>
          </p:nvPr>
        </p:nvSpPr>
        <p:spPr>
          <a:xfrm>
            <a:off x="123825" y="27940"/>
            <a:ext cx="8229600" cy="6126163"/>
          </a:xfrm>
        </p:spPr>
        <p:txBody>
          <a:bodyPr anchor="t"/>
          <a:p>
            <a:pPr>
              <a:lnSpc>
                <a:spcPct val="90000"/>
              </a:lnSpc>
              <a:buNone/>
            </a:pPr>
            <a:endParaRPr lang="en-US" altLang="zh-CN" sz="2500" b="1" dirty="0"/>
          </a:p>
          <a:p>
            <a:pPr>
              <a:lnSpc>
                <a:spcPct val="90000"/>
              </a:lnSpc>
              <a:buNone/>
            </a:pPr>
            <a:r>
              <a:rPr lang="en-US" altLang="zh-CN" sz="2800" dirty="0"/>
              <a:t>       </a:t>
            </a:r>
            <a:r>
              <a:rPr lang="zh-CN" altLang="en-US" b="1" dirty="0">
                <a:ea typeface="宋体" panose="02010600030101010101" pitchFamily="2" charset="-122"/>
              </a:rPr>
              <a:t>学贵有恒。居里夫人在法国读书时每天早晨总是第一个来到教室；每天晚上几乎都在图书馆度过。图书馆到十点就关门，她便回到自己的小屋子里，在煤油灯下读书，常到深夜两点钟。</a:t>
            </a:r>
            <a:endParaRPr lang="zh-CN" altLang="en-US" b="1" dirty="0">
              <a:ea typeface="宋体" panose="02010600030101010101" pitchFamily="2" charset="-122"/>
            </a:endParaRPr>
          </a:p>
        </p:txBody>
      </p:sp>
      <p:sp>
        <p:nvSpPr>
          <p:cNvPr id="104450" name="矩形 331780"/>
          <p:cNvSpPr/>
          <p:nvPr/>
        </p:nvSpPr>
        <p:spPr>
          <a:xfrm>
            <a:off x="461010" y="3307080"/>
            <a:ext cx="8759190" cy="28473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r>
              <a:rPr lang="zh-CN" altLang="en-US" sz="3200" b="1" dirty="0">
                <a:solidFill>
                  <a:srgbClr val="3333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学贵有恒</a:t>
            </a:r>
            <a:r>
              <a:rPr lang="zh-CN" altLang="en-US" sz="3200" b="1" dirty="0">
                <a:solidFill>
                  <a:schemeClr val="hlink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。</a:t>
            </a:r>
            <a:r>
              <a:rPr lang="zh-CN" altLang="en-US" sz="3200" b="1" dirty="0">
                <a:solidFill>
                  <a:schemeClr val="tx1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在学习上要有持之以恒的精神，只有这样才能取得成绩。事实正是如此：居里夫人在法国读书时每天早晨总是第一个来到教室；每天晚上几乎都在图书馆度过。图书馆到十点就关门，她便回到自己的小屋子里，在煤油灯下读书，常到深夜两点钟。正是因为居里夫人有持之以恒的精神，她才能在学业上取得成就。</a:t>
            </a:r>
            <a:endParaRPr lang="zh-CN" altLang="en-US" sz="3200" b="1" dirty="0">
              <a:solidFill>
                <a:schemeClr val="tx1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49" grpId="1" build="p"/>
      <p:bldP spid="10445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49" name="文本占位符 331777"/>
          <p:cNvSpPr>
            <a:spLocks noGrp="1"/>
          </p:cNvSpPr>
          <p:nvPr>
            <p:ph idx="1"/>
          </p:nvPr>
        </p:nvSpPr>
        <p:spPr>
          <a:xfrm>
            <a:off x="123825" y="27940"/>
            <a:ext cx="8229600" cy="6126163"/>
          </a:xfrm>
        </p:spPr>
        <p:txBody>
          <a:bodyPr anchor="t"/>
          <a:p>
            <a:pPr>
              <a:lnSpc>
                <a:spcPct val="90000"/>
              </a:lnSpc>
              <a:buNone/>
            </a:pPr>
            <a:endParaRPr lang="en-US" altLang="zh-CN" sz="2500" b="1" dirty="0"/>
          </a:p>
          <a:p>
            <a:pPr>
              <a:lnSpc>
                <a:spcPct val="90000"/>
              </a:lnSpc>
              <a:buNone/>
            </a:pPr>
            <a:r>
              <a:rPr lang="en-US" altLang="zh-CN" sz="2800" dirty="0"/>
              <a:t>       </a:t>
            </a:r>
            <a:r>
              <a:rPr lang="en-US" altLang="zh-CN" b="1" dirty="0">
                <a:sym typeface="+mn-ea"/>
              </a:rPr>
              <a:t>失败是成功之母。发明家爱迪生一生有1628项发明，经过多少次失败且不去说，他在发明电灯的实验中为寻找一种合适的灯丝，就试用了1600多种材料。试想，假使爱迪生没有顽强的毅力，遇到困难就却步，那么电灯的出现还不知要推迟多少年？</a:t>
            </a:r>
            <a:endParaRPr lang="zh-CN" altLang="en-US" b="1" dirty="0">
              <a:ea typeface="宋体" panose="02010600030101010101" pitchFamily="2" charset="-122"/>
            </a:endParaRPr>
          </a:p>
        </p:txBody>
      </p:sp>
      <p:sp>
        <p:nvSpPr>
          <p:cNvPr id="104450" name="矩形 331780"/>
          <p:cNvSpPr/>
          <p:nvPr/>
        </p:nvSpPr>
        <p:spPr>
          <a:xfrm>
            <a:off x="461010" y="3307080"/>
            <a:ext cx="8759190" cy="25514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r>
              <a:rPr lang="en-US" altLang="zh-CN" sz="3200" b="1" dirty="0">
                <a:sym typeface="+mn-ea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失败是成功之母</a:t>
            </a:r>
            <a:r>
              <a:rPr lang="en-US" altLang="zh-CN" sz="3200" b="1" dirty="0">
                <a:sym typeface="+mn-ea"/>
              </a:rPr>
              <a:t>。发明家爱迪生一生有1628项发明，经过多少次失败且不去说，他在发明电灯的实验中为寻找一种合适的灯丝，就试用了1600多种材料。试想，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假使爱迪生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在失败面前退缩了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，那么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他不可能成功地发明电灯。</a:t>
            </a:r>
            <a:endParaRPr lang="zh-CN" altLang="en-US" sz="3200" b="1" dirty="0">
              <a:solidFill>
                <a:srgbClr val="FF0000"/>
              </a:solidFill>
              <a:sym typeface="+mn-ea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endParaRPr lang="zh-CN" altLang="en-US" sz="3200" b="1" dirty="0">
              <a:solidFill>
                <a:srgbClr val="FF0000"/>
              </a:solidFill>
              <a:latin typeface="Arial Black" panose="020B0A040201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4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4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49" grpId="1" build="p"/>
      <p:bldP spid="10445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1" name="标题 17817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>
                <a:ea typeface="宋体" panose="02010600030101010101" pitchFamily="2" charset="-122"/>
              </a:rPr>
              <a:t>使用论据的基本要求</a:t>
            </a:r>
            <a:endParaRPr lang="zh-CN" altLang="en-US" b="1" dirty="0">
              <a:ea typeface="宋体" panose="02010600030101010101" pitchFamily="2" charset="-122"/>
            </a:endParaRPr>
          </a:p>
        </p:txBody>
      </p:sp>
      <p:sp>
        <p:nvSpPr>
          <p:cNvPr id="178179" name="内容占位符 178178"/>
          <p:cNvSpPr>
            <a:spLocks noGrp="1"/>
          </p:cNvSpPr>
          <p:nvPr>
            <p:ph idx="1"/>
          </p:nvPr>
        </p:nvSpPr>
        <p:spPr>
          <a:xfrm>
            <a:off x="685800" y="1600200"/>
            <a:ext cx="8001000" cy="4525963"/>
          </a:xfrm>
        </p:spPr>
        <p:txBody>
          <a:bodyPr anchor="t"/>
          <a:p>
            <a:pPr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、论据的叙述要简明扼要、详略得宜；</a:t>
            </a:r>
            <a:endParaRPr lang="zh-CN" altLang="en-US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2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、要学会分析材料，使之与观点结合得更紧密。</a:t>
            </a:r>
            <a:endParaRPr lang="zh-CN" altLang="en-US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817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817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817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817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8179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8179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8179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8179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78179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7042" name="Text Box 3"/>
          <p:cNvSpPr txBox="1"/>
          <p:nvPr/>
        </p:nvSpPr>
        <p:spPr>
          <a:xfrm>
            <a:off x="1042988" y="260350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zh-CN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87043" name="TextBox 4"/>
          <p:cNvSpPr txBox="1"/>
          <p:nvPr/>
        </p:nvSpPr>
        <p:spPr>
          <a:xfrm>
            <a:off x="1357313" y="642938"/>
            <a:ext cx="7000875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pic>
        <p:nvPicPr>
          <p:cNvPr id="87044" name="图片 8" descr="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5625"/>
            <a:ext cx="2133600" cy="2019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5" name="图片 11" descr="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4572000"/>
            <a:ext cx="2133600" cy="180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6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7047" name="Picture 8" descr="D:\My Documents\My Pictures\706fa444d21b674b500ffe2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8324850" y="4000500"/>
            <a:ext cx="819150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8" name="文本框 245767"/>
          <p:cNvSpPr txBox="1"/>
          <p:nvPr/>
        </p:nvSpPr>
        <p:spPr>
          <a:xfrm>
            <a:off x="611188" y="1268413"/>
            <a:ext cx="8064500" cy="1106805"/>
          </a:xfrm>
          <a:prstGeom prst="rect">
            <a:avLst/>
          </a:prstGeom>
          <a:noFill/>
          <a:ln w="9525" cap="flat" cmpd="sng">
            <a:solidFill>
              <a:srgbClr val="99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66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三．</a:t>
            </a:r>
            <a:r>
              <a:rPr lang="zh-CN" altLang="en-US" sz="3200" b="1" dirty="0">
                <a:latin typeface="Times New Roman" panose="02020603050405020304" pitchFamily="18" charset="0"/>
                <a:ea typeface="华文新魏" panose="02010800040101010101" pitchFamily="2" charset="-122"/>
              </a:rPr>
              <a:t>学习两种基本的论据分析方法 </a:t>
            </a:r>
            <a:endParaRPr lang="zh-CN" altLang="en-US" sz="3200" b="1" dirty="0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5768">
                                            <p:txEl>
                                              <p:charRg st="1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179388" y="0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</a:rPr>
              <a:t>一、品读下面的段落，划分结构层次，总结主体段的组成部分</a:t>
            </a:r>
            <a:r>
              <a:rPr lang="zh-CN" altLang="en-US" sz="3600" dirty="0">
                <a:latin typeface="宋体" panose="02010600030101010101" pitchFamily="2" charset="-122"/>
              </a:rPr>
              <a:t> 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79388" y="1268413"/>
            <a:ext cx="8785225" cy="5015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找准自己的位置，找到适合自己依附的枝头，生命才能达到极致。世界首富比尔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•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盖茨，本是哈佛大学的一名学生。然而当他感觉到大学所教的内容并不适合自己时，便毅然离开学校，从事自己喜爱的电脑设计工作。盖茨在自己乐土上创建了世界著名的微软公司，引领世界电脑行业的发展，并积累了世界上无人能比的巨额财富。盖茨正是因为找准了自己的位置，找到适合自己发展的行业，才成就如此辉煌的人生。 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endParaRPr lang="zh-CN" altLang="en-US" sz="32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绕树三匝，何枝可依？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179388" y="0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</a:rPr>
              <a:t>一、品读下面的段落，划分结构层次，总结主体段的组成部分</a:t>
            </a:r>
            <a:r>
              <a:rPr lang="zh-CN" altLang="en-US" sz="3600" dirty="0">
                <a:latin typeface="宋体" panose="02010600030101010101" pitchFamily="2" charset="-122"/>
              </a:rPr>
              <a:t> 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79388" y="1268413"/>
            <a:ext cx="8785225" cy="5453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  ①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找准自己的位置，找到适合自己依附的枝头，生命才能达到极致。</a:t>
            </a:r>
            <a:r>
              <a:rPr lang="en-US" altLang="zh-CN" sz="3200" b="1">
                <a:solidFill>
                  <a:srgbClr val="CC0000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//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世界首富比尔</a:t>
            </a:r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•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盖茨，本是哈佛大学的一名学生。③然而当他感觉到大学所教的内容并不适合自己时，便毅然离开学校，从事自己喜爱的电脑设计工作。④盖茨在自己乐土上创建了世界著名的微软公司，引领世界电脑行业的发展，并积累了世界上无人能比的巨额财富。</a:t>
            </a:r>
            <a:r>
              <a:rPr lang="en-US" altLang="zh-CN" sz="3200" b="1">
                <a:solidFill>
                  <a:srgbClr val="CC0000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//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⑤</a:t>
            </a:r>
            <a:r>
              <a:rPr lang="zh-CN" altLang="en-US" sz="3200" b="1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盖茨正是因为找准了自己的位置，找到适合自己发展的行业，才成就如此辉煌的人生。      </a:t>
            </a:r>
            <a:endParaRPr lang="zh-CN" altLang="en-US" sz="3200" b="1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绕树三匝，何枝可依？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179388" y="0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</a:rPr>
              <a:t>一、品读下面的段落，划分结构层次，总结主体段的组成部分</a:t>
            </a:r>
            <a:r>
              <a:rPr lang="zh-CN" altLang="en-US" sz="3600" dirty="0">
                <a:latin typeface="宋体" panose="02010600030101010101" pitchFamily="2" charset="-122"/>
              </a:rPr>
              <a:t> 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79388" y="1268413"/>
            <a:ext cx="8785225" cy="47694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靠奋斗冲破“埋没”的压力。古今中外，许多取得了重大成就的人，很多都遭受过“埋没”的命运。爱因斯坦就曾被埋没在一个专利局中，充当小职员的平凡角色。但他没有灰心，抓紧一切机会进行研究，终于开创了物理学的新天地。华罗庚曾“埋没”在小店铺里，但他没有消沉，每天在做好营业工作后，抓紧一分一秒的时间，昼夜不停，寒暑不辨，刻苦自学，潜心钻研数学，终成著名的数学家。为什么他们没有因“埋没”而“窒息”，并且能有建树？因为他们不甘心忍受被“埋没”的命运；不管在怎样不利的情况下，他们始终没有丧失向上的勇气和力量；他们坚信：不失千里之志的千里马，终有奋蹄腾飞的日子。因此，他们在“埋没”的情况下，不是怨天尤人，而是努力拼搏奋斗，终于冲破“埋没”，脱颖而出。 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179388" y="0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zh-CN" altLang="en-US" sz="3600" b="1" dirty="0">
                <a:latin typeface="宋体" panose="02010600030101010101" pitchFamily="2" charset="-122"/>
              </a:rPr>
              <a:t>二、品读下面的段落，划分结构层次，总结主体段的组成部分</a:t>
            </a:r>
            <a:r>
              <a:rPr lang="zh-CN" altLang="en-US" sz="3600" dirty="0">
                <a:latin typeface="宋体" panose="02010600030101010101" pitchFamily="2" charset="-122"/>
              </a:rPr>
              <a:t> 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79388" y="1268413"/>
            <a:ext cx="8785225" cy="47694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400" b="1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靠奋斗冲破“埋没”的压力。</a:t>
            </a:r>
            <a:r>
              <a:rPr lang="en-US" altLang="zh-CN" sz="2400" b="1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//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古今中外，许多取得了重大成就的人，很多都遭受过“埋没”的命运。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爱因斯坦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就曾被埋没在一个专利局中，充当小职员的平凡角色。但他没有灰心，抓紧一切机会进行研究，终于开创了物理学的新天地。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华罗庚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曾“埋没”在小店铺里，但他没有消沉，每天在做好营业工作后，抓紧一分一秒的时间，昼夜不停，寒暑不辨，刻苦自学，潜心钻研数学，终成著名的数学家。</a:t>
            </a:r>
            <a:r>
              <a:rPr lang="zh-CN" altLang="en-US" sz="2400" b="1" u="sng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什么他们没有因“埋没”而“窒息”，并且能有建树？因为他们不甘心忍受被“埋没”的命运；不管在怎样不利的情况下，他们始终没有丧失向上的勇气和力量；他们坚信：不失千里之志的千里马，终有奋蹄腾飞的日子</a:t>
            </a:r>
            <a:r>
              <a:rPr lang="zh-CN" altLang="en-US" sz="2400" b="1" u="sng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因此，他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们在“埋没”的情况下，不是怨天尤人，而是努力拼搏奋斗，终于冲破“埋没”，脱颖而出。 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因果分析法（探因分析法）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分</a:t>
            </a:r>
            <a:endParaRPr lang="zh-CN" altLang="en-US"/>
          </a:p>
        </p:txBody>
      </p:sp>
    </p:spTree>
  </p:cSld>
  <p:clrMapOvr>
    <a:masterClrMapping/>
  </p:clrMapOvr>
  <p:transition spd="med">
    <p:pull dir="ld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179388" y="0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</a:rPr>
              <a:t>1.</a:t>
            </a:r>
            <a:r>
              <a:rPr lang="zh-CN" altLang="en-US" sz="3600" b="1" dirty="0">
                <a:latin typeface="宋体" panose="02010600030101010101" pitchFamily="2" charset="-122"/>
              </a:rPr>
              <a:t>品读下面的段落，划分结构层次，总结主体段的组成部分</a:t>
            </a:r>
            <a:r>
              <a:rPr lang="zh-CN" altLang="en-US" sz="3600" dirty="0">
                <a:latin typeface="宋体" panose="02010600030101010101" pitchFamily="2" charset="-122"/>
              </a:rPr>
              <a:t> 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79388" y="1268413"/>
            <a:ext cx="8785225" cy="44615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sz="2800" b="1">
                <a:latin typeface="黑体" panose="02010609060101010101" pitchFamily="49" charset="-122"/>
                <a:ea typeface="黑体" panose="02010609060101010101" pitchFamily="49" charset="-122"/>
              </a:rPr>
              <a:t>贝多芬28岁那年得了耳病，到57岁逝世，中间20多年的岁月，都是在与可怕的聋疾苦战。但是贝多芬没有向命运屈服，他凭着顽强的意志与病魔做斗争，终于在逝世前几年写成了一生中最著名最富有战斗力的作品《第九交响曲》。</a:t>
            </a:r>
            <a:endParaRPr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sz="2800" b="1">
                <a:latin typeface="黑体" panose="02010609060101010101" pitchFamily="49" charset="-122"/>
                <a:ea typeface="黑体" panose="02010609060101010101" pitchFamily="49" charset="-122"/>
              </a:rPr>
              <a:t>   试问，是什么使贝多芬走向了成功？是顽强的意志，不屈的奋斗精神。如果贝多芬在厄境中缺少了顽强的意志，还会成为世界上最伟大的音乐家吗？显然，答案是否定的。只有有了顽强的意志，才可能征服世界上的任何一座高峰。</a:t>
            </a:r>
            <a:endParaRPr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179388" y="0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</a:rPr>
              <a:t>1.</a:t>
            </a:r>
            <a:r>
              <a:rPr lang="zh-CN" altLang="en-US" sz="3600" b="1" dirty="0">
                <a:latin typeface="宋体" panose="02010600030101010101" pitchFamily="2" charset="-122"/>
              </a:rPr>
              <a:t>品读下面的段落，划分结构层次，总结主体段的组成部分</a:t>
            </a:r>
            <a:r>
              <a:rPr lang="zh-CN" altLang="en-US" sz="3600" dirty="0">
                <a:latin typeface="宋体" panose="02010600030101010101" pitchFamily="2" charset="-122"/>
              </a:rPr>
              <a:t> 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79388" y="1268413"/>
            <a:ext cx="8785225" cy="44615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sz="2800" b="1">
                <a:latin typeface="黑体" panose="02010609060101010101" pitchFamily="49" charset="-122"/>
                <a:ea typeface="黑体" panose="02010609060101010101" pitchFamily="49" charset="-122"/>
              </a:rPr>
              <a:t>贝多芬28岁那年得了耳病，到57岁逝世，中间20多年的岁月，都是在与可怕的聋疾苦战。但是贝多芬没有向命运屈服，他凭着顽强的意志与病魔做斗争，终于在逝世前几年写成了一生中最著名最富有战斗力的作品《第九交响曲》。</a:t>
            </a:r>
            <a:endParaRPr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sz="2800" b="1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sz="2800" b="1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试问，是什么使贝多芬走向了成功？是顽强的意志，不屈的奋斗精神。如果贝多芬在厄境中缺少了顽强的意志，还会成为世界上最伟大的音乐家吗？显然，答案是否定的。</a:t>
            </a:r>
            <a:r>
              <a:rPr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只有有了顽强的意志，才可能征服世界上的任何一座高峰。</a:t>
            </a:r>
            <a:endParaRPr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179388" y="0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</a:rPr>
              <a:t>2.</a:t>
            </a:r>
            <a:r>
              <a:rPr lang="zh-CN" altLang="en-US" sz="3600" b="1" dirty="0">
                <a:latin typeface="宋体" panose="02010600030101010101" pitchFamily="2" charset="-122"/>
              </a:rPr>
              <a:t>品读下面的段落，划分结构层次，总结主体段的组成部分</a:t>
            </a:r>
            <a:r>
              <a:rPr lang="zh-CN" altLang="en-US" sz="3600" dirty="0">
                <a:latin typeface="宋体" panose="02010600030101010101" pitchFamily="2" charset="-122"/>
              </a:rPr>
              <a:t> 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79388" y="1268413"/>
            <a:ext cx="8785225" cy="44615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sz="2800" b="1">
                <a:latin typeface="黑体" panose="02010609060101010101" pitchFamily="49" charset="-122"/>
                <a:ea typeface="黑体" panose="02010609060101010101" pitchFamily="49" charset="-122"/>
              </a:rPr>
              <a:t>坚持的意志使人走向成功。王羲之九岁就开始练字，立志要做书法家，无论酷暑严寒，还是刮风下雨，从不间断。他在绍兴兰亭的一个水池边练字，池水都被他洗笔砚染黑了，那俊秀飘逸的字体，千百年来被人们奉为瑰宝，古人诗赞云：“古砚池中起墨波，右军书法妙如何?”假如王羲之根本没想过要当什么书法家，只是平庸过日子，那他绝不可能有这么坚强的意志去练字。那么，王羲之其人也不为我们后人所知，正因为他从小就立下高远的志向，才会有坚强的意志去苦练书法，才会成就一代书法家。 </a:t>
            </a:r>
            <a:endParaRPr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文本框 11266"/>
          <p:cNvSpPr txBox="1"/>
          <p:nvPr/>
        </p:nvSpPr>
        <p:spPr>
          <a:xfrm>
            <a:off x="179388" y="0"/>
            <a:ext cx="87137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</a:rPr>
              <a:t>2.</a:t>
            </a:r>
            <a:r>
              <a:rPr lang="zh-CN" altLang="en-US" sz="3600" b="1" dirty="0">
                <a:latin typeface="宋体" panose="02010600030101010101" pitchFamily="2" charset="-122"/>
              </a:rPr>
              <a:t>品读下面的段落，划分结构层次，总结主体段的组成部分</a:t>
            </a:r>
            <a:r>
              <a:rPr lang="zh-CN" altLang="en-US" sz="3600" dirty="0">
                <a:latin typeface="宋体" panose="02010600030101010101" pitchFamily="2" charset="-122"/>
              </a:rPr>
              <a:t> </a:t>
            </a:r>
            <a:endParaRPr lang="zh-CN" altLang="en-US" sz="3600" dirty="0">
              <a:latin typeface="宋体" panose="02010600030101010101" pitchFamily="2" charset="-122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179388" y="1268413"/>
            <a:ext cx="8785225" cy="44615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坚持的意志使人走向成功</a:t>
            </a:r>
            <a:r>
              <a:rPr sz="2800" b="1">
                <a:latin typeface="黑体" panose="02010609060101010101" pitchFamily="49" charset="-122"/>
                <a:ea typeface="黑体" panose="02010609060101010101" pitchFamily="49" charset="-122"/>
              </a:rPr>
              <a:t>。王羲之九岁就开始练字，立志要做书法家，无论酷暑严寒，还是刮风下雨，从不间断。他在绍兴兰亭的一个水池边练字，池水都被他洗笔砚染黑了，那俊秀飘逸的字体，千百年来被人们奉为瑰宝，古人诗赞云：“古砚池中起墨波，右军书法妙如何?”</a:t>
            </a:r>
            <a:r>
              <a:rPr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假如王羲之根本没想过要当什么书法家，只是平庸过日子，那他绝不可能有这么坚强的意志去练字。那么，王羲之其人也不为我们后人所知，</a:t>
            </a:r>
            <a:r>
              <a:rPr sz="2800" b="1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正因为他从小就立下高远的志向，才会有坚强的意志去苦练书法，才会成就一代书法家。 </a:t>
            </a:r>
            <a:endParaRPr sz="2800" b="1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假设分析法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  <p:transition spd="med">
    <p:pull dir="ld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片段写作讲评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                 </a:t>
            </a:r>
            <a:r>
              <a:rPr lang="en-US" altLang="zh-CN">
                <a:solidFill>
                  <a:srgbClr val="FF0000"/>
                </a:solidFill>
              </a:rPr>
              <a:t> </a:t>
            </a:r>
            <a:r>
              <a:rPr lang="zh-CN" altLang="en-US" b="1">
                <a:solidFill>
                  <a:schemeClr val="accent2"/>
                </a:solidFill>
              </a:rPr>
              <a:t>扣住论点来论述和论证</a:t>
            </a:r>
            <a:endParaRPr lang="zh-CN" altLang="en-US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med">
    <p:pull dir="ld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总体情况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>
                <a:solidFill>
                  <a:schemeClr val="accent2"/>
                </a:solidFill>
              </a:rPr>
              <a:t>大多数学生都能够按照上一节的基本思路来写作，选取的论据也较合理，会用因果分析法或假设分析法来进行论证，所以，很多学生能拿到</a:t>
            </a:r>
            <a:r>
              <a:rPr lang="en-US" altLang="zh-CN">
                <a:solidFill>
                  <a:schemeClr val="accent2"/>
                </a:solidFill>
              </a:rPr>
              <a:t>A</a:t>
            </a:r>
            <a:r>
              <a:rPr lang="zh-CN" altLang="en-US">
                <a:solidFill>
                  <a:schemeClr val="accent2"/>
                </a:solidFill>
              </a:rPr>
              <a:t>以上</a:t>
            </a:r>
            <a:r>
              <a:rPr lang="zh-CN" altLang="en-US">
                <a:solidFill>
                  <a:srgbClr val="FF0000"/>
                </a:solidFill>
              </a:rPr>
              <a:t>，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pull dir="ld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总体情况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half" idx="1"/>
          </p:nvPr>
        </p:nvSpPr>
        <p:spPr>
          <a:xfrm>
            <a:off x="316865" y="1981200"/>
            <a:ext cx="3808476" cy="4114800"/>
          </a:xfrm>
        </p:spPr>
        <p:txBody>
          <a:bodyPr/>
          <a:p>
            <a:r>
              <a:rPr lang="en-US" altLang="zh-CN" sz="2400" b="1">
                <a:solidFill>
                  <a:srgbClr val="3333FF"/>
                </a:solidFill>
                <a:sym typeface="+mn-ea"/>
              </a:rPr>
              <a:t>1.</a:t>
            </a:r>
            <a:r>
              <a:rPr lang="zh-CN" altLang="en-US" sz="2400" b="1">
                <a:solidFill>
                  <a:srgbClr val="3333FF"/>
                </a:solidFill>
                <a:sym typeface="+mn-ea"/>
              </a:rPr>
              <a:t>写作思路很乱，缺乏条理</a:t>
            </a:r>
            <a:endParaRPr lang="zh-CN" altLang="en-US" sz="2400" b="1">
              <a:solidFill>
                <a:srgbClr val="3333FF"/>
              </a:solidFill>
              <a:sym typeface="+mn-ea"/>
            </a:endParaRPr>
          </a:p>
          <a:p>
            <a:r>
              <a:rPr lang="en-US" altLang="zh-CN" sz="2400" b="1">
                <a:solidFill>
                  <a:srgbClr val="3333FF"/>
                </a:solidFill>
                <a:sym typeface="+mn-ea"/>
              </a:rPr>
              <a:t>2.</a:t>
            </a:r>
            <a:r>
              <a:rPr lang="zh-CN" altLang="en-US" sz="2400" b="1">
                <a:solidFill>
                  <a:srgbClr val="3333FF"/>
                </a:solidFill>
                <a:sym typeface="+mn-ea"/>
              </a:rPr>
              <a:t>论据不真实，如曾国藩的六尺巷，齐威王与徐公比美等</a:t>
            </a:r>
            <a:endParaRPr lang="zh-CN" altLang="en-US" sz="2400" b="1">
              <a:solidFill>
                <a:srgbClr val="3333FF"/>
              </a:solidFill>
              <a:sym typeface="+mn-ea"/>
            </a:endParaRPr>
          </a:p>
          <a:p>
            <a:r>
              <a:rPr lang="en-US" altLang="zh-CN" sz="2400" b="1">
                <a:solidFill>
                  <a:srgbClr val="3333FF"/>
                </a:solidFill>
                <a:sym typeface="+mn-ea"/>
              </a:rPr>
              <a:t>3.</a:t>
            </a:r>
            <a:r>
              <a:rPr lang="zh-CN" altLang="en-US" sz="2400" b="1">
                <a:solidFill>
                  <a:srgbClr val="3333FF"/>
                </a:solidFill>
                <a:sym typeface="+mn-ea"/>
              </a:rPr>
              <a:t>论据不典型，如：我初中的两个同学</a:t>
            </a:r>
            <a:endParaRPr lang="zh-CN" altLang="en-US" sz="2400" b="1">
              <a:solidFill>
                <a:srgbClr val="3333FF"/>
              </a:solidFill>
              <a:sym typeface="+mn-ea"/>
            </a:endParaRPr>
          </a:p>
          <a:p>
            <a:r>
              <a:rPr lang="en-US" altLang="zh-CN" sz="2400" b="1">
                <a:solidFill>
                  <a:srgbClr val="3333FF"/>
                </a:solidFill>
                <a:sym typeface="+mn-ea"/>
              </a:rPr>
              <a:t>4.</a:t>
            </a:r>
            <a:r>
              <a:rPr lang="zh-CN" altLang="en-US" sz="2400" b="1">
                <a:solidFill>
                  <a:srgbClr val="3333FF"/>
                </a:solidFill>
                <a:sym typeface="+mn-ea"/>
              </a:rPr>
              <a:t>只有论据，没有分析。</a:t>
            </a:r>
            <a:endParaRPr lang="zh-CN" altLang="en-US" sz="2400" b="1">
              <a:solidFill>
                <a:srgbClr val="3333FF"/>
              </a:solidFill>
            </a:endParaRPr>
          </a:p>
          <a:p>
            <a:r>
              <a:rPr lang="en-US" altLang="zh-CN" sz="2400" b="1">
                <a:solidFill>
                  <a:srgbClr val="3333FF"/>
                </a:solidFill>
                <a:sym typeface="+mn-ea"/>
              </a:rPr>
              <a:t>5.</a:t>
            </a:r>
            <a:r>
              <a:rPr lang="zh-CN" altLang="en-US" sz="2400" b="1">
                <a:solidFill>
                  <a:srgbClr val="3333FF"/>
                </a:solidFill>
                <a:sym typeface="+mn-ea"/>
              </a:rPr>
              <a:t>论据太啰嗦</a:t>
            </a:r>
            <a:endParaRPr lang="zh-CN" altLang="en-US" sz="2400"/>
          </a:p>
        </p:txBody>
      </p:sp>
      <p:sp>
        <p:nvSpPr>
          <p:cNvPr id="6" name="内容占位符 5"/>
          <p:cNvSpPr>
            <a:spLocks noGrp="1"/>
          </p:cNvSpPr>
          <p:nvPr>
            <p:ph sz="half" idx="2"/>
          </p:nvPr>
        </p:nvSpPr>
        <p:spPr/>
        <p:txBody>
          <a:bodyPr/>
          <a:p>
            <a:r>
              <a:rPr lang="en-US" altLang="zh-CN" b="1">
                <a:solidFill>
                  <a:srgbClr val="3333FF"/>
                </a:solidFill>
                <a:sym typeface="+mn-ea"/>
              </a:rPr>
              <a:t>1.</a:t>
            </a:r>
            <a:r>
              <a:rPr lang="zh-CN" altLang="en-US" b="1">
                <a:solidFill>
                  <a:srgbClr val="3333FF"/>
                </a:solidFill>
                <a:sym typeface="+mn-ea"/>
              </a:rPr>
              <a:t>论点论据和论证三者结合好</a:t>
            </a:r>
            <a:endParaRPr lang="zh-CN" altLang="en-US" b="1">
              <a:solidFill>
                <a:srgbClr val="3333FF"/>
              </a:solidFill>
            </a:endParaRPr>
          </a:p>
          <a:p>
            <a:r>
              <a:rPr lang="en-US" altLang="zh-CN" b="1">
                <a:solidFill>
                  <a:srgbClr val="3333FF"/>
                </a:solidFill>
                <a:sym typeface="+mn-ea"/>
              </a:rPr>
              <a:t>2.</a:t>
            </a:r>
            <a:r>
              <a:rPr lang="zh-CN" altLang="en-US" b="1">
                <a:solidFill>
                  <a:srgbClr val="3333FF"/>
                </a:solidFill>
                <a:sym typeface="+mn-ea"/>
              </a:rPr>
              <a:t>写作思路能从个人上升到国家</a:t>
            </a:r>
            <a:endParaRPr lang="zh-CN" altLang="en-US" b="1">
              <a:solidFill>
                <a:srgbClr val="3333FF"/>
              </a:solidFill>
            </a:endParaRPr>
          </a:p>
          <a:p>
            <a:r>
              <a:rPr lang="en-US" altLang="zh-CN" b="1">
                <a:solidFill>
                  <a:srgbClr val="3333FF"/>
                </a:solidFill>
                <a:sym typeface="+mn-ea"/>
              </a:rPr>
              <a:t>3.</a:t>
            </a:r>
            <a:r>
              <a:rPr lang="zh-CN" altLang="en-US" b="1">
                <a:solidFill>
                  <a:srgbClr val="3333FF"/>
                </a:solidFill>
                <a:sym typeface="+mn-ea"/>
              </a:rPr>
              <a:t>能有辩证思维</a:t>
            </a:r>
            <a:endParaRPr lang="zh-CN" altLang="en-US" b="1">
              <a:solidFill>
                <a:srgbClr val="3333FF"/>
              </a:solidFill>
            </a:endParaRPr>
          </a:p>
          <a:p>
            <a:r>
              <a:rPr lang="en-US" altLang="zh-CN" b="1">
                <a:solidFill>
                  <a:srgbClr val="3333FF"/>
                </a:solidFill>
                <a:sym typeface="+mn-ea"/>
              </a:rPr>
              <a:t>4.</a:t>
            </a:r>
            <a:r>
              <a:rPr lang="zh-CN" altLang="en-US" b="1">
                <a:solidFill>
                  <a:srgbClr val="3333FF"/>
                </a:solidFill>
                <a:sym typeface="+mn-ea"/>
              </a:rPr>
              <a:t>论据较新颖</a:t>
            </a:r>
            <a:endParaRPr lang="zh-CN" altLang="en-US" b="1">
              <a:solidFill>
                <a:srgbClr val="3333FF"/>
              </a:solidFill>
            </a:endParaRPr>
          </a:p>
          <a:p>
            <a:r>
              <a:rPr lang="en-US" altLang="zh-CN" b="1">
                <a:solidFill>
                  <a:srgbClr val="3333FF"/>
                </a:solidFill>
                <a:sym typeface="+mn-ea"/>
              </a:rPr>
              <a:t>5.</a:t>
            </a:r>
            <a:r>
              <a:rPr lang="zh-CN" altLang="en-US" b="1">
                <a:solidFill>
                  <a:srgbClr val="3333FF"/>
                </a:solidFill>
                <a:sym typeface="+mn-ea"/>
              </a:rPr>
              <a:t>能运用名著上的例子</a:t>
            </a:r>
            <a:endParaRPr lang="zh-CN" altLang="en-US" b="1">
              <a:solidFill>
                <a:srgbClr val="3333FF"/>
              </a:solidFill>
            </a:endParaRPr>
          </a:p>
          <a:p>
            <a:endParaRPr lang="zh-CN" altLang="en-US"/>
          </a:p>
        </p:txBody>
      </p:sp>
    </p:spTree>
  </p:cSld>
  <p:clrMapOvr>
    <a:masterClrMapping/>
  </p:clrMapOvr>
  <p:transition spd="med">
    <p:pull dir="ld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值得点赞的地方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b="1">
                <a:solidFill>
                  <a:srgbClr val="3333FF"/>
                </a:solidFill>
              </a:rPr>
              <a:t>1.</a:t>
            </a:r>
            <a:r>
              <a:rPr lang="zh-CN" altLang="en-US" b="1">
                <a:solidFill>
                  <a:srgbClr val="3333FF"/>
                </a:solidFill>
              </a:rPr>
              <a:t>很多学生的论点论据和论证三者结合好</a:t>
            </a:r>
            <a:endParaRPr lang="zh-CN" altLang="en-US" b="1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en-US" altLang="zh-CN" b="1">
                <a:solidFill>
                  <a:schemeClr val="tx1"/>
                </a:solidFill>
              </a:rPr>
              <a:t>1</a:t>
            </a:r>
            <a:r>
              <a:rPr lang="zh-CN" altLang="en-US" b="1">
                <a:solidFill>
                  <a:schemeClr val="tx1"/>
                </a:solidFill>
              </a:rPr>
              <a:t>班  丘毅筠  杨仁静  陈伊蓉  李欣  陈敏婷詹嘉曦  邓娆  叶怡 梁思  张涵 </a:t>
            </a:r>
            <a:endParaRPr lang="zh-CN" altLang="en-US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CN" b="1">
                <a:solidFill>
                  <a:schemeClr val="tx1"/>
                </a:solidFill>
              </a:rPr>
              <a:t>4</a:t>
            </a:r>
            <a:r>
              <a:rPr lang="zh-CN" altLang="en-US" b="1">
                <a:solidFill>
                  <a:schemeClr val="tx1"/>
                </a:solidFill>
              </a:rPr>
              <a:t>班   黎美诗  叶柏兰  廖方怡  谢佩洁  </a:t>
            </a:r>
            <a:endParaRPr lang="zh-CN" altLang="en-US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b="1">
                <a:solidFill>
                  <a:schemeClr val="tx1"/>
                </a:solidFill>
              </a:rPr>
              <a:t>      李梓锐  钟静琪  魏思敏  王子璇  邓一骏</a:t>
            </a:r>
            <a:endParaRPr lang="zh-CN" altLang="en-US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b="1">
                <a:solidFill>
                  <a:schemeClr val="tx1"/>
                </a:solidFill>
              </a:rPr>
              <a:t>      陈雨   林国锡   韦晓涵   陈嘉豪</a:t>
            </a:r>
            <a:endParaRPr lang="zh-CN" altLang="en-US" b="1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CN" altLang="en-US" sz="2800" b="1">
              <a:solidFill>
                <a:srgbClr val="3333FF"/>
              </a:solidFill>
            </a:endParaRPr>
          </a:p>
          <a:p>
            <a:endParaRPr lang="zh-CN" altLang="en-US" sz="2800" b="1">
              <a:solidFill>
                <a:srgbClr val="3333FF"/>
              </a:solidFill>
            </a:endParaRPr>
          </a:p>
          <a:p>
            <a:endParaRPr lang="zh-CN" altLang="en-US" b="1">
              <a:solidFill>
                <a:srgbClr val="3333FF"/>
              </a:solidFill>
            </a:endParaRPr>
          </a:p>
        </p:txBody>
      </p:sp>
    </p:spTree>
  </p:cSld>
  <p:clrMapOvr>
    <a:masterClrMapping/>
  </p:clrMapOvr>
  <p:transition spd="med">
    <p:pull dir="ld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值得点赞的地方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zh-CN" b="1">
                <a:solidFill>
                  <a:srgbClr val="3333FF"/>
                </a:solidFill>
              </a:rPr>
              <a:t>2.</a:t>
            </a:r>
            <a:r>
              <a:rPr lang="zh-CN" altLang="en-US" b="1">
                <a:solidFill>
                  <a:srgbClr val="3333FF"/>
                </a:solidFill>
              </a:rPr>
              <a:t>有些学生的写作思路能从个人上升到国家，显示出一种大格局</a:t>
            </a:r>
            <a:endParaRPr lang="zh-CN" altLang="en-US" b="1">
              <a:solidFill>
                <a:srgbClr val="3333FF"/>
              </a:solidFill>
            </a:endParaRPr>
          </a:p>
          <a:p>
            <a:pPr marL="0" indent="0">
              <a:buNone/>
            </a:pPr>
            <a:r>
              <a:rPr lang="zh-CN" altLang="en-US" b="1">
                <a:solidFill>
                  <a:schemeClr val="tx1"/>
                </a:solidFill>
              </a:rPr>
              <a:t>丘毅筠、陈伊蓉、李振中</a:t>
            </a:r>
            <a:endParaRPr lang="zh-CN" altLang="en-US" b="1">
              <a:solidFill>
                <a:schemeClr val="tx1"/>
              </a:solidFill>
            </a:endParaRPr>
          </a:p>
          <a:p>
            <a:endParaRPr lang="zh-CN" altLang="en-US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 dir="ld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值得点赞的地方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 b="1">
              <a:solidFill>
                <a:srgbClr val="3333FF"/>
              </a:solidFill>
            </a:endParaRPr>
          </a:p>
          <a:p>
            <a:r>
              <a:rPr lang="en-US" altLang="zh-CN" b="1">
                <a:solidFill>
                  <a:srgbClr val="3333FF"/>
                </a:solidFill>
              </a:rPr>
              <a:t>3.</a:t>
            </a:r>
            <a:r>
              <a:rPr lang="zh-CN" altLang="en-US" b="1">
                <a:solidFill>
                  <a:srgbClr val="3333FF"/>
                </a:solidFill>
              </a:rPr>
              <a:t>有些学生能有辩证思维</a:t>
            </a:r>
            <a:endParaRPr lang="zh-CN" altLang="en-US" b="1">
              <a:solidFill>
                <a:srgbClr val="3333FF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宽容有好的一面，但是过度的没有原则的宽容就是纵容</a:t>
            </a:r>
            <a:endParaRPr lang="zh-CN" altLang="en-US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 dir="ld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值得点赞的地方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 b="1">
              <a:solidFill>
                <a:srgbClr val="3333FF"/>
              </a:solidFill>
            </a:endParaRPr>
          </a:p>
          <a:p>
            <a:r>
              <a:rPr lang="en-US" altLang="zh-CN" b="1">
                <a:solidFill>
                  <a:srgbClr val="3333FF"/>
                </a:solidFill>
              </a:rPr>
              <a:t>4.</a:t>
            </a:r>
            <a:r>
              <a:rPr lang="zh-CN" altLang="en-US" b="1">
                <a:solidFill>
                  <a:srgbClr val="3333FF"/>
                </a:solidFill>
              </a:rPr>
              <a:t>有些学生使用的论据较新颖</a:t>
            </a:r>
            <a:endParaRPr lang="zh-CN" altLang="en-US" b="1">
              <a:solidFill>
                <a:srgbClr val="3333FF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李芷涵（电影《二十二》中老人的宽容）</a:t>
            </a:r>
            <a:endParaRPr lang="zh-CN" altLang="en-US" b="1">
              <a:solidFill>
                <a:schemeClr val="tx1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董静（三毛在撒哈拉对当地人的宽容）</a:t>
            </a:r>
            <a:endParaRPr lang="zh-CN" altLang="en-US" b="1">
              <a:solidFill>
                <a:schemeClr val="tx1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詹嘉曦（孙杨、奚梦瑶）</a:t>
            </a:r>
            <a:endParaRPr lang="zh-CN" altLang="en-US" b="1">
              <a:solidFill>
                <a:schemeClr val="tx1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李欣  </a:t>
            </a:r>
            <a:r>
              <a:rPr lang="en-US" altLang="zh-CN" b="1">
                <a:solidFill>
                  <a:schemeClr val="tx1"/>
                </a:solidFill>
              </a:rPr>
              <a:t>(</a:t>
            </a:r>
            <a:r>
              <a:rPr lang="zh-CN" altLang="en-US" b="1">
                <a:solidFill>
                  <a:schemeClr val="tx1"/>
                </a:solidFill>
              </a:rPr>
              <a:t>武则天对婉儿的宽容）</a:t>
            </a:r>
            <a:endParaRPr lang="zh-CN" altLang="en-US" b="1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CN" altLang="en-US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 dir="ld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值得点赞的地方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 b="1">
              <a:solidFill>
                <a:srgbClr val="3333FF"/>
              </a:solidFill>
            </a:endParaRPr>
          </a:p>
          <a:p>
            <a:r>
              <a:rPr lang="en-US" altLang="zh-CN" b="1">
                <a:solidFill>
                  <a:srgbClr val="3333FF"/>
                </a:solidFill>
              </a:rPr>
              <a:t>5.</a:t>
            </a:r>
            <a:r>
              <a:rPr lang="zh-CN" altLang="en-US" b="1">
                <a:solidFill>
                  <a:srgbClr val="3333FF"/>
                </a:solidFill>
              </a:rPr>
              <a:t>能运用名著上的例子</a:t>
            </a:r>
            <a:endParaRPr lang="zh-CN" altLang="en-US" b="1">
              <a:solidFill>
                <a:srgbClr val="3333FF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陈伊蓉  《平凡的世界》中孙少平对红梅的宽容</a:t>
            </a:r>
            <a:endParaRPr lang="zh-CN" altLang="en-US" b="1">
              <a:solidFill>
                <a:schemeClr val="tx1"/>
              </a:solidFill>
            </a:endParaRPr>
          </a:p>
          <a:p>
            <a:r>
              <a:rPr lang="zh-CN" altLang="en-US" b="1">
                <a:solidFill>
                  <a:schemeClr val="tx1"/>
                </a:solidFill>
              </a:rPr>
              <a:t>韦晓涵  《高老头》中老人对两个女儿的例子</a:t>
            </a:r>
            <a:endParaRPr lang="en-US" altLang="zh-CN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 dir="ld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重要通知之一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</p:spPr>
        <p:txBody>
          <a:bodyPr/>
          <a:p>
            <a:r>
              <a:rPr lang="en-US" altLang="zh-CN"/>
              <a:t>5</a:t>
            </a:r>
            <a:r>
              <a:rPr lang="zh-CN" altLang="en-US"/>
              <a:t>月</a:t>
            </a:r>
            <a:r>
              <a:rPr lang="en-US" altLang="zh-CN"/>
              <a:t>28</a:t>
            </a:r>
            <a:r>
              <a:rPr lang="zh-CN" altLang="en-US"/>
              <a:t>日广州市名著阅读竞赛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竞赛只是一个检验自己的机会，重要的是我们必须借助机会，多去阅读</a:t>
            </a:r>
            <a:endParaRPr lang="zh-CN" altLang="en-US"/>
          </a:p>
          <a:p>
            <a:r>
              <a:rPr lang="zh-CN" altLang="en-US"/>
              <a:t>本周必读篇目：《老人与海》</a:t>
            </a:r>
            <a:endParaRPr lang="zh-CN" altLang="en-US"/>
          </a:p>
          <a:p>
            <a:r>
              <a:rPr lang="zh-CN" altLang="en-US"/>
              <a:t>下周必读篇目：《平凡的世界》</a:t>
            </a:r>
            <a:endParaRPr lang="zh-CN" altLang="en-US"/>
          </a:p>
          <a:p>
            <a:r>
              <a:rPr lang="zh-CN" altLang="en-US"/>
              <a:t>下下周必读篇目：《高老头》</a:t>
            </a:r>
            <a:endParaRPr lang="zh-CN" altLang="en-US"/>
          </a:p>
          <a:p>
            <a:r>
              <a:rPr lang="zh-CN" altLang="en-US" b="1">
                <a:solidFill>
                  <a:srgbClr val="3333FF"/>
                </a:solidFill>
              </a:rPr>
              <a:t>        召开读书分享会</a:t>
            </a:r>
            <a:endParaRPr lang="zh-CN" altLang="en-US" b="1">
              <a:solidFill>
                <a:srgbClr val="3333FF"/>
              </a:solidFill>
            </a:endParaRPr>
          </a:p>
          <a:p>
            <a:endParaRPr lang="zh-CN" altLang="en-US" b="1">
              <a:solidFill>
                <a:srgbClr val="3333FF"/>
              </a:solidFill>
            </a:endParaRPr>
          </a:p>
        </p:txBody>
      </p:sp>
    </p:spTree>
  </p:cSld>
  <p:clrMapOvr>
    <a:masterClrMapping/>
  </p:clrMapOvr>
  <p:transition spd="med">
    <p:pull dir="ld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b="1"/>
              <a:t>为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114800"/>
          </a:xfrm>
        </p:spPr>
        <p:txBody>
          <a:bodyPr/>
          <a:p>
            <a:r>
              <a:rPr lang="zh-CN" altLang="en-US" b="1"/>
              <a:t>一、征文主题：“与春天有关”</a:t>
            </a:r>
            <a:endParaRPr lang="zh-CN" altLang="en-US" b="1"/>
          </a:p>
          <a:p>
            <a:r>
              <a:rPr lang="zh-CN" altLang="en-US" b="1"/>
              <a:t>二、创作要求</a:t>
            </a:r>
            <a:endParaRPr lang="zh-CN" altLang="en-US" b="1"/>
          </a:p>
          <a:p>
            <a:r>
              <a:rPr lang="zh-CN" altLang="en-US" b="1"/>
              <a:t>1.作品基调需积极向上，弘扬正能量，体现时代精神；</a:t>
            </a:r>
            <a:endParaRPr lang="zh-CN" altLang="en-US" b="1"/>
          </a:p>
          <a:p>
            <a:r>
              <a:rPr lang="zh-CN" altLang="en-US" b="1"/>
              <a:t>2.体裁为散文，鼓励艺术表现上的创新和艺术风格的多样性；</a:t>
            </a:r>
            <a:endParaRPr lang="zh-CN" altLang="en-US" b="1"/>
          </a:p>
          <a:p>
            <a:r>
              <a:rPr lang="zh-CN" altLang="en-US" b="1"/>
              <a:t>3.题目自拟；</a:t>
            </a:r>
            <a:endParaRPr lang="zh-CN" altLang="en-US" b="1"/>
          </a:p>
          <a:p>
            <a:r>
              <a:rPr lang="zh-CN" altLang="en-US" b="1"/>
              <a:t>4.字数在1500字以内；</a:t>
            </a:r>
            <a:endParaRPr lang="zh-CN" altLang="en-US" b="1"/>
          </a:p>
          <a:p>
            <a:r>
              <a:rPr lang="zh-CN" altLang="en-US" b="1"/>
              <a:t>5.作品须为原创，严禁抄袭、剽窃。</a:t>
            </a:r>
            <a:endParaRPr lang="zh-CN" altLang="en-US" b="1"/>
          </a:p>
        </p:txBody>
      </p:sp>
    </p:spTree>
  </p:cSld>
  <p:clrMapOvr>
    <a:masterClrMapping/>
  </p:clrMapOvr>
  <p:transition spd="med">
    <p:pull dir="ld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3425" name="Picture 2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426" name="Rectangle 13"/>
          <p:cNvSpPr/>
          <p:nvPr/>
        </p:nvSpPr>
        <p:spPr>
          <a:xfrm>
            <a:off x="1022350" y="0"/>
            <a:ext cx="6710363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以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“永不放弃”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为话题提炼一个观点，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然后概括分析事例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0756" name="矩形 330755"/>
          <p:cNvSpPr/>
          <p:nvPr/>
        </p:nvSpPr>
        <p:spPr>
          <a:xfrm>
            <a:off x="0" y="1282700"/>
            <a:ext cx="9144000" cy="5308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5000"/>
              </a:lnSpc>
              <a:spcBef>
                <a:spcPct val="5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1982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年，力克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·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胡哲（</a:t>
            </a:r>
            <a:r>
              <a:rPr lang="en-US" altLang="zh-CN" sz="3200" b="1" dirty="0" err="1">
                <a:latin typeface="Arial" panose="020B0604020202020204" pitchFamily="34" charset="0"/>
                <a:ea typeface="宋体" panose="02010600030101010101" pitchFamily="2" charset="-122"/>
              </a:rPr>
              <a:t>Nick Vujicic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在澳大利亚墨尔本出生时，是个没有健全四肢的“怪胎”，他的母亲甚至不敢把他抱回家。在成长过程中遇到了太多的磨难，但他曾说：“无论是做什么事，大家都一定要不停尝试，永远不要放弃。”如今，力克拥有了比普通人更成功的生活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两个大学学位，创立了自己的企业，并于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2005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年获得“杰出澳洲青年奖”。他走遍了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35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个国家，与上百万人分享自己的故事，力克胡哲这个名字从此也响彻全世界。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85000"/>
              </a:lnSpc>
              <a:spcBef>
                <a:spcPct val="5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力克胡哲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2012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日结婚，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2013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14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日健康的儿子出生。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428" name="文本框 330756">
            <a:hlinkClick r:id="rId2" action="ppaction://hlinkfile"/>
          </p:cNvPr>
          <p:cNvSpPr txBox="1"/>
          <p:nvPr/>
        </p:nvSpPr>
        <p:spPr>
          <a:xfrm>
            <a:off x="7885113" y="6491288"/>
            <a:ext cx="1258887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力克胡哲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6">
                                            <p:txEl>
                                              <p:charRg st="0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0756">
                                            <p:txEl>
                                              <p:charRg st="0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0756">
                                            <p:txEl>
                                              <p:charRg st="0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6">
                                            <p:txEl>
                                              <p:charRg st="215" end="2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0756">
                                            <p:txEl>
                                              <p:charRg st="215" end="2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0756">
                                            <p:txEl>
                                              <p:charRg st="215" end="2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49" name="文本占位符 331777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 anchor="t"/>
          <a:p>
            <a:pPr>
              <a:lnSpc>
                <a:spcPct val="90000"/>
              </a:lnSpc>
              <a:buNone/>
            </a:pPr>
            <a:endParaRPr lang="en-US" altLang="zh-CN" sz="2500" b="1" dirty="0"/>
          </a:p>
          <a:p>
            <a:pPr>
              <a:lnSpc>
                <a:spcPct val="90000"/>
              </a:lnSpc>
              <a:buNone/>
            </a:pPr>
            <a:r>
              <a:rPr lang="en-US" altLang="zh-CN" sz="2800" dirty="0"/>
              <a:t>       </a:t>
            </a:r>
            <a:r>
              <a:rPr lang="en-US" altLang="zh-CN" sz="2800" u="sng" dirty="0">
                <a:solidFill>
                  <a:srgbClr val="3333FF"/>
                </a:solidFill>
              </a:rPr>
              <a:t> </a:t>
            </a:r>
            <a:r>
              <a:rPr lang="zh-CN" altLang="en-US" sz="2800" b="1" u="sng" dirty="0">
                <a:solidFill>
                  <a:srgbClr val="3333FF"/>
                </a:solidFill>
                <a:ea typeface="宋体" panose="02010600030101010101" pitchFamily="2" charset="-122"/>
              </a:rPr>
              <a:t>在困难面前永不放弃，才可以看见成功的曙光</a:t>
            </a:r>
            <a:r>
              <a:rPr lang="zh-CN" altLang="en-US" sz="2800" b="1" dirty="0">
                <a:solidFill>
                  <a:srgbClr val="3333FF"/>
                </a:solidFill>
                <a:ea typeface="宋体" panose="02010600030101010101" pitchFamily="2" charset="-122"/>
              </a:rPr>
              <a:t>。</a:t>
            </a:r>
            <a:r>
              <a:rPr lang="zh-CN" altLang="en-US" sz="2800" b="1" dirty="0">
                <a:ea typeface="宋体" panose="02010600030101010101" pitchFamily="2" charset="-122"/>
              </a:rPr>
              <a:t>出生时就是个没有健全四肢</a:t>
            </a:r>
            <a:r>
              <a:rPr lang="zh-CN" altLang="en-US" sz="2400" b="1" dirty="0">
                <a:solidFill>
                  <a:srgbClr val="3333FF"/>
                </a:solidFill>
                <a:ea typeface="宋体" panose="02010600030101010101" pitchFamily="2" charset="-122"/>
              </a:rPr>
              <a:t>（扣住困难）</a:t>
            </a:r>
            <a:r>
              <a:rPr lang="zh-CN" altLang="en-US" sz="2800" b="1" dirty="0">
                <a:ea typeface="宋体" panose="02010600030101010101" pitchFamily="2" charset="-122"/>
              </a:rPr>
              <a:t>的力克胡哲曾说：“无论是做任何事情，大家都一定要不停尝试，永远不要放弃。”在没有健全四肢的困境面前，他永不放弃</a:t>
            </a:r>
            <a:r>
              <a:rPr lang="zh-CN" altLang="en-US" sz="2400" b="1" dirty="0">
                <a:solidFill>
                  <a:srgbClr val="FF0000"/>
                </a:solidFill>
                <a:ea typeface="宋体" panose="02010600030101010101" pitchFamily="2" charset="-122"/>
              </a:rPr>
              <a:t>，（扣住永不放弃）</a:t>
            </a:r>
            <a:r>
              <a:rPr lang="zh-CN" altLang="en-US" sz="2800" b="1" dirty="0">
                <a:ea typeface="宋体" panose="02010600030101010101" pitchFamily="2" charset="-122"/>
              </a:rPr>
              <a:t>拥有了两个大学学位，创立了自己的企业，获得“杰出澳洲青年奖” ，力克胡哲这个名字从此也响彻全世界</a:t>
            </a:r>
            <a:r>
              <a:rPr lang="zh-CN" altLang="en-US" sz="2400" b="1" dirty="0">
                <a:solidFill>
                  <a:srgbClr val="FF0000"/>
                </a:solidFill>
                <a:ea typeface="宋体" panose="02010600030101010101" pitchFamily="2" charset="-122"/>
              </a:rPr>
              <a:t>。（扣住成功）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ea typeface="宋体" panose="02010600030101010101" pitchFamily="2" charset="-122"/>
              </a:rPr>
              <a:t>         </a:t>
            </a:r>
            <a:r>
              <a:rPr lang="zh-CN" altLang="en-US" sz="2800" b="1" dirty="0">
                <a:solidFill>
                  <a:srgbClr val="3333FF"/>
                </a:solidFill>
                <a:ea typeface="宋体" panose="02010600030101010101" pitchFamily="2" charset="-122"/>
              </a:rPr>
              <a:t> 正是因为力克胡哲的永不放弃，他才能享受到成功的喜悦。</a:t>
            </a:r>
            <a:r>
              <a:rPr lang="zh-CN" altLang="en-US" sz="2800" b="1" dirty="0">
                <a:solidFill>
                  <a:srgbClr val="3333FF"/>
                </a:solidFill>
                <a:ea typeface="黑体" panose="02010609060101010101" pitchFamily="49" charset="-122"/>
              </a:rPr>
              <a:t>相反，</a:t>
            </a:r>
            <a:r>
              <a:rPr lang="zh-CN" altLang="en-US" sz="2800" b="1" dirty="0">
                <a:solidFill>
                  <a:srgbClr val="3333FF"/>
                </a:solidFill>
                <a:ea typeface="宋体" panose="02010600030101010101" pitchFamily="2" charset="-122"/>
              </a:rPr>
              <a:t>如果他向命运低头，他便永远不会成功，“力克胡哲”这个名字亦只是“暗淡”。</a:t>
            </a:r>
            <a:r>
              <a:rPr lang="zh-CN" altLang="en-US" sz="2800" b="1" u="sng" dirty="0">
                <a:solidFill>
                  <a:srgbClr val="3333FF"/>
                </a:solidFill>
                <a:ea typeface="宋体" panose="02010600030101010101" pitchFamily="2" charset="-122"/>
              </a:rPr>
              <a:t>的确，在人生路上，当我们遇到困难时，永不放弃，成功或许就在这之后</a:t>
            </a:r>
            <a:r>
              <a:rPr lang="zh-CN" altLang="en-US" sz="2800" b="1" dirty="0">
                <a:solidFill>
                  <a:srgbClr val="3333FF"/>
                </a:solidFill>
                <a:ea typeface="宋体" panose="02010600030101010101" pitchFamily="2" charset="-122"/>
              </a:rPr>
              <a:t>（分析拓展，联系自我）。</a:t>
            </a:r>
            <a:endParaRPr lang="zh-CN" altLang="en-US" sz="2800" b="1" dirty="0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104450" name="矩形 331780"/>
          <p:cNvSpPr/>
          <p:nvPr/>
        </p:nvSpPr>
        <p:spPr>
          <a:xfrm>
            <a:off x="4356100" y="5722938"/>
            <a:ext cx="4572000" cy="11350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r>
              <a:rPr lang="zh-CN" altLang="en-US" sz="3800" b="1" dirty="0">
                <a:solidFill>
                  <a:schemeClr val="hlink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因果分析法</a:t>
            </a:r>
            <a:endParaRPr lang="zh-CN" altLang="en-US" sz="3800" b="1" dirty="0">
              <a:solidFill>
                <a:schemeClr val="hlink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r>
              <a:rPr lang="zh-CN" altLang="en-US" sz="3800" b="1" dirty="0">
                <a:solidFill>
                  <a:schemeClr val="hlink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假设分析法</a:t>
            </a:r>
            <a:endParaRPr lang="zh-CN" altLang="en-US" sz="3800" b="1" dirty="0">
              <a:solidFill>
                <a:schemeClr val="hlink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扣住论点来论述和论证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/>
              <a:t>  </a:t>
            </a:r>
            <a:r>
              <a:rPr lang="zh-CN" altLang="en-US"/>
              <a:t>生命在于</a:t>
            </a:r>
            <a:r>
              <a:rPr lang="zh-CN" altLang="en-US">
                <a:solidFill>
                  <a:srgbClr val="3333FF"/>
                </a:solidFill>
              </a:rPr>
              <a:t>尝试</a:t>
            </a:r>
            <a:r>
              <a:rPr lang="zh-CN" altLang="en-US"/>
              <a:t>，</a:t>
            </a:r>
            <a:r>
              <a:rPr lang="zh-CN" altLang="en-US">
                <a:solidFill>
                  <a:srgbClr val="3333FF"/>
                </a:solidFill>
              </a:rPr>
              <a:t>坚持</a:t>
            </a:r>
            <a:r>
              <a:rPr lang="zh-CN" altLang="en-US"/>
              <a:t>才是</a:t>
            </a:r>
            <a:r>
              <a:rPr lang="zh-CN" altLang="en-US" b="1">
                <a:solidFill>
                  <a:srgbClr val="3333FF"/>
                </a:solidFill>
              </a:rPr>
              <a:t>成功</a:t>
            </a:r>
            <a:r>
              <a:rPr lang="zh-CN" altLang="en-US"/>
              <a:t>的关键。尼克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·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胡哲是个天生没健全四肢的怪胎，他在成长过程中遇到太多坎坷，但他没有放弃尝试。</a:t>
            </a:r>
            <a:r>
              <a:rPr lang="zh-CN" altLang="en-US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他尝试</a:t>
            </a: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着骑马</a:t>
            </a:r>
            <a:r>
              <a:rPr lang="zh-CN" altLang="en-US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，尝试</a:t>
            </a: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着游泳</a:t>
            </a:r>
            <a:r>
              <a:rPr lang="zh-CN" altLang="en-US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，尝试</a:t>
            </a: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着学习</a:t>
            </a:r>
            <a:r>
              <a:rPr lang="en-US" altLang="zh-CN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……</a:t>
            </a: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虽然遇到不少困难，但都能一</a:t>
            </a:r>
            <a:r>
              <a:rPr lang="zh-CN" altLang="en-US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项项坚持下来，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很多地方不亚于常人甚至高于常人！最终成功地获取了两个大学学位，创立了自己的企业。试想：如果他为自己感到自卑，</a:t>
            </a:r>
            <a:r>
              <a:rPr lang="zh-CN" altLang="en-US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不去尝试和坚持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，他的人生会走向</a:t>
            </a:r>
            <a:r>
              <a:rPr lang="zh-CN" altLang="en-US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成功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吗？  （高一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班  黎美诗）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标题 8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分论点的要求：</a:t>
            </a:r>
            <a:endParaRPr lang="en-US" altLang="zh-CN"/>
          </a:p>
        </p:txBody>
      </p:sp>
      <p:sp>
        <p:nvSpPr>
          <p:cNvPr id="10" name="内容占位符 9"/>
          <p:cNvSpPr>
            <a:spLocks noGrp="1"/>
          </p:cNvSpPr>
          <p:nvPr>
            <p:ph sz="half" idx="1"/>
          </p:nvPr>
        </p:nvSpPr>
        <p:spPr/>
        <p:txBody>
          <a:bodyPr/>
          <a:p>
            <a:pPr marL="0" indent="0">
              <a:buNone/>
            </a:pPr>
            <a:r>
              <a:rPr lang="en-US" altLang="zh-CN"/>
              <a:t>1.</a:t>
            </a:r>
            <a:r>
              <a:rPr lang="zh-CN" altLang="en-US"/>
              <a:t>不断尝试，永不放弃。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en-US" altLang="zh-CN"/>
          </a:p>
          <a:p>
            <a:pPr marL="0" indent="0">
              <a:buNone/>
            </a:pPr>
            <a:r>
              <a:rPr lang="en-US" altLang="zh-CN"/>
              <a:t>2</a:t>
            </a:r>
            <a:r>
              <a:rPr lang="zh-CN" altLang="en-US"/>
              <a:t>、坚持不懈必成功</a:t>
            </a:r>
            <a:endParaRPr lang="zh-CN" altLang="en-US"/>
          </a:p>
          <a:p>
            <a:pPr marL="0" indent="0">
              <a:buNone/>
            </a:pPr>
            <a:endParaRPr lang="zh-CN" altLang="en-US"/>
          </a:p>
          <a:p>
            <a:pPr marL="0" indent="0">
              <a:buNone/>
            </a:pPr>
            <a:endParaRPr lang="en-US" altLang="zh-CN"/>
          </a:p>
        </p:txBody>
      </p:sp>
      <p:sp>
        <p:nvSpPr>
          <p:cNvPr id="11" name="内容占位符 10"/>
          <p:cNvSpPr>
            <a:spLocks noGrp="1"/>
          </p:cNvSpPr>
          <p:nvPr>
            <p:ph sz="half" idx="2"/>
          </p:nvPr>
        </p:nvSpPr>
        <p:spPr/>
        <p:txBody>
          <a:bodyPr/>
          <a:p>
            <a:r>
              <a:rPr lang="en-US" altLang="zh-CN">
                <a:sym typeface="+mn-ea"/>
              </a:rPr>
              <a:t>1.</a:t>
            </a:r>
            <a:r>
              <a:rPr lang="zh-CN" altLang="en-US">
                <a:sym typeface="+mn-ea"/>
              </a:rPr>
              <a:t>不断尝试，永不放弃，</a:t>
            </a:r>
            <a:r>
              <a:rPr lang="zh-CN" altLang="en-US" b="1">
                <a:solidFill>
                  <a:srgbClr val="3333FF"/>
                </a:solidFill>
                <a:sym typeface="+mn-ea"/>
              </a:rPr>
              <a:t>才能取得成功</a:t>
            </a:r>
            <a:endParaRPr lang="zh-CN" altLang="en-US" b="1">
              <a:solidFill>
                <a:srgbClr val="3333FF"/>
              </a:solidFill>
              <a:sym typeface="+mn-ea"/>
            </a:endParaRPr>
          </a:p>
          <a:p>
            <a:endParaRPr lang="zh-CN" altLang="en-US" b="1">
              <a:solidFill>
                <a:srgbClr val="3333FF"/>
              </a:solidFill>
              <a:sym typeface="+mn-ea"/>
            </a:endParaRPr>
          </a:p>
          <a:p>
            <a:r>
              <a:rPr lang="en-US" altLang="zh-CN" b="1">
                <a:solidFill>
                  <a:srgbClr val="3333FF"/>
                </a:solidFill>
                <a:sym typeface="+mn-ea"/>
              </a:rPr>
              <a:t>2.</a:t>
            </a:r>
            <a:r>
              <a:rPr lang="zh-CN" altLang="en-US" b="1">
                <a:solidFill>
                  <a:srgbClr val="3333FF"/>
                </a:solidFill>
                <a:sym typeface="+mn-ea"/>
              </a:rPr>
              <a:t>坚持不懈才能成功</a:t>
            </a:r>
            <a:endParaRPr lang="zh-CN" altLang="en-US" b="1">
              <a:solidFill>
                <a:srgbClr val="3333FF"/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0450" name="矩形 360449"/>
          <p:cNvSpPr/>
          <p:nvPr/>
        </p:nvSpPr>
        <p:spPr>
          <a:xfrm>
            <a:off x="395288" y="836613"/>
            <a:ext cx="8153400" cy="61544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just">
              <a:buClrTx/>
            </a:pPr>
            <a:r>
              <a:rPr lang="zh-CN" altLang="en-US" sz="6600" b="1" dirty="0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学以致用</a:t>
            </a:r>
            <a:endParaRPr lang="zh-CN" altLang="en-US" sz="6600" b="1" dirty="0"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>
              <a:buClrTx/>
            </a:pPr>
            <a:endParaRPr lang="zh-CN" altLang="en-US" sz="4000" b="1" dirty="0">
              <a:solidFill>
                <a:schemeClr val="fol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 eaLnBrk="0" hangingPunct="0">
              <a:buClrTx/>
            </a:pP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sz="4800" b="1">
                <a:latin typeface="宋体" panose="02010600030101010101" pitchFamily="2" charset="-122"/>
                <a:ea typeface="宋体" panose="02010600030101010101" pitchFamily="2" charset="-122"/>
              </a:rPr>
              <a:t>以“学会宽容”为话题，自选角度，自定立意，自选事例论据，运用一两种方法分析事例，写一个300字左右的片段。</a:t>
            </a:r>
            <a:endParaRPr sz="4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>
              <a:buClrTx/>
            </a:pPr>
            <a:endParaRPr lang="zh-CN" altLang="en-US" sz="4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60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50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6497" name="Picture 5" descr="0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324975" cy="6994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6498" name="WordArt 4"/>
          <p:cNvSpPr>
            <a:spLocks noTextEdit="1"/>
          </p:cNvSpPr>
          <p:nvPr/>
        </p:nvSpPr>
        <p:spPr>
          <a:xfrm>
            <a:off x="1476375" y="2565400"/>
            <a:ext cx="6337300" cy="1579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9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写作素材拓展</a:t>
            </a:r>
            <a:endParaRPr lang="zh-CN" altLang="en-US" sz="9600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cover dir="d"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1954" name="标题 381953"/>
          <p:cNvSpPr>
            <a:spLocks noGrp="1"/>
          </p:cNvSpPr>
          <p:nvPr>
            <p:ph type="title"/>
          </p:nvPr>
        </p:nvSpPr>
        <p:spPr>
          <a:xfrm>
            <a:off x="395288" y="1096963"/>
            <a:ext cx="8229600" cy="5761037"/>
          </a:xfrm>
        </p:spPr>
        <p:txBody>
          <a:bodyPr anchor="ctr"/>
          <a:p>
            <a:r>
              <a:rPr lang="en-US" altLang="zh-CN" b="1" dirty="0">
                <a:solidFill>
                  <a:schemeClr val="hlink"/>
                </a:solidFill>
              </a:rPr>
              <a:t>     </a:t>
            </a:r>
            <a:r>
              <a:rPr lang="zh-CN" altLang="en-US" sz="3600" b="1" dirty="0">
                <a:solidFill>
                  <a:srgbClr val="006600"/>
                </a:solidFill>
                <a:ea typeface="宋体" panose="02010600030101010101" pitchFamily="2" charset="-122"/>
              </a:rPr>
              <a:t>宽容是光武帝焚烧投敌信札的火炬。刘秀大败王郎，攻入邯郸，检点前朝公文时，发现大量奉承王郎、侮骂刘秀甚至谋划诛杀刘秀的信件。可刘秀对此视而不见，不顾众臣反对，全部付之一炬。他不计前嫌，可化敌为友，壮大自己的力量，终成帝业。这把火，烧毁了嫌隙，也铸炼坚固的事业之基。</a:t>
            </a:r>
            <a:r>
              <a:rPr lang="zh-CN" altLang="en-US" dirty="0">
                <a:ea typeface="宋体" panose="02010600030101010101" pitchFamily="2" charset="-122"/>
              </a:rPr>
              <a:t> 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07522" name="矩形 381954"/>
          <p:cNvSpPr/>
          <p:nvPr/>
        </p:nvSpPr>
        <p:spPr>
          <a:xfrm>
            <a:off x="755650" y="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en-US" altLang="zh-CN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zh-CN" altLang="en-US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事例延伸</a:t>
            </a:r>
            <a:endParaRPr lang="zh-CN" altLang="en-US" sz="57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1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195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4002" name="标题 384001"/>
          <p:cNvSpPr>
            <a:spLocks noGrp="1"/>
          </p:cNvSpPr>
          <p:nvPr>
            <p:ph type="title"/>
          </p:nvPr>
        </p:nvSpPr>
        <p:spPr>
          <a:xfrm>
            <a:off x="250825" y="0"/>
            <a:ext cx="8893175" cy="6669088"/>
          </a:xfrm>
        </p:spPr>
        <p:txBody>
          <a:bodyPr anchor="ctr"/>
          <a:p>
            <a:br>
              <a:rPr lang="en-US" altLang="zh-CN" sz="3400" b="1" dirty="0">
                <a:solidFill>
                  <a:schemeClr val="hlink"/>
                </a:solidFill>
              </a:rPr>
            </a:br>
            <a:r>
              <a:rPr lang="en-US" altLang="zh-CN" sz="3400" b="1" dirty="0">
                <a:solidFill>
                  <a:schemeClr val="hlink"/>
                </a:solidFill>
              </a:rPr>
              <a:t>       </a:t>
            </a:r>
            <a:br>
              <a:rPr lang="en-US" altLang="zh-CN" sz="3400" b="1" dirty="0">
                <a:solidFill>
                  <a:schemeClr val="hlink"/>
                </a:solidFill>
              </a:rPr>
            </a:br>
            <a:r>
              <a:rPr lang="en-US" altLang="zh-CN" sz="3400" b="1" dirty="0">
                <a:solidFill>
                  <a:schemeClr val="hlink"/>
                </a:solidFill>
              </a:rPr>
              <a:t>       </a:t>
            </a:r>
            <a:r>
              <a:rPr lang="zh-CN" altLang="en-US" sz="3200" b="1" dirty="0">
                <a:solidFill>
                  <a:srgbClr val="006600"/>
                </a:solidFill>
                <a:ea typeface="宋体" panose="02010600030101010101" pitchFamily="2" charset="-122"/>
              </a:rPr>
              <a:t>孔子的弟子问他说：“有一言可以终身行之乎</a:t>
            </a:r>
            <a:r>
              <a:rPr lang="en-US" altLang="zh-CN" sz="3200" b="1" dirty="0">
                <a:solidFill>
                  <a:srgbClr val="006600"/>
                </a:solidFill>
              </a:rPr>
              <a:t>?”</a:t>
            </a:r>
            <a:r>
              <a:rPr lang="zh-CN" altLang="en-US" sz="3200" b="1" dirty="0">
                <a:solidFill>
                  <a:srgbClr val="006600"/>
                </a:solidFill>
                <a:ea typeface="宋体" panose="02010600030101010101" pitchFamily="2" charset="-122"/>
              </a:rPr>
              <a:t>孔子回答说：“其恕乎</a:t>
            </a:r>
            <a:r>
              <a:rPr lang="en-US" altLang="zh-CN" sz="3200" b="1" dirty="0">
                <a:solidFill>
                  <a:srgbClr val="006600"/>
                </a:solidFill>
              </a:rPr>
              <a:t>? </a:t>
            </a:r>
            <a:r>
              <a:rPr lang="zh-CN" altLang="en-US" sz="3200" b="1" dirty="0">
                <a:solidFill>
                  <a:srgbClr val="006600"/>
                </a:solidFill>
                <a:ea typeface="宋体" panose="02010600030101010101" pitchFamily="2" charset="-122"/>
              </a:rPr>
              <a:t>己所不欲，勿施于人。”温和的孔子在二三千年就告诉了我们，宽容是我们终身受用的美德，“躬自厚而薄责于人”才能使我们成为谦谦君子。</a:t>
            </a:r>
            <a:br>
              <a:rPr lang="zh-CN" altLang="en-US" sz="3200" b="1" dirty="0">
                <a:solidFill>
                  <a:srgbClr val="006600"/>
                </a:solidFill>
                <a:ea typeface="宋体" panose="02010600030101010101" pitchFamily="2" charset="-122"/>
              </a:rPr>
            </a:br>
            <a:r>
              <a:rPr lang="zh-CN" altLang="en-US" sz="3200" b="1" dirty="0">
                <a:solidFill>
                  <a:srgbClr val="006600"/>
                </a:solidFill>
                <a:ea typeface="宋体" panose="02010600030101010101" pitchFamily="2" charset="-122"/>
              </a:rPr>
              <a:t>        哲学家康德说：“生气，是拿别人的错误惩罚自己。”优雅的康德大概是不会有暴风骤雨的，心情永远是天朗气清。别人犯错了，我们为此雷霆万钧，那犯错的该是我们自己了。</a:t>
            </a:r>
            <a:br>
              <a:rPr lang="zh-CN" altLang="en-US" sz="3200" b="1" dirty="0">
                <a:solidFill>
                  <a:srgbClr val="006600"/>
                </a:solidFill>
                <a:ea typeface="宋体" panose="02010600030101010101" pitchFamily="2" charset="-122"/>
              </a:rPr>
            </a:br>
            <a:endParaRPr lang="zh-CN" altLang="en-US" sz="3200" b="1" dirty="0">
              <a:solidFill>
                <a:srgbClr val="006600"/>
              </a:solidFill>
              <a:ea typeface="宋体" panose="02010600030101010101" pitchFamily="2" charset="-122"/>
            </a:endParaRPr>
          </a:p>
        </p:txBody>
      </p:sp>
      <p:sp>
        <p:nvSpPr>
          <p:cNvPr id="108546" name="矩形 384002"/>
          <p:cNvSpPr/>
          <p:nvPr/>
        </p:nvSpPr>
        <p:spPr>
          <a:xfrm>
            <a:off x="755650" y="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en-US" altLang="zh-CN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zh-CN" altLang="en-US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事例延伸</a:t>
            </a:r>
            <a:endParaRPr lang="zh-CN" altLang="en-US" sz="57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4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00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0467" name="矩形 190466"/>
          <p:cNvSpPr/>
          <p:nvPr/>
        </p:nvSpPr>
        <p:spPr>
          <a:xfrm>
            <a:off x="684213" y="1557338"/>
            <a:ext cx="4953000" cy="41941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论点：宽容是人类和平、繁荣的梦想。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种族不宽容例如：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二战从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奥斯维辛没有什么新闻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入手，谈二战由于宗教不宽容，自认为拥有高贵血统的德国纳粹分子残酷迫害犹太人。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90468" name="图片 190467" descr="53389802"/>
          <p:cNvPicPr>
            <a:picLocks noChangeAspect="1"/>
          </p:cNvPicPr>
          <p:nvPr/>
        </p:nvPicPr>
        <p:blipFill>
          <a:blip r:embed="rId1"/>
          <a:srcRect t="7547"/>
          <a:stretch>
            <a:fillRect/>
          </a:stretch>
        </p:blipFill>
        <p:spPr>
          <a:xfrm>
            <a:off x="5867400" y="1700213"/>
            <a:ext cx="2622550" cy="373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0469" name="矩形 190468"/>
          <p:cNvSpPr/>
          <p:nvPr/>
        </p:nvSpPr>
        <p:spPr>
          <a:xfrm>
            <a:off x="6208713" y="5715000"/>
            <a:ext cx="1784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巴以冲突 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9572" name="矩形 190469"/>
          <p:cNvSpPr/>
          <p:nvPr/>
        </p:nvSpPr>
        <p:spPr>
          <a:xfrm>
            <a:off x="755650" y="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en-US" altLang="zh-CN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zh-CN" altLang="en-US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事例延伸</a:t>
            </a:r>
            <a:endParaRPr lang="zh-CN" altLang="en-US" sz="57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8000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.000000"/>
                                          </p:val>
                                        </p:tav>
                                        <p:tav tm="50000">
                                          <p:val>
                                            <p:fltVal val="0.95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  <p:bldP spid="190469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5586" name="矩形 195585"/>
          <p:cNvSpPr/>
          <p:nvPr/>
        </p:nvSpPr>
        <p:spPr>
          <a:xfrm>
            <a:off x="1219200" y="1544638"/>
            <a:ext cx="6858000" cy="43211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文化、思想上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的例如：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　　从人类历史来看，“包容”总是和繁荣、昌盛、进步联系在一起，而偏执、独断、专制总是和战争、不幸、灾难联系在一起。“百家争鸣”，乃有战国的学术繁荣：“独尊儒术”，乃有刘汉以后的文化衰颓。大唐对异域文化的兼收并蓄，遂有盛唐文明辉耀千古；满清在外来文明前的闭关自守，终致近世中国的积贫积弱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0594" name="矩形 195586"/>
          <p:cNvSpPr/>
          <p:nvPr/>
        </p:nvSpPr>
        <p:spPr>
          <a:xfrm>
            <a:off x="755650" y="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en-US" altLang="zh-CN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zh-CN" altLang="en-US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事例延伸</a:t>
            </a:r>
            <a:endParaRPr lang="zh-CN" altLang="en-US" sz="57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5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5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5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5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5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7634" name="矩形 197633"/>
          <p:cNvSpPr/>
          <p:nvPr/>
        </p:nvSpPr>
        <p:spPr>
          <a:xfrm>
            <a:off x="1219200" y="1676400"/>
            <a:ext cx="6781800" cy="39354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北大在现代学术文化史上的崇高地位，奠基于蔡校长的“兼容并包”：“十年浩劫”中文化学术上的万马齐喑，根源在“八个样板”的“一枝独秀”。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　　文革中国人深受愚昧和专制的折磨，“清风不识字，何故乱翻书”的清朝文字狱对于文化的戕害，到“文革”十年浩劫，多少自由的思想被压制，从反面证明人类需要宽容，需要思想自由。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1618" name="矩形 197634"/>
          <p:cNvSpPr/>
          <p:nvPr/>
        </p:nvSpPr>
        <p:spPr>
          <a:xfrm>
            <a:off x="755650" y="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en-US" altLang="zh-CN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zh-CN" altLang="en-US" sz="57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事例延伸</a:t>
            </a:r>
            <a:endParaRPr lang="zh-CN" altLang="en-US" sz="57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7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1" name="矩形 373761"/>
          <p:cNvSpPr/>
          <p:nvPr/>
        </p:nvSpPr>
        <p:spPr>
          <a:xfrm>
            <a:off x="0" y="304800"/>
            <a:ext cx="9144000" cy="3651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br>
              <a:rPr lang="en-US" altLang="zh-CN" sz="9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endParaRPr lang="en-US" altLang="zh-CN" sz="9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2642" name="矩形 373762"/>
          <p:cNvSpPr/>
          <p:nvPr/>
        </p:nvSpPr>
        <p:spPr>
          <a:xfrm>
            <a:off x="323850" y="1412875"/>
            <a:ext cx="8458200" cy="4235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不会宽容别人的人，是不配受到别人宽容的。       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   </a:t>
            </a:r>
            <a:r>
              <a:rPr lang="en-US" altLang="zh-CN" sz="32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(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俄罗斯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)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屠格涅夫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   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一个伟大的人有两颗心：一颗心流血，一颗心宽容。       </a:t>
            </a:r>
            <a:r>
              <a:rPr lang="en-US" altLang="zh-CN" sz="32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(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黎巴嫩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)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纪伯伦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    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紫罗兰把它的香气留在那踩扁了它的脚踝上，这就是宽怒。”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   </a:t>
            </a:r>
            <a:r>
              <a:rPr lang="en-US" altLang="zh-CN" sz="32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————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(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)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马克吐温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2643" name="矩形 373763"/>
          <p:cNvSpPr/>
          <p:nvPr/>
        </p:nvSpPr>
        <p:spPr>
          <a:xfrm>
            <a:off x="228600" y="4114800"/>
            <a:ext cx="85344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44" name="矩形 373764"/>
          <p:cNvSpPr/>
          <p:nvPr/>
        </p:nvSpPr>
        <p:spPr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zh-CN" altLang="en-US" sz="6600" b="1" dirty="0">
                <a:solidFill>
                  <a:srgbClr val="FF00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名言积累</a:t>
            </a:r>
            <a:endParaRPr lang="zh-CN" altLang="en-US" sz="6600" b="1" dirty="0">
              <a:solidFill>
                <a:srgbClr val="FF00FF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3665" name="矩形 374786"/>
          <p:cNvSpPr/>
          <p:nvPr/>
        </p:nvSpPr>
        <p:spPr>
          <a:xfrm>
            <a:off x="250825" y="1341438"/>
            <a:ext cx="8458200" cy="5211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泰山不让土壤，故能成其大；河海不择细流，故能成其深。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（李斯）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  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“宽容就像天上的细雨滋润着大地。它赐福于宽容的人，也赐福于被宽容的人。</a:t>
            </a:r>
            <a:endParaRPr lang="zh-CN" altLang="en-US" sz="3200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莎士比亚名剧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威尼斯商人</a:t>
            </a:r>
            <a:r>
              <a:rPr lang="en-US" altLang="zh-CN" sz="32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en-US" altLang="zh-CN" sz="3200" b="1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宽宏精神是一切事物中最伟大的。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欧文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最高贵的复仇是宽容。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雨果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3666" name="矩形 374787"/>
          <p:cNvSpPr/>
          <p:nvPr/>
        </p:nvSpPr>
        <p:spPr>
          <a:xfrm>
            <a:off x="228600" y="4114800"/>
            <a:ext cx="85344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3667" name="矩形 374788"/>
          <p:cNvSpPr/>
          <p:nvPr/>
        </p:nvSpPr>
        <p:spPr>
          <a:xfrm>
            <a:off x="755650" y="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zh-CN" altLang="en-US" sz="6600" b="1" dirty="0">
                <a:solidFill>
                  <a:srgbClr val="FF00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名言积累</a:t>
            </a:r>
            <a:endParaRPr lang="zh-CN" altLang="en-US" sz="6600" b="1" dirty="0">
              <a:solidFill>
                <a:srgbClr val="FF00FF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689" name="矩形 375809"/>
          <p:cNvSpPr/>
          <p:nvPr/>
        </p:nvSpPr>
        <p:spPr>
          <a:xfrm>
            <a:off x="0" y="333375"/>
            <a:ext cx="9144000" cy="3651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buClrTx/>
            </a:pPr>
            <a:br>
              <a:rPr lang="en-US" altLang="zh-CN" sz="900" dirty="0"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endParaRPr lang="en-US" altLang="zh-CN" sz="9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4690" name="矩形 375810"/>
          <p:cNvSpPr/>
          <p:nvPr/>
        </p:nvSpPr>
        <p:spPr>
          <a:xfrm>
            <a:off x="250825" y="1403350"/>
            <a:ext cx="8458200" cy="54546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生活过，而不会宽容别人的人，是不配受到别人的宽容的。但是谁能说是不需要宽容的呢？                  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屠格涅夫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      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正义之神，宽容是我们最完美的所作所为。                    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华兹华斯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只有勇敢的人才懂得如何宽容；懦夫决不会宽容，这不是他的本性。</a:t>
            </a:r>
            <a:endParaRPr lang="zh-CN" altLang="en-US" sz="3200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</a:t>
            </a:r>
            <a:r>
              <a:rPr lang="en-US" altLang="zh-CN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斯特恩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</a:b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14691" name="矩形 375811"/>
          <p:cNvSpPr/>
          <p:nvPr/>
        </p:nvSpPr>
        <p:spPr>
          <a:xfrm>
            <a:off x="228600" y="4114800"/>
            <a:ext cx="85344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endParaRPr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4692" name="矩形 375812"/>
          <p:cNvSpPr/>
          <p:nvPr/>
        </p:nvSpPr>
        <p:spPr>
          <a:xfrm>
            <a:off x="755650" y="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buClrTx/>
            </a:pPr>
            <a:r>
              <a:rPr lang="zh-CN" altLang="en-US" sz="6600" b="1" dirty="0">
                <a:solidFill>
                  <a:srgbClr val="FF00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名言积累</a:t>
            </a:r>
            <a:endParaRPr lang="zh-CN" altLang="en-US" sz="6600" b="1" dirty="0">
              <a:solidFill>
                <a:srgbClr val="FF00FF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5713" name="图片 1" descr="fc85a1d945de8f48d0164ec7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5029" name="矩形 385028"/>
          <p:cNvSpPr/>
          <p:nvPr/>
        </p:nvSpPr>
        <p:spPr>
          <a:xfrm>
            <a:off x="900113" y="1268413"/>
            <a:ext cx="7127875" cy="37449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40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美文欣赏</a:t>
            </a:r>
            <a:endParaRPr lang="zh-CN" altLang="en-US" sz="40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85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0210" name="矩形 350209"/>
          <p:cNvSpPr/>
          <p:nvPr/>
        </p:nvSpPr>
        <p:spPr>
          <a:xfrm>
            <a:off x="0" y="0"/>
            <a:ext cx="9144000" cy="6848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3600" b="1" dirty="0">
                <a:solidFill>
                  <a:schemeClr val="folHlink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稳中求胜</a:t>
            </a:r>
            <a:endParaRPr lang="zh-CN" altLang="en-US" sz="3600" b="1" dirty="0">
              <a:solidFill>
                <a:schemeClr val="folHlink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梁山智有吴用，道有公孙，武更是好汉如云，英雄如雨，却以宋江为首。蜀国谋赖孔明，勇让关张，却以刘备为王。东木西金，南水北火，却以戍土居中。何也？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　　宋公明为人沉稳，刘备做事敦厚，戍土谦稳厚实，终脱颖而出，施展风采，各得其所，故曰：为人沉稳，稳中求胜，吉。 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　　沉稳从志而来。一个人若没有远大的志向，只沉迷于现实的花花世界之中，自然无法拥有沉稳的性格。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班超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投笔从戎，志在报国，在对匈奴一战中从容不迫，沉稳冷静，终弘扬国威，不教胡马度阴山。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林则徐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斩钉截铁，志在禁烟，在与洋人交涉中不卑不亢，稳中含刚，终虎门销烟，让洋人胆战心寒。有远大的志向，眼光便放得远，心胸会沉稳下来，故曰：非有志者不能稳也。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　　沉稳从难而来。一个人若没有经历无数的挫折与磨难，身陷蜜水与襁褓之中，自然无法拥有沉稳的性格，一遇困境，便心浮气躁，岂能成所谓大事哉？君不见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文王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拘而演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周易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仲尼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厄而作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春秋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左丘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失明厥有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国语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孙子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膑脚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兵法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修列。没有经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0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761" name="矩形 351233"/>
          <p:cNvSpPr/>
          <p:nvPr/>
        </p:nvSpPr>
        <p:spPr>
          <a:xfrm>
            <a:off x="0" y="304800"/>
            <a:ext cx="8915400" cy="6846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历磨难，便无法形成沉稳的性格，也就无法取得辉煌的成就。始皇建秦以来，不居安思危，身陷声色犬马，终心浮气躁，毫无沉稳。一夫作难而七庙隳，身死人手，为天下笑。倘若秦王不念纷奢，经历磨难，以求沉稳，则可递三世以至万世而为君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　　沉稳从无欲而来。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孟子曰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无欲者，可王矣。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无欲就是没有私欲，做大事者，不能因蝇头私利而毁坏全局，只有这样才能练就沉稳的性格，赢得最终的胜利。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如来佛祖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抛除私欲，性格沉稳，终修成正果，普渡众生；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诸葛孔明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淡泊明志，宁静致远，终运筹帷幄，功成名就。有了私欲，心中自然无法沉稳下来，遇事则慌，处事则乱。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霸王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以一己私欲，赶走亚父，气走韩信，终被困垓下，遗憾千古，长使英雄泪满襟。霸王之败，后人哀之。后人哀之而不鉴之，则必使后人而复哀后人矣。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宋公明以沉稳之心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赢得了好汉的拥护，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刘备以沉稳之心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赢得了半壁江山，而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自然界的大山以沉稳的性格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也在四季中变化出不同的色彩。让我们拥有一颗和大山一样沉稳的心吧，自己的人生中也变化出不同的色彩来。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  <a:buClrTx/>
            </a:pP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4242" name="文本占位符 394241"/>
          <p:cNvSpPr>
            <a:spLocks noGrp="1"/>
          </p:cNvSpPr>
          <p:nvPr>
            <p:ph type="body"/>
          </p:nvPr>
        </p:nvSpPr>
        <p:spPr>
          <a:xfrm>
            <a:off x="755650" y="908050"/>
            <a:ext cx="7772400" cy="4762500"/>
          </a:xfrm>
        </p:spPr>
        <p:txBody>
          <a:bodyPr anchor="t"/>
          <a:p>
            <a:r>
              <a:rPr lang="en-US" altLang="zh-CN" sz="2600" b="1" dirty="0">
                <a:solidFill>
                  <a:srgbClr val="FF0000"/>
                </a:solidFill>
              </a:rPr>
              <a:t>               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例文</a:t>
            </a:r>
            <a:r>
              <a:rPr lang="en-US" altLang="zh-CN" sz="2600" b="1" dirty="0">
                <a:solidFill>
                  <a:srgbClr val="FF0000"/>
                </a:solidFill>
              </a:rPr>
              <a:t>: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放飞心灵，书写人生（原稿）</a:t>
            </a:r>
            <a:endParaRPr lang="zh-CN" altLang="en-US" sz="2600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r>
              <a:rPr lang="en-US" altLang="zh-CN" sz="2600" b="1" dirty="0">
                <a:solidFill>
                  <a:srgbClr val="FF0000"/>
                </a:solidFill>
              </a:rPr>
              <a:t>①</a:t>
            </a:r>
            <a:r>
              <a:rPr lang="zh-CN" altLang="en-US" sz="2600" b="1" dirty="0">
                <a:ea typeface="宋体" panose="02010600030101010101" pitchFamily="2" charset="-122"/>
              </a:rPr>
              <a:t>当梵</a:t>
            </a:r>
            <a:r>
              <a:rPr lang="en-US" altLang="zh-CN" sz="2600" b="1" dirty="0"/>
              <a:t>·</a:t>
            </a:r>
            <a:r>
              <a:rPr lang="zh-CN" altLang="en-US" sz="2600" b="1" dirty="0">
                <a:ea typeface="宋体" panose="02010600030101010101" pitchFamily="2" charset="-122"/>
              </a:rPr>
              <a:t>高的血液在向日葵粗犷的线条中燃烧，他的心灵已摆脱了贫穷、饥饿与嘲笑的囚困。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  </a:t>
            </a:r>
            <a:r>
              <a:rPr lang="en-US" altLang="zh-CN" sz="2600" b="1" dirty="0">
                <a:solidFill>
                  <a:srgbClr val="FF0000"/>
                </a:solidFill>
              </a:rPr>
              <a:t>②</a:t>
            </a:r>
            <a:r>
              <a:rPr lang="zh-CN" altLang="en-US" sz="2600" b="1" dirty="0">
                <a:ea typeface="宋体" panose="02010600030101010101" pitchFamily="2" charset="-122"/>
              </a:rPr>
              <a:t>当李白在青山绿水间高歌“安能摧眉折腰事权贵，使我不得开心颜”，他的心灵已远离黑暗官场的笼罩。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r>
              <a:rPr lang="zh-CN" altLang="en-US" sz="2600" b="1" dirty="0">
                <a:ea typeface="宋体" panose="02010600030101010101" pitchFamily="2" charset="-122"/>
              </a:rPr>
              <a:t>  </a:t>
            </a:r>
            <a:r>
              <a:rPr lang="en-US" altLang="zh-CN" sz="2600" b="1" dirty="0">
                <a:solidFill>
                  <a:srgbClr val="FF0000"/>
                </a:solidFill>
              </a:rPr>
              <a:t>③</a:t>
            </a:r>
            <a:r>
              <a:rPr lang="zh-CN" altLang="en-US" sz="2600" b="1" dirty="0">
                <a:ea typeface="宋体" panose="02010600030101010101" pitchFamily="2" charset="-122"/>
              </a:rPr>
              <a:t>当贝多芬指下流出</a:t>
            </a:r>
            <a:r>
              <a:rPr lang="en-US" altLang="zh-CN" sz="2600" b="1" dirty="0"/>
              <a:t>《</a:t>
            </a:r>
            <a:r>
              <a:rPr lang="zh-CN" altLang="en-US" sz="2600" b="1" dirty="0">
                <a:ea typeface="宋体" panose="02010600030101010101" pitchFamily="2" charset="-122"/>
              </a:rPr>
              <a:t>命运交响曲</a:t>
            </a:r>
            <a:r>
              <a:rPr lang="en-US" altLang="zh-CN" sz="2600" b="1" dirty="0"/>
              <a:t>》</a:t>
            </a:r>
            <a:r>
              <a:rPr lang="zh-CN" altLang="en-US" sz="2600" b="1" dirty="0">
                <a:ea typeface="宋体" panose="02010600030101010101" pitchFamily="2" charset="-122"/>
              </a:rPr>
              <a:t>，他的心灵已解除了疾病的监禁。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r>
              <a:rPr lang="zh-CN" altLang="en-US" sz="2600" b="1" dirty="0">
                <a:ea typeface="宋体" panose="02010600030101010101" pitchFamily="2" charset="-122"/>
              </a:rPr>
              <a:t>  </a:t>
            </a:r>
            <a:r>
              <a:rPr lang="en-US" altLang="zh-CN" sz="2600" b="1" dirty="0">
                <a:solidFill>
                  <a:srgbClr val="FF0000"/>
                </a:solidFill>
              </a:rPr>
              <a:t>④</a:t>
            </a:r>
            <a:r>
              <a:rPr lang="zh-CN" altLang="en-US" sz="2600" b="1" dirty="0">
                <a:ea typeface="宋体" panose="02010600030101010101" pitchFamily="2" charset="-122"/>
              </a:rPr>
              <a:t>只有自由飞翔的心灵，才能书写出不平凡的人生。 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endParaRPr lang="zh-CN" altLang="en-US" sz="26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2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4242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4242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2">
                                            <p:txEl>
                                              <p:charRg st="32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4242">
                                            <p:txEl>
                                              <p:charRg st="32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4242">
                                            <p:txEl>
                                              <p:charRg st="32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2">
                                            <p:txEl>
                                              <p:charRg st="74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4242">
                                            <p:txEl>
                                              <p:charRg st="74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4242">
                                            <p:txEl>
                                              <p:charRg st="74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2">
                                            <p:txEl>
                                              <p:charRg st="124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4242">
                                            <p:txEl>
                                              <p:charRg st="124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4242">
                                            <p:txEl>
                                              <p:charRg st="124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242">
                                            <p:txEl>
                                              <p:charRg st="158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4242">
                                            <p:txEl>
                                              <p:charRg st="158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4242">
                                            <p:txEl>
                                              <p:charRg st="158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5266" name="文本占位符 395265"/>
          <p:cNvSpPr>
            <a:spLocks noGrp="1"/>
          </p:cNvSpPr>
          <p:nvPr>
            <p:ph type="body"/>
          </p:nvPr>
        </p:nvSpPr>
        <p:spPr>
          <a:xfrm>
            <a:off x="684213" y="981075"/>
            <a:ext cx="7772400" cy="5472113"/>
          </a:xfrm>
        </p:spPr>
        <p:txBody>
          <a:bodyPr anchor="t"/>
          <a:p>
            <a:pPr latinLnBrk="1">
              <a:lnSpc>
                <a:spcPct val="9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⑤</a:t>
            </a:r>
            <a:r>
              <a:rPr lang="zh-CN" altLang="en-US" b="1" dirty="0">
                <a:ea typeface="宋体" panose="02010600030101010101" pitchFamily="2" charset="-122"/>
              </a:rPr>
              <a:t>放飞心灵，成就大业。先哲孟子说过，承担大任的人，必将先经历困苦。当顽强的心灵冲破重重困苦，就是大业将成之时。汉代司马迁，由于触怒汉武帝，惨遭极刑。如此巨大的打击，谁都无法马上接受。司马迁，这位铁铮铮的汉子，他也曾绝望、彷徨，在众人的流言中无法抬头。可是，案头那一卷又一卷的汗青，打开了他心灵的枷锁。他沉浸其中，手持铁笔，几十年如一日地著成</a:t>
            </a:r>
            <a:r>
              <a:rPr lang="en-US" altLang="zh-CN" b="1" dirty="0"/>
              <a:t>《</a:t>
            </a:r>
            <a:r>
              <a:rPr lang="zh-CN" altLang="en-US" b="1" dirty="0">
                <a:ea typeface="宋体" panose="02010600030101010101" pitchFamily="2" charset="-122"/>
              </a:rPr>
              <a:t>太史公书</a:t>
            </a:r>
            <a:r>
              <a:rPr lang="en-US" altLang="zh-CN" b="1" dirty="0"/>
              <a:t>》</a:t>
            </a:r>
            <a:r>
              <a:rPr lang="zh-CN" altLang="en-US" b="1" dirty="0">
                <a:ea typeface="宋体" panose="02010600030101010101" pitchFamily="2" charset="-122"/>
              </a:rPr>
              <a:t>。是放飞心灵成就了“史家之绝唱，无韵之离骚”。</a:t>
            </a:r>
            <a:r>
              <a:rPr lang="zh-CN" altLang="en-US" dirty="0">
                <a:ea typeface="宋体" panose="02010600030101010101" pitchFamily="2" charset="-122"/>
              </a:rPr>
              <a:t> </a:t>
            </a:r>
            <a:endParaRPr lang="zh-CN" altLang="en-US" dirty="0"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6">
                                            <p:txEl>
                                              <p:charRg st="0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5266">
                                            <p:txEl>
                                              <p:charRg st="0" end="2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5266">
                                            <p:txEl>
                                              <p:charRg st="0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5266">
                                            <p:txEl>
                                              <p:charRg st="0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6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6290" name="文本占位符 396289"/>
          <p:cNvSpPr>
            <a:spLocks noGrp="1"/>
          </p:cNvSpPr>
          <p:nvPr>
            <p:ph type="body"/>
          </p:nvPr>
        </p:nvSpPr>
        <p:spPr>
          <a:xfrm>
            <a:off x="755650" y="765175"/>
            <a:ext cx="7772400" cy="5338763"/>
          </a:xfrm>
        </p:spPr>
        <p:txBody>
          <a:bodyPr anchor="t"/>
          <a:p>
            <a:pPr latinLnBrk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2600" b="1" dirty="0">
                <a:solidFill>
                  <a:srgbClr val="FF0000"/>
                </a:solidFill>
              </a:rPr>
              <a:t>⑥</a:t>
            </a:r>
            <a:r>
              <a:rPr lang="zh-CN" altLang="en-US" sz="2600" b="1" dirty="0">
                <a:ea typeface="宋体" panose="02010600030101010101" pitchFamily="2" charset="-122"/>
              </a:rPr>
              <a:t>放飞心灵，潇洒人生。生活总会给人这样或者那样的挫折，使人心中苦闷不堪。只有放飞心灵，才能潇洒地穿行于生活之中。一代词宗苏轼，官场失意，屡遭贬谪。然而他的心灵并没有在痛苦失意中沉沦，而是在青山绿水间漫步，于诗词书画中飞翔。一句“一蓑烟雨任平生”洒脱地为心灵解禁。清代蒲松龄，科举落第，仕途渺茫。于是他留连于鬼狐传说之中，为后世留下</a:t>
            </a:r>
            <a:r>
              <a:rPr lang="en-US" altLang="zh-CN" sz="2600" b="1" dirty="0"/>
              <a:t>《</a:t>
            </a:r>
            <a:r>
              <a:rPr lang="zh-CN" altLang="en-US" sz="2600" b="1" dirty="0">
                <a:ea typeface="宋体" panose="02010600030101010101" pitchFamily="2" charset="-122"/>
              </a:rPr>
              <a:t>聊斋志异</a:t>
            </a:r>
            <a:r>
              <a:rPr lang="en-US" altLang="zh-CN" sz="2600" b="1" dirty="0"/>
              <a:t>》</a:t>
            </a:r>
            <a:r>
              <a:rPr lang="zh-CN" altLang="en-US" sz="2600" b="1" dirty="0">
                <a:ea typeface="宋体" panose="02010600030101010101" pitchFamily="2" charset="-122"/>
              </a:rPr>
              <a:t>这本文学巨著。“有志者，事竟成，破釜沉舟，百二秦关终属楚；苦心人，天不负，卧薪尝胆，三千越甲可吞吴”正是他放飞心灵的绝响。 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endParaRPr lang="zh-CN" altLang="en-US" sz="26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290">
                                            <p:txEl>
                                              <p:charRg st="0" end="2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6290">
                                            <p:txEl>
                                              <p:charRg st="0" end="2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6290">
                                            <p:txEl>
                                              <p:charRg st="0" end="2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29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7314" name="文本占位符 397313"/>
          <p:cNvSpPr>
            <a:spLocks noGrp="1"/>
          </p:cNvSpPr>
          <p:nvPr>
            <p:ph type="body"/>
          </p:nvPr>
        </p:nvSpPr>
        <p:spPr>
          <a:xfrm>
            <a:off x="611188" y="908050"/>
            <a:ext cx="7772400" cy="5483225"/>
          </a:xfrm>
        </p:spPr>
        <p:txBody>
          <a:bodyPr anchor="t"/>
          <a:p>
            <a:pPr>
              <a:lnSpc>
                <a:spcPct val="90000"/>
              </a:lnSpc>
            </a:pPr>
            <a:r>
              <a:rPr lang="en-US" altLang="zh-CN" b="1" dirty="0">
                <a:solidFill>
                  <a:srgbClr val="FF0000"/>
                </a:solidFill>
              </a:rPr>
              <a:t>⑦</a:t>
            </a:r>
            <a:r>
              <a:rPr lang="zh-CN" altLang="en-US" b="1" dirty="0">
                <a:ea typeface="宋体" panose="02010600030101010101" pitchFamily="2" charset="-122"/>
              </a:rPr>
              <a:t>放飞心灵，重燃希望。挫折其实并不可怕，困境也非绝境，只要我们能解除心灵的监禁，希望之火会重新燃烧。台湾画家谢坤山，年少时意外地失去双臂和一脚。生活似乎就这样陷入了绝望的境地。然而是那神奇的画笔，为他的心灵画了一扇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</a:rPr>
              <a:t>敞</a:t>
            </a:r>
            <a:r>
              <a:rPr lang="zh-CN" altLang="en-US" b="1" dirty="0">
                <a:ea typeface="宋体" panose="02010600030101010101" pitchFamily="2" charset="-122"/>
              </a:rPr>
              <a:t>开的窗子。他沉醉在画中，于是心灵又一次在蓝天下飞翔，希望又一次照亮生活。</a:t>
            </a:r>
            <a:endParaRPr lang="zh-CN" altLang="en-US" b="1" dirty="0"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en-US" altLang="zh-CN" b="1" dirty="0">
                <a:solidFill>
                  <a:srgbClr val="FF0000"/>
                </a:solidFill>
              </a:rPr>
              <a:t>⑧</a:t>
            </a:r>
            <a:r>
              <a:rPr lang="zh-CN" altLang="en-US" b="1" dirty="0">
                <a:ea typeface="宋体" panose="02010600030101010101" pitchFamily="2" charset="-122"/>
              </a:rPr>
              <a:t>只有自由的手指才能弹出人间的绝响，只有放飞的心灵才能写出人生的绝句。</a:t>
            </a:r>
            <a:endParaRPr lang="zh-CN" altLang="en-US" b="1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4">
                                            <p:txEl>
                                              <p:charRg st="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7314">
                                            <p:txEl>
                                              <p:charRg st="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7314">
                                            <p:txEl>
                                              <p:charRg st="0" end="1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4">
                                            <p:txEl>
                                              <p:charRg st="145" end="1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7314">
                                            <p:txEl>
                                              <p:charRg st="145" end="18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7314">
                                            <p:txEl>
                                              <p:charRg st="145" end="18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314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8338" name="文本占位符 398337"/>
          <p:cNvSpPr>
            <a:spLocks noGrp="1"/>
          </p:cNvSpPr>
          <p:nvPr>
            <p:ph type="body"/>
          </p:nvPr>
        </p:nvSpPr>
        <p:spPr>
          <a:xfrm>
            <a:off x="755650" y="1052513"/>
            <a:ext cx="7772400" cy="5195887"/>
          </a:xfrm>
        </p:spPr>
        <p:txBody>
          <a:bodyPr anchor="t"/>
          <a:p>
            <a:pPr>
              <a:lnSpc>
                <a:spcPct val="80000"/>
              </a:lnSpc>
            </a:pPr>
            <a:r>
              <a:rPr lang="en-US" altLang="zh-CN" sz="2600" b="1" dirty="0">
                <a:solidFill>
                  <a:srgbClr val="FF0000"/>
                </a:solidFill>
              </a:rPr>
              <a:t>              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例文</a:t>
            </a:r>
            <a:r>
              <a:rPr lang="en-US" altLang="zh-CN" sz="2600" b="1" dirty="0">
                <a:solidFill>
                  <a:srgbClr val="FF0000"/>
                </a:solidFill>
              </a:rPr>
              <a:t>: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放飞心灵，书写人生（修改）</a:t>
            </a:r>
            <a:endParaRPr lang="zh-CN" altLang="en-US" sz="2600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2600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600" b="1" dirty="0">
                <a:ea typeface="宋体" panose="02010600030101010101" pitchFamily="2" charset="-122"/>
              </a:rPr>
              <a:t> </a:t>
            </a:r>
            <a:r>
              <a:rPr lang="en-US" altLang="zh-CN" sz="2600" b="1" dirty="0">
                <a:solidFill>
                  <a:srgbClr val="FF0000"/>
                </a:solidFill>
              </a:rPr>
              <a:t>①</a:t>
            </a:r>
            <a:r>
              <a:rPr lang="zh-CN" altLang="en-US" sz="2600" b="1" dirty="0">
                <a:ea typeface="宋体" panose="02010600030101010101" pitchFamily="2" charset="-122"/>
              </a:rPr>
              <a:t>当李白放飞心灵，远离黑暗官场的笼罩时，他在青山绿水间高歌“安能摧眉折腰事权贵，使我不得开心颜”，快意人生。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600" b="1" dirty="0">
                <a:solidFill>
                  <a:srgbClr val="FF0000"/>
                </a:solidFill>
              </a:rPr>
              <a:t>②</a:t>
            </a:r>
            <a:r>
              <a:rPr lang="zh-CN" altLang="en-US" sz="2600" b="1" dirty="0">
                <a:ea typeface="宋体" panose="02010600030101010101" pitchFamily="2" charset="-122"/>
              </a:rPr>
              <a:t>当贝多芬将他的心灵从失聪痛苦的监禁中解脱出来时，他的指下流淌出美妙的</a:t>
            </a:r>
            <a:r>
              <a:rPr lang="en-US" altLang="zh-CN" sz="2600" b="1" dirty="0"/>
              <a:t>《</a:t>
            </a:r>
            <a:r>
              <a:rPr lang="zh-CN" altLang="en-US" sz="2600" b="1" dirty="0">
                <a:ea typeface="宋体" panose="02010600030101010101" pitchFamily="2" charset="-122"/>
              </a:rPr>
              <a:t>命运交响曲</a:t>
            </a:r>
            <a:r>
              <a:rPr lang="en-US" altLang="zh-CN" sz="2600" b="1" dirty="0"/>
              <a:t>》</a:t>
            </a:r>
            <a:r>
              <a:rPr lang="zh-CN" altLang="en-US" sz="2600" b="1" dirty="0">
                <a:ea typeface="宋体" panose="02010600030101010101" pitchFamily="2" charset="-122"/>
              </a:rPr>
              <a:t>。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600" b="1" dirty="0">
                <a:ea typeface="宋体" panose="02010600030101010101" pitchFamily="2" charset="-122"/>
              </a:rPr>
              <a:t> </a:t>
            </a:r>
            <a:r>
              <a:rPr lang="en-US" altLang="zh-CN" sz="2600" b="1" dirty="0">
                <a:solidFill>
                  <a:srgbClr val="FF0000"/>
                </a:solidFill>
              </a:rPr>
              <a:t>③</a:t>
            </a:r>
            <a:r>
              <a:rPr lang="zh-CN" altLang="en-US" sz="2600" b="1" dirty="0">
                <a:ea typeface="宋体" panose="02010600030101010101" pitchFamily="2" charset="-122"/>
              </a:rPr>
              <a:t>当梵</a:t>
            </a:r>
            <a:r>
              <a:rPr lang="en-US" altLang="zh-CN" sz="2600" b="1" dirty="0"/>
              <a:t>·</a:t>
            </a:r>
            <a:r>
              <a:rPr lang="zh-CN" altLang="en-US" sz="2600" b="1" dirty="0">
                <a:ea typeface="宋体" panose="02010600030101010101" pitchFamily="2" charset="-122"/>
              </a:rPr>
              <a:t>高的心灵摆脱了贫穷、饥饿与嘲笑的囚困他的血液在向日葵粗犷的线条中燃烧得更加热烈。      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600" b="1" dirty="0">
                <a:ea typeface="宋体" panose="02010600030101010101" pitchFamily="2" charset="-122"/>
              </a:rPr>
              <a:t> </a:t>
            </a:r>
            <a:r>
              <a:rPr lang="en-US" altLang="zh-CN" sz="2600" b="1" dirty="0">
                <a:solidFill>
                  <a:srgbClr val="FF0000"/>
                </a:solidFill>
              </a:rPr>
              <a:t>④</a:t>
            </a:r>
            <a:r>
              <a:rPr lang="zh-CN" altLang="en-US" sz="2600" b="1" dirty="0">
                <a:ea typeface="宋体" panose="02010600030101010101" pitchFamily="2" charset="-122"/>
              </a:rPr>
              <a:t>只有自由飞翔的心灵，才能书写出不平凡的人生。 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26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8338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8338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charRg st="32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8338">
                                            <p:txEl>
                                              <p:charRg st="32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8338">
                                            <p:txEl>
                                              <p:charRg st="32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charRg st="88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8338">
                                            <p:txEl>
                                              <p:charRg st="88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8338">
                                            <p:txEl>
                                              <p:charRg st="88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charRg st="133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8338">
                                            <p:txEl>
                                              <p:charRg st="133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8338">
                                            <p:txEl>
                                              <p:charRg st="133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38">
                                            <p:txEl>
                                              <p:charRg st="185" end="2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8338">
                                            <p:txEl>
                                              <p:charRg st="185" end="2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8338">
                                            <p:txEl>
                                              <p:charRg st="185" end="2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62" name="文本占位符 399361"/>
          <p:cNvSpPr>
            <a:spLocks noGrp="1"/>
          </p:cNvSpPr>
          <p:nvPr>
            <p:ph type="body"/>
          </p:nvPr>
        </p:nvSpPr>
        <p:spPr>
          <a:xfrm>
            <a:off x="827088" y="1052513"/>
            <a:ext cx="7772400" cy="5195887"/>
          </a:xfrm>
        </p:spPr>
        <p:txBody>
          <a:bodyPr anchor="t"/>
          <a:p>
            <a:pPr latinLnBrk="1">
              <a:spcBef>
                <a:spcPct val="50000"/>
              </a:spcBef>
              <a:buClrTx/>
              <a:buSzPct val="100000"/>
              <a:buNone/>
            </a:pPr>
            <a:r>
              <a:rPr lang="en-US" altLang="zh-CN" sz="2600" b="1" dirty="0">
                <a:solidFill>
                  <a:srgbClr val="FF0000"/>
                </a:solidFill>
              </a:rPr>
              <a:t>⑤</a:t>
            </a:r>
            <a:r>
              <a:rPr lang="zh-CN" altLang="en-US" sz="2600" b="1" dirty="0">
                <a:ea typeface="宋体" panose="02010600030101010101" pitchFamily="2" charset="-122"/>
              </a:rPr>
              <a:t>放飞心灵，成就大业。先哲孟子说过，承担大任的人，必将先经历困苦。当顽强的心灵冲破重重困苦，就是大业将成之时。汉代司马迁，由于触怒汉武帝，惨遭极刑。如此巨大的打击，谁都无法马上接受。司马迁，这位铁铮铮的汉子，他也曾绝望、彷徨，在众人的流言中无法抬头。可是，案头那一卷又一卷的汗青，打开了他心灵的枷锁。他沉浸其中，手持铁笔，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十六</a:t>
            </a:r>
            <a:r>
              <a:rPr lang="zh-CN" altLang="en-US" sz="2600" b="1" dirty="0">
                <a:ea typeface="宋体" panose="02010600030101010101" pitchFamily="2" charset="-122"/>
              </a:rPr>
              <a:t>年如一日地著成</a:t>
            </a:r>
            <a:r>
              <a:rPr lang="en-US" altLang="zh-CN" sz="2600" b="1" dirty="0"/>
              <a:t>《</a:t>
            </a:r>
            <a:r>
              <a:rPr lang="zh-CN" altLang="en-US" sz="2600" b="1" dirty="0">
                <a:ea typeface="宋体" panose="02010600030101010101" pitchFamily="2" charset="-122"/>
              </a:rPr>
              <a:t>太史公书</a:t>
            </a:r>
            <a:r>
              <a:rPr lang="en-US" altLang="zh-CN" sz="2600" b="1" dirty="0"/>
              <a:t>》</a:t>
            </a:r>
            <a:r>
              <a:rPr lang="zh-CN" altLang="en-US" sz="2600" b="1" dirty="0">
                <a:ea typeface="宋体" panose="02010600030101010101" pitchFamily="2" charset="-122"/>
              </a:rPr>
              <a:t>。是放飞心灵成就了“史家之绝唱，无韵之离骚”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的大业，同时书写了辉煌的人生。</a:t>
            </a:r>
            <a:r>
              <a:rPr lang="zh-CN" altLang="en-US" sz="2600" dirty="0">
                <a:ea typeface="宋体" panose="02010600030101010101" pitchFamily="2" charset="-122"/>
              </a:rPr>
              <a:t> </a:t>
            </a:r>
            <a:endParaRPr lang="zh-CN" altLang="en-US" sz="2600" dirty="0">
              <a:ea typeface="宋体" panose="02010600030101010101" pitchFamily="2" charset="-122"/>
            </a:endParaRPr>
          </a:p>
          <a:p>
            <a:endParaRPr lang="zh-CN" altLang="en-US" sz="26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62">
                                            <p:txEl>
                                              <p:charRg st="0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62">
                                            <p:txEl>
                                              <p:charRg st="0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62">
                                            <p:txEl>
                                              <p:charRg st="0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62" grpId="0" build="p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0386" name="文本占位符 400385"/>
          <p:cNvSpPr>
            <a:spLocks noGrp="1"/>
          </p:cNvSpPr>
          <p:nvPr>
            <p:ph type="body"/>
          </p:nvPr>
        </p:nvSpPr>
        <p:spPr>
          <a:xfrm>
            <a:off x="468313" y="981075"/>
            <a:ext cx="7848600" cy="5876925"/>
          </a:xfrm>
        </p:spPr>
        <p:txBody>
          <a:bodyPr anchor="t"/>
          <a:p>
            <a:pPr latinLnBrk="1">
              <a:lnSpc>
                <a:spcPct val="8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en-US" altLang="zh-CN" sz="2600" b="1" dirty="0">
                <a:solidFill>
                  <a:srgbClr val="FF0000"/>
                </a:solidFill>
              </a:rPr>
              <a:t>⑥</a:t>
            </a:r>
            <a:r>
              <a:rPr lang="zh-CN" altLang="en-US" sz="2600" b="1" dirty="0">
                <a:ea typeface="宋体" panose="02010600030101010101" pitchFamily="2" charset="-122"/>
              </a:rPr>
              <a:t>放飞心灵，潇洒人生。生活总会给人这样或者那样的挫折，使人心中</a:t>
            </a:r>
            <a:r>
              <a:rPr lang="zh-CN" altLang="en-US" sz="2600" b="1" u="sng" dirty="0">
                <a:solidFill>
                  <a:srgbClr val="FF0000"/>
                </a:solidFill>
                <a:ea typeface="宋体" panose="02010600030101010101" pitchFamily="2" charset="-122"/>
              </a:rPr>
              <a:t>苦闷不堪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【而将心灵囚禁在无形的监禁中，不能自拔，苦不堪言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。只有放飞心灵，才能潇洒地穿行于生活之中。一代词宗苏轼，官场失意，屡遭贬谪。然而他的心灵并没有在痛苦失意中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沉沦【而被囚禁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，而是在青山绿水间漫步，于诗词书画中飞翔。一句“一蓑烟雨任平生”洒脱地为心灵解禁。清代蒲松龄，科举落第，仕途渺茫。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【但他的心灵并没有因此而被囚禁起来，他洒脱地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留连于鬼狐传说之中，为后世留下</a:t>
            </a:r>
            <a:r>
              <a:rPr lang="en-US" altLang="zh-CN" sz="2600" b="1" dirty="0"/>
              <a:t>《</a:t>
            </a:r>
            <a:r>
              <a:rPr lang="zh-CN" altLang="en-US" sz="2600" b="1" dirty="0">
                <a:ea typeface="宋体" panose="02010600030101010101" pitchFamily="2" charset="-122"/>
              </a:rPr>
              <a:t>聊斋志异</a:t>
            </a:r>
            <a:r>
              <a:rPr lang="en-US" altLang="zh-CN" sz="2600" b="1" dirty="0"/>
              <a:t>》</a:t>
            </a:r>
            <a:r>
              <a:rPr lang="zh-CN" altLang="en-US" sz="2600" b="1" dirty="0">
                <a:ea typeface="宋体" panose="02010600030101010101" pitchFamily="2" charset="-122"/>
              </a:rPr>
              <a:t>这本文学巨著。“有志者，事竟成，破釜沉舟，百二秦关终属楚；苦心人，天不负，卧薪尝胆，三千越甲可吞吴”正是他放飞心灵的绝响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。【蒲松龄也由此创造出浪漫潇洒的人生。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>
                <a:ea typeface="宋体" panose="02010600030101010101" pitchFamily="2" charset="-122"/>
              </a:rPr>
              <a:t> </a:t>
            </a:r>
            <a:endParaRPr lang="zh-CN" altLang="en-US" sz="2600" b="1">
              <a:ea typeface="宋体" panose="02010600030101010101" pitchFamily="2" charset="-122"/>
            </a:endParaRPr>
          </a:p>
          <a:p>
            <a:pPr latinLnBrk="1">
              <a:lnSpc>
                <a:spcPct val="80000"/>
              </a:lnSpc>
              <a:spcBef>
                <a:spcPct val="50000"/>
              </a:spcBef>
              <a:buClrTx/>
              <a:buSzPct val="100000"/>
              <a:buNone/>
            </a:pPr>
            <a:endParaRPr lang="zh-CN" altLang="en-US" sz="2600" b="1"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26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386">
                                            <p:txEl>
                                              <p:charRg st="0" end="3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0386">
                                            <p:txEl>
                                              <p:charRg st="0" end="30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0386">
                                            <p:txEl>
                                              <p:charRg st="0" end="30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0386">
                                            <p:txEl>
                                              <p:charRg st="0" end="3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00386">
                                            <p:txEl>
                                              <p:charRg st="0" end="3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1410" name="文本占位符 401409"/>
          <p:cNvSpPr>
            <a:spLocks noGrp="1"/>
          </p:cNvSpPr>
          <p:nvPr>
            <p:ph type="body"/>
          </p:nvPr>
        </p:nvSpPr>
        <p:spPr>
          <a:xfrm>
            <a:off x="611188" y="1125538"/>
            <a:ext cx="7772400" cy="5265737"/>
          </a:xfrm>
        </p:spPr>
        <p:txBody>
          <a:bodyPr anchor="t"/>
          <a:p>
            <a:pPr latinLnBrk="1">
              <a:lnSpc>
                <a:spcPct val="8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en-US" altLang="zh-CN" sz="2600" b="1" dirty="0">
                <a:solidFill>
                  <a:srgbClr val="FF0000"/>
                </a:solidFill>
              </a:rPr>
              <a:t>⑦</a:t>
            </a:r>
            <a:r>
              <a:rPr lang="zh-CN" altLang="en-US" sz="2600" b="1" dirty="0">
                <a:ea typeface="宋体" panose="02010600030101010101" pitchFamily="2" charset="-122"/>
              </a:rPr>
              <a:t>放飞心灵，重燃希望。挫折其实并不可怕，困境也非绝境，只要我们能解除心灵的监禁，希望之火会重新燃烧。台湾画家谢坤山，年少时意外地失去双臂和一脚。生活似乎就这样陷入了绝望的境地。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【但他并没有将心囚禁起来，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而是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【用嘴“拿起了”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那神奇的画笔，为他的心灵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【打开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了一扇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敞</a:t>
            </a:r>
            <a:r>
              <a:rPr lang="zh-CN" altLang="en-US" sz="2600" b="1" dirty="0">
                <a:ea typeface="宋体" panose="02010600030101010101" pitchFamily="2" charset="-122"/>
              </a:rPr>
              <a:t>开的窗子。 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【于是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他沉醉在画中，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【让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心灵又一次在蓝天下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【自由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飞翔，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【他成了杰出的残疾人画家，生命之火再一次发出耀眼的光芒，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希望又一次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【燃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亮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【人生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。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pPr latinLnBrk="1">
              <a:lnSpc>
                <a:spcPct val="80000"/>
              </a:lnSpc>
              <a:spcBef>
                <a:spcPct val="50000"/>
              </a:spcBef>
              <a:buClrTx/>
              <a:buSzPct val="100000"/>
              <a:buNone/>
            </a:pPr>
            <a:r>
              <a:rPr lang="en-US" altLang="zh-CN" sz="2600" b="1" dirty="0">
                <a:solidFill>
                  <a:srgbClr val="FF0000"/>
                </a:solidFill>
              </a:rPr>
              <a:t>⑧</a:t>
            </a:r>
            <a:r>
              <a:rPr lang="zh-CN" altLang="en-US" sz="2600" b="1" dirty="0">
                <a:ea typeface="宋体" panose="02010600030101010101" pitchFamily="2" charset="-122"/>
              </a:rPr>
              <a:t>只有自由的手指才能弹出人间的绝响，只有放飞的心灵才能写出</a:t>
            </a:r>
            <a:r>
              <a:rPr lang="zh-CN" altLang="en-US" sz="2600" b="1" dirty="0">
                <a:solidFill>
                  <a:srgbClr val="FF0000"/>
                </a:solidFill>
                <a:ea typeface="宋体" panose="02010600030101010101" pitchFamily="2" charset="-122"/>
              </a:rPr>
              <a:t>【辉煌的人生</a:t>
            </a:r>
            <a:r>
              <a:rPr lang="zh-CN" altLang="en-US" sz="2600" b="1">
                <a:solidFill>
                  <a:srgbClr val="FF0000"/>
                </a:solidFill>
                <a:ea typeface="宋体" panose="02010600030101010101" pitchFamily="2" charset="-122"/>
              </a:rPr>
              <a:t>】</a:t>
            </a:r>
            <a:r>
              <a:rPr lang="zh-CN" altLang="en-US" sz="2600" b="1" dirty="0">
                <a:ea typeface="宋体" panose="02010600030101010101" pitchFamily="2" charset="-122"/>
              </a:rPr>
              <a:t>。</a:t>
            </a:r>
            <a:endParaRPr lang="zh-CN" altLang="en-US" sz="2600" b="1" dirty="0"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26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01410">
                                            <p:txEl>
                                              <p:charRg st="0" end="2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" fill="hold"/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100" fill="hold"/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1410">
                                            <p:txEl>
                                              <p:charRg st="213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10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7570" name="矩形 237569"/>
          <p:cNvSpPr/>
          <p:nvPr/>
        </p:nvSpPr>
        <p:spPr>
          <a:xfrm>
            <a:off x="0" y="0"/>
            <a:ext cx="9144000" cy="30813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ClrTx/>
            </a:pPr>
            <a:r>
              <a:rPr lang="en-US" altLang="zh-CN" sz="2800" b="1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、论点：才能来自勤奋学习</a:t>
            </a:r>
            <a:endParaRPr lang="zh-CN" altLang="en-US" sz="2800" b="1" dirty="0">
              <a:solidFill>
                <a:schemeClr val="folHlin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0" hangingPunct="0">
              <a:buClrTx/>
            </a:pP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事例：革命导师马克思，为了写作</a:t>
            </a:r>
            <a:r>
              <a:rPr lang="en-US" altLang="zh-CN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资本论</a:t>
            </a:r>
            <a:r>
              <a:rPr lang="en-US" altLang="zh-CN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，花了四十年的工夫，阅读资料和摘写笔记。他在伦敦，每天到大英博物馆院图书馆阅读，竟在座位前的地板上踩出一双脚印。马克思是我们的光辉榜样，这双脚印深刻地说明：才能来自勤奋学习。</a:t>
            </a:r>
            <a:endParaRPr lang="zh-CN" altLang="en-US" sz="2800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>
              <a:buClrTx/>
            </a:pPr>
            <a:endParaRPr lang="zh-CN" altLang="en-US" sz="2800" b="1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7571" name="矩形 237570"/>
          <p:cNvSpPr/>
          <p:nvPr/>
        </p:nvSpPr>
        <p:spPr>
          <a:xfrm>
            <a:off x="0" y="2590800"/>
            <a:ext cx="91440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just">
              <a:buClrTx/>
            </a:pP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明确：材料符合典型、新颖、确切的要求。</a:t>
            </a:r>
            <a:endParaRPr lang="zh-CN" altLang="en-US" sz="2400" b="1" dirty="0">
              <a:solidFill>
                <a:schemeClr val="hlink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eaLnBrk="0" hangingPunct="0">
              <a:buClrTx/>
            </a:pP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7572" name="矩形 237571"/>
          <p:cNvSpPr/>
          <p:nvPr/>
        </p:nvSpPr>
        <p:spPr>
          <a:xfrm>
            <a:off x="0" y="3200400"/>
            <a:ext cx="9144000" cy="2654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ClrTx/>
            </a:pPr>
            <a:r>
              <a:rPr lang="en-US" altLang="zh-CN" sz="2800" b="1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 dirty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、论点：学贵有恒</a:t>
            </a:r>
            <a:endParaRPr lang="zh-CN" altLang="en-US" sz="2800" b="1" dirty="0">
              <a:solidFill>
                <a:schemeClr val="fol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事例：居里夫人在法国读书时每天早晨总是第一个来到教室；每天晚上几乎都在图书馆度过。图书馆到十点就关门，她便回到自己的小屋子里，在煤油灯下读书，常到深夜两点钟。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>
              <a:buClrTx/>
            </a:pP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7573" name="矩形 237572"/>
          <p:cNvSpPr/>
          <p:nvPr/>
        </p:nvSpPr>
        <p:spPr>
          <a:xfrm>
            <a:off x="-61912" y="5305425"/>
            <a:ext cx="9205912" cy="1552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buClrTx/>
            </a:pP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明确：犯了选例不确切的毛病。论点是“学贵有恒”，例子却是非常刻苦。“刻苦”与“学贵有恒”是两回事。</a:t>
            </a:r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  <a:ea typeface="楷体_GB2312" pitchFamily="49" charset="-122"/>
              </a:rPr>
              <a:t> 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可选：</a:t>
            </a:r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只要功夫深，铁杵磨成针</a:t>
            </a:r>
            <a:r>
              <a:rPr lang="zh-CN" altLang="en-US" sz="2400" b="1" dirty="0">
                <a:solidFill>
                  <a:schemeClr val="hlink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sz="24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。也就是说，做什么事只在有恒心，就能达到成功的彼岸</a:t>
            </a:r>
            <a:r>
              <a:rPr lang="zh-CN" altLang="en-US" sz="2400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400" dirty="0">
              <a:solidFill>
                <a:schemeClr val="hlink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7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7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7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7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7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0" grpId="0"/>
      <p:bldP spid="237571" grpId="0"/>
      <p:bldP spid="237572" grpId="0"/>
      <p:bldP spid="237573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8594" name="矩形 238593"/>
          <p:cNvSpPr/>
          <p:nvPr/>
        </p:nvSpPr>
        <p:spPr>
          <a:xfrm>
            <a:off x="0" y="0"/>
            <a:ext cx="9144000" cy="45386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just">
              <a:buClrTx/>
            </a:pP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 eaLnBrk="0" hangingPunct="0">
              <a:buClrTx/>
            </a:pPr>
            <a:r>
              <a:rPr lang="en-US" altLang="zh-CN" sz="4400" b="1" dirty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4400" b="1" dirty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、论点：凡事预则立</a:t>
            </a:r>
            <a:endParaRPr lang="zh-CN" altLang="en-US" sz="4400" b="1" dirty="0">
              <a:solidFill>
                <a:schemeClr val="folHlin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0" hangingPunct="0">
              <a:buClrTx/>
            </a:pP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事例：有的青年工人喜欢凑热闹，看见买英语书的人很多，想想现在学英语挺热门，就也买书来读。但没过几天，觉得没意思了，便改学语文，改学数学，等等。到头来，一样也没学好，倒费了很多钱买书。学习不能没头没脑地东抓西摸，只有缺什么补什么，才能学得有用，学得巩固。</a:t>
            </a:r>
            <a:endParaRPr lang="zh-CN" altLang="en-US" sz="3200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>
              <a:buClrTx/>
            </a:pPr>
            <a:endParaRPr lang="zh-CN" altLang="en-US" sz="3200" b="1" dirty="0">
              <a:solidFill>
                <a:schemeClr val="tx2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8595" name="矩形 238594"/>
          <p:cNvSpPr/>
          <p:nvPr/>
        </p:nvSpPr>
        <p:spPr>
          <a:xfrm>
            <a:off x="0" y="4572000"/>
            <a:ext cx="8991600" cy="1554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buClrTx/>
            </a:pPr>
            <a:r>
              <a:rPr lang="zh-CN" altLang="en-US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明确：不确切。论点中的“预”，是指做事情要预先估计准确，作好充分准备。而选例是说明做事情一定要目标明确，不能凑热闹。</a:t>
            </a:r>
            <a:endParaRPr lang="zh-CN" altLang="en-US" sz="3200" b="1" dirty="0">
              <a:solidFill>
                <a:schemeClr val="hlink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3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3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4" grpId="0"/>
      <p:bldP spid="238595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9618" name="矩形 239617"/>
          <p:cNvSpPr/>
          <p:nvPr/>
        </p:nvSpPr>
        <p:spPr>
          <a:xfrm>
            <a:off x="0" y="0"/>
            <a:ext cx="9144000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indent="266700" algn="ctr">
              <a:buClrTx/>
            </a:pPr>
            <a:r>
              <a:rPr lang="en-US" altLang="zh-CN" sz="3200" b="1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sz="3200" b="1" dirty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、论点：不要轻视小事</a:t>
            </a:r>
            <a:endParaRPr lang="zh-CN" altLang="en-US" sz="3200" b="1" dirty="0">
              <a:solidFill>
                <a:schemeClr val="fol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6700" algn="ctr">
              <a:buClrTx/>
            </a:pP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6700">
              <a:buClrTx/>
            </a:pPr>
            <a:r>
              <a:rPr lang="zh-CN" altLang="en-US" sz="3200" b="1" dirty="0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引言：荀子说，“不积跬步，无以至千里；不积小流，无以成江海。”</a:t>
            </a:r>
            <a:endParaRPr lang="zh-CN" altLang="en-US" sz="3200" b="1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9619" name="矩形 239618"/>
          <p:cNvSpPr/>
          <p:nvPr/>
        </p:nvSpPr>
        <p:spPr>
          <a:xfrm>
            <a:off x="0" y="2209800"/>
            <a:ext cx="88392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buClrTx/>
            </a:pPr>
            <a:r>
              <a:rPr lang="zh-CN" altLang="en-US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明确：不准确。荀子的话说的是积累的问题，与“不要轻视小事无关”。</a:t>
            </a:r>
            <a:endParaRPr lang="zh-CN" altLang="en-US" sz="3200" b="1" dirty="0">
              <a:solidFill>
                <a:schemeClr val="hlink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9620" name="矩形 239619"/>
          <p:cNvSpPr/>
          <p:nvPr/>
        </p:nvSpPr>
        <p:spPr>
          <a:xfrm>
            <a:off x="0" y="5638800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buClrTx/>
            </a:pPr>
            <a:r>
              <a:rPr lang="zh-CN" altLang="en-US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明确：张冠李戴。这句话是法国作家罗曼</a:t>
            </a:r>
            <a:r>
              <a:rPr lang="en-US" altLang="zh-CN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·</a:t>
            </a:r>
            <a:r>
              <a:rPr lang="zh-CN" altLang="en-US" sz="3200" b="1" dirty="0">
                <a:solidFill>
                  <a:schemeClr val="hlink"/>
                </a:solidFill>
                <a:latin typeface="Times New Roman" panose="02020603050405020304" pitchFamily="18" charset="0"/>
                <a:ea typeface="楷体_GB2312" pitchFamily="49" charset="-122"/>
              </a:rPr>
              <a:t>罗兰说的。</a:t>
            </a:r>
            <a:endParaRPr lang="zh-CN" altLang="en-US" sz="3200" b="1" dirty="0">
              <a:solidFill>
                <a:schemeClr val="hlink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39621" name="矩形 239620"/>
          <p:cNvSpPr/>
          <p:nvPr/>
        </p:nvSpPr>
        <p:spPr>
          <a:xfrm>
            <a:off x="0" y="3352800"/>
            <a:ext cx="9144000" cy="2286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 eaLnBrk="0" hangingPunct="0">
              <a:spcBef>
                <a:spcPct val="50000"/>
              </a:spcBef>
              <a:buClrTx/>
            </a:pPr>
            <a:r>
              <a:rPr lang="en-US" altLang="zh-CN" sz="3200" b="1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en-US" sz="3200" b="1" dirty="0">
                <a:solidFill>
                  <a:schemeClr val="fol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、论点：挫折是一种财富</a:t>
            </a:r>
            <a:endParaRPr lang="zh-CN" altLang="en-US" sz="3200" b="1" dirty="0">
              <a:solidFill>
                <a:schemeClr val="folHlink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>
              <a:spcBef>
                <a:spcPct val="50000"/>
              </a:spcBef>
              <a:buClrTx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引言：罗素说过，“累累的创伤就是生命给你的最好的东西。人生应当做点错事，做错事就是长见识”。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9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9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39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18" grpId="0"/>
      <p:bldP spid="239619" grpId="0"/>
      <p:bldP spid="239620" grpId="0"/>
      <p:bldP spid="239621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6978" name="矩形 377857"/>
          <p:cNvSpPr/>
          <p:nvPr/>
        </p:nvSpPr>
        <p:spPr>
          <a:xfrm>
            <a:off x="457200" y="2286000"/>
            <a:ext cx="8229600" cy="22939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8000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谢谢大家，再见！</a:t>
            </a:r>
            <a:endParaRPr lang="zh-CN" altLang="en-US" sz="8000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820000"/>
        </a:lt1>
        <a:dk2>
          <a:srgbClr val="FFFFFF"/>
        </a:dk2>
        <a:lt2>
          <a:srgbClr val="333333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B72D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FF"/>
        </a:dk1>
        <a:lt1>
          <a:srgbClr val="0B0506"/>
        </a:lt1>
        <a:dk2>
          <a:srgbClr val="FFFFFF"/>
        </a:dk2>
        <a:lt2>
          <a:srgbClr val="333333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FAFDC"/>
        </a:accent4>
        <a:accent5>
          <a:srgbClr val="ADB9E2"/>
        </a:accent5>
        <a:accent6>
          <a:srgbClr val="2D2DB7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21013"/>
        </a:lt1>
        <a:dk2>
          <a:srgbClr val="FFFFFF"/>
        </a:dk2>
        <a:lt2>
          <a:srgbClr val="333333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CDCDC"/>
        </a:accent4>
        <a:accent5>
          <a:srgbClr val="E2ADAA"/>
        </a:accent5>
        <a:accent6>
          <a:srgbClr val="B789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FF"/>
        </a:dk2>
        <a:lt2>
          <a:srgbClr val="11054B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CDCDC"/>
        </a:accent4>
        <a:accent5>
          <a:srgbClr val="FFB9AA"/>
        </a:accent5>
        <a:accent6>
          <a:srgbClr val="E52D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2600"/>
        </a:lt1>
        <a:dk2>
          <a:srgbClr val="FAFACC"/>
        </a:dk2>
        <a:lt2>
          <a:srgbClr val="9B8D65"/>
        </a:lt2>
        <a:accent1>
          <a:srgbClr val="CC9933"/>
        </a:accent1>
        <a:accent2>
          <a:srgbClr val="8F9967"/>
        </a:accent2>
        <a:accent3>
          <a:srgbClr val="AAABAA"/>
        </a:accent3>
        <a:accent4>
          <a:srgbClr val="D6D6D6"/>
        </a:accent4>
        <a:accent5>
          <a:srgbClr val="E2CAAD"/>
        </a:accent5>
        <a:accent6>
          <a:srgbClr val="80895C"/>
        </a:accent6>
        <a:hlink>
          <a:srgbClr val="33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333333"/>
        </a:lt2>
        <a:accent1>
          <a:srgbClr val="CC9900"/>
        </a:accent1>
        <a:accent2>
          <a:srgbClr val="FF9900"/>
        </a:accent2>
        <a:accent3>
          <a:srgbClr val="AAB9CA"/>
        </a:accent3>
        <a:accent4>
          <a:srgbClr val="DCDCDC"/>
        </a:accent4>
        <a:accent5>
          <a:srgbClr val="E2CAAA"/>
        </a:accent5>
        <a:accent6>
          <a:srgbClr val="E58900"/>
        </a:accent6>
        <a:hlink>
          <a:srgbClr val="FFCC00"/>
        </a:hlink>
        <a:folHlink>
          <a:srgbClr val="706F3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47329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8989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36145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atermark">
  <a:themeElements>
    <a:clrScheme name="">
      <a:dk1>
        <a:srgbClr val="000000"/>
      </a:dk1>
      <a:lt1>
        <a:srgbClr val="FFFFFF"/>
      </a:lt1>
      <a:dk2>
        <a:srgbClr val="666633"/>
      </a:dk2>
      <a:lt2>
        <a:srgbClr val="5F5F5F"/>
      </a:lt2>
      <a:accent1>
        <a:srgbClr val="FFCC00"/>
      </a:accent1>
      <a:accent2>
        <a:srgbClr val="EFF0B2"/>
      </a:accent2>
      <a:accent3>
        <a:srgbClr val="FFFFFF"/>
      </a:accent3>
      <a:accent4>
        <a:srgbClr val="000000"/>
      </a:accent4>
      <a:accent5>
        <a:srgbClr val="FFE2AA"/>
      </a:accent5>
      <a:accent6>
        <a:srgbClr val="D6D79F"/>
      </a:accent6>
      <a:hlink>
        <a:srgbClr val="808000"/>
      </a:hlink>
      <a:folHlink>
        <a:srgbClr val="CC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2C1D3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6D79F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1"/>
        </a:accent5>
        <a:accent6>
          <a:srgbClr val="BBC9B8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ADB9AA"/>
        </a:accent3>
        <a:accent4>
          <a:srgbClr val="DCDCAF"/>
        </a:accent4>
        <a:accent5>
          <a:srgbClr val="CAE2AA"/>
        </a:accent5>
        <a:accent6>
          <a:srgbClr val="5B8900"/>
        </a:accent6>
        <a:hlink>
          <a:srgbClr val="CC99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AAB2B1"/>
        </a:accent3>
        <a:accent4>
          <a:srgbClr val="DCDCDC"/>
        </a:accent4>
        <a:accent5>
          <a:srgbClr val="C2D5AA"/>
        </a:accent5>
        <a:accent6>
          <a:srgbClr val="005755"/>
        </a:accent6>
        <a:hlink>
          <a:srgbClr val="6666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AAABB1"/>
        </a:accent3>
        <a:accent4>
          <a:srgbClr val="DCDCDC"/>
        </a:accent4>
        <a:accent5>
          <a:srgbClr val="AAE2FF"/>
        </a:accent5>
        <a:accent6>
          <a:srgbClr val="281E62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AAAAB9"/>
        </a:accent3>
        <a:accent4>
          <a:srgbClr val="DCDCDC"/>
        </a:accent4>
        <a:accent5>
          <a:srgbClr val="B9B9FF"/>
        </a:accent5>
        <a:accent6>
          <a:srgbClr val="2D2D89"/>
        </a:accent6>
        <a:hlink>
          <a:srgbClr val="FF99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CDCAF"/>
        </a:accent4>
        <a:accent5>
          <a:srgbClr val="FFC7BB"/>
        </a:accent5>
        <a:accent6>
          <a:srgbClr val="4C1147"/>
        </a:accent6>
        <a:hlink>
          <a:srgbClr val="637D95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CDCDC"/>
        </a:accent4>
        <a:accent5>
          <a:srgbClr val="E2B9AA"/>
        </a:accent5>
        <a:accent6>
          <a:srgbClr val="7B2800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oaring">
  <a:themeElements>
    <a:clrScheme name="">
      <a:dk1>
        <a:srgbClr val="FFFFFF"/>
      </a:dk1>
      <a:lt1>
        <a:srgbClr val="0000FF"/>
      </a:lt1>
      <a:dk2>
        <a:srgbClr val="FFCC66"/>
      </a:dk2>
      <a:lt2>
        <a:srgbClr val="000000"/>
      </a:lt2>
      <a:accent1>
        <a:srgbClr val="00FFFF"/>
      </a:accent1>
      <a:accent2>
        <a:srgbClr val="3366FF"/>
      </a:accent2>
      <a:accent3>
        <a:srgbClr val="AAAAFF"/>
      </a:accent3>
      <a:accent4>
        <a:srgbClr val="DCDCDC"/>
      </a:accent4>
      <a:accent5>
        <a:srgbClr val="AAFFFF"/>
      </a:accent5>
      <a:accent6>
        <a:srgbClr val="2D5BE5"/>
      </a:accent6>
      <a:hlink>
        <a:srgbClr val="FF0033"/>
      </a:hlink>
      <a:folHlink>
        <a:srgbClr val="FFFF00"/>
      </a:folHlink>
    </a:clrScheme>
    <a:fontScheme name="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CDCDC"/>
        </a:accent4>
        <a:accent5>
          <a:srgbClr val="AAFFFF"/>
        </a:accent5>
        <a:accent6>
          <a:srgbClr val="2D5BE5"/>
        </a:accent6>
        <a:hlink>
          <a:srgbClr val="FF0033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9CAFF"/>
        </a:accent5>
        <a:accent6>
          <a:srgbClr val="5BB7E5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1E1E1"/>
        </a:accent5>
        <a:accent6>
          <a:srgbClr val="D2D2D2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009999"/>
        </a:accent2>
        <a:accent3>
          <a:srgbClr val="AAC1C1"/>
        </a:accent3>
        <a:accent4>
          <a:srgbClr val="DCDCDC"/>
        </a:accent4>
        <a:accent5>
          <a:srgbClr val="AACAE2"/>
        </a:accent5>
        <a:accent6>
          <a:srgbClr val="008989"/>
        </a:accent6>
        <a:hlink>
          <a:srgbClr val="6600CC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CDCDC"/>
        </a:accent4>
        <a:accent5>
          <a:srgbClr val="FFB9AD"/>
        </a:accent5>
        <a:accent6>
          <a:srgbClr val="B75B00"/>
        </a:accent6>
        <a:hlink>
          <a:srgbClr val="CC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000000"/>
      </a:lt1>
      <a:dk2>
        <a:srgbClr val="FFFF00"/>
      </a:dk2>
      <a:lt2>
        <a:srgbClr val="003366"/>
      </a:lt2>
      <a:accent1>
        <a:srgbClr val="00CC99"/>
      </a:accent1>
      <a:accent2>
        <a:srgbClr val="3333CC"/>
      </a:accent2>
      <a:accent3>
        <a:srgbClr val="AAAAAA"/>
      </a:accent3>
      <a:accent4>
        <a:srgbClr val="000000"/>
      </a:accent4>
      <a:accent5>
        <a:srgbClr val="AAE2CA"/>
      </a:accent5>
      <a:accent6>
        <a:srgbClr val="2D2DB7"/>
      </a:accent6>
      <a:hlink>
        <a:srgbClr val="0000CC"/>
      </a:hlink>
      <a:folHlink>
        <a:srgbClr val="0000CC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默认设计模板">
  <a:themeElements>
    <a:clrScheme name="">
      <a:dk1>
        <a:srgbClr val="000000"/>
      </a:dk1>
      <a:lt1>
        <a:srgbClr val="000000"/>
      </a:lt1>
      <a:dk2>
        <a:srgbClr val="FFFF00"/>
      </a:dk2>
      <a:lt2>
        <a:srgbClr val="003366"/>
      </a:lt2>
      <a:accent1>
        <a:srgbClr val="00CC99"/>
      </a:accent1>
      <a:accent2>
        <a:srgbClr val="3333CC"/>
      </a:accent2>
      <a:accent3>
        <a:srgbClr val="AAAAAA"/>
      </a:accent3>
      <a:accent4>
        <a:srgbClr val="000000"/>
      </a:accent4>
      <a:accent5>
        <a:srgbClr val="AAE2CA"/>
      </a:accent5>
      <a:accent6>
        <a:srgbClr val="2D2DB7"/>
      </a:accent6>
      <a:hlink>
        <a:srgbClr val="0000CC"/>
      </a:hlink>
      <a:folHlink>
        <a:srgbClr val="0000CC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Watermark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2C1D3"/>
      </a:accent6>
      <a:hlink>
        <a:srgbClr val="6767FF"/>
      </a:hlink>
      <a:folHlink>
        <a:srgbClr val="9933F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2C1D3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6D79F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1"/>
        </a:accent5>
        <a:accent6>
          <a:srgbClr val="BBC9B8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ADB9AA"/>
        </a:accent3>
        <a:accent4>
          <a:srgbClr val="DCDCAF"/>
        </a:accent4>
        <a:accent5>
          <a:srgbClr val="CAE2AA"/>
        </a:accent5>
        <a:accent6>
          <a:srgbClr val="5B8900"/>
        </a:accent6>
        <a:hlink>
          <a:srgbClr val="CC99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AAB2B1"/>
        </a:accent3>
        <a:accent4>
          <a:srgbClr val="DCDCDC"/>
        </a:accent4>
        <a:accent5>
          <a:srgbClr val="C2D5AA"/>
        </a:accent5>
        <a:accent6>
          <a:srgbClr val="005755"/>
        </a:accent6>
        <a:hlink>
          <a:srgbClr val="6666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AAABB1"/>
        </a:accent3>
        <a:accent4>
          <a:srgbClr val="DCDCDC"/>
        </a:accent4>
        <a:accent5>
          <a:srgbClr val="AAE2FF"/>
        </a:accent5>
        <a:accent6>
          <a:srgbClr val="281E62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AAAAB9"/>
        </a:accent3>
        <a:accent4>
          <a:srgbClr val="DCDCDC"/>
        </a:accent4>
        <a:accent5>
          <a:srgbClr val="B9B9FF"/>
        </a:accent5>
        <a:accent6>
          <a:srgbClr val="2D2D89"/>
        </a:accent6>
        <a:hlink>
          <a:srgbClr val="FF99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CDCAF"/>
        </a:accent4>
        <a:accent5>
          <a:srgbClr val="FFC7BB"/>
        </a:accent5>
        <a:accent6>
          <a:srgbClr val="4C1147"/>
        </a:accent6>
        <a:hlink>
          <a:srgbClr val="637D95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CDCDC"/>
        </a:accent4>
        <a:accent5>
          <a:srgbClr val="E2B9AA"/>
        </a:accent5>
        <a:accent6>
          <a:srgbClr val="7B2800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Soaring">
  <a:themeElements>
    <a:clrScheme name="">
      <a:dk1>
        <a:srgbClr val="FFFFFF"/>
      </a:dk1>
      <a:lt1>
        <a:srgbClr val="0000FF"/>
      </a:lt1>
      <a:dk2>
        <a:srgbClr val="FFCC66"/>
      </a:dk2>
      <a:lt2>
        <a:srgbClr val="000000"/>
      </a:lt2>
      <a:accent1>
        <a:srgbClr val="00FFFF"/>
      </a:accent1>
      <a:accent2>
        <a:srgbClr val="3366FF"/>
      </a:accent2>
      <a:accent3>
        <a:srgbClr val="AAAAFF"/>
      </a:accent3>
      <a:accent4>
        <a:srgbClr val="DCDCDC"/>
      </a:accent4>
      <a:accent5>
        <a:srgbClr val="AAFFFF"/>
      </a:accent5>
      <a:accent6>
        <a:srgbClr val="2D5BE5"/>
      </a:accent6>
      <a:hlink>
        <a:srgbClr val="FF0033"/>
      </a:hlink>
      <a:folHlink>
        <a:srgbClr val="FFFF00"/>
      </a:folHlink>
    </a:clrScheme>
    <a:fontScheme name="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CDCDC"/>
        </a:accent4>
        <a:accent5>
          <a:srgbClr val="AAFFFF"/>
        </a:accent5>
        <a:accent6>
          <a:srgbClr val="2D5BE5"/>
        </a:accent6>
        <a:hlink>
          <a:srgbClr val="FF0033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9CAFF"/>
        </a:accent5>
        <a:accent6>
          <a:srgbClr val="5BB7E5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1E1E1"/>
        </a:accent5>
        <a:accent6>
          <a:srgbClr val="D2D2D2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009999"/>
        </a:accent2>
        <a:accent3>
          <a:srgbClr val="AAC1C1"/>
        </a:accent3>
        <a:accent4>
          <a:srgbClr val="DCDCDC"/>
        </a:accent4>
        <a:accent5>
          <a:srgbClr val="AACAE2"/>
        </a:accent5>
        <a:accent6>
          <a:srgbClr val="008989"/>
        </a:accent6>
        <a:hlink>
          <a:srgbClr val="6600CC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CDCDC"/>
        </a:accent4>
        <a:accent5>
          <a:srgbClr val="FFB9AD"/>
        </a:accent5>
        <a:accent6>
          <a:srgbClr val="B75B00"/>
        </a:accent6>
        <a:hlink>
          <a:srgbClr val="CC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Proposal">
  <a:themeElements>
    <a:clrScheme name="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000000"/>
      </a:accent4>
      <a:accent5>
        <a:srgbClr val="DEC5FB"/>
      </a:accent5>
      <a:accent6>
        <a:srgbClr val="895BE5"/>
      </a:accent6>
      <a:hlink>
        <a:srgbClr val="E4005C"/>
      </a:hlink>
      <a:folHlink>
        <a:srgbClr val="C36C03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333333"/>
        </a:lt1>
        <a:dk2>
          <a:srgbClr val="FFF4C3"/>
        </a:dk2>
        <a:lt2>
          <a:srgbClr val="777777"/>
        </a:lt2>
        <a:accent1>
          <a:srgbClr val="C892FA"/>
        </a:accent1>
        <a:accent2>
          <a:srgbClr val="9966FF"/>
        </a:accent2>
        <a:accent3>
          <a:srgbClr val="ADADAD"/>
        </a:accent3>
        <a:accent4>
          <a:srgbClr val="DCDCDC"/>
        </a:accent4>
        <a:accent5>
          <a:srgbClr val="E0C7FC"/>
        </a:accent5>
        <a:accent6>
          <a:srgbClr val="895BE5"/>
        </a:accent6>
        <a:hlink>
          <a:srgbClr val="E4005C"/>
        </a:hlink>
        <a:folHlink>
          <a:srgbClr val="DC7A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F5F5F"/>
        </a:lt1>
        <a:dk2>
          <a:srgbClr val="FFFFCC"/>
        </a:dk2>
        <a:lt2>
          <a:srgbClr val="1C1C1C"/>
        </a:lt2>
        <a:accent1>
          <a:srgbClr val="4A5B64"/>
        </a:accent1>
        <a:accent2>
          <a:srgbClr val="AF9387"/>
        </a:accent2>
        <a:accent3>
          <a:srgbClr val="B7B7B7"/>
        </a:accent3>
        <a:accent4>
          <a:srgbClr val="DCDCDC"/>
        </a:accent4>
        <a:accent5>
          <a:srgbClr val="B2B6B8"/>
        </a:accent5>
        <a:accent6>
          <a:srgbClr val="9D8379"/>
        </a:accent6>
        <a:hlink>
          <a:srgbClr val="F3C43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CC"/>
        </a:dk2>
        <a:lt2>
          <a:srgbClr val="4D4D4D"/>
        </a:lt2>
        <a:accent1>
          <a:srgbClr val="8D8DB3"/>
        </a:accent1>
        <a:accent2>
          <a:srgbClr val="7A25D7"/>
        </a:accent2>
        <a:accent3>
          <a:srgbClr val="B9B9CA"/>
        </a:accent3>
        <a:accent4>
          <a:srgbClr val="DCDCDC"/>
        </a:accent4>
        <a:accent5>
          <a:srgbClr val="C5C5D5"/>
        </a:accent5>
        <a:accent6>
          <a:srgbClr val="6D20C1"/>
        </a:accent6>
        <a:hlink>
          <a:srgbClr val="66CCFF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538DC7"/>
        </a:lt1>
        <a:dk2>
          <a:srgbClr val="CCECFF"/>
        </a:dk2>
        <a:lt2>
          <a:srgbClr val="10187C"/>
        </a:lt2>
        <a:accent1>
          <a:srgbClr val="879EC7"/>
        </a:accent1>
        <a:accent2>
          <a:srgbClr val="461B8B"/>
        </a:accent2>
        <a:accent3>
          <a:srgbClr val="B4C5DF"/>
        </a:accent3>
        <a:accent4>
          <a:srgbClr val="D6D6D6"/>
        </a:accent4>
        <a:accent5>
          <a:srgbClr val="C3CCDF"/>
        </a:accent5>
        <a:accent6>
          <a:srgbClr val="3E177C"/>
        </a:accent6>
        <a:hlink>
          <a:srgbClr val="0000FF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CC"/>
        </a:dk2>
        <a:lt2>
          <a:srgbClr val="002F2E"/>
        </a:lt2>
        <a:accent1>
          <a:srgbClr val="0E6A52"/>
        </a:accent1>
        <a:accent2>
          <a:srgbClr val="3553A7"/>
        </a:accent2>
        <a:accent3>
          <a:srgbClr val="AAC1C1"/>
        </a:accent3>
        <a:accent4>
          <a:srgbClr val="DCDCDC"/>
        </a:accent4>
        <a:accent5>
          <a:srgbClr val="AABAB3"/>
        </a:accent5>
        <a:accent6>
          <a:srgbClr val="2F4A95"/>
        </a:accent6>
        <a:hlink>
          <a:srgbClr val="1ACE9F"/>
        </a:hlink>
        <a:folHlink>
          <a:srgbClr val="B5B5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E3FFFF"/>
        </a:lt1>
        <a:dk2>
          <a:srgbClr val="4400A8"/>
        </a:dk2>
        <a:lt2>
          <a:srgbClr val="005452"/>
        </a:lt2>
        <a:accent1>
          <a:srgbClr val="92CAC9"/>
        </a:accent1>
        <a:accent2>
          <a:srgbClr val="009999"/>
        </a:accent2>
        <a:accent3>
          <a:srgbClr val="EEFFFF"/>
        </a:accent3>
        <a:accent4>
          <a:srgbClr val="000000"/>
        </a:accent4>
        <a:accent5>
          <a:srgbClr val="C7E1E0"/>
        </a:accent5>
        <a:accent6>
          <a:srgbClr val="008989"/>
        </a:accent6>
        <a:hlink>
          <a:srgbClr val="187C16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FF99"/>
        </a:lt1>
        <a:dk2>
          <a:srgbClr val="CC99FF"/>
        </a:dk2>
        <a:lt2>
          <a:srgbClr val="1B3600"/>
        </a:lt2>
        <a:accent1>
          <a:srgbClr val="009900"/>
        </a:accent1>
        <a:accent2>
          <a:srgbClr val="B7CA02"/>
        </a:accent2>
        <a:accent3>
          <a:srgbClr val="E2FFCA"/>
        </a:accent3>
        <a:accent4>
          <a:srgbClr val="000000"/>
        </a:accent4>
        <a:accent5>
          <a:srgbClr val="AACAAA"/>
        </a:accent5>
        <a:accent6>
          <a:srgbClr val="A4B501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8C0039"/>
        </a:dk2>
        <a:lt2>
          <a:srgbClr val="660066"/>
        </a:lt2>
        <a:accent1>
          <a:srgbClr val="C58BF9"/>
        </a:accent1>
        <a:accent2>
          <a:srgbClr val="9966FF"/>
        </a:accent2>
        <a:accent3>
          <a:srgbClr val="FFFFFF"/>
        </a:accent3>
        <a:accent4>
          <a:srgbClr val="000000"/>
        </a:accent4>
        <a:accent5>
          <a:srgbClr val="DEC5FB"/>
        </a:accent5>
        <a:accent6>
          <a:srgbClr val="895BE5"/>
        </a:accent6>
        <a:hlink>
          <a:srgbClr val="E4005C"/>
        </a:hlink>
        <a:folHlink>
          <a:srgbClr val="C36C0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Fireworks">
  <a:themeElements>
    <a:clrScheme name="">
      <a:dk1>
        <a:srgbClr val="FFCC00"/>
      </a:dk1>
      <a:lt1>
        <a:srgbClr val="000000"/>
      </a:lt1>
      <a:dk2>
        <a:srgbClr val="FFFFFF"/>
      </a:dk2>
      <a:lt2>
        <a:srgbClr val="AF273E"/>
      </a:lt2>
      <a:accent1>
        <a:srgbClr val="FF8B17"/>
      </a:accent1>
      <a:accent2>
        <a:srgbClr val="FFE103"/>
      </a:accent2>
      <a:accent3>
        <a:srgbClr val="AAAAAA"/>
      </a:accent3>
      <a:accent4>
        <a:srgbClr val="DCAF00"/>
      </a:accent4>
      <a:accent5>
        <a:srgbClr val="FFC5AA"/>
      </a:accent5>
      <a:accent6>
        <a:srgbClr val="E5CA02"/>
      </a:accent6>
      <a:hlink>
        <a:srgbClr val="FF3399"/>
      </a:hlink>
      <a:folHlink>
        <a:srgbClr val="FE1F08"/>
      </a:folHlink>
    </a:clrScheme>
    <a:fontScheme name="">
      <a:majorFont>
        <a:latin typeface="Arial Black"/>
        <a:ea typeface="宋体"/>
        <a:cs typeface=""/>
      </a:majorFont>
      <a:minorFont>
        <a:latin typeface="Arial Black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CC00"/>
        </a:dk1>
        <a:lt1>
          <a:srgbClr val="000000"/>
        </a:lt1>
        <a:dk2>
          <a:srgbClr val="FFFFFF"/>
        </a:dk2>
        <a:lt2>
          <a:srgbClr val="AF273E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CAF00"/>
        </a:accent4>
        <a:accent5>
          <a:srgbClr val="FFC5AA"/>
        </a:accent5>
        <a:accent6>
          <a:srgbClr val="E5CA02"/>
        </a:accent6>
        <a:hlink>
          <a:srgbClr val="FF3399"/>
        </a:hlink>
        <a:folHlink>
          <a:srgbClr val="FE1F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FFFF"/>
        </a:dk1>
        <a:lt1>
          <a:srgbClr val="000066"/>
        </a:lt1>
        <a:dk2>
          <a:srgbClr val="00FFFF"/>
        </a:dk2>
        <a:lt2>
          <a:srgbClr val="0000A4"/>
        </a:lt2>
        <a:accent1>
          <a:srgbClr val="51B2E3"/>
        </a:accent1>
        <a:accent2>
          <a:srgbClr val="04E8AC"/>
        </a:accent2>
        <a:accent3>
          <a:srgbClr val="AAAAB9"/>
        </a:accent3>
        <a:accent4>
          <a:srgbClr val="AFDCDC"/>
        </a:accent4>
        <a:accent5>
          <a:srgbClr val="B3D5EE"/>
        </a:accent5>
        <a:accent6>
          <a:srgbClr val="03D09A"/>
        </a:accent6>
        <a:hlink>
          <a:srgbClr val="FF3399"/>
        </a:hlink>
        <a:folHlink>
          <a:srgbClr val="8F5FD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CC00"/>
        </a:dk1>
        <a:lt1>
          <a:srgbClr val="000000"/>
        </a:lt1>
        <a:dk2>
          <a:srgbClr val="FFFFFF"/>
        </a:dk2>
        <a:lt2>
          <a:srgbClr val="9F237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CAF00"/>
        </a:accent4>
        <a:accent5>
          <a:srgbClr val="AED0EB"/>
        </a:accent5>
        <a:accent6>
          <a:srgbClr val="E502CF"/>
        </a:accent6>
        <a:hlink>
          <a:srgbClr val="FF3399"/>
        </a:hlink>
        <a:folHlink>
          <a:srgbClr val="753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CC00"/>
        </a:dk1>
        <a:lt1>
          <a:srgbClr val="000000"/>
        </a:lt1>
        <a:dk2>
          <a:srgbClr val="FFFFFF"/>
        </a:dk2>
        <a:lt2>
          <a:srgbClr val="00603B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CAF00"/>
        </a:accent4>
        <a:accent5>
          <a:srgbClr val="AED0EB"/>
        </a:accent5>
        <a:accent6>
          <a:srgbClr val="05E115"/>
        </a:accent6>
        <a:hlink>
          <a:srgbClr val="FF3399"/>
        </a:hlink>
        <a:folHlink>
          <a:srgbClr val="753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FFFFFF"/>
        </a:dk2>
        <a:lt2>
          <a:srgbClr val="FF6600"/>
        </a:lt2>
        <a:accent1>
          <a:srgbClr val="FF99FF"/>
        </a:accent1>
        <a:accent2>
          <a:srgbClr val="FFFF99"/>
        </a:accent2>
        <a:accent3>
          <a:srgbClr val="AAADB9"/>
        </a:accent3>
        <a:accent4>
          <a:srgbClr val="DCDCDC"/>
        </a:accent4>
        <a:accent5>
          <a:srgbClr val="FFCAFF"/>
        </a:accent5>
        <a:accent6>
          <a:srgbClr val="E5E589"/>
        </a:accent6>
        <a:hlink>
          <a:srgbClr val="FF3399"/>
        </a:hlink>
        <a:folHlink>
          <a:srgbClr val="FF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5E589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3_Watermark">
  <a:themeElements>
    <a:clrScheme name="">
      <a:dk1>
        <a:srgbClr val="000000"/>
      </a:dk1>
      <a:lt1>
        <a:srgbClr val="FFFFFF"/>
      </a:lt1>
      <a:dk2>
        <a:srgbClr val="666633"/>
      </a:dk2>
      <a:lt2>
        <a:srgbClr val="5F5F5F"/>
      </a:lt2>
      <a:accent1>
        <a:srgbClr val="FFCC00"/>
      </a:accent1>
      <a:accent2>
        <a:srgbClr val="EFF0B2"/>
      </a:accent2>
      <a:accent3>
        <a:srgbClr val="FFFFFF"/>
      </a:accent3>
      <a:accent4>
        <a:srgbClr val="000000"/>
      </a:accent4>
      <a:accent5>
        <a:srgbClr val="FFE2AA"/>
      </a:accent5>
      <a:accent6>
        <a:srgbClr val="D6D79F"/>
      </a:accent6>
      <a:hlink>
        <a:srgbClr val="808000"/>
      </a:hlink>
      <a:folHlink>
        <a:srgbClr val="CC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2C1D3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6D79F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1"/>
        </a:accent5>
        <a:accent6>
          <a:srgbClr val="BBC9B8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ADB9AA"/>
        </a:accent3>
        <a:accent4>
          <a:srgbClr val="DCDCAF"/>
        </a:accent4>
        <a:accent5>
          <a:srgbClr val="CAE2AA"/>
        </a:accent5>
        <a:accent6>
          <a:srgbClr val="5B8900"/>
        </a:accent6>
        <a:hlink>
          <a:srgbClr val="CC99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AAB2B1"/>
        </a:accent3>
        <a:accent4>
          <a:srgbClr val="DCDCDC"/>
        </a:accent4>
        <a:accent5>
          <a:srgbClr val="C2D5AA"/>
        </a:accent5>
        <a:accent6>
          <a:srgbClr val="005755"/>
        </a:accent6>
        <a:hlink>
          <a:srgbClr val="6666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AAABB1"/>
        </a:accent3>
        <a:accent4>
          <a:srgbClr val="DCDCDC"/>
        </a:accent4>
        <a:accent5>
          <a:srgbClr val="AAE2FF"/>
        </a:accent5>
        <a:accent6>
          <a:srgbClr val="281E62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AAAAB9"/>
        </a:accent3>
        <a:accent4>
          <a:srgbClr val="DCDCDC"/>
        </a:accent4>
        <a:accent5>
          <a:srgbClr val="B9B9FF"/>
        </a:accent5>
        <a:accent6>
          <a:srgbClr val="2D2D89"/>
        </a:accent6>
        <a:hlink>
          <a:srgbClr val="FF99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CDCAF"/>
        </a:accent4>
        <a:accent5>
          <a:srgbClr val="FFC7BB"/>
        </a:accent5>
        <a:accent6>
          <a:srgbClr val="4C1147"/>
        </a:accent6>
        <a:hlink>
          <a:srgbClr val="637D95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CDCDC"/>
        </a:accent4>
        <a:accent5>
          <a:srgbClr val="E2B9AA"/>
        </a:accent5>
        <a:accent6>
          <a:srgbClr val="7B2800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5_默认设计模板">
  <a:themeElements>
    <a:clrScheme name="">
      <a:dk1>
        <a:srgbClr val="000000"/>
      </a:dk1>
      <a:lt1>
        <a:srgbClr val="000000"/>
      </a:lt1>
      <a:dk2>
        <a:srgbClr val="FFFF00"/>
      </a:dk2>
      <a:lt2>
        <a:srgbClr val="003366"/>
      </a:lt2>
      <a:accent1>
        <a:srgbClr val="00CC99"/>
      </a:accent1>
      <a:accent2>
        <a:srgbClr val="3333CC"/>
      </a:accent2>
      <a:accent3>
        <a:srgbClr val="AAAAAA"/>
      </a:accent3>
      <a:accent4>
        <a:srgbClr val="000000"/>
      </a:accent4>
      <a:accent5>
        <a:srgbClr val="AAE2CA"/>
      </a:accent5>
      <a:accent6>
        <a:srgbClr val="2D2DB7"/>
      </a:accent6>
      <a:hlink>
        <a:srgbClr val="0000CC"/>
      </a:hlink>
      <a:folHlink>
        <a:srgbClr val="0000CC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6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2_Edge">
  <a:themeElements>
    <a:clrScheme name="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47329"/>
      </a:accent6>
      <a:hlink>
        <a:srgbClr val="996600"/>
      </a:hlink>
      <a:folHlink>
        <a:srgbClr val="AFBF39"/>
      </a:folHlink>
    </a:clrScheme>
    <a:fontScheme name="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820000"/>
        </a:lt1>
        <a:dk2>
          <a:srgbClr val="FFFFFF"/>
        </a:dk2>
        <a:lt2>
          <a:srgbClr val="333333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CDCDC"/>
        </a:accent4>
        <a:accent5>
          <a:srgbClr val="FFCAAA"/>
        </a:accent5>
        <a:accent6>
          <a:srgbClr val="B72D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FF"/>
        </a:dk1>
        <a:lt1>
          <a:srgbClr val="0B0506"/>
        </a:lt1>
        <a:dk2>
          <a:srgbClr val="FFFFFF"/>
        </a:dk2>
        <a:lt2>
          <a:srgbClr val="333333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FAFDC"/>
        </a:accent4>
        <a:accent5>
          <a:srgbClr val="ADB9E2"/>
        </a:accent5>
        <a:accent6>
          <a:srgbClr val="2D2DB7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21013"/>
        </a:lt1>
        <a:dk2>
          <a:srgbClr val="FFFFFF"/>
        </a:dk2>
        <a:lt2>
          <a:srgbClr val="333333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CDCDC"/>
        </a:accent4>
        <a:accent5>
          <a:srgbClr val="E2ADAA"/>
        </a:accent5>
        <a:accent6>
          <a:srgbClr val="B78900"/>
        </a:accent6>
        <a:hlink>
          <a:srgbClr val="80808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FF"/>
        </a:dk2>
        <a:lt2>
          <a:srgbClr val="11054B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CDCDC"/>
        </a:accent4>
        <a:accent5>
          <a:srgbClr val="FFB9AA"/>
        </a:accent5>
        <a:accent6>
          <a:srgbClr val="E52D00"/>
        </a:accent6>
        <a:hlink>
          <a:srgbClr val="CC99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2600"/>
        </a:lt1>
        <a:dk2>
          <a:srgbClr val="FAFACC"/>
        </a:dk2>
        <a:lt2>
          <a:srgbClr val="9B8D65"/>
        </a:lt2>
        <a:accent1>
          <a:srgbClr val="CC9933"/>
        </a:accent1>
        <a:accent2>
          <a:srgbClr val="8F9967"/>
        </a:accent2>
        <a:accent3>
          <a:srgbClr val="AAABAA"/>
        </a:accent3>
        <a:accent4>
          <a:srgbClr val="D6D6D6"/>
        </a:accent4>
        <a:accent5>
          <a:srgbClr val="E2CAAD"/>
        </a:accent5>
        <a:accent6>
          <a:srgbClr val="80895C"/>
        </a:accent6>
        <a:hlink>
          <a:srgbClr val="33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333333"/>
        </a:lt2>
        <a:accent1>
          <a:srgbClr val="CC9900"/>
        </a:accent1>
        <a:accent2>
          <a:srgbClr val="FF9900"/>
        </a:accent2>
        <a:accent3>
          <a:srgbClr val="AAB9CA"/>
        </a:accent3>
        <a:accent4>
          <a:srgbClr val="DCDCDC"/>
        </a:accent4>
        <a:accent5>
          <a:srgbClr val="E2CAAA"/>
        </a:accent5>
        <a:accent6>
          <a:srgbClr val="E58900"/>
        </a:accent6>
        <a:hlink>
          <a:srgbClr val="FFCC00"/>
        </a:hlink>
        <a:folHlink>
          <a:srgbClr val="706F3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47329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8989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36145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7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2_Soaring">
  <a:themeElements>
    <a:clrScheme name="">
      <a:dk1>
        <a:srgbClr val="FFFFFF"/>
      </a:dk1>
      <a:lt1>
        <a:srgbClr val="0000FF"/>
      </a:lt1>
      <a:dk2>
        <a:srgbClr val="FFCC66"/>
      </a:dk2>
      <a:lt2>
        <a:srgbClr val="000000"/>
      </a:lt2>
      <a:accent1>
        <a:srgbClr val="00FFFF"/>
      </a:accent1>
      <a:accent2>
        <a:srgbClr val="3366FF"/>
      </a:accent2>
      <a:accent3>
        <a:srgbClr val="AAAAFF"/>
      </a:accent3>
      <a:accent4>
        <a:srgbClr val="DCDCDC"/>
      </a:accent4>
      <a:accent5>
        <a:srgbClr val="AAFFFF"/>
      </a:accent5>
      <a:accent6>
        <a:srgbClr val="2D5BE5"/>
      </a:accent6>
      <a:hlink>
        <a:srgbClr val="FF0033"/>
      </a:hlink>
      <a:folHlink>
        <a:srgbClr val="FFFF00"/>
      </a:folHlink>
    </a:clrScheme>
    <a:fontScheme name="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CDCDC"/>
        </a:accent4>
        <a:accent5>
          <a:srgbClr val="AAFFFF"/>
        </a:accent5>
        <a:accent6>
          <a:srgbClr val="2D5BE5"/>
        </a:accent6>
        <a:hlink>
          <a:srgbClr val="FF0033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9CAFF"/>
        </a:accent5>
        <a:accent6>
          <a:srgbClr val="5BB7E5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1E1E1"/>
        </a:accent5>
        <a:accent6>
          <a:srgbClr val="D2D2D2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009999"/>
        </a:accent2>
        <a:accent3>
          <a:srgbClr val="AAC1C1"/>
        </a:accent3>
        <a:accent4>
          <a:srgbClr val="DCDCDC"/>
        </a:accent4>
        <a:accent5>
          <a:srgbClr val="AACAE2"/>
        </a:accent5>
        <a:accent6>
          <a:srgbClr val="008989"/>
        </a:accent6>
        <a:hlink>
          <a:srgbClr val="6600CC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CDCDC"/>
        </a:accent4>
        <a:accent5>
          <a:srgbClr val="FFB9AD"/>
        </a:accent5>
        <a:accent6>
          <a:srgbClr val="B75B00"/>
        </a:accent6>
        <a:hlink>
          <a:srgbClr val="CC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8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4_Watermark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2C1D3"/>
      </a:accent6>
      <a:hlink>
        <a:srgbClr val="6767FF"/>
      </a:hlink>
      <a:folHlink>
        <a:srgbClr val="9933FF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2C1D3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6D79F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1"/>
        </a:accent5>
        <a:accent6>
          <a:srgbClr val="BBC9B8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ADB9AA"/>
        </a:accent3>
        <a:accent4>
          <a:srgbClr val="DCDCAF"/>
        </a:accent4>
        <a:accent5>
          <a:srgbClr val="CAE2AA"/>
        </a:accent5>
        <a:accent6>
          <a:srgbClr val="5B8900"/>
        </a:accent6>
        <a:hlink>
          <a:srgbClr val="CC99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AAB2B1"/>
        </a:accent3>
        <a:accent4>
          <a:srgbClr val="DCDCDC"/>
        </a:accent4>
        <a:accent5>
          <a:srgbClr val="C2D5AA"/>
        </a:accent5>
        <a:accent6>
          <a:srgbClr val="005755"/>
        </a:accent6>
        <a:hlink>
          <a:srgbClr val="6666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AAABB1"/>
        </a:accent3>
        <a:accent4>
          <a:srgbClr val="DCDCDC"/>
        </a:accent4>
        <a:accent5>
          <a:srgbClr val="AAE2FF"/>
        </a:accent5>
        <a:accent6>
          <a:srgbClr val="281E62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AAAAB9"/>
        </a:accent3>
        <a:accent4>
          <a:srgbClr val="DCDCDC"/>
        </a:accent4>
        <a:accent5>
          <a:srgbClr val="B9B9FF"/>
        </a:accent5>
        <a:accent6>
          <a:srgbClr val="2D2D89"/>
        </a:accent6>
        <a:hlink>
          <a:srgbClr val="FF99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CDCAF"/>
        </a:accent4>
        <a:accent5>
          <a:srgbClr val="FFC7BB"/>
        </a:accent5>
        <a:accent6>
          <a:srgbClr val="4C1147"/>
        </a:accent6>
        <a:hlink>
          <a:srgbClr val="637D95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CDCDC"/>
        </a:accent4>
        <a:accent5>
          <a:srgbClr val="E2B9AA"/>
        </a:accent5>
        <a:accent6>
          <a:srgbClr val="7B2800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1_Fireworks">
  <a:themeElements>
    <a:clrScheme name="">
      <a:dk1>
        <a:srgbClr val="FFCC00"/>
      </a:dk1>
      <a:lt1>
        <a:srgbClr val="000000"/>
      </a:lt1>
      <a:dk2>
        <a:srgbClr val="FFFFFF"/>
      </a:dk2>
      <a:lt2>
        <a:srgbClr val="AF273E"/>
      </a:lt2>
      <a:accent1>
        <a:srgbClr val="FF8B17"/>
      </a:accent1>
      <a:accent2>
        <a:srgbClr val="FFE103"/>
      </a:accent2>
      <a:accent3>
        <a:srgbClr val="AAAAAA"/>
      </a:accent3>
      <a:accent4>
        <a:srgbClr val="DCAF00"/>
      </a:accent4>
      <a:accent5>
        <a:srgbClr val="FFC5AA"/>
      </a:accent5>
      <a:accent6>
        <a:srgbClr val="E5CA02"/>
      </a:accent6>
      <a:hlink>
        <a:srgbClr val="FF3399"/>
      </a:hlink>
      <a:folHlink>
        <a:srgbClr val="FE1F08"/>
      </a:folHlink>
    </a:clrScheme>
    <a:fontScheme name="">
      <a:majorFont>
        <a:latin typeface="Arial Black"/>
        <a:ea typeface="宋体"/>
        <a:cs typeface=""/>
      </a:majorFont>
      <a:minorFont>
        <a:latin typeface="Arial Black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CC00"/>
        </a:dk1>
        <a:lt1>
          <a:srgbClr val="000000"/>
        </a:lt1>
        <a:dk2>
          <a:srgbClr val="FFFFFF"/>
        </a:dk2>
        <a:lt2>
          <a:srgbClr val="AF273E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CAF00"/>
        </a:accent4>
        <a:accent5>
          <a:srgbClr val="FFC5AA"/>
        </a:accent5>
        <a:accent6>
          <a:srgbClr val="E5CA02"/>
        </a:accent6>
        <a:hlink>
          <a:srgbClr val="FF3399"/>
        </a:hlink>
        <a:folHlink>
          <a:srgbClr val="FE1F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FFFF"/>
        </a:dk1>
        <a:lt1>
          <a:srgbClr val="000066"/>
        </a:lt1>
        <a:dk2>
          <a:srgbClr val="00FFFF"/>
        </a:dk2>
        <a:lt2>
          <a:srgbClr val="0000A4"/>
        </a:lt2>
        <a:accent1>
          <a:srgbClr val="51B2E3"/>
        </a:accent1>
        <a:accent2>
          <a:srgbClr val="04E8AC"/>
        </a:accent2>
        <a:accent3>
          <a:srgbClr val="AAAAB9"/>
        </a:accent3>
        <a:accent4>
          <a:srgbClr val="AFDCDC"/>
        </a:accent4>
        <a:accent5>
          <a:srgbClr val="B3D5EE"/>
        </a:accent5>
        <a:accent6>
          <a:srgbClr val="03D09A"/>
        </a:accent6>
        <a:hlink>
          <a:srgbClr val="FF3399"/>
        </a:hlink>
        <a:folHlink>
          <a:srgbClr val="8F5FD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CC00"/>
        </a:dk1>
        <a:lt1>
          <a:srgbClr val="000000"/>
        </a:lt1>
        <a:dk2>
          <a:srgbClr val="FFFFFF"/>
        </a:dk2>
        <a:lt2>
          <a:srgbClr val="9F237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CAF00"/>
        </a:accent4>
        <a:accent5>
          <a:srgbClr val="AED0EB"/>
        </a:accent5>
        <a:accent6>
          <a:srgbClr val="E502CF"/>
        </a:accent6>
        <a:hlink>
          <a:srgbClr val="FF3399"/>
        </a:hlink>
        <a:folHlink>
          <a:srgbClr val="753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CC00"/>
        </a:dk1>
        <a:lt1>
          <a:srgbClr val="000000"/>
        </a:lt1>
        <a:dk2>
          <a:srgbClr val="FFFFFF"/>
        </a:dk2>
        <a:lt2>
          <a:srgbClr val="00603B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CAF00"/>
        </a:accent4>
        <a:accent5>
          <a:srgbClr val="AED0EB"/>
        </a:accent5>
        <a:accent6>
          <a:srgbClr val="05E115"/>
        </a:accent6>
        <a:hlink>
          <a:srgbClr val="FF3399"/>
        </a:hlink>
        <a:folHlink>
          <a:srgbClr val="753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FFFFFF"/>
        </a:dk2>
        <a:lt2>
          <a:srgbClr val="FF6600"/>
        </a:lt2>
        <a:accent1>
          <a:srgbClr val="FF99FF"/>
        </a:accent1>
        <a:accent2>
          <a:srgbClr val="FFFF99"/>
        </a:accent2>
        <a:accent3>
          <a:srgbClr val="AAADB9"/>
        </a:accent3>
        <a:accent4>
          <a:srgbClr val="DCDCDC"/>
        </a:accent4>
        <a:accent5>
          <a:srgbClr val="FFCAFF"/>
        </a:accent5>
        <a:accent6>
          <a:srgbClr val="E5E589"/>
        </a:accent6>
        <a:hlink>
          <a:srgbClr val="FF3399"/>
        </a:hlink>
        <a:folHlink>
          <a:srgbClr val="FF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5E589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9_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3_Soaring">
  <a:themeElements>
    <a:clrScheme name="">
      <a:dk1>
        <a:srgbClr val="FFFFFF"/>
      </a:dk1>
      <a:lt1>
        <a:srgbClr val="0000FF"/>
      </a:lt1>
      <a:dk2>
        <a:srgbClr val="FFCC66"/>
      </a:dk2>
      <a:lt2>
        <a:srgbClr val="000000"/>
      </a:lt2>
      <a:accent1>
        <a:srgbClr val="00FFFF"/>
      </a:accent1>
      <a:accent2>
        <a:srgbClr val="3366FF"/>
      </a:accent2>
      <a:accent3>
        <a:srgbClr val="AAAAFF"/>
      </a:accent3>
      <a:accent4>
        <a:srgbClr val="DCDCDC"/>
      </a:accent4>
      <a:accent5>
        <a:srgbClr val="AAFFFF"/>
      </a:accent5>
      <a:accent6>
        <a:srgbClr val="2D5BE5"/>
      </a:accent6>
      <a:hlink>
        <a:srgbClr val="FF0033"/>
      </a:hlink>
      <a:folHlink>
        <a:srgbClr val="FFFF00"/>
      </a:folHlink>
    </a:clrScheme>
    <a:fontScheme name="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CDCDC"/>
        </a:accent4>
        <a:accent5>
          <a:srgbClr val="AAFFFF"/>
        </a:accent5>
        <a:accent6>
          <a:srgbClr val="2D5BE5"/>
        </a:accent6>
        <a:hlink>
          <a:srgbClr val="FF0033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9CAFF"/>
        </a:accent5>
        <a:accent6>
          <a:srgbClr val="5BB7E5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1E1E1"/>
        </a:accent5>
        <a:accent6>
          <a:srgbClr val="D2D2D2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009999"/>
        </a:accent2>
        <a:accent3>
          <a:srgbClr val="AAC1C1"/>
        </a:accent3>
        <a:accent4>
          <a:srgbClr val="DCDCDC"/>
        </a:accent4>
        <a:accent5>
          <a:srgbClr val="AACAE2"/>
        </a:accent5>
        <a:accent6>
          <a:srgbClr val="008989"/>
        </a:accent6>
        <a:hlink>
          <a:srgbClr val="6600CC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CDCDC"/>
        </a:accent4>
        <a:accent5>
          <a:srgbClr val="FFB9AD"/>
        </a:accent5>
        <a:accent6>
          <a:srgbClr val="B75B00"/>
        </a:accent6>
        <a:hlink>
          <a:srgbClr val="CC0000"/>
        </a:hlink>
        <a:folHlink>
          <a:srgbClr val="FFFF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10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12546</Words>
  <Application>WPS 演示</Application>
  <PresentationFormat>在屏幕上显示</PresentationFormat>
  <Paragraphs>474</Paragraphs>
  <Slides>91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24</vt:i4>
      </vt:variant>
      <vt:variant>
        <vt:lpstr>幻灯片标题</vt:lpstr>
      </vt:variant>
      <vt:variant>
        <vt:i4>91</vt:i4>
      </vt:variant>
    </vt:vector>
  </HeadingPairs>
  <TitlesOfParts>
    <vt:vector size="138" baseType="lpstr">
      <vt:lpstr>Arial</vt:lpstr>
      <vt:lpstr>宋体</vt:lpstr>
      <vt:lpstr>Wingdings</vt:lpstr>
      <vt:lpstr>Garamond</vt:lpstr>
      <vt:lpstr>Times New Roman</vt:lpstr>
      <vt:lpstr>Arial Black</vt:lpstr>
      <vt:lpstr>华文行楷</vt:lpstr>
      <vt:lpstr>隶书</vt:lpstr>
      <vt:lpstr>华文新魏</vt:lpstr>
      <vt:lpstr>黑体</vt:lpstr>
      <vt:lpstr>仿宋_GB2312</vt:lpstr>
      <vt:lpstr>楷体_GB2312</vt:lpstr>
      <vt:lpstr>华文细黑</vt:lpstr>
      <vt:lpstr>微软雅黑</vt:lpstr>
      <vt:lpstr>Arial Unicode MS</vt:lpstr>
      <vt:lpstr>华文隶书</vt:lpstr>
      <vt:lpstr>华文中宋</vt:lpstr>
      <vt:lpstr>华文楷体</vt:lpstr>
      <vt:lpstr>华文仿宋</vt:lpstr>
      <vt:lpstr>Impact</vt:lpstr>
      <vt:lpstr>RomanS</vt:lpstr>
      <vt:lpstr>仿宋</vt:lpstr>
      <vt:lpstr>新宋体</vt:lpstr>
      <vt:lpstr>1_默认设计模板</vt:lpstr>
      <vt:lpstr>Edge</vt:lpstr>
      <vt:lpstr>Watermark</vt:lpstr>
      <vt:lpstr>默认设计模板</vt:lpstr>
      <vt:lpstr>Soaring</vt:lpstr>
      <vt:lpstr>3_默认设计模板</vt:lpstr>
      <vt:lpstr>4_默认设计模板</vt:lpstr>
      <vt:lpstr>2_默认设计模板</vt:lpstr>
      <vt:lpstr>2_Watermark</vt:lpstr>
      <vt:lpstr>1_Soaring</vt:lpstr>
      <vt:lpstr>Proposal</vt:lpstr>
      <vt:lpstr>Fireworks</vt:lpstr>
      <vt:lpstr>3_Watermark</vt:lpstr>
      <vt:lpstr>5_默认设计模板</vt:lpstr>
      <vt:lpstr>6_默认设计模板</vt:lpstr>
      <vt:lpstr>2_Edge</vt:lpstr>
      <vt:lpstr>7_默认设计模板</vt:lpstr>
      <vt:lpstr>2_Soaring</vt:lpstr>
      <vt:lpstr>8_默认设计模板</vt:lpstr>
      <vt:lpstr>4_Watermark</vt:lpstr>
      <vt:lpstr>1_Fireworks</vt:lpstr>
      <vt:lpstr>9_默认设计模板</vt:lpstr>
      <vt:lpstr>3_Soaring</vt:lpstr>
      <vt:lpstr>10_默认设计模板</vt:lpstr>
      <vt:lpstr>PowerPoint 演示文稿</vt:lpstr>
      <vt:lpstr>PowerPoint 演示文稿</vt:lpstr>
      <vt:lpstr>论据的概念及其分类</vt:lpstr>
      <vt:lpstr>PowerPoint 演示文稿</vt:lpstr>
      <vt:lpstr>PowerPoint 演示文稿</vt:lpstr>
      <vt:lpstr>PowerPoint 演示文稿</vt:lpstr>
      <vt:lpstr>PowerPoint 演示文稿</vt:lpstr>
      <vt:lpstr>论据的选择</vt:lpstr>
      <vt:lpstr>  准确   </vt:lpstr>
      <vt:lpstr>典型</vt:lpstr>
      <vt:lpstr>典型的含义</vt:lpstr>
      <vt:lpstr>新颖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这是同学们作文中使用的一些论据，你能看出有何不妥吗?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下面是论证“失败是成功之母”的一段论据，能吸引你吗？为什么？</vt:lpstr>
      <vt:lpstr>PowerPoint 演示文稿</vt:lpstr>
      <vt:lpstr>PowerPoint 演示文稿</vt:lpstr>
      <vt:lpstr>论据的选择</vt:lpstr>
      <vt:lpstr>总结：选择论据的基本要求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使用论据的基本要求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因果分析法（探因分析法）</vt:lpstr>
      <vt:lpstr>PowerPoint 演示文稿</vt:lpstr>
      <vt:lpstr>PowerPoint 演示文稿</vt:lpstr>
      <vt:lpstr>PowerPoint 演示文稿</vt:lpstr>
      <vt:lpstr>PowerPoint 演示文稿</vt:lpstr>
      <vt:lpstr>假设分析法</vt:lpstr>
      <vt:lpstr>片段写作讲评</vt:lpstr>
      <vt:lpstr>总体情况</vt:lpstr>
      <vt:lpstr>总体情况</vt:lpstr>
      <vt:lpstr>值得点赞的地方</vt:lpstr>
      <vt:lpstr>值得点赞的地方</vt:lpstr>
      <vt:lpstr>值得点赞的地方</vt:lpstr>
      <vt:lpstr>值得点赞的地方</vt:lpstr>
      <vt:lpstr>值得点赞的地方</vt:lpstr>
      <vt:lpstr>重要通知之一</vt:lpstr>
      <vt:lpstr>为</vt:lpstr>
      <vt:lpstr>PowerPoint 演示文稿</vt:lpstr>
      <vt:lpstr>PowerPoint 演示文稿</vt:lpstr>
      <vt:lpstr>扣住论点来论述和论证</vt:lpstr>
      <vt:lpstr>分论点的要求：</vt:lpstr>
      <vt:lpstr>PowerPoint 演示文稿</vt:lpstr>
      <vt:lpstr>PowerPoint 演示文稿</vt:lpstr>
      <vt:lpstr>PowerPoint 演示文稿</vt:lpstr>
      <vt:lpstr>     宽容是光武帝焚烧投敌信札的火炬。刘秀大败王郎，攻入邯郸，检点前朝公文时，发现大量奉承王郎、侮骂刘秀甚至谋划诛杀刘秀的信件。可刘秀对此视而不见，不顾众臣反对，全部付之一炬。他不计前嫌，可化敌为友，壮大自己的力量，终成帝业。这把火，烧毁了嫌隙，也铸炼坚固的事业之基。 </vt:lpstr>
      <vt:lpstr>                孔子的弟子问他说：“有一言可以终身行之乎?”孔子回答说：“其恕乎? 己所不欲，勿施于人。”温和的孔子在二三千年就告诉了我们，宽容是我们终身受用的美德，“躬自厚而薄责于人”才能使我们成为谦谦君子。         哲学家康德说：“生气，是拿别人的错误惩罚自己。”优雅的康德大概是不会有暴风骤雨的，心情永远是天朗气清。别人犯错了，我们为此雷霆万钧，那犯错的该是我们自己了。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8中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8中</dc:creator>
  <cp:lastModifiedBy>%EF%BC%8D%E4%BB%8A%E5%A4%95%E4%BD%95%E5%</cp:lastModifiedBy>
  <cp:revision>161</cp:revision>
  <dcterms:created xsi:type="dcterms:W3CDTF">2008-04-08T02:25:00Z</dcterms:created>
  <dcterms:modified xsi:type="dcterms:W3CDTF">2018-03-09T09:08:37Z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