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4" r:id="rId2"/>
    <p:sldMasterId id="2147483671" r:id="rId3"/>
  </p:sldMasterIdLst>
  <p:notesMasterIdLst>
    <p:notesMasterId r:id="rId15"/>
  </p:notesMasterIdLst>
  <p:handoutMasterIdLst>
    <p:handoutMasterId r:id="rId16"/>
  </p:handoutMasterIdLst>
  <p:sldIdLst>
    <p:sldId id="374" r:id="rId4"/>
    <p:sldId id="362" r:id="rId5"/>
    <p:sldId id="365" r:id="rId6"/>
    <p:sldId id="366" r:id="rId7"/>
    <p:sldId id="280" r:id="rId8"/>
    <p:sldId id="294" r:id="rId9"/>
    <p:sldId id="368" r:id="rId10"/>
    <p:sldId id="369" r:id="rId11"/>
    <p:sldId id="352" r:id="rId12"/>
    <p:sldId id="372" r:id="rId13"/>
    <p:sldId id="367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6840"/>
    <a:srgbClr val="B5DBBD"/>
    <a:srgbClr val="BED204"/>
    <a:srgbClr val="DEDEB6"/>
    <a:srgbClr val="CCCCFF"/>
    <a:srgbClr val="FCE95F"/>
    <a:srgbClr val="E6E6E6"/>
    <a:srgbClr val="FDEC5E"/>
    <a:srgbClr val="5684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1" autoAdjust="0"/>
    <p:restoredTop sz="96465" autoAdjust="0"/>
  </p:normalViewPr>
  <p:slideViewPr>
    <p:cSldViewPr snapToGrid="0">
      <p:cViewPr varScale="1">
        <p:scale>
          <a:sx n="84" d="100"/>
          <a:sy n="84" d="100"/>
        </p:scale>
        <p:origin x="-581" y="-67"/>
      </p:cViewPr>
      <p:guideLst>
        <p:guide orient="horz" pos="2160"/>
        <p:guide pos="390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了解程度</c:v>
                </c:pt>
              </c:strCache>
            </c:strRef>
          </c:tx>
          <c:dPt>
            <c:idx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</c:spPr>
          </c:dPt>
          <c:dPt>
            <c:idx val="1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</c:spPr>
          </c:dPt>
          <c:dPt>
            <c:idx val="2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</c:spPr>
          </c:dPt>
          <c:dPt>
            <c:idx val="3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</c:spPr>
          </c:dPt>
          <c:dPt>
            <c:idx val="4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</c:spPr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Sheet1!$A$2:$A$6</c:f>
              <c:strCache>
                <c:ptCount val="5"/>
                <c:pt idx="0">
                  <c:v>非常了解</c:v>
                </c:pt>
                <c:pt idx="1">
                  <c:v>比较了解</c:v>
                </c:pt>
                <c:pt idx="2">
                  <c:v>不太了解</c:v>
                </c:pt>
                <c:pt idx="3">
                  <c:v>完全不了解</c:v>
                </c:pt>
                <c:pt idx="4">
                  <c:v>说不清楚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0.02</c:v>
                </c:pt>
                <c:pt idx="1">
                  <c:v>0.27</c:v>
                </c:pt>
                <c:pt idx="2">
                  <c:v>0.35</c:v>
                </c:pt>
                <c:pt idx="3">
                  <c:v>0.1</c:v>
                </c:pt>
                <c:pt idx="4">
                  <c:v>0.26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F0CDBFB-F039-4B7E-9352-1DD447086BDB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912CBEDC-A03F-4167-8281-55A8D827B980}">
      <dgm:prSet phldrT="[文本]"/>
      <dgm:spPr>
        <a:xfrm>
          <a:off x="2088235" y="288037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zh-CN" altLang="en-US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高考</a:t>
          </a:r>
          <a:endParaRPr lang="zh-CN" alt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gm:t>
    </dgm:pt>
    <dgm:pt modelId="{ACCDC053-688D-49F6-8B2A-2D6A1A2EDCFE}" type="parTrans" cxnId="{C75D51DF-53DD-4405-A9EA-AECCC58BA2F3}">
      <dgm:prSet/>
      <dgm:spPr/>
      <dgm:t>
        <a:bodyPr/>
        <a:lstStyle/>
        <a:p>
          <a:endParaRPr lang="zh-CN" altLang="en-US"/>
        </a:p>
      </dgm:t>
    </dgm:pt>
    <dgm:pt modelId="{19697A66-69DE-48AB-9DDB-64E3D1240639}" type="sibTrans" cxnId="{C75D51DF-53DD-4405-A9EA-AECCC58BA2F3}">
      <dgm:prSet/>
      <dgm:spPr/>
      <dgm:t>
        <a:bodyPr/>
        <a:lstStyle/>
        <a:p>
          <a:endParaRPr lang="zh-CN" altLang="en-US"/>
        </a:p>
      </dgm:t>
    </dgm:pt>
    <dgm:pt modelId="{0846E42B-E6F7-4D48-9C85-36151AE7ED33}">
      <dgm:prSet phldrT="[文本]"/>
      <dgm:spPr>
        <a:xfrm>
          <a:off x="176301" y="2061369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zh-CN" altLang="en-US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统一高考</a:t>
          </a:r>
          <a:endParaRPr lang="zh-CN" alt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gm:t>
    </dgm:pt>
    <dgm:pt modelId="{4E853942-C970-481A-863D-A7C53C6F1D89}" type="parTrans" cxnId="{2B24502C-1E2F-4673-A07C-772D1EABFC12}">
      <dgm:prSet/>
      <dgm:spPr>
        <a:xfrm>
          <a:off x="785676" y="1117657"/>
          <a:ext cx="1911933" cy="778311"/>
        </a:xfrm>
        <a:custGeom>
          <a:avLst/>
          <a:gdLst/>
          <a:ahLst/>
          <a:cxnLst/>
          <a:rect l="0" t="0" r="0" b="0"/>
          <a:pathLst>
            <a:path>
              <a:moveTo>
                <a:pt x="1911933" y="0"/>
              </a:moveTo>
              <a:lnTo>
                <a:pt x="1911933" y="633149"/>
              </a:lnTo>
              <a:lnTo>
                <a:pt x="0" y="633149"/>
              </a:lnTo>
              <a:lnTo>
                <a:pt x="0" y="778311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64AB5FD5-E1E1-48B2-93C5-18D6179FAA84}" type="sibTrans" cxnId="{2B24502C-1E2F-4673-A07C-772D1EABFC12}">
      <dgm:prSet/>
      <dgm:spPr/>
      <dgm:t>
        <a:bodyPr/>
        <a:lstStyle/>
        <a:p>
          <a:endParaRPr lang="zh-CN" altLang="en-US"/>
        </a:p>
      </dgm:t>
    </dgm:pt>
    <dgm:pt modelId="{959831BB-383F-42C3-8495-51A5139F9BC6}">
      <dgm:prSet phldrT="[文本]"/>
      <dgm:spPr>
        <a:xfrm>
          <a:off x="5904660" y="3744414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zh-CN" altLang="en-US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综合素质评价</a:t>
          </a:r>
          <a:endParaRPr lang="zh-CN" alt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gm:t>
    </dgm:pt>
    <dgm:pt modelId="{155752E4-A3D2-4399-B621-A31417ECDB27}" type="parTrans" cxnId="{4C199C6E-0F64-437B-8A9A-D61053D96545}">
      <dgm:prSet/>
      <dgm:spPr>
        <a:xfrm>
          <a:off x="4616031" y="2890990"/>
          <a:ext cx="1898003" cy="6880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2861"/>
              </a:lnTo>
              <a:lnTo>
                <a:pt x="1898003" y="542861"/>
              </a:lnTo>
              <a:lnTo>
                <a:pt x="1898003" y="688022"/>
              </a:lnTo>
            </a:path>
          </a:pathLst>
        </a:custGeom>
        <a:noFill/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039E738E-66D0-4BEE-AF40-9B2179FA899F}" type="sibTrans" cxnId="{4C199C6E-0F64-437B-8A9A-D61053D96545}">
      <dgm:prSet/>
      <dgm:spPr/>
      <dgm:t>
        <a:bodyPr/>
        <a:lstStyle/>
        <a:p>
          <a:endParaRPr lang="zh-CN" altLang="en-US"/>
        </a:p>
      </dgm:t>
    </dgm:pt>
    <dgm:pt modelId="{73FC37A0-5F2B-4EA3-8EAF-7366B88595D0}">
      <dgm:prSet phldrT="[文本]"/>
      <dgm:spPr>
        <a:xfrm>
          <a:off x="2091479" y="2061369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zh-CN" altLang="en-US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自主招生</a:t>
          </a:r>
          <a:endParaRPr lang="zh-CN" alt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gm:t>
    </dgm:pt>
    <dgm:pt modelId="{51C07604-9EED-46A0-B545-002120F6789B}" type="parTrans" cxnId="{62588184-2868-43FB-BB2F-93D81D949F44}">
      <dgm:prSet/>
      <dgm:spPr>
        <a:xfrm>
          <a:off x="2651890" y="1117657"/>
          <a:ext cx="91440" cy="77831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33149"/>
              </a:lnTo>
              <a:lnTo>
                <a:pt x="48963" y="633149"/>
              </a:lnTo>
              <a:lnTo>
                <a:pt x="48963" y="778311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00BF47B2-79C7-440A-BE50-FB598B3F8FBF}" type="sibTrans" cxnId="{62588184-2868-43FB-BB2F-93D81D949F44}">
      <dgm:prSet/>
      <dgm:spPr/>
      <dgm:t>
        <a:bodyPr/>
        <a:lstStyle/>
        <a:p>
          <a:endParaRPr lang="zh-CN" altLang="en-US"/>
        </a:p>
      </dgm:t>
    </dgm:pt>
    <dgm:pt modelId="{B594EC83-DCD7-4FE3-ADAE-2B07CFAA0B03}">
      <dgm:prSet phldrT="[文本]"/>
      <dgm:spPr>
        <a:xfrm>
          <a:off x="4006656" y="2061369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zh-CN" altLang="en-US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新高考</a:t>
          </a:r>
          <a:endParaRPr lang="zh-CN" alt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gm:t>
    </dgm:pt>
    <dgm:pt modelId="{5DE10FFE-80F4-4489-8325-67A62ECDF49A}" type="parTrans" cxnId="{3DD0722F-3473-458B-986A-BDC15B42D8E9}">
      <dgm:prSet/>
      <dgm:spPr>
        <a:xfrm>
          <a:off x="2697610" y="1117657"/>
          <a:ext cx="1918421" cy="778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3149"/>
              </a:lnTo>
              <a:lnTo>
                <a:pt x="1918421" y="633149"/>
              </a:lnTo>
              <a:lnTo>
                <a:pt x="1918421" y="778311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60184879-EE9E-4118-8549-72D262FF9BE1}" type="sibTrans" cxnId="{3DD0722F-3473-458B-986A-BDC15B42D8E9}">
      <dgm:prSet/>
      <dgm:spPr/>
      <dgm:t>
        <a:bodyPr/>
        <a:lstStyle/>
        <a:p>
          <a:endParaRPr lang="zh-CN" altLang="en-US"/>
        </a:p>
      </dgm:t>
    </dgm:pt>
    <dgm:pt modelId="{E886B17B-C397-44BD-B3CB-753A4D823C2C}">
      <dgm:prSet phldrT="[文本]"/>
      <dgm:spPr>
        <a:xfrm>
          <a:off x="2016217" y="3744414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zh-CN" altLang="en-US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高考成绩</a:t>
          </a:r>
          <a:endParaRPr lang="zh-CN" alt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gm:t>
    </dgm:pt>
    <dgm:pt modelId="{F997C785-5394-4AF7-BBA7-705C77A9119B}" type="parTrans" cxnId="{814E2A93-E749-40E6-B6C1-7F45814C741E}">
      <dgm:prSet/>
      <dgm:spPr>
        <a:xfrm>
          <a:off x="2625592" y="2890990"/>
          <a:ext cx="1990438" cy="688022"/>
        </a:xfrm>
        <a:custGeom>
          <a:avLst/>
          <a:gdLst/>
          <a:ahLst/>
          <a:cxnLst/>
          <a:rect l="0" t="0" r="0" b="0"/>
          <a:pathLst>
            <a:path>
              <a:moveTo>
                <a:pt x="1990438" y="0"/>
              </a:moveTo>
              <a:lnTo>
                <a:pt x="1990438" y="542861"/>
              </a:lnTo>
              <a:lnTo>
                <a:pt x="0" y="542861"/>
              </a:lnTo>
              <a:lnTo>
                <a:pt x="0" y="688022"/>
              </a:lnTo>
            </a:path>
          </a:pathLst>
        </a:custGeom>
        <a:noFill/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52A9C197-556C-41C2-8BDC-1A0E3ABB9B89}" type="sibTrans" cxnId="{814E2A93-E749-40E6-B6C1-7F45814C741E}">
      <dgm:prSet/>
      <dgm:spPr/>
      <dgm:t>
        <a:bodyPr/>
        <a:lstStyle/>
        <a:p>
          <a:endParaRPr lang="zh-CN" altLang="en-US"/>
        </a:p>
      </dgm:t>
    </dgm:pt>
    <dgm:pt modelId="{399742B7-3020-479B-8778-8A10A4E49D62}">
      <dgm:prSet phldrT="[文本]"/>
      <dgm:spPr>
        <a:xfrm>
          <a:off x="3990532" y="3765807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zh-CN" altLang="en-US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学业水平测试</a:t>
          </a:r>
          <a:endParaRPr lang="zh-CN" alt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gm:t>
    </dgm:pt>
    <dgm:pt modelId="{D8B2E492-B5F5-4CDF-B167-A3D4CF976A12}" type="parTrans" cxnId="{08273BC0-B0D4-4C54-B120-92057D433081}">
      <dgm:prSet/>
      <dgm:spPr>
        <a:xfrm>
          <a:off x="4554187" y="2890990"/>
          <a:ext cx="91440" cy="709415"/>
        </a:xfrm>
        <a:custGeom>
          <a:avLst/>
          <a:gdLst/>
          <a:ahLst/>
          <a:cxnLst/>
          <a:rect l="0" t="0" r="0" b="0"/>
          <a:pathLst>
            <a:path>
              <a:moveTo>
                <a:pt x="61844" y="0"/>
              </a:moveTo>
              <a:lnTo>
                <a:pt x="61844" y="564254"/>
              </a:lnTo>
              <a:lnTo>
                <a:pt x="45720" y="564254"/>
              </a:lnTo>
              <a:lnTo>
                <a:pt x="45720" y="709415"/>
              </a:lnTo>
            </a:path>
          </a:pathLst>
        </a:custGeom>
        <a:noFill/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0E3B95E6-88E5-4CCD-8613-CFA7E519DB14}" type="sibTrans" cxnId="{08273BC0-B0D4-4C54-B120-92057D433081}">
      <dgm:prSet/>
      <dgm:spPr/>
      <dgm:t>
        <a:bodyPr/>
        <a:lstStyle/>
        <a:p>
          <a:endParaRPr lang="zh-CN" altLang="en-US"/>
        </a:p>
      </dgm:t>
    </dgm:pt>
    <dgm:pt modelId="{31788D74-7B50-42D4-BF38-C0D0786615A0}" type="pres">
      <dgm:prSet presAssocID="{3F0CDBFB-F039-4B7E-9352-1DD447086BD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CN" altLang="en-US"/>
        </a:p>
      </dgm:t>
    </dgm:pt>
    <dgm:pt modelId="{CCC1FDFB-5FAD-494F-B64E-F31A05514343}" type="pres">
      <dgm:prSet presAssocID="{912CBEDC-A03F-4167-8281-55A8D827B980}" presName="hierRoot1" presStyleCnt="0"/>
      <dgm:spPr/>
    </dgm:pt>
    <dgm:pt modelId="{E80EA9CF-FABA-473A-90D5-800956F1A978}" type="pres">
      <dgm:prSet presAssocID="{912CBEDC-A03F-4167-8281-55A8D827B980}" presName="composite" presStyleCnt="0"/>
      <dgm:spPr/>
    </dgm:pt>
    <dgm:pt modelId="{E9884483-A0AA-4E1A-BDFF-6212AC45AB1F}" type="pres">
      <dgm:prSet presAssocID="{912CBEDC-A03F-4167-8281-55A8D827B980}" presName="background" presStyleLbl="node0" presStyleIdx="0" presStyleCnt="1"/>
      <dgm:spPr>
        <a:xfrm>
          <a:off x="1914128" y="122635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5D73638D-4F6E-4546-B5F5-D29C06A51DA5}" type="pres">
      <dgm:prSet presAssocID="{912CBEDC-A03F-4167-8281-55A8D827B980}" presName="text" presStyleLbl="fgAcc0" presStyleIdx="0" presStyleCnt="1" custLinFactNeighborX="-207" custLinFactNeighborY="-3242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CDEBC12B-8046-4A54-A75F-00CFF4E6E479}" type="pres">
      <dgm:prSet presAssocID="{912CBEDC-A03F-4167-8281-55A8D827B980}" presName="hierChild2" presStyleCnt="0"/>
      <dgm:spPr/>
    </dgm:pt>
    <dgm:pt modelId="{8E5D6D5A-2977-404D-AB84-90233523FCEC}" type="pres">
      <dgm:prSet presAssocID="{4E853942-C970-481A-863D-A7C53C6F1D89}" presName="Name10" presStyleLbl="parChTrans1D2" presStyleIdx="0" presStyleCnt="3"/>
      <dgm:spPr/>
      <dgm:t>
        <a:bodyPr/>
        <a:lstStyle/>
        <a:p>
          <a:endParaRPr lang="zh-CN" altLang="en-US"/>
        </a:p>
      </dgm:t>
    </dgm:pt>
    <dgm:pt modelId="{6C22DC38-D050-4B2D-96CE-B52CBC1C8334}" type="pres">
      <dgm:prSet presAssocID="{0846E42B-E6F7-4D48-9C85-36151AE7ED33}" presName="hierRoot2" presStyleCnt="0"/>
      <dgm:spPr/>
    </dgm:pt>
    <dgm:pt modelId="{C739C10E-07C3-417A-8693-53D0176C4C3F}" type="pres">
      <dgm:prSet presAssocID="{0846E42B-E6F7-4D48-9C85-36151AE7ED33}" presName="composite2" presStyleCnt="0"/>
      <dgm:spPr/>
    </dgm:pt>
    <dgm:pt modelId="{E6A85452-5154-4AE4-9F99-56C40CFC18A5}" type="pres">
      <dgm:prSet presAssocID="{0846E42B-E6F7-4D48-9C85-36151AE7ED33}" presName="background2" presStyleLbl="node2" presStyleIdx="0" presStyleCnt="3"/>
      <dgm:spPr>
        <a:xfrm>
          <a:off x="2194" y="1895968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5B26B9F9-E24F-43BD-83B4-9D36D4D680F0}" type="pres">
      <dgm:prSet presAssocID="{0846E42B-E6F7-4D48-9C85-36151AE7ED33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ACDC94C-6EE7-4FCB-95AC-9E5A9DDBC98C}" type="pres">
      <dgm:prSet presAssocID="{0846E42B-E6F7-4D48-9C85-36151AE7ED33}" presName="hierChild3" presStyleCnt="0"/>
      <dgm:spPr/>
    </dgm:pt>
    <dgm:pt modelId="{11B4FA5D-061D-4942-934A-1D64BA66D037}" type="pres">
      <dgm:prSet presAssocID="{51C07604-9EED-46A0-B545-002120F6789B}" presName="Name10" presStyleLbl="parChTrans1D2" presStyleIdx="1" presStyleCnt="3"/>
      <dgm:spPr/>
      <dgm:t>
        <a:bodyPr/>
        <a:lstStyle/>
        <a:p>
          <a:endParaRPr lang="zh-CN" altLang="en-US"/>
        </a:p>
      </dgm:t>
    </dgm:pt>
    <dgm:pt modelId="{4DFF3A60-4EB0-41B9-977E-91053BF6FE56}" type="pres">
      <dgm:prSet presAssocID="{73FC37A0-5F2B-4EA3-8EAF-7366B88595D0}" presName="hierRoot2" presStyleCnt="0"/>
      <dgm:spPr/>
    </dgm:pt>
    <dgm:pt modelId="{B9134496-1305-48A8-BB48-C7DCD02214F4}" type="pres">
      <dgm:prSet presAssocID="{73FC37A0-5F2B-4EA3-8EAF-7366B88595D0}" presName="composite2" presStyleCnt="0"/>
      <dgm:spPr/>
    </dgm:pt>
    <dgm:pt modelId="{0848FF20-B4F2-4921-B9C3-8A32A0787216}" type="pres">
      <dgm:prSet presAssocID="{73FC37A0-5F2B-4EA3-8EAF-7366B88595D0}" presName="background2" presStyleLbl="node2" presStyleIdx="1" presStyleCnt="3"/>
      <dgm:spPr>
        <a:xfrm>
          <a:off x="1917372" y="1895968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295FEE67-1D47-43F6-A187-7B8B0B8BD286}" type="pres">
      <dgm:prSet presAssocID="{73FC37A0-5F2B-4EA3-8EAF-7366B88595D0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50692027-307F-488C-A55A-FB349725A2DF}" type="pres">
      <dgm:prSet presAssocID="{73FC37A0-5F2B-4EA3-8EAF-7366B88595D0}" presName="hierChild3" presStyleCnt="0"/>
      <dgm:spPr/>
    </dgm:pt>
    <dgm:pt modelId="{24C09996-ED0B-43D0-B8D8-F060B6E55598}" type="pres">
      <dgm:prSet presAssocID="{5DE10FFE-80F4-4489-8325-67A62ECDF49A}" presName="Name10" presStyleLbl="parChTrans1D2" presStyleIdx="2" presStyleCnt="3"/>
      <dgm:spPr/>
      <dgm:t>
        <a:bodyPr/>
        <a:lstStyle/>
        <a:p>
          <a:endParaRPr lang="zh-CN" altLang="en-US"/>
        </a:p>
      </dgm:t>
    </dgm:pt>
    <dgm:pt modelId="{091D2167-1EAE-4F55-976A-556BD0630768}" type="pres">
      <dgm:prSet presAssocID="{B594EC83-DCD7-4FE3-ADAE-2B07CFAA0B03}" presName="hierRoot2" presStyleCnt="0"/>
      <dgm:spPr/>
    </dgm:pt>
    <dgm:pt modelId="{AE21DDCF-724B-4267-B223-B70A81BDD3D2}" type="pres">
      <dgm:prSet presAssocID="{B594EC83-DCD7-4FE3-ADAE-2B07CFAA0B03}" presName="composite2" presStyleCnt="0"/>
      <dgm:spPr/>
    </dgm:pt>
    <dgm:pt modelId="{B5036841-F90C-4B47-94E0-5E6C71BC0FAD}" type="pres">
      <dgm:prSet presAssocID="{B594EC83-DCD7-4FE3-ADAE-2B07CFAA0B03}" presName="background2" presStyleLbl="node2" presStyleIdx="2" presStyleCnt="3"/>
      <dgm:spPr>
        <a:xfrm>
          <a:off x="3832549" y="1895968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97226EC8-7383-4FC9-A982-3E333E46A2AE}" type="pres">
      <dgm:prSet presAssocID="{B594EC83-DCD7-4FE3-ADAE-2B07CFAA0B03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29BA132A-39E3-4B37-8F1F-46B5FB268A4A}" type="pres">
      <dgm:prSet presAssocID="{B594EC83-DCD7-4FE3-ADAE-2B07CFAA0B03}" presName="hierChild3" presStyleCnt="0"/>
      <dgm:spPr/>
    </dgm:pt>
    <dgm:pt modelId="{DB1042FD-91E4-4143-AD13-AA325D84D2E8}" type="pres">
      <dgm:prSet presAssocID="{F997C785-5394-4AF7-BBA7-705C77A9119B}" presName="Name17" presStyleLbl="parChTrans1D3" presStyleIdx="0" presStyleCnt="3"/>
      <dgm:spPr/>
      <dgm:t>
        <a:bodyPr/>
        <a:lstStyle/>
        <a:p>
          <a:endParaRPr lang="zh-CN" altLang="en-US"/>
        </a:p>
      </dgm:t>
    </dgm:pt>
    <dgm:pt modelId="{95176071-98BD-44A7-B1F9-3383F0A33718}" type="pres">
      <dgm:prSet presAssocID="{E886B17B-C397-44BD-B3CB-753A4D823C2C}" presName="hierRoot3" presStyleCnt="0"/>
      <dgm:spPr/>
    </dgm:pt>
    <dgm:pt modelId="{311F8739-A562-4A20-82F4-5EB7112FCDE9}" type="pres">
      <dgm:prSet presAssocID="{E886B17B-C397-44BD-B3CB-753A4D823C2C}" presName="composite3" presStyleCnt="0"/>
      <dgm:spPr/>
    </dgm:pt>
    <dgm:pt modelId="{6E819DA9-FDFA-4220-BFF1-18EB37DE5CCC}" type="pres">
      <dgm:prSet presAssocID="{E886B17B-C397-44BD-B3CB-753A4D823C2C}" presName="background3" presStyleLbl="node3" presStyleIdx="0" presStyleCnt="3"/>
      <dgm:spPr>
        <a:xfrm>
          <a:off x="1842110" y="3579012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5C886675-A47C-4F39-9E5C-30332ED8CD47}" type="pres">
      <dgm:prSet presAssocID="{E886B17B-C397-44BD-B3CB-753A4D823C2C}" presName="text3" presStyleLbl="fgAcc3" presStyleIdx="0" presStyleCnt="3" custLinFactNeighborX="-4803" custLinFactNeighborY="23346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34C3B50F-AA48-477E-9599-37F00C83F7D8}" type="pres">
      <dgm:prSet presAssocID="{E886B17B-C397-44BD-B3CB-753A4D823C2C}" presName="hierChild4" presStyleCnt="0"/>
      <dgm:spPr/>
    </dgm:pt>
    <dgm:pt modelId="{2D2A7CC0-B745-4D49-87E1-BC74C58325FC}" type="pres">
      <dgm:prSet presAssocID="{D8B2E492-B5F5-4CDF-B167-A3D4CF976A12}" presName="Name17" presStyleLbl="parChTrans1D3" presStyleIdx="1" presStyleCnt="3"/>
      <dgm:spPr/>
      <dgm:t>
        <a:bodyPr/>
        <a:lstStyle/>
        <a:p>
          <a:endParaRPr lang="zh-CN" altLang="en-US"/>
        </a:p>
      </dgm:t>
    </dgm:pt>
    <dgm:pt modelId="{A71F3EEF-00DC-4172-9729-745CAD3C291F}" type="pres">
      <dgm:prSet presAssocID="{399742B7-3020-479B-8778-8A10A4E49D62}" presName="hierRoot3" presStyleCnt="0"/>
      <dgm:spPr/>
    </dgm:pt>
    <dgm:pt modelId="{75B84212-605B-4223-9CC6-74118D01A214}" type="pres">
      <dgm:prSet presAssocID="{399742B7-3020-479B-8778-8A10A4E49D62}" presName="composite3" presStyleCnt="0"/>
      <dgm:spPr/>
    </dgm:pt>
    <dgm:pt modelId="{FA17435C-B6C4-420A-B456-FFF62C95F80C}" type="pres">
      <dgm:prSet presAssocID="{399742B7-3020-479B-8778-8A10A4E49D62}" presName="background3" presStyleLbl="node3" presStyleIdx="1" presStyleCnt="3"/>
      <dgm:spPr>
        <a:xfrm>
          <a:off x="3816425" y="3600405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09DA4B5E-16C0-4A5A-8CE6-09BC06EFAC5D}" type="pres">
      <dgm:prSet presAssocID="{399742B7-3020-479B-8778-8A10A4E49D62}" presName="text3" presStyleLbl="fgAcc3" presStyleIdx="1" presStyleCnt="3" custLinFactNeighborX="-1029" custLinFactNeighborY="25496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262C6CB0-8E34-4D15-95CC-74B3D76F4015}" type="pres">
      <dgm:prSet presAssocID="{399742B7-3020-479B-8778-8A10A4E49D62}" presName="hierChild4" presStyleCnt="0"/>
      <dgm:spPr/>
    </dgm:pt>
    <dgm:pt modelId="{DA3156C1-FDCC-4473-BD05-7FF93EC21B53}" type="pres">
      <dgm:prSet presAssocID="{155752E4-A3D2-4399-B621-A31417ECDB27}" presName="Name17" presStyleLbl="parChTrans1D3" presStyleIdx="2" presStyleCnt="3"/>
      <dgm:spPr/>
      <dgm:t>
        <a:bodyPr/>
        <a:lstStyle/>
        <a:p>
          <a:endParaRPr lang="zh-CN" altLang="en-US"/>
        </a:p>
      </dgm:t>
    </dgm:pt>
    <dgm:pt modelId="{EC5398A9-73E3-4ED6-BDC0-112232A1FCCF}" type="pres">
      <dgm:prSet presAssocID="{959831BB-383F-42C3-8495-51A5139F9BC6}" presName="hierRoot3" presStyleCnt="0"/>
      <dgm:spPr/>
    </dgm:pt>
    <dgm:pt modelId="{03CC7E0E-0864-4AD6-9401-BAD132DA5101}" type="pres">
      <dgm:prSet presAssocID="{959831BB-383F-42C3-8495-51A5139F9BC6}" presName="composite3" presStyleCnt="0"/>
      <dgm:spPr/>
    </dgm:pt>
    <dgm:pt modelId="{B6568728-7E47-4C0C-A5B0-C40C02040B99}" type="pres">
      <dgm:prSet presAssocID="{959831BB-383F-42C3-8495-51A5139F9BC6}" presName="background3" presStyleLbl="node3" presStyleIdx="2" presStyleCnt="3"/>
      <dgm:spPr>
        <a:xfrm>
          <a:off x="5730553" y="3579012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3F86342C-1072-4004-960B-0A6E5C3E22E3}" type="pres">
      <dgm:prSet presAssocID="{959831BB-383F-42C3-8495-51A5139F9BC6}" presName="text3" presStyleLbl="fgAcc3" presStyleIdx="2" presStyleCnt="3" custLinFactNeighborX="-1096" custLinFactNeighborY="23346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0691C361-1694-498A-BDF0-F31C3E92DA8E}" type="pres">
      <dgm:prSet presAssocID="{959831BB-383F-42C3-8495-51A5139F9BC6}" presName="hierChild4" presStyleCnt="0"/>
      <dgm:spPr/>
    </dgm:pt>
  </dgm:ptLst>
  <dgm:cxnLst>
    <dgm:cxn modelId="{AB5FF27B-C080-49D6-8780-E817D21D997E}" type="presOf" srcId="{3F0CDBFB-F039-4B7E-9352-1DD447086BDB}" destId="{31788D74-7B50-42D4-BF38-C0D0786615A0}" srcOrd="0" destOrd="0" presId="urn:microsoft.com/office/officeart/2005/8/layout/hierarchy1"/>
    <dgm:cxn modelId="{807D1524-82E2-4ECB-9D30-DC80F1D91491}" type="presOf" srcId="{51C07604-9EED-46A0-B545-002120F6789B}" destId="{11B4FA5D-061D-4942-934A-1D64BA66D037}" srcOrd="0" destOrd="0" presId="urn:microsoft.com/office/officeart/2005/8/layout/hierarchy1"/>
    <dgm:cxn modelId="{4C199C6E-0F64-437B-8A9A-D61053D96545}" srcId="{B594EC83-DCD7-4FE3-ADAE-2B07CFAA0B03}" destId="{959831BB-383F-42C3-8495-51A5139F9BC6}" srcOrd="2" destOrd="0" parTransId="{155752E4-A3D2-4399-B621-A31417ECDB27}" sibTransId="{039E738E-66D0-4BEE-AF40-9B2179FA899F}"/>
    <dgm:cxn modelId="{814E2A93-E749-40E6-B6C1-7F45814C741E}" srcId="{B594EC83-DCD7-4FE3-ADAE-2B07CFAA0B03}" destId="{E886B17B-C397-44BD-B3CB-753A4D823C2C}" srcOrd="0" destOrd="0" parTransId="{F997C785-5394-4AF7-BBA7-705C77A9119B}" sibTransId="{52A9C197-556C-41C2-8BDC-1A0E3ABB9B89}"/>
    <dgm:cxn modelId="{CE591BCF-8A4C-45D2-A9F9-7FEDA951912B}" type="presOf" srcId="{912CBEDC-A03F-4167-8281-55A8D827B980}" destId="{5D73638D-4F6E-4546-B5F5-D29C06A51DA5}" srcOrd="0" destOrd="0" presId="urn:microsoft.com/office/officeart/2005/8/layout/hierarchy1"/>
    <dgm:cxn modelId="{3DD0722F-3473-458B-986A-BDC15B42D8E9}" srcId="{912CBEDC-A03F-4167-8281-55A8D827B980}" destId="{B594EC83-DCD7-4FE3-ADAE-2B07CFAA0B03}" srcOrd="2" destOrd="0" parTransId="{5DE10FFE-80F4-4489-8325-67A62ECDF49A}" sibTransId="{60184879-EE9E-4118-8549-72D262FF9BE1}"/>
    <dgm:cxn modelId="{147B492B-F47D-4F7C-A611-7B681BE93C9C}" type="presOf" srcId="{73FC37A0-5F2B-4EA3-8EAF-7366B88595D0}" destId="{295FEE67-1D47-43F6-A187-7B8B0B8BD286}" srcOrd="0" destOrd="0" presId="urn:microsoft.com/office/officeart/2005/8/layout/hierarchy1"/>
    <dgm:cxn modelId="{D1D663BE-422D-4750-AF4F-F6CD07C1B31C}" type="presOf" srcId="{B594EC83-DCD7-4FE3-ADAE-2B07CFAA0B03}" destId="{97226EC8-7383-4FC9-A982-3E333E46A2AE}" srcOrd="0" destOrd="0" presId="urn:microsoft.com/office/officeart/2005/8/layout/hierarchy1"/>
    <dgm:cxn modelId="{E5467FF6-5D75-48B3-89F7-96D262D70E66}" type="presOf" srcId="{F997C785-5394-4AF7-BBA7-705C77A9119B}" destId="{DB1042FD-91E4-4143-AD13-AA325D84D2E8}" srcOrd="0" destOrd="0" presId="urn:microsoft.com/office/officeart/2005/8/layout/hierarchy1"/>
    <dgm:cxn modelId="{6968222F-19DD-4899-9E21-83D51B5E05A5}" type="presOf" srcId="{155752E4-A3D2-4399-B621-A31417ECDB27}" destId="{DA3156C1-FDCC-4473-BD05-7FF93EC21B53}" srcOrd="0" destOrd="0" presId="urn:microsoft.com/office/officeart/2005/8/layout/hierarchy1"/>
    <dgm:cxn modelId="{AB0EC6EE-C731-4017-A290-226B29EF57CC}" type="presOf" srcId="{4E853942-C970-481A-863D-A7C53C6F1D89}" destId="{8E5D6D5A-2977-404D-AB84-90233523FCEC}" srcOrd="0" destOrd="0" presId="urn:microsoft.com/office/officeart/2005/8/layout/hierarchy1"/>
    <dgm:cxn modelId="{08273BC0-B0D4-4C54-B120-92057D433081}" srcId="{B594EC83-DCD7-4FE3-ADAE-2B07CFAA0B03}" destId="{399742B7-3020-479B-8778-8A10A4E49D62}" srcOrd="1" destOrd="0" parTransId="{D8B2E492-B5F5-4CDF-B167-A3D4CF976A12}" sibTransId="{0E3B95E6-88E5-4CCD-8613-CFA7E519DB14}"/>
    <dgm:cxn modelId="{ADA04C27-57A5-44E5-8AA9-97EF44430493}" type="presOf" srcId="{0846E42B-E6F7-4D48-9C85-36151AE7ED33}" destId="{5B26B9F9-E24F-43BD-83B4-9D36D4D680F0}" srcOrd="0" destOrd="0" presId="urn:microsoft.com/office/officeart/2005/8/layout/hierarchy1"/>
    <dgm:cxn modelId="{C75D51DF-53DD-4405-A9EA-AECCC58BA2F3}" srcId="{3F0CDBFB-F039-4B7E-9352-1DD447086BDB}" destId="{912CBEDC-A03F-4167-8281-55A8D827B980}" srcOrd="0" destOrd="0" parTransId="{ACCDC053-688D-49F6-8B2A-2D6A1A2EDCFE}" sibTransId="{19697A66-69DE-48AB-9DDB-64E3D1240639}"/>
    <dgm:cxn modelId="{C91E588A-DD3B-4F23-87B7-C87598DEC5F7}" type="presOf" srcId="{5DE10FFE-80F4-4489-8325-67A62ECDF49A}" destId="{24C09996-ED0B-43D0-B8D8-F060B6E55598}" srcOrd="0" destOrd="0" presId="urn:microsoft.com/office/officeart/2005/8/layout/hierarchy1"/>
    <dgm:cxn modelId="{2B24502C-1E2F-4673-A07C-772D1EABFC12}" srcId="{912CBEDC-A03F-4167-8281-55A8D827B980}" destId="{0846E42B-E6F7-4D48-9C85-36151AE7ED33}" srcOrd="0" destOrd="0" parTransId="{4E853942-C970-481A-863D-A7C53C6F1D89}" sibTransId="{64AB5FD5-E1E1-48B2-93C5-18D6179FAA84}"/>
    <dgm:cxn modelId="{9C317A5F-60D1-4AA5-8A22-A9D7244E3C74}" type="presOf" srcId="{D8B2E492-B5F5-4CDF-B167-A3D4CF976A12}" destId="{2D2A7CC0-B745-4D49-87E1-BC74C58325FC}" srcOrd="0" destOrd="0" presId="urn:microsoft.com/office/officeart/2005/8/layout/hierarchy1"/>
    <dgm:cxn modelId="{62588184-2868-43FB-BB2F-93D81D949F44}" srcId="{912CBEDC-A03F-4167-8281-55A8D827B980}" destId="{73FC37A0-5F2B-4EA3-8EAF-7366B88595D0}" srcOrd="1" destOrd="0" parTransId="{51C07604-9EED-46A0-B545-002120F6789B}" sibTransId="{00BF47B2-79C7-440A-BE50-FB598B3F8FBF}"/>
    <dgm:cxn modelId="{90658AA2-7DE4-4E83-B69C-BA14C4E2DF69}" type="presOf" srcId="{399742B7-3020-479B-8778-8A10A4E49D62}" destId="{09DA4B5E-16C0-4A5A-8CE6-09BC06EFAC5D}" srcOrd="0" destOrd="0" presId="urn:microsoft.com/office/officeart/2005/8/layout/hierarchy1"/>
    <dgm:cxn modelId="{10E491A1-E57B-4579-B47B-43FDC3BCBB17}" type="presOf" srcId="{E886B17B-C397-44BD-B3CB-753A4D823C2C}" destId="{5C886675-A47C-4F39-9E5C-30332ED8CD47}" srcOrd="0" destOrd="0" presId="urn:microsoft.com/office/officeart/2005/8/layout/hierarchy1"/>
    <dgm:cxn modelId="{F4F16E7A-1E75-4421-87FE-0531EE5906EE}" type="presOf" srcId="{959831BB-383F-42C3-8495-51A5139F9BC6}" destId="{3F86342C-1072-4004-960B-0A6E5C3E22E3}" srcOrd="0" destOrd="0" presId="urn:microsoft.com/office/officeart/2005/8/layout/hierarchy1"/>
    <dgm:cxn modelId="{E14B806E-FDA1-4685-9802-EDA16AB7CC8F}" type="presParOf" srcId="{31788D74-7B50-42D4-BF38-C0D0786615A0}" destId="{CCC1FDFB-5FAD-494F-B64E-F31A05514343}" srcOrd="0" destOrd="0" presId="urn:microsoft.com/office/officeart/2005/8/layout/hierarchy1"/>
    <dgm:cxn modelId="{C2D791EC-22FB-47B5-B472-2E32E2DF8F1D}" type="presParOf" srcId="{CCC1FDFB-5FAD-494F-B64E-F31A05514343}" destId="{E80EA9CF-FABA-473A-90D5-800956F1A978}" srcOrd="0" destOrd="0" presId="urn:microsoft.com/office/officeart/2005/8/layout/hierarchy1"/>
    <dgm:cxn modelId="{4542589E-6578-44B2-AD63-6E4F7798E6FF}" type="presParOf" srcId="{E80EA9CF-FABA-473A-90D5-800956F1A978}" destId="{E9884483-A0AA-4E1A-BDFF-6212AC45AB1F}" srcOrd="0" destOrd="0" presId="urn:microsoft.com/office/officeart/2005/8/layout/hierarchy1"/>
    <dgm:cxn modelId="{E5FF05CD-9FE9-4624-9C39-A99E0855C878}" type="presParOf" srcId="{E80EA9CF-FABA-473A-90D5-800956F1A978}" destId="{5D73638D-4F6E-4546-B5F5-D29C06A51DA5}" srcOrd="1" destOrd="0" presId="urn:microsoft.com/office/officeart/2005/8/layout/hierarchy1"/>
    <dgm:cxn modelId="{1B1DD620-CE12-4334-AB18-1BF9B362AF67}" type="presParOf" srcId="{CCC1FDFB-5FAD-494F-B64E-F31A05514343}" destId="{CDEBC12B-8046-4A54-A75F-00CFF4E6E479}" srcOrd="1" destOrd="0" presId="urn:microsoft.com/office/officeart/2005/8/layout/hierarchy1"/>
    <dgm:cxn modelId="{8F7E5DAB-120E-46E5-BC4E-AD3E232B50C6}" type="presParOf" srcId="{CDEBC12B-8046-4A54-A75F-00CFF4E6E479}" destId="{8E5D6D5A-2977-404D-AB84-90233523FCEC}" srcOrd="0" destOrd="0" presId="urn:microsoft.com/office/officeart/2005/8/layout/hierarchy1"/>
    <dgm:cxn modelId="{730E0A72-89E6-463B-B887-EC00BB2D970D}" type="presParOf" srcId="{CDEBC12B-8046-4A54-A75F-00CFF4E6E479}" destId="{6C22DC38-D050-4B2D-96CE-B52CBC1C8334}" srcOrd="1" destOrd="0" presId="urn:microsoft.com/office/officeart/2005/8/layout/hierarchy1"/>
    <dgm:cxn modelId="{6D674A08-707C-4357-98C8-FE87AA89E471}" type="presParOf" srcId="{6C22DC38-D050-4B2D-96CE-B52CBC1C8334}" destId="{C739C10E-07C3-417A-8693-53D0176C4C3F}" srcOrd="0" destOrd="0" presId="urn:microsoft.com/office/officeart/2005/8/layout/hierarchy1"/>
    <dgm:cxn modelId="{83B5A123-42D5-4653-84A7-3CDC0046C2BA}" type="presParOf" srcId="{C739C10E-07C3-417A-8693-53D0176C4C3F}" destId="{E6A85452-5154-4AE4-9F99-56C40CFC18A5}" srcOrd="0" destOrd="0" presId="urn:microsoft.com/office/officeart/2005/8/layout/hierarchy1"/>
    <dgm:cxn modelId="{F2C42A00-307D-4E9E-BC13-A6F821F24254}" type="presParOf" srcId="{C739C10E-07C3-417A-8693-53D0176C4C3F}" destId="{5B26B9F9-E24F-43BD-83B4-9D36D4D680F0}" srcOrd="1" destOrd="0" presId="urn:microsoft.com/office/officeart/2005/8/layout/hierarchy1"/>
    <dgm:cxn modelId="{6E714F05-E37A-4FF6-95FE-5149EBF19065}" type="presParOf" srcId="{6C22DC38-D050-4B2D-96CE-B52CBC1C8334}" destId="{9ACDC94C-6EE7-4FCB-95AC-9E5A9DDBC98C}" srcOrd="1" destOrd="0" presId="urn:microsoft.com/office/officeart/2005/8/layout/hierarchy1"/>
    <dgm:cxn modelId="{F2226E8D-2247-4EC4-A77D-452E7C835838}" type="presParOf" srcId="{CDEBC12B-8046-4A54-A75F-00CFF4E6E479}" destId="{11B4FA5D-061D-4942-934A-1D64BA66D037}" srcOrd="2" destOrd="0" presId="urn:microsoft.com/office/officeart/2005/8/layout/hierarchy1"/>
    <dgm:cxn modelId="{70422212-4E32-43AB-A848-CBEC2E807ECD}" type="presParOf" srcId="{CDEBC12B-8046-4A54-A75F-00CFF4E6E479}" destId="{4DFF3A60-4EB0-41B9-977E-91053BF6FE56}" srcOrd="3" destOrd="0" presId="urn:microsoft.com/office/officeart/2005/8/layout/hierarchy1"/>
    <dgm:cxn modelId="{C7995ECC-795D-4B5F-9AEA-1C31A4B1AA1B}" type="presParOf" srcId="{4DFF3A60-4EB0-41B9-977E-91053BF6FE56}" destId="{B9134496-1305-48A8-BB48-C7DCD02214F4}" srcOrd="0" destOrd="0" presId="urn:microsoft.com/office/officeart/2005/8/layout/hierarchy1"/>
    <dgm:cxn modelId="{4595EDEC-B6EF-4727-8BDF-5066FEFDA217}" type="presParOf" srcId="{B9134496-1305-48A8-BB48-C7DCD02214F4}" destId="{0848FF20-B4F2-4921-B9C3-8A32A0787216}" srcOrd="0" destOrd="0" presId="urn:microsoft.com/office/officeart/2005/8/layout/hierarchy1"/>
    <dgm:cxn modelId="{22DFF7B9-2D48-4D1F-A40F-13512DD0CF6B}" type="presParOf" srcId="{B9134496-1305-48A8-BB48-C7DCD02214F4}" destId="{295FEE67-1D47-43F6-A187-7B8B0B8BD286}" srcOrd="1" destOrd="0" presId="urn:microsoft.com/office/officeart/2005/8/layout/hierarchy1"/>
    <dgm:cxn modelId="{6B2E4FA4-CCC7-4196-A282-C2D5B126EC27}" type="presParOf" srcId="{4DFF3A60-4EB0-41B9-977E-91053BF6FE56}" destId="{50692027-307F-488C-A55A-FB349725A2DF}" srcOrd="1" destOrd="0" presId="urn:microsoft.com/office/officeart/2005/8/layout/hierarchy1"/>
    <dgm:cxn modelId="{0BF21CD4-1731-4ED3-AFF5-DAC8E7C2922B}" type="presParOf" srcId="{CDEBC12B-8046-4A54-A75F-00CFF4E6E479}" destId="{24C09996-ED0B-43D0-B8D8-F060B6E55598}" srcOrd="4" destOrd="0" presId="urn:microsoft.com/office/officeart/2005/8/layout/hierarchy1"/>
    <dgm:cxn modelId="{01890BCB-934F-439D-9204-3B30F1CE63F5}" type="presParOf" srcId="{CDEBC12B-8046-4A54-A75F-00CFF4E6E479}" destId="{091D2167-1EAE-4F55-976A-556BD0630768}" srcOrd="5" destOrd="0" presId="urn:microsoft.com/office/officeart/2005/8/layout/hierarchy1"/>
    <dgm:cxn modelId="{C104133E-1E48-442B-B597-7CA07FBCF5F5}" type="presParOf" srcId="{091D2167-1EAE-4F55-976A-556BD0630768}" destId="{AE21DDCF-724B-4267-B223-B70A81BDD3D2}" srcOrd="0" destOrd="0" presId="urn:microsoft.com/office/officeart/2005/8/layout/hierarchy1"/>
    <dgm:cxn modelId="{95E3938D-F6AE-485E-BE3C-F9BE758C3A13}" type="presParOf" srcId="{AE21DDCF-724B-4267-B223-B70A81BDD3D2}" destId="{B5036841-F90C-4B47-94E0-5E6C71BC0FAD}" srcOrd="0" destOrd="0" presId="urn:microsoft.com/office/officeart/2005/8/layout/hierarchy1"/>
    <dgm:cxn modelId="{5B44A475-F67A-4752-A76E-B9B6DE303DF6}" type="presParOf" srcId="{AE21DDCF-724B-4267-B223-B70A81BDD3D2}" destId="{97226EC8-7383-4FC9-A982-3E333E46A2AE}" srcOrd="1" destOrd="0" presId="urn:microsoft.com/office/officeart/2005/8/layout/hierarchy1"/>
    <dgm:cxn modelId="{4AFF69CC-5DC9-40C7-B388-C6C503DB8561}" type="presParOf" srcId="{091D2167-1EAE-4F55-976A-556BD0630768}" destId="{29BA132A-39E3-4B37-8F1F-46B5FB268A4A}" srcOrd="1" destOrd="0" presId="urn:microsoft.com/office/officeart/2005/8/layout/hierarchy1"/>
    <dgm:cxn modelId="{D11C908A-2961-4963-970C-CA0A3409FC0D}" type="presParOf" srcId="{29BA132A-39E3-4B37-8F1F-46B5FB268A4A}" destId="{DB1042FD-91E4-4143-AD13-AA325D84D2E8}" srcOrd="0" destOrd="0" presId="urn:microsoft.com/office/officeart/2005/8/layout/hierarchy1"/>
    <dgm:cxn modelId="{E25E15D9-71FF-4300-83CA-C310DF8D665F}" type="presParOf" srcId="{29BA132A-39E3-4B37-8F1F-46B5FB268A4A}" destId="{95176071-98BD-44A7-B1F9-3383F0A33718}" srcOrd="1" destOrd="0" presId="urn:microsoft.com/office/officeart/2005/8/layout/hierarchy1"/>
    <dgm:cxn modelId="{64F5A8D9-8B2C-4628-A08E-F3DDB814835D}" type="presParOf" srcId="{95176071-98BD-44A7-B1F9-3383F0A33718}" destId="{311F8739-A562-4A20-82F4-5EB7112FCDE9}" srcOrd="0" destOrd="0" presId="urn:microsoft.com/office/officeart/2005/8/layout/hierarchy1"/>
    <dgm:cxn modelId="{E9EF7C24-0398-429A-AECB-F1289D9D0126}" type="presParOf" srcId="{311F8739-A562-4A20-82F4-5EB7112FCDE9}" destId="{6E819DA9-FDFA-4220-BFF1-18EB37DE5CCC}" srcOrd="0" destOrd="0" presId="urn:microsoft.com/office/officeart/2005/8/layout/hierarchy1"/>
    <dgm:cxn modelId="{EFC9DFDA-D20D-48A3-A18C-C3BC653840A6}" type="presParOf" srcId="{311F8739-A562-4A20-82F4-5EB7112FCDE9}" destId="{5C886675-A47C-4F39-9E5C-30332ED8CD47}" srcOrd="1" destOrd="0" presId="urn:microsoft.com/office/officeart/2005/8/layout/hierarchy1"/>
    <dgm:cxn modelId="{8F5CB9FF-9765-40CF-8FB2-381DA62366E2}" type="presParOf" srcId="{95176071-98BD-44A7-B1F9-3383F0A33718}" destId="{34C3B50F-AA48-477E-9599-37F00C83F7D8}" srcOrd="1" destOrd="0" presId="urn:microsoft.com/office/officeart/2005/8/layout/hierarchy1"/>
    <dgm:cxn modelId="{3CDB07AD-CD39-4DA5-8D59-76A55EF58D42}" type="presParOf" srcId="{29BA132A-39E3-4B37-8F1F-46B5FB268A4A}" destId="{2D2A7CC0-B745-4D49-87E1-BC74C58325FC}" srcOrd="2" destOrd="0" presId="urn:microsoft.com/office/officeart/2005/8/layout/hierarchy1"/>
    <dgm:cxn modelId="{2628D18D-2FFC-4814-8EC3-4A9DC4FFF085}" type="presParOf" srcId="{29BA132A-39E3-4B37-8F1F-46B5FB268A4A}" destId="{A71F3EEF-00DC-4172-9729-745CAD3C291F}" srcOrd="3" destOrd="0" presId="urn:microsoft.com/office/officeart/2005/8/layout/hierarchy1"/>
    <dgm:cxn modelId="{FA116FAB-6379-4077-B70A-75528C48C9A9}" type="presParOf" srcId="{A71F3EEF-00DC-4172-9729-745CAD3C291F}" destId="{75B84212-605B-4223-9CC6-74118D01A214}" srcOrd="0" destOrd="0" presId="urn:microsoft.com/office/officeart/2005/8/layout/hierarchy1"/>
    <dgm:cxn modelId="{4599E6B0-FE6B-461F-8499-1F0B7B178E54}" type="presParOf" srcId="{75B84212-605B-4223-9CC6-74118D01A214}" destId="{FA17435C-B6C4-420A-B456-FFF62C95F80C}" srcOrd="0" destOrd="0" presId="urn:microsoft.com/office/officeart/2005/8/layout/hierarchy1"/>
    <dgm:cxn modelId="{3DA8487C-CFF1-4640-9C4E-F409E4B38DFC}" type="presParOf" srcId="{75B84212-605B-4223-9CC6-74118D01A214}" destId="{09DA4B5E-16C0-4A5A-8CE6-09BC06EFAC5D}" srcOrd="1" destOrd="0" presId="urn:microsoft.com/office/officeart/2005/8/layout/hierarchy1"/>
    <dgm:cxn modelId="{9F6091A6-6B26-40E6-AB39-95CAA3D40488}" type="presParOf" srcId="{A71F3EEF-00DC-4172-9729-745CAD3C291F}" destId="{262C6CB0-8E34-4D15-95CC-74B3D76F4015}" srcOrd="1" destOrd="0" presId="urn:microsoft.com/office/officeart/2005/8/layout/hierarchy1"/>
    <dgm:cxn modelId="{B12C08B0-3F8A-4281-A1C1-3312ED605646}" type="presParOf" srcId="{29BA132A-39E3-4B37-8F1F-46B5FB268A4A}" destId="{DA3156C1-FDCC-4473-BD05-7FF93EC21B53}" srcOrd="4" destOrd="0" presId="urn:microsoft.com/office/officeart/2005/8/layout/hierarchy1"/>
    <dgm:cxn modelId="{63C28A4F-B7D4-4BB8-863D-3DFD150ECE03}" type="presParOf" srcId="{29BA132A-39E3-4B37-8F1F-46B5FB268A4A}" destId="{EC5398A9-73E3-4ED6-BDC0-112232A1FCCF}" srcOrd="5" destOrd="0" presId="urn:microsoft.com/office/officeart/2005/8/layout/hierarchy1"/>
    <dgm:cxn modelId="{B3E18D2B-2027-4F98-882B-37F4A513249A}" type="presParOf" srcId="{EC5398A9-73E3-4ED6-BDC0-112232A1FCCF}" destId="{03CC7E0E-0864-4AD6-9401-BAD132DA5101}" srcOrd="0" destOrd="0" presId="urn:microsoft.com/office/officeart/2005/8/layout/hierarchy1"/>
    <dgm:cxn modelId="{820C316A-F581-4CB0-BDC1-A0B123C16EB1}" type="presParOf" srcId="{03CC7E0E-0864-4AD6-9401-BAD132DA5101}" destId="{B6568728-7E47-4C0C-A5B0-C40C02040B99}" srcOrd="0" destOrd="0" presId="urn:microsoft.com/office/officeart/2005/8/layout/hierarchy1"/>
    <dgm:cxn modelId="{0A969A5D-1887-4944-B109-4319C74D230F}" type="presParOf" srcId="{03CC7E0E-0864-4AD6-9401-BAD132DA5101}" destId="{3F86342C-1072-4004-960B-0A6E5C3E22E3}" srcOrd="1" destOrd="0" presId="urn:microsoft.com/office/officeart/2005/8/layout/hierarchy1"/>
    <dgm:cxn modelId="{68500505-1C9E-44A4-A3AE-1D957E39D185}" type="presParOf" srcId="{EC5398A9-73E3-4ED6-BDC0-112232A1FCCF}" destId="{0691C361-1694-498A-BDF0-F31C3E92DA8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C7C6E2E-54A9-4B1B-90CF-F67FF072B23F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24712DA2-FF0A-4403-BB32-37A3D9D83E22}">
      <dgm:prSet phldrT="[文本]" phldr="1"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60000"/>
              <a:lumOff val="40000"/>
            </a:schemeClr>
          </a:solidFill>
        </a:ln>
      </dgm:spPr>
      <dgm:t>
        <a:bodyPr/>
        <a:lstStyle/>
        <a:p>
          <a:endParaRPr lang="zh-CN" altLang="en-US" dirty="0"/>
        </a:p>
      </dgm:t>
    </dgm:pt>
    <dgm:pt modelId="{7FE803D7-C4C0-44BA-8BDD-DB434ED23C3A}" type="parTrans" cxnId="{AD99F8F7-DB24-4D6E-9E09-55BE40D21AB8}">
      <dgm:prSet/>
      <dgm:spPr/>
      <dgm:t>
        <a:bodyPr/>
        <a:lstStyle/>
        <a:p>
          <a:endParaRPr lang="zh-CN" altLang="en-US"/>
        </a:p>
      </dgm:t>
    </dgm:pt>
    <dgm:pt modelId="{C8BC0578-EBFD-41F6-B89B-8F899C4D9C95}" type="sibTrans" cxnId="{AD99F8F7-DB24-4D6E-9E09-55BE40D21AB8}">
      <dgm:prSet/>
      <dgm:spPr/>
      <dgm:t>
        <a:bodyPr/>
        <a:lstStyle/>
        <a:p>
          <a:endParaRPr lang="zh-CN" altLang="en-US"/>
        </a:p>
      </dgm:t>
    </dgm:pt>
    <dgm:pt modelId="{97CEEDD0-DF39-48F5-B293-06CA0EDA6D55}">
      <dgm:prSet phldrT="[文本]" custT="1"/>
      <dgm:spPr>
        <a:ln>
          <a:solidFill>
            <a:schemeClr val="bg1"/>
          </a:solidFill>
        </a:ln>
      </dgm:spPr>
      <dgm:t>
        <a:bodyPr/>
        <a:lstStyle/>
        <a:p>
          <a:r>
            <a:rPr lang="zh-CN" altLang="en-US" sz="4400" dirty="0" smtClean="0"/>
            <a:t>我是谁</a:t>
          </a:r>
          <a:endParaRPr lang="zh-CN" altLang="en-US" sz="4400" dirty="0"/>
        </a:p>
      </dgm:t>
    </dgm:pt>
    <dgm:pt modelId="{C5202DF0-79BB-44FA-8A99-F45F8D95BF72}" type="parTrans" cxnId="{0B087C65-ACD4-47B2-BC00-37EC1711E52C}">
      <dgm:prSet/>
      <dgm:spPr/>
      <dgm:t>
        <a:bodyPr/>
        <a:lstStyle/>
        <a:p>
          <a:endParaRPr lang="zh-CN" altLang="en-US"/>
        </a:p>
      </dgm:t>
    </dgm:pt>
    <dgm:pt modelId="{7F1BB0A5-1B15-42D1-96C8-98109A8A7651}" type="sibTrans" cxnId="{0B087C65-ACD4-47B2-BC00-37EC1711E52C}">
      <dgm:prSet/>
      <dgm:spPr/>
      <dgm:t>
        <a:bodyPr/>
        <a:lstStyle/>
        <a:p>
          <a:endParaRPr lang="zh-CN" altLang="en-US"/>
        </a:p>
      </dgm:t>
    </dgm:pt>
    <dgm:pt modelId="{EC5C0557-219F-481D-AB8A-48EB57A40535}">
      <dgm:prSet phldrT="[文本]" phldr="1"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60000"/>
              <a:lumOff val="40000"/>
            </a:schemeClr>
          </a:solidFill>
        </a:ln>
      </dgm:spPr>
      <dgm:t>
        <a:bodyPr/>
        <a:lstStyle/>
        <a:p>
          <a:endParaRPr lang="zh-CN" altLang="en-US" dirty="0"/>
        </a:p>
      </dgm:t>
    </dgm:pt>
    <dgm:pt modelId="{2BB33B6E-524F-4DDE-A248-FC4D25E9D0F7}" type="parTrans" cxnId="{B5F28A59-B87D-47FC-A898-4FC6F74665B2}">
      <dgm:prSet/>
      <dgm:spPr/>
      <dgm:t>
        <a:bodyPr/>
        <a:lstStyle/>
        <a:p>
          <a:endParaRPr lang="zh-CN" altLang="en-US"/>
        </a:p>
      </dgm:t>
    </dgm:pt>
    <dgm:pt modelId="{F97A5884-EC79-44AB-B54D-E414DCA60D2E}" type="sibTrans" cxnId="{B5F28A59-B87D-47FC-A898-4FC6F74665B2}">
      <dgm:prSet/>
      <dgm:spPr/>
      <dgm:t>
        <a:bodyPr/>
        <a:lstStyle/>
        <a:p>
          <a:endParaRPr lang="zh-CN" altLang="en-US"/>
        </a:p>
      </dgm:t>
    </dgm:pt>
    <dgm:pt modelId="{DB380F90-5219-494E-B929-434A3DBD034F}">
      <dgm:prSet phldrT="[文本]" custT="1"/>
      <dgm:spPr>
        <a:ln>
          <a:solidFill>
            <a:schemeClr val="bg1"/>
          </a:solidFill>
        </a:ln>
      </dgm:spPr>
      <dgm:t>
        <a:bodyPr/>
        <a:lstStyle/>
        <a:p>
          <a:r>
            <a:rPr lang="zh-CN" altLang="en-US" sz="4400" dirty="0" smtClean="0"/>
            <a:t>我要去哪儿？</a:t>
          </a:r>
          <a:endParaRPr lang="zh-CN" altLang="en-US" sz="4400" dirty="0"/>
        </a:p>
      </dgm:t>
    </dgm:pt>
    <dgm:pt modelId="{D364FEA7-19A1-41BB-A664-B21F18C6F048}" type="parTrans" cxnId="{F65BF74A-C5E0-4EF2-8145-0AF8F21A6953}">
      <dgm:prSet/>
      <dgm:spPr/>
      <dgm:t>
        <a:bodyPr/>
        <a:lstStyle/>
        <a:p>
          <a:endParaRPr lang="zh-CN" altLang="en-US"/>
        </a:p>
      </dgm:t>
    </dgm:pt>
    <dgm:pt modelId="{E23B54BF-EFC5-4296-B69F-DE62D23BBF5A}" type="sibTrans" cxnId="{F65BF74A-C5E0-4EF2-8145-0AF8F21A6953}">
      <dgm:prSet/>
      <dgm:spPr/>
      <dgm:t>
        <a:bodyPr/>
        <a:lstStyle/>
        <a:p>
          <a:endParaRPr lang="zh-CN" altLang="en-US"/>
        </a:p>
      </dgm:t>
    </dgm:pt>
    <dgm:pt modelId="{6BDD7A37-3966-4902-9B6C-FE31A4CBF996}">
      <dgm:prSet phldrT="[文本]" phldr="1"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60000"/>
              <a:lumOff val="40000"/>
            </a:schemeClr>
          </a:solidFill>
        </a:ln>
      </dgm:spPr>
      <dgm:t>
        <a:bodyPr/>
        <a:lstStyle/>
        <a:p>
          <a:endParaRPr lang="zh-CN" altLang="en-US"/>
        </a:p>
      </dgm:t>
    </dgm:pt>
    <dgm:pt modelId="{C2739E91-5791-4ADD-AC89-70C15F191C4A}" type="parTrans" cxnId="{5B358579-1AF8-47E3-8110-F0B990EA8A2F}">
      <dgm:prSet/>
      <dgm:spPr/>
      <dgm:t>
        <a:bodyPr/>
        <a:lstStyle/>
        <a:p>
          <a:endParaRPr lang="zh-CN" altLang="en-US"/>
        </a:p>
      </dgm:t>
    </dgm:pt>
    <dgm:pt modelId="{73C8C5F6-7EB2-4C71-96F5-60706F154D3A}" type="sibTrans" cxnId="{5B358579-1AF8-47E3-8110-F0B990EA8A2F}">
      <dgm:prSet/>
      <dgm:spPr/>
      <dgm:t>
        <a:bodyPr/>
        <a:lstStyle/>
        <a:p>
          <a:endParaRPr lang="zh-CN" altLang="en-US"/>
        </a:p>
      </dgm:t>
    </dgm:pt>
    <dgm:pt modelId="{26F42166-E97F-44B4-8EAE-716D5F776D2B}">
      <dgm:prSet phldrT="[文本]" custT="1"/>
      <dgm:spPr>
        <a:ln>
          <a:solidFill>
            <a:schemeClr val="bg1"/>
          </a:solidFill>
        </a:ln>
      </dgm:spPr>
      <dgm:t>
        <a:bodyPr/>
        <a:lstStyle/>
        <a:p>
          <a:r>
            <a:rPr lang="zh-CN" altLang="en-US" sz="4400" dirty="0" smtClean="0"/>
            <a:t>如何到那里？</a:t>
          </a:r>
          <a:endParaRPr lang="zh-CN" altLang="en-US" sz="4400" dirty="0"/>
        </a:p>
      </dgm:t>
    </dgm:pt>
    <dgm:pt modelId="{FB52B8ED-CF59-4BA9-BE8E-8D938A3379DB}" type="parTrans" cxnId="{C8D3CF8C-77DD-44AA-B1F4-BD85AF8F136C}">
      <dgm:prSet/>
      <dgm:spPr/>
      <dgm:t>
        <a:bodyPr/>
        <a:lstStyle/>
        <a:p>
          <a:endParaRPr lang="zh-CN" altLang="en-US"/>
        </a:p>
      </dgm:t>
    </dgm:pt>
    <dgm:pt modelId="{B508EA10-5E71-450F-AFEB-E5C392A2BB0C}" type="sibTrans" cxnId="{C8D3CF8C-77DD-44AA-B1F4-BD85AF8F136C}">
      <dgm:prSet/>
      <dgm:spPr/>
      <dgm:t>
        <a:bodyPr/>
        <a:lstStyle/>
        <a:p>
          <a:endParaRPr lang="zh-CN" altLang="en-US"/>
        </a:p>
      </dgm:t>
    </dgm:pt>
    <dgm:pt modelId="{74DCB501-0D46-490C-ABCD-F1F6A8E6B73E}" type="pres">
      <dgm:prSet presAssocID="{CC7C6E2E-54A9-4B1B-90CF-F67FF072B23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D81199B6-282D-4790-A233-F5D739DD5C1F}" type="pres">
      <dgm:prSet presAssocID="{24712DA2-FF0A-4403-BB32-37A3D9D83E22}" presName="composite" presStyleCnt="0"/>
      <dgm:spPr/>
    </dgm:pt>
    <dgm:pt modelId="{72C772DD-15E1-4B4B-8AEB-94D23E1305C8}" type="pres">
      <dgm:prSet presAssocID="{24712DA2-FF0A-4403-BB32-37A3D9D83E22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8F7D3B9-0E3F-44B2-9E32-8EAD8E728522}" type="pres">
      <dgm:prSet presAssocID="{24712DA2-FF0A-4403-BB32-37A3D9D83E22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4AF61F0-22E0-49C9-9882-64297F60A0E7}" type="pres">
      <dgm:prSet presAssocID="{C8BC0578-EBFD-41F6-B89B-8F899C4D9C95}" presName="sp" presStyleCnt="0"/>
      <dgm:spPr/>
    </dgm:pt>
    <dgm:pt modelId="{FAEA6518-4BC3-46CE-9C2E-A184CD029DDA}" type="pres">
      <dgm:prSet presAssocID="{EC5C0557-219F-481D-AB8A-48EB57A40535}" presName="composite" presStyleCnt="0"/>
      <dgm:spPr/>
    </dgm:pt>
    <dgm:pt modelId="{19FC2D79-7588-4A80-8010-EF16FA55BDB7}" type="pres">
      <dgm:prSet presAssocID="{EC5C0557-219F-481D-AB8A-48EB57A40535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4464738-EA74-41F7-966B-EDC347DE1A1B}" type="pres">
      <dgm:prSet presAssocID="{EC5C0557-219F-481D-AB8A-48EB57A40535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FE3C41B-972A-4399-8CB2-911048F852FE}" type="pres">
      <dgm:prSet presAssocID="{F97A5884-EC79-44AB-B54D-E414DCA60D2E}" presName="sp" presStyleCnt="0"/>
      <dgm:spPr/>
    </dgm:pt>
    <dgm:pt modelId="{DC0B0380-8580-4AA3-B579-C3B8CC2064C9}" type="pres">
      <dgm:prSet presAssocID="{6BDD7A37-3966-4902-9B6C-FE31A4CBF996}" presName="composite" presStyleCnt="0"/>
      <dgm:spPr/>
    </dgm:pt>
    <dgm:pt modelId="{0A7B8C87-F461-4C22-A97B-A6A8CCCEE6D5}" type="pres">
      <dgm:prSet presAssocID="{6BDD7A37-3966-4902-9B6C-FE31A4CBF996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0C0CE75-050C-463C-9FF2-C3688709D7E5}" type="pres">
      <dgm:prSet presAssocID="{6BDD7A37-3966-4902-9B6C-FE31A4CBF996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F65BF74A-C5E0-4EF2-8145-0AF8F21A6953}" srcId="{EC5C0557-219F-481D-AB8A-48EB57A40535}" destId="{DB380F90-5219-494E-B929-434A3DBD034F}" srcOrd="0" destOrd="0" parTransId="{D364FEA7-19A1-41BB-A664-B21F18C6F048}" sibTransId="{E23B54BF-EFC5-4296-B69F-DE62D23BBF5A}"/>
    <dgm:cxn modelId="{8E9A7411-AADA-4EC9-99C8-76BA066DA338}" type="presOf" srcId="{CC7C6E2E-54A9-4B1B-90CF-F67FF072B23F}" destId="{74DCB501-0D46-490C-ABCD-F1F6A8E6B73E}" srcOrd="0" destOrd="0" presId="urn:microsoft.com/office/officeart/2005/8/layout/chevron2"/>
    <dgm:cxn modelId="{72D67903-8A63-4659-B390-352610889E6A}" type="presOf" srcId="{6BDD7A37-3966-4902-9B6C-FE31A4CBF996}" destId="{0A7B8C87-F461-4C22-A97B-A6A8CCCEE6D5}" srcOrd="0" destOrd="0" presId="urn:microsoft.com/office/officeart/2005/8/layout/chevron2"/>
    <dgm:cxn modelId="{A78C8750-4DE0-4B8A-A181-124A5F21DA59}" type="presOf" srcId="{DB380F90-5219-494E-B929-434A3DBD034F}" destId="{34464738-EA74-41F7-966B-EDC347DE1A1B}" srcOrd="0" destOrd="0" presId="urn:microsoft.com/office/officeart/2005/8/layout/chevron2"/>
    <dgm:cxn modelId="{0B087C65-ACD4-47B2-BC00-37EC1711E52C}" srcId="{24712DA2-FF0A-4403-BB32-37A3D9D83E22}" destId="{97CEEDD0-DF39-48F5-B293-06CA0EDA6D55}" srcOrd="0" destOrd="0" parTransId="{C5202DF0-79BB-44FA-8A99-F45F8D95BF72}" sibTransId="{7F1BB0A5-1B15-42D1-96C8-98109A8A7651}"/>
    <dgm:cxn modelId="{5B358579-1AF8-47E3-8110-F0B990EA8A2F}" srcId="{CC7C6E2E-54A9-4B1B-90CF-F67FF072B23F}" destId="{6BDD7A37-3966-4902-9B6C-FE31A4CBF996}" srcOrd="2" destOrd="0" parTransId="{C2739E91-5791-4ADD-AC89-70C15F191C4A}" sibTransId="{73C8C5F6-7EB2-4C71-96F5-60706F154D3A}"/>
    <dgm:cxn modelId="{B5F28A59-B87D-47FC-A898-4FC6F74665B2}" srcId="{CC7C6E2E-54A9-4B1B-90CF-F67FF072B23F}" destId="{EC5C0557-219F-481D-AB8A-48EB57A40535}" srcOrd="1" destOrd="0" parTransId="{2BB33B6E-524F-4DDE-A248-FC4D25E9D0F7}" sibTransId="{F97A5884-EC79-44AB-B54D-E414DCA60D2E}"/>
    <dgm:cxn modelId="{04A8130D-19C4-4E84-9AA3-C43B068ABFE8}" type="presOf" srcId="{26F42166-E97F-44B4-8EAE-716D5F776D2B}" destId="{40C0CE75-050C-463C-9FF2-C3688709D7E5}" srcOrd="0" destOrd="0" presId="urn:microsoft.com/office/officeart/2005/8/layout/chevron2"/>
    <dgm:cxn modelId="{5359FA93-D289-4DE2-8CAF-FD2C9FD9B788}" type="presOf" srcId="{EC5C0557-219F-481D-AB8A-48EB57A40535}" destId="{19FC2D79-7588-4A80-8010-EF16FA55BDB7}" srcOrd="0" destOrd="0" presId="urn:microsoft.com/office/officeart/2005/8/layout/chevron2"/>
    <dgm:cxn modelId="{442B6B80-C88D-43B2-8D8F-FD6DC84DDE1E}" type="presOf" srcId="{97CEEDD0-DF39-48F5-B293-06CA0EDA6D55}" destId="{78F7D3B9-0E3F-44B2-9E32-8EAD8E728522}" srcOrd="0" destOrd="0" presId="urn:microsoft.com/office/officeart/2005/8/layout/chevron2"/>
    <dgm:cxn modelId="{46AFEC65-33F3-4A8C-861A-D138C112C9D7}" type="presOf" srcId="{24712DA2-FF0A-4403-BB32-37A3D9D83E22}" destId="{72C772DD-15E1-4B4B-8AEB-94D23E1305C8}" srcOrd="0" destOrd="0" presId="urn:microsoft.com/office/officeart/2005/8/layout/chevron2"/>
    <dgm:cxn modelId="{C8D3CF8C-77DD-44AA-B1F4-BD85AF8F136C}" srcId="{6BDD7A37-3966-4902-9B6C-FE31A4CBF996}" destId="{26F42166-E97F-44B4-8EAE-716D5F776D2B}" srcOrd="0" destOrd="0" parTransId="{FB52B8ED-CF59-4BA9-BE8E-8D938A3379DB}" sibTransId="{B508EA10-5E71-450F-AFEB-E5C392A2BB0C}"/>
    <dgm:cxn modelId="{AD99F8F7-DB24-4D6E-9E09-55BE40D21AB8}" srcId="{CC7C6E2E-54A9-4B1B-90CF-F67FF072B23F}" destId="{24712DA2-FF0A-4403-BB32-37A3D9D83E22}" srcOrd="0" destOrd="0" parTransId="{7FE803D7-C4C0-44BA-8BDD-DB434ED23C3A}" sibTransId="{C8BC0578-EBFD-41F6-B89B-8F899C4D9C95}"/>
    <dgm:cxn modelId="{6DB4B1CC-8B3B-4422-AC7E-ACE2DD625075}" type="presParOf" srcId="{74DCB501-0D46-490C-ABCD-F1F6A8E6B73E}" destId="{D81199B6-282D-4790-A233-F5D739DD5C1F}" srcOrd="0" destOrd="0" presId="urn:microsoft.com/office/officeart/2005/8/layout/chevron2"/>
    <dgm:cxn modelId="{E57637AD-5AF8-4562-9FFF-9C0F18FA6293}" type="presParOf" srcId="{D81199B6-282D-4790-A233-F5D739DD5C1F}" destId="{72C772DD-15E1-4B4B-8AEB-94D23E1305C8}" srcOrd="0" destOrd="0" presId="urn:microsoft.com/office/officeart/2005/8/layout/chevron2"/>
    <dgm:cxn modelId="{681ED9D2-2421-45E8-9DAE-B8A1D550ED58}" type="presParOf" srcId="{D81199B6-282D-4790-A233-F5D739DD5C1F}" destId="{78F7D3B9-0E3F-44B2-9E32-8EAD8E728522}" srcOrd="1" destOrd="0" presId="urn:microsoft.com/office/officeart/2005/8/layout/chevron2"/>
    <dgm:cxn modelId="{5DAF3F93-9262-4DED-88C8-5AEB2C21F21A}" type="presParOf" srcId="{74DCB501-0D46-490C-ABCD-F1F6A8E6B73E}" destId="{14AF61F0-22E0-49C9-9882-64297F60A0E7}" srcOrd="1" destOrd="0" presId="urn:microsoft.com/office/officeart/2005/8/layout/chevron2"/>
    <dgm:cxn modelId="{4CB0EDE1-8F58-4EEE-B7AB-06181563C8D9}" type="presParOf" srcId="{74DCB501-0D46-490C-ABCD-F1F6A8E6B73E}" destId="{FAEA6518-4BC3-46CE-9C2E-A184CD029DDA}" srcOrd="2" destOrd="0" presId="urn:microsoft.com/office/officeart/2005/8/layout/chevron2"/>
    <dgm:cxn modelId="{FFB99795-16FB-4F9A-801D-D816D09A3D09}" type="presParOf" srcId="{FAEA6518-4BC3-46CE-9C2E-A184CD029DDA}" destId="{19FC2D79-7588-4A80-8010-EF16FA55BDB7}" srcOrd="0" destOrd="0" presId="urn:microsoft.com/office/officeart/2005/8/layout/chevron2"/>
    <dgm:cxn modelId="{3F5E7305-2159-4ACA-A0DF-61E487FC70BC}" type="presParOf" srcId="{FAEA6518-4BC3-46CE-9C2E-A184CD029DDA}" destId="{34464738-EA74-41F7-966B-EDC347DE1A1B}" srcOrd="1" destOrd="0" presId="urn:microsoft.com/office/officeart/2005/8/layout/chevron2"/>
    <dgm:cxn modelId="{D8AB7743-98CE-4D73-A830-10B3E03474E8}" type="presParOf" srcId="{74DCB501-0D46-490C-ABCD-F1F6A8E6B73E}" destId="{4FE3C41B-972A-4399-8CB2-911048F852FE}" srcOrd="3" destOrd="0" presId="urn:microsoft.com/office/officeart/2005/8/layout/chevron2"/>
    <dgm:cxn modelId="{DB31BD38-82EC-48D5-A267-08022D4427B8}" type="presParOf" srcId="{74DCB501-0D46-490C-ABCD-F1F6A8E6B73E}" destId="{DC0B0380-8580-4AA3-B579-C3B8CC2064C9}" srcOrd="4" destOrd="0" presId="urn:microsoft.com/office/officeart/2005/8/layout/chevron2"/>
    <dgm:cxn modelId="{E59F9380-DE94-45BD-9D51-4BBF9CF292FE}" type="presParOf" srcId="{DC0B0380-8580-4AA3-B579-C3B8CC2064C9}" destId="{0A7B8C87-F461-4C22-A97B-A6A8CCCEE6D5}" srcOrd="0" destOrd="0" presId="urn:microsoft.com/office/officeart/2005/8/layout/chevron2"/>
    <dgm:cxn modelId="{7FE402C2-53B9-400A-B17A-0A43FE37ECCE}" type="presParOf" srcId="{DC0B0380-8580-4AA3-B579-C3B8CC2064C9}" destId="{40C0CE75-050C-463C-9FF2-C3688709D7E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3156C1-FDCC-4473-BD05-7FF93EC21B53}">
      <dsp:nvSpPr>
        <dsp:cNvPr id="0" name=""/>
        <dsp:cNvSpPr/>
      </dsp:nvSpPr>
      <dsp:spPr>
        <a:xfrm>
          <a:off x="4616031" y="2890990"/>
          <a:ext cx="1898003" cy="6880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2861"/>
              </a:lnTo>
              <a:lnTo>
                <a:pt x="1898003" y="542861"/>
              </a:lnTo>
              <a:lnTo>
                <a:pt x="1898003" y="688022"/>
              </a:lnTo>
            </a:path>
          </a:pathLst>
        </a:custGeom>
        <a:noFill/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2A7CC0-B745-4D49-87E1-BC74C58325FC}">
      <dsp:nvSpPr>
        <dsp:cNvPr id="0" name=""/>
        <dsp:cNvSpPr/>
      </dsp:nvSpPr>
      <dsp:spPr>
        <a:xfrm>
          <a:off x="4554187" y="2890990"/>
          <a:ext cx="91440" cy="709415"/>
        </a:xfrm>
        <a:custGeom>
          <a:avLst/>
          <a:gdLst/>
          <a:ahLst/>
          <a:cxnLst/>
          <a:rect l="0" t="0" r="0" b="0"/>
          <a:pathLst>
            <a:path>
              <a:moveTo>
                <a:pt x="61844" y="0"/>
              </a:moveTo>
              <a:lnTo>
                <a:pt x="61844" y="564254"/>
              </a:lnTo>
              <a:lnTo>
                <a:pt x="45720" y="564254"/>
              </a:lnTo>
              <a:lnTo>
                <a:pt x="45720" y="709415"/>
              </a:lnTo>
            </a:path>
          </a:pathLst>
        </a:custGeom>
        <a:noFill/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1042FD-91E4-4143-AD13-AA325D84D2E8}">
      <dsp:nvSpPr>
        <dsp:cNvPr id="0" name=""/>
        <dsp:cNvSpPr/>
      </dsp:nvSpPr>
      <dsp:spPr>
        <a:xfrm>
          <a:off x="2625592" y="2890990"/>
          <a:ext cx="1990438" cy="688022"/>
        </a:xfrm>
        <a:custGeom>
          <a:avLst/>
          <a:gdLst/>
          <a:ahLst/>
          <a:cxnLst/>
          <a:rect l="0" t="0" r="0" b="0"/>
          <a:pathLst>
            <a:path>
              <a:moveTo>
                <a:pt x="1990438" y="0"/>
              </a:moveTo>
              <a:lnTo>
                <a:pt x="1990438" y="542861"/>
              </a:lnTo>
              <a:lnTo>
                <a:pt x="0" y="542861"/>
              </a:lnTo>
              <a:lnTo>
                <a:pt x="0" y="688022"/>
              </a:lnTo>
            </a:path>
          </a:pathLst>
        </a:custGeom>
        <a:noFill/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C09996-ED0B-43D0-B8D8-F060B6E55598}">
      <dsp:nvSpPr>
        <dsp:cNvPr id="0" name=""/>
        <dsp:cNvSpPr/>
      </dsp:nvSpPr>
      <dsp:spPr>
        <a:xfrm>
          <a:off x="2697610" y="1117657"/>
          <a:ext cx="1918421" cy="778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3149"/>
              </a:lnTo>
              <a:lnTo>
                <a:pt x="1918421" y="633149"/>
              </a:lnTo>
              <a:lnTo>
                <a:pt x="1918421" y="778311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B4FA5D-061D-4942-934A-1D64BA66D037}">
      <dsp:nvSpPr>
        <dsp:cNvPr id="0" name=""/>
        <dsp:cNvSpPr/>
      </dsp:nvSpPr>
      <dsp:spPr>
        <a:xfrm>
          <a:off x="2651890" y="1117657"/>
          <a:ext cx="91440" cy="77831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33149"/>
              </a:lnTo>
              <a:lnTo>
                <a:pt x="48963" y="633149"/>
              </a:lnTo>
              <a:lnTo>
                <a:pt x="48963" y="778311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5D6D5A-2977-404D-AB84-90233523FCEC}">
      <dsp:nvSpPr>
        <dsp:cNvPr id="0" name=""/>
        <dsp:cNvSpPr/>
      </dsp:nvSpPr>
      <dsp:spPr>
        <a:xfrm>
          <a:off x="785676" y="1117657"/>
          <a:ext cx="1911933" cy="778311"/>
        </a:xfrm>
        <a:custGeom>
          <a:avLst/>
          <a:gdLst/>
          <a:ahLst/>
          <a:cxnLst/>
          <a:rect l="0" t="0" r="0" b="0"/>
          <a:pathLst>
            <a:path>
              <a:moveTo>
                <a:pt x="1911933" y="0"/>
              </a:moveTo>
              <a:lnTo>
                <a:pt x="1911933" y="633149"/>
              </a:lnTo>
              <a:lnTo>
                <a:pt x="0" y="633149"/>
              </a:lnTo>
              <a:lnTo>
                <a:pt x="0" y="778311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884483-A0AA-4E1A-BDFF-6212AC45AB1F}">
      <dsp:nvSpPr>
        <dsp:cNvPr id="0" name=""/>
        <dsp:cNvSpPr/>
      </dsp:nvSpPr>
      <dsp:spPr>
        <a:xfrm>
          <a:off x="1914128" y="122635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73638D-4F6E-4546-B5F5-D29C06A51DA5}">
      <dsp:nvSpPr>
        <dsp:cNvPr id="0" name=""/>
        <dsp:cNvSpPr/>
      </dsp:nvSpPr>
      <dsp:spPr>
        <a:xfrm>
          <a:off x="2088235" y="288037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高考</a:t>
          </a:r>
          <a:endParaRPr lang="zh-CN" altLang="en-US" sz="2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sp:txBody>
      <dsp:txXfrm>
        <a:off x="2117378" y="317180"/>
        <a:ext cx="1508677" cy="936735"/>
      </dsp:txXfrm>
    </dsp:sp>
    <dsp:sp modelId="{E6A85452-5154-4AE4-9F99-56C40CFC18A5}">
      <dsp:nvSpPr>
        <dsp:cNvPr id="0" name=""/>
        <dsp:cNvSpPr/>
      </dsp:nvSpPr>
      <dsp:spPr>
        <a:xfrm>
          <a:off x="2194" y="1895968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26B9F9-E24F-43BD-83B4-9D36D4D680F0}">
      <dsp:nvSpPr>
        <dsp:cNvPr id="0" name=""/>
        <dsp:cNvSpPr/>
      </dsp:nvSpPr>
      <dsp:spPr>
        <a:xfrm>
          <a:off x="176301" y="2061369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统一高考</a:t>
          </a:r>
          <a:endParaRPr lang="zh-CN" altLang="en-US" sz="2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sp:txBody>
      <dsp:txXfrm>
        <a:off x="205444" y="2090512"/>
        <a:ext cx="1508677" cy="936735"/>
      </dsp:txXfrm>
    </dsp:sp>
    <dsp:sp modelId="{0848FF20-B4F2-4921-B9C3-8A32A0787216}">
      <dsp:nvSpPr>
        <dsp:cNvPr id="0" name=""/>
        <dsp:cNvSpPr/>
      </dsp:nvSpPr>
      <dsp:spPr>
        <a:xfrm>
          <a:off x="1917372" y="1895968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5FEE67-1D47-43F6-A187-7B8B0B8BD286}">
      <dsp:nvSpPr>
        <dsp:cNvPr id="0" name=""/>
        <dsp:cNvSpPr/>
      </dsp:nvSpPr>
      <dsp:spPr>
        <a:xfrm>
          <a:off x="2091479" y="2061369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自主招生</a:t>
          </a:r>
          <a:endParaRPr lang="zh-CN" altLang="en-US" sz="2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sp:txBody>
      <dsp:txXfrm>
        <a:off x="2120622" y="2090512"/>
        <a:ext cx="1508677" cy="936735"/>
      </dsp:txXfrm>
    </dsp:sp>
    <dsp:sp modelId="{B5036841-F90C-4B47-94E0-5E6C71BC0FAD}">
      <dsp:nvSpPr>
        <dsp:cNvPr id="0" name=""/>
        <dsp:cNvSpPr/>
      </dsp:nvSpPr>
      <dsp:spPr>
        <a:xfrm>
          <a:off x="3832549" y="1895968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26EC8-7383-4FC9-A982-3E333E46A2AE}">
      <dsp:nvSpPr>
        <dsp:cNvPr id="0" name=""/>
        <dsp:cNvSpPr/>
      </dsp:nvSpPr>
      <dsp:spPr>
        <a:xfrm>
          <a:off x="4006656" y="2061369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新高考</a:t>
          </a:r>
          <a:endParaRPr lang="zh-CN" altLang="en-US" sz="2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sp:txBody>
      <dsp:txXfrm>
        <a:off x="4035799" y="2090512"/>
        <a:ext cx="1508677" cy="936735"/>
      </dsp:txXfrm>
    </dsp:sp>
    <dsp:sp modelId="{6E819DA9-FDFA-4220-BFF1-18EB37DE5CCC}">
      <dsp:nvSpPr>
        <dsp:cNvPr id="0" name=""/>
        <dsp:cNvSpPr/>
      </dsp:nvSpPr>
      <dsp:spPr>
        <a:xfrm>
          <a:off x="1842110" y="3579012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886675-A47C-4F39-9E5C-30332ED8CD47}">
      <dsp:nvSpPr>
        <dsp:cNvPr id="0" name=""/>
        <dsp:cNvSpPr/>
      </dsp:nvSpPr>
      <dsp:spPr>
        <a:xfrm>
          <a:off x="2016217" y="3744414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高考成绩</a:t>
          </a:r>
          <a:endParaRPr lang="zh-CN" altLang="en-US" sz="2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sp:txBody>
      <dsp:txXfrm>
        <a:off x="2045360" y="3773557"/>
        <a:ext cx="1508677" cy="936735"/>
      </dsp:txXfrm>
    </dsp:sp>
    <dsp:sp modelId="{FA17435C-B6C4-420A-B456-FFF62C95F80C}">
      <dsp:nvSpPr>
        <dsp:cNvPr id="0" name=""/>
        <dsp:cNvSpPr/>
      </dsp:nvSpPr>
      <dsp:spPr>
        <a:xfrm>
          <a:off x="3816425" y="3600405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DA4B5E-16C0-4A5A-8CE6-09BC06EFAC5D}">
      <dsp:nvSpPr>
        <dsp:cNvPr id="0" name=""/>
        <dsp:cNvSpPr/>
      </dsp:nvSpPr>
      <dsp:spPr>
        <a:xfrm>
          <a:off x="3990532" y="3765807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学业水平测试</a:t>
          </a:r>
          <a:endParaRPr lang="zh-CN" altLang="en-US" sz="2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sp:txBody>
      <dsp:txXfrm>
        <a:off x="4019675" y="3794950"/>
        <a:ext cx="1508677" cy="936735"/>
      </dsp:txXfrm>
    </dsp:sp>
    <dsp:sp modelId="{B6568728-7E47-4C0C-A5B0-C40C02040B99}">
      <dsp:nvSpPr>
        <dsp:cNvPr id="0" name=""/>
        <dsp:cNvSpPr/>
      </dsp:nvSpPr>
      <dsp:spPr>
        <a:xfrm>
          <a:off x="5730553" y="3579012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86342C-1072-4004-960B-0A6E5C3E22E3}">
      <dsp:nvSpPr>
        <dsp:cNvPr id="0" name=""/>
        <dsp:cNvSpPr/>
      </dsp:nvSpPr>
      <dsp:spPr>
        <a:xfrm>
          <a:off x="5904660" y="3744414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综合素质评价</a:t>
          </a:r>
          <a:endParaRPr lang="zh-CN" altLang="en-US" sz="2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sp:txBody>
      <dsp:txXfrm>
        <a:off x="5933803" y="3773557"/>
        <a:ext cx="1508677" cy="9367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C772DD-15E1-4B4B-8AEB-94D23E1305C8}">
      <dsp:nvSpPr>
        <dsp:cNvPr id="0" name=""/>
        <dsp:cNvSpPr/>
      </dsp:nvSpPr>
      <dsp:spPr>
        <a:xfrm rot="5400000">
          <a:off x="-258475" y="260693"/>
          <a:ext cx="1723171" cy="1206219"/>
        </a:xfrm>
        <a:prstGeom prst="chevron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accent6">
              <a:lumMod val="60000"/>
              <a:lumOff val="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3200" kern="1200" dirty="0"/>
        </a:p>
      </dsp:txBody>
      <dsp:txXfrm rot="-5400000">
        <a:off x="2" y="605327"/>
        <a:ext cx="1206219" cy="516952"/>
      </dsp:txXfrm>
    </dsp:sp>
    <dsp:sp modelId="{78F7D3B9-0E3F-44B2-9E32-8EAD8E728522}">
      <dsp:nvSpPr>
        <dsp:cNvPr id="0" name=""/>
        <dsp:cNvSpPr/>
      </dsp:nvSpPr>
      <dsp:spPr>
        <a:xfrm rot="5400000">
          <a:off x="3782857" y="-2574420"/>
          <a:ext cx="1120061" cy="62733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2928" tIns="27940" rIns="27940" bIns="27940" numCol="1" spcCol="1270" anchor="ctr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4400" kern="1200" dirty="0" smtClean="0"/>
            <a:t>我是谁</a:t>
          </a:r>
          <a:endParaRPr lang="zh-CN" altLang="en-US" sz="4400" kern="1200" dirty="0"/>
        </a:p>
      </dsp:txBody>
      <dsp:txXfrm rot="-5400000">
        <a:off x="1206220" y="56894"/>
        <a:ext cx="6218659" cy="1010707"/>
      </dsp:txXfrm>
    </dsp:sp>
    <dsp:sp modelId="{19FC2D79-7588-4A80-8010-EF16FA55BDB7}">
      <dsp:nvSpPr>
        <dsp:cNvPr id="0" name=""/>
        <dsp:cNvSpPr/>
      </dsp:nvSpPr>
      <dsp:spPr>
        <a:xfrm rot="5400000">
          <a:off x="-258475" y="1791092"/>
          <a:ext cx="1723171" cy="1206219"/>
        </a:xfrm>
        <a:prstGeom prst="chevron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accent6">
              <a:lumMod val="60000"/>
              <a:lumOff val="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3200" kern="1200" dirty="0"/>
        </a:p>
      </dsp:txBody>
      <dsp:txXfrm rot="-5400000">
        <a:off x="2" y="2135726"/>
        <a:ext cx="1206219" cy="516952"/>
      </dsp:txXfrm>
    </dsp:sp>
    <dsp:sp modelId="{34464738-EA74-41F7-966B-EDC347DE1A1B}">
      <dsp:nvSpPr>
        <dsp:cNvPr id="0" name=""/>
        <dsp:cNvSpPr/>
      </dsp:nvSpPr>
      <dsp:spPr>
        <a:xfrm rot="5400000">
          <a:off x="3782857" y="-1044020"/>
          <a:ext cx="1120061" cy="62733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2928" tIns="27940" rIns="27940" bIns="27940" numCol="1" spcCol="1270" anchor="ctr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4400" kern="1200" dirty="0" smtClean="0"/>
            <a:t>我要去哪儿？</a:t>
          </a:r>
          <a:endParaRPr lang="zh-CN" altLang="en-US" sz="4400" kern="1200" dirty="0"/>
        </a:p>
      </dsp:txBody>
      <dsp:txXfrm rot="-5400000">
        <a:off x="1206220" y="1587294"/>
        <a:ext cx="6218659" cy="1010707"/>
      </dsp:txXfrm>
    </dsp:sp>
    <dsp:sp modelId="{0A7B8C87-F461-4C22-A97B-A6A8CCCEE6D5}">
      <dsp:nvSpPr>
        <dsp:cNvPr id="0" name=""/>
        <dsp:cNvSpPr/>
      </dsp:nvSpPr>
      <dsp:spPr>
        <a:xfrm rot="5400000">
          <a:off x="-258475" y="3321492"/>
          <a:ext cx="1723171" cy="1206219"/>
        </a:xfrm>
        <a:prstGeom prst="chevron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accent6">
              <a:lumMod val="60000"/>
              <a:lumOff val="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3200" kern="1200"/>
        </a:p>
      </dsp:txBody>
      <dsp:txXfrm rot="-5400000">
        <a:off x="2" y="3666126"/>
        <a:ext cx="1206219" cy="516952"/>
      </dsp:txXfrm>
    </dsp:sp>
    <dsp:sp modelId="{40C0CE75-050C-463C-9FF2-C3688709D7E5}">
      <dsp:nvSpPr>
        <dsp:cNvPr id="0" name=""/>
        <dsp:cNvSpPr/>
      </dsp:nvSpPr>
      <dsp:spPr>
        <a:xfrm rot="5400000">
          <a:off x="3782857" y="486379"/>
          <a:ext cx="1120061" cy="62733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2928" tIns="27940" rIns="27940" bIns="27940" numCol="1" spcCol="1270" anchor="ctr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4400" kern="1200" dirty="0" smtClean="0"/>
            <a:t>如何到那里？</a:t>
          </a:r>
          <a:endParaRPr lang="zh-CN" altLang="en-US" sz="4400" kern="1200" dirty="0"/>
        </a:p>
      </dsp:txBody>
      <dsp:txXfrm rot="-5400000">
        <a:off x="1206220" y="3117694"/>
        <a:ext cx="6218659" cy="10107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7C6449-B316-41FB-B961-54631A0A9904}" type="datetimeFigureOut">
              <a:rPr lang="zh-CN" altLang="en-US" smtClean="0"/>
              <a:t>2019/1/10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5A5577-F29B-4EF8-97DC-E3A51846FA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8795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EDB8A6-8E09-4B9B-9BAB-9AE9CF36646C}" type="datetimeFigureOut">
              <a:rPr lang="zh-CN" altLang="en-US" smtClean="0"/>
              <a:t>2019/1/10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6B569D-5846-405D-B3A8-120868F6DA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251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B569D-5846-405D-B3A8-120868F6DA6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B569D-5846-405D-B3A8-120868F6DA6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B569D-5846-405D-B3A8-120868F6DA6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B569D-5846-405D-B3A8-120868F6DA6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B569D-5846-405D-B3A8-120868F6DA6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B569D-5846-405D-B3A8-120868F6DA6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B569D-5846-405D-B3A8-120868F6DA6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lide Image Placeholder 1"/>
          <p:cNvSpPr>
            <a:spLocks noGrp="1" noRot="1" noChangeAspect="1" noChangeArrowheads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24578" name="Notes Placeholder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n-US" altLang="en-US" dirty="0" smtClean="0">
              <a:ea typeface="宋体" pitchFamily="2" charset="-122"/>
            </a:endParaRPr>
          </a:p>
        </p:txBody>
      </p:sp>
      <p:sp>
        <p:nvSpPr>
          <p:cNvPr id="24579" name="Header Placeholder 3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>
                <a:solidFill>
                  <a:srgbClr val="000000"/>
                </a:solidFill>
              </a:rPr>
              <a:t>My First Template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B569D-5846-405D-B3A8-120868F6DA6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3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2019/1/10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2019/1/10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2019/1/10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2019/1/10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2019/1/10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2019/1/10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2019/1/10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2019/1/10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2019/1/10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2019/1/10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2019/1/10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836713"/>
            <a:ext cx="10972800" cy="4525963"/>
          </a:xfrm>
        </p:spPr>
        <p:txBody>
          <a:bodyPr>
            <a:norm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0" indent="0" algn="l">
              <a:lnSpc>
                <a:spcPct val="120000"/>
              </a:lnSpc>
              <a:spcBef>
                <a:spcPts val="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0" indent="0" algn="l">
              <a:lnSpc>
                <a:spcPct val="120000"/>
              </a:lnSpc>
              <a:spcBef>
                <a:spcPts val="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0" indent="0" algn="l">
              <a:lnSpc>
                <a:spcPct val="120000"/>
              </a:lnSpc>
              <a:spcBef>
                <a:spcPts val="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0" indent="0" algn="l">
              <a:lnSpc>
                <a:spcPct val="120000"/>
              </a:lnSpc>
              <a:spcBef>
                <a:spcPts val="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3DBEA-EE63-4F87-BE87-0CC142E4E63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836713"/>
            <a:ext cx="10972800" cy="4525963"/>
          </a:xfrm>
        </p:spPr>
        <p:txBody>
          <a:bodyPr>
            <a:norm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0" indent="0" algn="l">
              <a:lnSpc>
                <a:spcPct val="120000"/>
              </a:lnSpc>
              <a:spcBef>
                <a:spcPts val="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0" indent="0" algn="l">
              <a:lnSpc>
                <a:spcPct val="120000"/>
              </a:lnSpc>
              <a:spcBef>
                <a:spcPts val="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0" indent="0" algn="l">
              <a:lnSpc>
                <a:spcPct val="120000"/>
              </a:lnSpc>
              <a:spcBef>
                <a:spcPts val="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0" indent="0" algn="l">
              <a:lnSpc>
                <a:spcPct val="120000"/>
              </a:lnSpc>
              <a:spcBef>
                <a:spcPts val="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3DBEA-EE63-4F87-BE87-0CC142E4E63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H_Others_2"/>
          <p:cNvSpPr/>
          <p:nvPr userDrawn="1">
            <p:custDataLst>
              <p:tags r:id="rId1"/>
            </p:custDataLst>
          </p:nvPr>
        </p:nvSpPr>
        <p:spPr>
          <a:xfrm>
            <a:off x="0" y="152400"/>
            <a:ext cx="1384300" cy="473075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z="1900" noProof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7"/>
          <p:cNvSpPr txBox="1">
            <a:spLocks noChangeArrowheads="1"/>
          </p:cNvSpPr>
          <p:nvPr userDrawn="1"/>
        </p:nvSpPr>
        <p:spPr bwMode="auto">
          <a:xfrm>
            <a:off x="71438" y="187325"/>
            <a:ext cx="13398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6694" tIns="43347" rIns="86694" bIns="43347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2828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7400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1972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6544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30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PARK 01</a:t>
            </a:r>
            <a:endParaRPr lang="zh-CN" altLang="en-US" sz="23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BF82D2-7A68-459D-A996-9BDDA2518FA4}" type="datetimeFigureOut">
              <a:rPr lang="zh-CN" altLang="en-US"/>
              <a:pPr/>
              <a:t>2019/1/10</a:t>
            </a:fld>
            <a:endParaRPr lang="zh-CN" alt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FA5BB2-DC0E-4531-BA4E-8A8D148905B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215841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H_Others_2"/>
          <p:cNvSpPr/>
          <p:nvPr userDrawn="1">
            <p:custDataLst>
              <p:tags r:id="rId1"/>
            </p:custDataLst>
          </p:nvPr>
        </p:nvSpPr>
        <p:spPr>
          <a:xfrm>
            <a:off x="0" y="152400"/>
            <a:ext cx="1384300" cy="473075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z="1900" noProof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7"/>
          <p:cNvSpPr txBox="1">
            <a:spLocks noChangeArrowheads="1"/>
          </p:cNvSpPr>
          <p:nvPr userDrawn="1"/>
        </p:nvSpPr>
        <p:spPr bwMode="auto">
          <a:xfrm>
            <a:off x="71438" y="187325"/>
            <a:ext cx="13398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6694" tIns="43347" rIns="86694" bIns="43347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2828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7400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1972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6544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30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PARK 02</a:t>
            </a:r>
            <a:endParaRPr lang="zh-CN" altLang="en-US" sz="23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BF82D2-7A68-459D-A996-9BDDA2518FA4}" type="datetimeFigureOut">
              <a:rPr lang="zh-CN" altLang="en-US"/>
              <a:pPr/>
              <a:t>2019/1/10</a:t>
            </a:fld>
            <a:endParaRPr lang="zh-CN" alt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11211F-2976-46C4-93DD-997D422E8B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8533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H_Others_2"/>
          <p:cNvSpPr/>
          <p:nvPr userDrawn="1">
            <p:custDataLst>
              <p:tags r:id="rId1"/>
            </p:custDataLst>
          </p:nvPr>
        </p:nvSpPr>
        <p:spPr>
          <a:xfrm>
            <a:off x="0" y="152400"/>
            <a:ext cx="1384300" cy="473075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z="1900" noProof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7"/>
          <p:cNvSpPr txBox="1">
            <a:spLocks noChangeArrowheads="1"/>
          </p:cNvSpPr>
          <p:nvPr userDrawn="1"/>
        </p:nvSpPr>
        <p:spPr bwMode="auto">
          <a:xfrm>
            <a:off x="71438" y="187325"/>
            <a:ext cx="13398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6694" tIns="43347" rIns="86694" bIns="43347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2828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7400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1972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6544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30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PARK 03</a:t>
            </a:r>
            <a:endParaRPr lang="zh-CN" altLang="en-US" sz="23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BF82D2-7A68-459D-A996-9BDDA2518FA4}" type="datetimeFigureOut">
              <a:rPr lang="zh-CN" altLang="en-US"/>
              <a:pPr/>
              <a:t>2019/1/10</a:t>
            </a:fld>
            <a:endParaRPr lang="zh-CN" alt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E18C0A-226B-4161-AD23-EA43AA4261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137338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H_Others_2"/>
          <p:cNvSpPr/>
          <p:nvPr userDrawn="1">
            <p:custDataLst>
              <p:tags r:id="rId1"/>
            </p:custDataLst>
          </p:nvPr>
        </p:nvSpPr>
        <p:spPr>
          <a:xfrm>
            <a:off x="0" y="152400"/>
            <a:ext cx="1384300" cy="473075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z="1900" noProof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7"/>
          <p:cNvSpPr txBox="1">
            <a:spLocks noChangeArrowheads="1"/>
          </p:cNvSpPr>
          <p:nvPr userDrawn="1"/>
        </p:nvSpPr>
        <p:spPr bwMode="auto">
          <a:xfrm>
            <a:off x="71438" y="187325"/>
            <a:ext cx="13398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6694" tIns="43347" rIns="86694" bIns="43347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2828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7400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1972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6544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30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PARK 04</a:t>
            </a:r>
            <a:endParaRPr lang="zh-CN" altLang="en-US" sz="23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BF82D2-7A68-459D-A996-9BDDA2518FA4}" type="datetimeFigureOut">
              <a:rPr lang="zh-CN" altLang="en-US"/>
              <a:pPr/>
              <a:t>2019/1/10</a:t>
            </a:fld>
            <a:endParaRPr lang="zh-CN" alt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7B5147-EC3D-400A-B1DC-140A9D3B650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320975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BF82D2-7A68-459D-A996-9BDDA2518FA4}" type="datetimeFigureOut">
              <a:rPr lang="zh-CN" altLang="en-US"/>
              <a:pPr/>
              <a:t>2019/1/10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CEEA88-73A7-4ADE-B3B9-533D6CDFE75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18847"/>
      </p:ext>
    </p:extLst>
  </p:cSld>
  <p:clrMapOvr>
    <a:masterClrMapping/>
  </p:clrMapOvr>
  <p:transition spd="med">
    <p:pull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BF82D2-7A68-459D-A996-9BDDA2518FA4}" type="datetimeFigureOut">
              <a:rPr lang="zh-CN" altLang="en-US"/>
              <a:pPr/>
              <a:t>2019/1/10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77D5C2-E8AB-4BC2-98E0-0FB864630B9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09378"/>
      </p:ext>
    </p:extLst>
  </p:cSld>
  <p:clrMapOvr>
    <a:masterClrMapping/>
  </p:clrMapOvr>
  <p:transition spd="med">
    <p:pull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1" y="2130428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1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94D504-24D0-47F9-81A9-2C0F7B225962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5691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658A1F-87D5-4C34-B64B-2ED4636D4385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1639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5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5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DE6B5C-4E9A-440C-8032-C686814CFBE6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5196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1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3C92D-B6B3-433F-8B0D-AC00A87C5635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1022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5"/>
            <a:ext cx="538691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0" y="1535115"/>
            <a:ext cx="5389033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8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9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08CBB8-22AC-4551-8DF1-EF5421A821C3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3281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7795C8-B9A0-4840-BAE2-0E02B3874BE7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75321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3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E02CE7-D8DC-451C-BD26-5ADFAA62E5F8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1736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4" y="273052"/>
            <a:ext cx="68156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2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CD2F4A-2818-4318-8818-6A16DE8BE4A4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9273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2"/>
            <a:ext cx="73152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40"/>
            <a:ext cx="73152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D54BF0-23A4-42D4-8FDE-C46B1FD87D6A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22183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38622D-13ED-4849-9E67-9F69C10611C8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7524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1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7920CC-DCCD-4FE6-A182-55A60ADC2472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446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D5D22B-0F62-4799-98F4-D1BE86B59478}" type="datetimeFigureOut">
              <a:rPr lang="zh-CN" altLang="en-US" smtClean="0"/>
              <a:t>2019/1/10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6694" tIns="43347" rIns="86694" bIns="433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6694" tIns="43347" rIns="86694" bIns="433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86694" tIns="43347" rIns="86694" bIns="43347" rtlCol="0" anchor="ctr"/>
          <a:lstStyle>
            <a:lvl1pPr algn="l" defTabSz="914400">
              <a:defRPr sz="1100" noProof="1" smtClean="0">
                <a:solidFill>
                  <a:srgbClr val="393939">
                    <a:tint val="75000"/>
                  </a:srgbClr>
                </a:solidFill>
                <a:latin typeface="+mn-lt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32BF82D2-7A68-459D-A996-9BDDA2518FA4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2019/1/10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86694" tIns="43347" rIns="86694" bIns="43347" rtlCol="0" anchor="ctr"/>
          <a:lstStyle>
            <a:lvl1pPr algn="ctr" defTabSz="914400">
              <a:defRPr sz="1100" noProof="1">
                <a:solidFill>
                  <a:srgbClr val="393939">
                    <a:tint val="75000"/>
                  </a:srgb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86694" tIns="43347" rIns="86694" bIns="43347" numCol="1" anchor="ctr" anchorCtr="0" compatLnSpc="1">
            <a:prstTxWarp prst="textNoShape">
              <a:avLst/>
            </a:prstTxWarp>
          </a:bodyPr>
          <a:lstStyle>
            <a:lvl1pPr algn="r" defTabSz="914400">
              <a:defRPr sz="1100">
                <a:solidFill>
                  <a:srgbClr val="90909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2BD46E20-3657-4322-8200-1F7C89A85E21}" type="slidenum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913955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</p:sldLayoutIdLst>
  <p:transition spd="med">
    <p:pull/>
  </p:transition>
  <p:txStyles>
    <p:titleStyle>
      <a:lvl1pPr algn="l" defTabSz="866775" rtl="0" fontAlgn="base">
        <a:lnSpc>
          <a:spcPct val="90000"/>
        </a:lnSpc>
        <a:spcBef>
          <a:spcPct val="0"/>
        </a:spcBef>
        <a:spcAft>
          <a:spcPct val="0"/>
        </a:spcAft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866775" rtl="0" fontAlgn="base">
        <a:lnSpc>
          <a:spcPct val="90000"/>
        </a:lnSpc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defTabSz="866775" rtl="0" fontAlgn="base">
        <a:lnSpc>
          <a:spcPct val="90000"/>
        </a:lnSpc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defTabSz="866775" rtl="0" fontAlgn="base">
        <a:lnSpc>
          <a:spcPct val="90000"/>
        </a:lnSpc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defTabSz="866775" rtl="0" fontAlgn="base">
        <a:lnSpc>
          <a:spcPct val="90000"/>
        </a:lnSpc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defTabSz="866775" rtl="0" fontAlgn="base">
        <a:lnSpc>
          <a:spcPct val="90000"/>
        </a:lnSpc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defTabSz="866775" rtl="0" fontAlgn="base">
        <a:lnSpc>
          <a:spcPct val="90000"/>
        </a:lnSpc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defTabSz="866775" rtl="0" fontAlgn="base">
        <a:lnSpc>
          <a:spcPct val="90000"/>
        </a:lnSpc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defTabSz="866775" rtl="0" fontAlgn="base">
        <a:lnSpc>
          <a:spcPct val="90000"/>
        </a:lnSpc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15900" indent="-215900" algn="l" defTabSz="866775" rtl="0" fontAlgn="base">
        <a:lnSpc>
          <a:spcPct val="90000"/>
        </a:lnSpc>
        <a:spcBef>
          <a:spcPts val="950"/>
        </a:spcBef>
        <a:spcAft>
          <a:spcPct val="0"/>
        </a:spcAft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50875" indent="-217488" algn="l" defTabSz="866775" rtl="0" fontAlgn="base">
        <a:lnSpc>
          <a:spcPct val="90000"/>
        </a:lnSpc>
        <a:spcBef>
          <a:spcPts val="475"/>
        </a:spcBef>
        <a:spcAft>
          <a:spcPct val="0"/>
        </a:spcAft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084263" indent="-217488" algn="l" defTabSz="866775" rtl="0" fontAlgn="base">
        <a:lnSpc>
          <a:spcPct val="90000"/>
        </a:lnSpc>
        <a:spcBef>
          <a:spcPts val="475"/>
        </a:spcBef>
        <a:spcAft>
          <a:spcPct val="0"/>
        </a:spcAft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517650" indent="-217488" algn="l" defTabSz="866775" rtl="0" fontAlgn="base">
        <a:lnSpc>
          <a:spcPct val="90000"/>
        </a:lnSpc>
        <a:spcBef>
          <a:spcPts val="475"/>
        </a:spcBef>
        <a:spcAft>
          <a:spcPct val="0"/>
        </a:spcAft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51038" indent="-217488" algn="l" defTabSz="866775" rtl="0" fontAlgn="base">
        <a:lnSpc>
          <a:spcPct val="90000"/>
        </a:lnSpc>
        <a:spcBef>
          <a:spcPts val="475"/>
        </a:spcBef>
        <a:spcAft>
          <a:spcPct val="0"/>
        </a:spcAft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8379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749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5120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8427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370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677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0048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3418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725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0096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3403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6773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80" y="274638"/>
            <a:ext cx="10972641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80" y="1600201"/>
            <a:ext cx="10972641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80" y="6245225"/>
            <a:ext cx="284517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29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6143" y="6245225"/>
            <a:ext cx="385971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30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150" y="6245225"/>
            <a:ext cx="284517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5043A1-8B26-4F52-9DC7-DD4121ED0D0E}" type="slidenum">
              <a:rPr lang="zh-CN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600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3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4.png"/><Relationship Id="rId9" Type="http://schemas.microsoft.com/office/2007/relationships/diagramDrawing" Target="../diagrams/drawin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3.jpe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4.png"/><Relationship Id="rId9" Type="http://schemas.microsoft.com/office/2007/relationships/diagramDrawing" Target="../diagrams/drawing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直角三角形 132"/>
          <p:cNvSpPr>
            <a:spLocks noChangeArrowheads="1"/>
          </p:cNvSpPr>
          <p:nvPr/>
        </p:nvSpPr>
        <p:spPr bwMode="auto">
          <a:xfrm rot="10800000" flipV="1">
            <a:off x="1219360" y="4646616"/>
            <a:ext cx="10972641" cy="2211387"/>
          </a:xfrm>
          <a:prstGeom prst="rtTriangle">
            <a:avLst/>
          </a:prstGeom>
          <a:solidFill>
            <a:srgbClr val="2E4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FFFFFF"/>
              </a:solidFill>
            </a:endParaRPr>
          </a:p>
        </p:txBody>
      </p:sp>
      <p:sp>
        <p:nvSpPr>
          <p:cNvPr id="2051" name="文本框 133"/>
          <p:cNvSpPr txBox="1">
            <a:spLocks noChangeArrowheads="1"/>
          </p:cNvSpPr>
          <p:nvPr/>
        </p:nvSpPr>
        <p:spPr bwMode="auto">
          <a:xfrm>
            <a:off x="2" y="2214563"/>
            <a:ext cx="12192000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srgbClr val="2E4A2A"/>
                </a:solidFill>
                <a:ea typeface="微软雅黑" pitchFamily="34" charset="-122"/>
                <a:sym typeface="Arial" charset="0"/>
              </a:rPr>
              <a:t>职业生涯规划</a:t>
            </a:r>
            <a:endParaRPr lang="en-US" altLang="zh-CN" sz="4000" b="1" dirty="0" smtClean="0">
              <a:solidFill>
                <a:srgbClr val="2E4A2A"/>
              </a:solidFill>
              <a:ea typeface="微软雅黑" pitchFamily="34" charset="-122"/>
              <a:sym typeface="Arial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 dirty="0" smtClean="0">
                <a:solidFill>
                  <a:srgbClr val="2E4A2A"/>
                </a:solidFill>
                <a:ea typeface="微软雅黑" pitchFamily="34" charset="-122"/>
                <a:sym typeface="Arial" charset="0"/>
              </a:rPr>
              <a:t> Senior high school student's Career planning</a:t>
            </a: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 smtClean="0">
                <a:solidFill>
                  <a:srgbClr val="2E4A2A"/>
                </a:solidFill>
                <a:ea typeface="微软雅黑" pitchFamily="34" charset="-122"/>
                <a:sym typeface="Arial" charset="0"/>
              </a:rPr>
              <a:t>       ——</a:t>
            </a:r>
            <a:r>
              <a:rPr lang="zh-CN" altLang="en-US" sz="2400" b="1" dirty="0" smtClean="0">
                <a:solidFill>
                  <a:srgbClr val="2E4A2A"/>
                </a:solidFill>
                <a:ea typeface="微软雅黑" pitchFamily="34" charset="-122"/>
                <a:sym typeface="Arial" charset="0"/>
              </a:rPr>
              <a:t>生涯唤醒</a:t>
            </a:r>
            <a:r>
              <a:rPr lang="en-US" altLang="zh-CN" sz="2400" b="1" dirty="0" smtClean="0">
                <a:solidFill>
                  <a:srgbClr val="2E4A2A"/>
                </a:solidFill>
                <a:ea typeface="微软雅黑" pitchFamily="34" charset="-122"/>
                <a:sym typeface="Arial" charset="0"/>
              </a:rPr>
              <a:t>1</a:t>
            </a:r>
            <a:endParaRPr lang="zh-CN" altLang="en-US" sz="2400" b="1" dirty="0" smtClean="0">
              <a:solidFill>
                <a:srgbClr val="2E4A2A"/>
              </a:solidFill>
              <a:ea typeface="微软雅黑" pitchFamily="34" charset="-122"/>
              <a:sym typeface="Arial" charset="0"/>
            </a:endParaRPr>
          </a:p>
        </p:txBody>
      </p:sp>
      <p:sp>
        <p:nvSpPr>
          <p:cNvPr id="2052" name="文本框 143"/>
          <p:cNvSpPr txBox="1">
            <a:spLocks noChangeArrowheads="1"/>
          </p:cNvSpPr>
          <p:nvPr/>
        </p:nvSpPr>
        <p:spPr bwMode="auto">
          <a:xfrm>
            <a:off x="8152874" y="5949950"/>
            <a:ext cx="358027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smtClean="0">
                <a:solidFill>
                  <a:srgbClr val="FFFFFF"/>
                </a:solidFill>
                <a:ea typeface="微软雅黑" pitchFamily="34" charset="-122"/>
                <a:sym typeface="Arial" charset="0"/>
              </a:rPr>
              <a:t>主讲人</a:t>
            </a:r>
            <a:r>
              <a:rPr lang="zh-CN" altLang="zh-CN" sz="2000" b="1" smtClean="0">
                <a:solidFill>
                  <a:srgbClr val="FFFFFF"/>
                </a:solidFill>
                <a:ea typeface="微软雅黑" pitchFamily="34" charset="-122"/>
                <a:sym typeface="Arial" charset="0"/>
              </a:rPr>
              <a:t>：</a:t>
            </a:r>
            <a:r>
              <a:rPr lang="zh-CN" altLang="en-US" sz="2000" b="1" smtClean="0">
                <a:solidFill>
                  <a:srgbClr val="FFFFFF"/>
                </a:solidFill>
                <a:ea typeface="微软雅黑" pitchFamily="34" charset="-122"/>
                <a:sym typeface="Arial" charset="0"/>
              </a:rPr>
              <a:t>肖涵</a:t>
            </a:r>
            <a:endParaRPr lang="zh-CN" altLang="zh-CN" sz="2000" b="1" smtClean="0">
              <a:solidFill>
                <a:srgbClr val="FFFFFF"/>
              </a:solidFill>
              <a:ea typeface="微软雅黑" pitchFamily="34" charset="-122"/>
              <a:sym typeface="Arial" charset="0"/>
            </a:endParaRPr>
          </a:p>
        </p:txBody>
      </p:sp>
      <p:sp>
        <p:nvSpPr>
          <p:cNvPr id="2053" name="直角三角形 131"/>
          <p:cNvSpPr>
            <a:spLocks noChangeArrowheads="1"/>
          </p:cNvSpPr>
          <p:nvPr/>
        </p:nvSpPr>
        <p:spPr bwMode="auto">
          <a:xfrm rot="5400000">
            <a:off x="2711102" y="-2711101"/>
            <a:ext cx="1409700" cy="6831902"/>
          </a:xfrm>
          <a:prstGeom prst="rtTriangle">
            <a:avLst/>
          </a:prstGeom>
          <a:solidFill>
            <a:srgbClr val="2E4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FFFFFF"/>
              </a:solidFill>
            </a:endParaRPr>
          </a:p>
        </p:txBody>
      </p:sp>
      <p:grpSp>
        <p:nvGrpSpPr>
          <p:cNvPr id="2054" name="Group 39"/>
          <p:cNvGrpSpPr>
            <a:grpSpLocks/>
          </p:cNvGrpSpPr>
          <p:nvPr/>
        </p:nvGrpSpPr>
        <p:grpSpPr bwMode="auto">
          <a:xfrm>
            <a:off x="381049" y="214315"/>
            <a:ext cx="889116" cy="625475"/>
            <a:chOff x="0" y="0"/>
            <a:chExt cx="1268" cy="1186"/>
          </a:xfrm>
        </p:grpSpPr>
        <p:sp>
          <p:nvSpPr>
            <p:cNvPr id="2056" name="Freeform 40"/>
            <p:cNvSpPr>
              <a:spLocks/>
            </p:cNvSpPr>
            <p:nvPr/>
          </p:nvSpPr>
          <p:spPr bwMode="auto">
            <a:xfrm>
              <a:off x="0" y="84"/>
              <a:ext cx="1268" cy="848"/>
            </a:xfrm>
            <a:custGeom>
              <a:avLst/>
              <a:gdLst>
                <a:gd name="T0" fmla="*/ 2147483647 w 120"/>
                <a:gd name="T1" fmla="*/ 0 h 80"/>
                <a:gd name="T2" fmla="*/ 0 w 120"/>
                <a:gd name="T3" fmla="*/ 2147483647 h 80"/>
                <a:gd name="T4" fmla="*/ 2147483647 w 120"/>
                <a:gd name="T5" fmla="*/ 2147483647 h 80"/>
                <a:gd name="T6" fmla="*/ 2147483647 w 120"/>
                <a:gd name="T7" fmla="*/ 2147483647 h 80"/>
                <a:gd name="T8" fmla="*/ 2147483647 w 120"/>
                <a:gd name="T9" fmla="*/ 2147483647 h 80"/>
                <a:gd name="T10" fmla="*/ 2147483647 w 120"/>
                <a:gd name="T11" fmla="*/ 2147483647 h 80"/>
                <a:gd name="T12" fmla="*/ 2147483647 w 120"/>
                <a:gd name="T13" fmla="*/ 0 h 8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0"/>
                <a:gd name="T22" fmla="*/ 0 h 80"/>
                <a:gd name="T23" fmla="*/ 120 w 120"/>
                <a:gd name="T24" fmla="*/ 80 h 8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0" h="80">
                  <a:moveTo>
                    <a:pt x="8" y="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0" y="71"/>
                    <a:pt x="49" y="80"/>
                    <a:pt x="60" y="80"/>
                  </a:cubicBezTo>
                  <a:cubicBezTo>
                    <a:pt x="71" y="80"/>
                    <a:pt x="80" y="71"/>
                    <a:pt x="80" y="60"/>
                  </a:cubicBezTo>
                  <a:cubicBezTo>
                    <a:pt x="120" y="60"/>
                    <a:pt x="120" y="60"/>
                    <a:pt x="120" y="60"/>
                  </a:cubicBezTo>
                  <a:cubicBezTo>
                    <a:pt x="112" y="0"/>
                    <a:pt x="112" y="0"/>
                    <a:pt x="112" y="0"/>
                  </a:cubicBezTo>
                </a:path>
              </a:pathLst>
            </a:cu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2057" name="Freeform 41"/>
            <p:cNvSpPr>
              <a:spLocks/>
            </p:cNvSpPr>
            <p:nvPr/>
          </p:nvSpPr>
          <p:spPr bwMode="auto">
            <a:xfrm>
              <a:off x="0" y="847"/>
              <a:ext cx="1268" cy="339"/>
            </a:xfrm>
            <a:custGeom>
              <a:avLst/>
              <a:gdLst>
                <a:gd name="T0" fmla="*/ 0 w 1268"/>
                <a:gd name="T1" fmla="*/ 0 h 339"/>
                <a:gd name="T2" fmla="*/ 0 w 1268"/>
                <a:gd name="T3" fmla="*/ 339 h 339"/>
                <a:gd name="T4" fmla="*/ 1268 w 1268"/>
                <a:gd name="T5" fmla="*/ 339 h 339"/>
                <a:gd name="T6" fmla="*/ 1268 w 1268"/>
                <a:gd name="T7" fmla="*/ 0 h 33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68"/>
                <a:gd name="T13" fmla="*/ 0 h 339"/>
                <a:gd name="T14" fmla="*/ 1268 w 1268"/>
                <a:gd name="T15" fmla="*/ 339 h 33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68" h="339">
                  <a:moveTo>
                    <a:pt x="0" y="0"/>
                  </a:moveTo>
                  <a:lnTo>
                    <a:pt x="0" y="339"/>
                  </a:lnTo>
                  <a:lnTo>
                    <a:pt x="1268" y="339"/>
                  </a:lnTo>
                  <a:lnTo>
                    <a:pt x="1268" y="0"/>
                  </a:lnTo>
                </a:path>
              </a:pathLst>
            </a:cu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2058" name="Freeform 42"/>
            <p:cNvSpPr>
              <a:spLocks/>
            </p:cNvSpPr>
            <p:nvPr/>
          </p:nvSpPr>
          <p:spPr bwMode="auto">
            <a:xfrm>
              <a:off x="254" y="0"/>
              <a:ext cx="760" cy="593"/>
            </a:xfrm>
            <a:custGeom>
              <a:avLst/>
              <a:gdLst>
                <a:gd name="T0" fmla="*/ 760 w 760"/>
                <a:gd name="T1" fmla="*/ 593 h 593"/>
                <a:gd name="T2" fmla="*/ 760 w 760"/>
                <a:gd name="T3" fmla="*/ 0 h 593"/>
                <a:gd name="T4" fmla="*/ 0 w 760"/>
                <a:gd name="T5" fmla="*/ 0 h 593"/>
                <a:gd name="T6" fmla="*/ 0 w 760"/>
                <a:gd name="T7" fmla="*/ 593 h 59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60"/>
                <a:gd name="T13" fmla="*/ 0 h 593"/>
                <a:gd name="T14" fmla="*/ 760 w 760"/>
                <a:gd name="T15" fmla="*/ 593 h 59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60" h="593">
                  <a:moveTo>
                    <a:pt x="760" y="593"/>
                  </a:moveTo>
                  <a:lnTo>
                    <a:pt x="760" y="0"/>
                  </a:lnTo>
                  <a:lnTo>
                    <a:pt x="0" y="0"/>
                  </a:lnTo>
                  <a:lnTo>
                    <a:pt x="0" y="593"/>
                  </a:lnTo>
                </a:path>
              </a:pathLst>
            </a:cu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2059" name="Line 43"/>
            <p:cNvSpPr>
              <a:spLocks noChangeShapeType="1"/>
            </p:cNvSpPr>
            <p:nvPr/>
          </p:nvSpPr>
          <p:spPr bwMode="auto">
            <a:xfrm>
              <a:off x="380" y="169"/>
              <a:ext cx="212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2060" name="Line 44"/>
            <p:cNvSpPr>
              <a:spLocks noChangeShapeType="1"/>
            </p:cNvSpPr>
            <p:nvPr/>
          </p:nvSpPr>
          <p:spPr bwMode="auto">
            <a:xfrm>
              <a:off x="380" y="338"/>
              <a:ext cx="50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2061" name="Line 45"/>
            <p:cNvSpPr>
              <a:spLocks noChangeShapeType="1"/>
            </p:cNvSpPr>
            <p:nvPr/>
          </p:nvSpPr>
          <p:spPr bwMode="auto">
            <a:xfrm>
              <a:off x="380" y="508"/>
              <a:ext cx="50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pic>
        <p:nvPicPr>
          <p:cNvPr id="2055" name="图片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3797" y="195264"/>
            <a:ext cx="2473647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8023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99911" flipH="1">
            <a:off x="-36348" y="-3223"/>
            <a:ext cx="3213714" cy="356430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792345" y="2562860"/>
            <a:ext cx="834016" cy="2525485"/>
          </a:xfrm>
          <a:prstGeom prst="rect">
            <a:avLst/>
          </a:prstGeom>
          <a:solidFill>
            <a:schemeClr val="bg1"/>
          </a:solidFill>
          <a:ln>
            <a:solidFill>
              <a:srgbClr val="B5DB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1792345" y="2950139"/>
            <a:ext cx="861774" cy="19939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 smtClean="0"/>
              <a:t> </a:t>
            </a:r>
            <a:r>
              <a:rPr lang="zh-CN" altLang="en-US" sz="4400" b="1" dirty="0" smtClean="0"/>
              <a:t>真实</a:t>
            </a:r>
            <a:endParaRPr lang="zh-CN" altLang="en-US" sz="4400" b="1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2908935" y="406400"/>
            <a:ext cx="9021445" cy="6044565"/>
          </a:xfrm>
          <a:prstGeom prst="roundRect">
            <a:avLst/>
          </a:prstGeom>
          <a:solidFill>
            <a:schemeClr val="accent6">
              <a:lumMod val="75000"/>
              <a:alpha val="10000"/>
            </a:schemeClr>
          </a:solidFill>
          <a:ln>
            <a:solidFill>
              <a:schemeClr val="accent6">
                <a:lumMod val="60000"/>
                <a:lumOff val="40000"/>
                <a:alpha val="23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3621020" y="611447"/>
            <a:ext cx="8143875" cy="9602629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zh-CN" altLang="en-US" sz="3200" dirty="0">
                <a:latin typeface="+mn-ea"/>
              </a:rPr>
              <a:t>什么是真实</a:t>
            </a:r>
            <a:endParaRPr lang="en-US" altLang="zh-CN" sz="3200" dirty="0">
              <a:latin typeface="+mn-ea"/>
            </a:endParaRPr>
          </a:p>
          <a:p>
            <a:endParaRPr lang="en-US" altLang="zh-CN" sz="3200" dirty="0" smtClean="0">
              <a:latin typeface="+mn-ea"/>
            </a:endParaRPr>
          </a:p>
          <a:p>
            <a:r>
              <a:rPr lang="zh-CN" altLang="en-US" sz="3200" dirty="0" smtClean="0">
                <a:latin typeface="+mn-ea"/>
              </a:rPr>
              <a:t>你</a:t>
            </a:r>
            <a:r>
              <a:rPr lang="zh-CN" altLang="en-US" sz="3200" dirty="0">
                <a:latin typeface="+mn-ea"/>
              </a:rPr>
              <a:t>看到</a:t>
            </a:r>
            <a:r>
              <a:rPr lang="zh-CN" altLang="en-US" sz="3200" dirty="0" smtClean="0">
                <a:latin typeface="+mn-ea"/>
              </a:rPr>
              <a:t>什么 听到什么 做什么</a:t>
            </a:r>
            <a:endParaRPr lang="en-US" altLang="zh-CN" sz="3200" dirty="0">
              <a:latin typeface="+mn-ea"/>
            </a:endParaRPr>
          </a:p>
          <a:p>
            <a:endParaRPr lang="en-US" altLang="zh-CN" sz="3200" dirty="0" smtClean="0">
              <a:latin typeface="+mn-ea"/>
            </a:endParaRPr>
          </a:p>
          <a:p>
            <a:r>
              <a:rPr lang="zh-CN" altLang="en-US" sz="3200" dirty="0" smtClean="0">
                <a:latin typeface="+mn-ea"/>
              </a:rPr>
              <a:t>和谁</a:t>
            </a:r>
            <a:r>
              <a:rPr lang="zh-CN" altLang="en-US" sz="3200" dirty="0">
                <a:latin typeface="+mn-ea"/>
              </a:rPr>
              <a:t>在一起</a:t>
            </a:r>
            <a:endParaRPr lang="en-US" altLang="zh-CN" sz="3200" dirty="0">
              <a:latin typeface="+mn-ea"/>
            </a:endParaRPr>
          </a:p>
          <a:p>
            <a:endParaRPr lang="en-US" altLang="zh-CN" sz="3200" dirty="0" smtClean="0">
              <a:latin typeface="+mn-ea"/>
            </a:endParaRPr>
          </a:p>
          <a:p>
            <a:r>
              <a:rPr lang="zh-CN" altLang="en-US" sz="3200" dirty="0" smtClean="0">
                <a:latin typeface="+mn-ea"/>
              </a:rPr>
              <a:t>有</a:t>
            </a:r>
            <a:r>
              <a:rPr lang="zh-CN" altLang="en-US" sz="3200" dirty="0">
                <a:latin typeface="+mn-ea"/>
              </a:rPr>
              <a:t>一种从心灵深处满溢出来的</a:t>
            </a:r>
            <a:endParaRPr lang="en-US" altLang="zh-CN" sz="3200" dirty="0">
              <a:latin typeface="+mn-ea"/>
            </a:endParaRPr>
          </a:p>
          <a:p>
            <a:endParaRPr lang="en-US" altLang="zh-CN" sz="3200" dirty="0" smtClean="0">
              <a:latin typeface="+mn-ea"/>
            </a:endParaRPr>
          </a:p>
          <a:p>
            <a:r>
              <a:rPr lang="zh-CN" altLang="en-US" sz="3200" dirty="0" smtClean="0">
                <a:latin typeface="+mn-ea"/>
              </a:rPr>
              <a:t>不</a:t>
            </a:r>
            <a:r>
              <a:rPr lang="zh-CN" altLang="en-US" sz="3200" dirty="0">
                <a:latin typeface="+mn-ea"/>
              </a:rPr>
              <a:t>懊悔也不羞耻的平和与喜悦  </a:t>
            </a:r>
            <a:endParaRPr lang="en-US" altLang="zh-CN" sz="3200" dirty="0">
              <a:latin typeface="+mn-ea"/>
            </a:endParaRPr>
          </a:p>
          <a:p>
            <a:endParaRPr lang="en-US" altLang="zh-CN" sz="3200" dirty="0" smtClean="0">
              <a:latin typeface="+mn-ea"/>
            </a:endParaRPr>
          </a:p>
          <a:p>
            <a:r>
              <a:rPr lang="zh-CN" altLang="en-US" sz="3200" dirty="0" smtClean="0">
                <a:latin typeface="+mn-ea"/>
              </a:rPr>
              <a:t>那</a:t>
            </a:r>
            <a:r>
              <a:rPr lang="zh-CN" altLang="en-US" sz="3200" dirty="0">
                <a:latin typeface="+mn-ea"/>
              </a:rPr>
              <a:t>就是真实</a:t>
            </a:r>
          </a:p>
          <a:p>
            <a:endParaRPr lang="en-US" altLang="zh-CN" sz="3200" b="1" dirty="0" smtClean="0">
              <a:latin typeface="+mn-ea"/>
            </a:endParaRPr>
          </a:p>
          <a:p>
            <a:endParaRPr lang="en-US" altLang="zh-CN" sz="4000" b="1" dirty="0" smtClean="0">
              <a:latin typeface="华文楷体" panose="02010600040101010101" charset="-122"/>
              <a:ea typeface="华文楷体" panose="02010600040101010101" charset="-122"/>
            </a:endParaRPr>
          </a:p>
          <a:p>
            <a:endParaRPr lang="en-US" altLang="zh-CN" sz="4000" b="1" dirty="0" smtClean="0">
              <a:latin typeface="华文楷体" panose="02010600040101010101" charset="-122"/>
              <a:ea typeface="华文楷体" panose="02010600040101010101" charset="-122"/>
            </a:endParaRPr>
          </a:p>
          <a:p>
            <a:endParaRPr lang="en-US" altLang="zh-CN" sz="4000" b="1" dirty="0" smtClean="0">
              <a:solidFill>
                <a:srgbClr val="0070C0"/>
              </a:solidFill>
              <a:latin typeface="华文楷体" panose="02010600040101010101" charset="-122"/>
              <a:ea typeface="华文楷体" panose="02010600040101010101" charset="-122"/>
            </a:endParaRPr>
          </a:p>
          <a:p>
            <a:endParaRPr lang="en-US" altLang="zh-CN" b="1" dirty="0" smtClean="0">
              <a:solidFill>
                <a:srgbClr val="0070C0"/>
              </a:solidFill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1673211" y="99589"/>
            <a:ext cx="1947809" cy="38929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965090" y="63405"/>
            <a:ext cx="1655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梅贻</a:t>
            </a:r>
            <a:r>
              <a:rPr lang="zh-CN" altLang="en-US" sz="2400" b="1" dirty="0"/>
              <a:t>琦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166850" y="612703"/>
            <a:ext cx="80079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调查：高考生对报考学校及专业的了解程度</a:t>
            </a:r>
            <a:endParaRPr kumimoji="0" lang="en-US" altLang="zh-CN" sz="3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3162355188"/>
              </p:ext>
            </p:extLst>
          </p:nvPr>
        </p:nvGraphicFramePr>
        <p:xfrm>
          <a:off x="1636938" y="1350287"/>
          <a:ext cx="8172079" cy="53093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1" name="图片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7199" flipH="1">
            <a:off x="247470" y="204964"/>
            <a:ext cx="1645178" cy="182465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02052" y="6427959"/>
            <a:ext cx="8139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另一个数据显示</a:t>
            </a:r>
            <a:r>
              <a:rPr lang="en-US" altLang="zh-CN" dirty="0" smtClean="0"/>
              <a:t>57.8%</a:t>
            </a:r>
            <a:r>
              <a:rPr lang="zh-CN" altLang="en-US" dirty="0" smtClean="0"/>
              <a:t>的大学生对所学专业不满意，</a:t>
            </a:r>
            <a:r>
              <a:rPr lang="en-US" altLang="zh-CN" dirty="0" smtClean="0"/>
              <a:t>70.5%</a:t>
            </a:r>
            <a:r>
              <a:rPr lang="zh-CN" altLang="en-US" dirty="0" smtClean="0"/>
              <a:t>希望改变所学专业。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101724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7199" flipH="1">
            <a:off x="247469" y="753604"/>
            <a:ext cx="1645178" cy="1824652"/>
          </a:xfrm>
          <a:prstGeom prst="rect">
            <a:avLst/>
          </a:prstGeom>
        </p:spPr>
      </p:pic>
      <p:sp>
        <p:nvSpPr>
          <p:cNvPr id="2" name="圆角矩形 1"/>
          <p:cNvSpPr/>
          <p:nvPr/>
        </p:nvSpPr>
        <p:spPr>
          <a:xfrm>
            <a:off x="3175462" y="315885"/>
            <a:ext cx="6201294" cy="80140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400" b="1" dirty="0">
              <a:solidFill>
                <a:schemeClr val="tx1"/>
              </a:solidFill>
            </a:endParaRPr>
          </a:p>
          <a:p>
            <a:pPr algn="ctr"/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613563" y="315885"/>
            <a:ext cx="33250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/>
              <a:t>高考改革</a:t>
            </a:r>
            <a:endParaRPr lang="zh-CN" altLang="en-US" sz="4800" b="1" dirty="0"/>
          </a:p>
        </p:txBody>
      </p:sp>
      <p:graphicFrame>
        <p:nvGraphicFramePr>
          <p:cNvPr id="9" name="图示 8"/>
          <p:cNvGraphicFramePr/>
          <p:nvPr>
            <p:extLst>
              <p:ext uri="{D42A27DB-BD31-4B8C-83A1-F6EECF244321}">
                <p14:modId xmlns:p14="http://schemas.microsoft.com/office/powerpoint/2010/main" val="872914437"/>
              </p:ext>
            </p:extLst>
          </p:nvPr>
        </p:nvGraphicFramePr>
        <p:xfrm>
          <a:off x="2390376" y="1562512"/>
          <a:ext cx="7490992" cy="495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2474372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99911" flipH="1">
            <a:off x="63924" y="-3222"/>
            <a:ext cx="3213714" cy="356430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792345" y="2562860"/>
            <a:ext cx="834016" cy="2525485"/>
          </a:xfrm>
          <a:prstGeom prst="rect">
            <a:avLst/>
          </a:prstGeom>
          <a:solidFill>
            <a:schemeClr val="bg1"/>
          </a:solidFill>
          <a:ln>
            <a:solidFill>
              <a:srgbClr val="B5DB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1670781" y="2814351"/>
            <a:ext cx="1107996" cy="19939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6000" b="1" dirty="0" smtClean="0"/>
              <a:t>原因</a:t>
            </a:r>
            <a:endParaRPr lang="zh-CN" altLang="en-US" sz="6000" b="1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2908935" y="406400"/>
            <a:ext cx="9021445" cy="6044565"/>
          </a:xfrm>
          <a:prstGeom prst="roundRect">
            <a:avLst/>
          </a:prstGeom>
          <a:solidFill>
            <a:schemeClr val="accent6">
              <a:lumMod val="75000"/>
              <a:alpha val="10000"/>
            </a:schemeClr>
          </a:solidFill>
          <a:ln>
            <a:solidFill>
              <a:schemeClr val="accent6">
                <a:lumMod val="60000"/>
                <a:lumOff val="40000"/>
                <a:alpha val="23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541303" y="1280401"/>
            <a:ext cx="8196350" cy="4296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4400" dirty="0" smtClean="0">
                <a:solidFill>
                  <a:prstClr val="black"/>
                </a:solidFill>
                <a:latin typeface="+mn-ea"/>
              </a:rPr>
              <a:t>为什么</a:t>
            </a:r>
            <a:r>
              <a:rPr lang="zh-CN" altLang="en-US" sz="4400" dirty="0">
                <a:solidFill>
                  <a:prstClr val="black"/>
                </a:solidFill>
                <a:latin typeface="+mn-ea"/>
              </a:rPr>
              <a:t>要进行生涯规划</a:t>
            </a:r>
            <a:endParaRPr lang="en-US" altLang="zh-CN" sz="4400" dirty="0">
              <a:solidFill>
                <a:prstClr val="black"/>
              </a:solidFill>
              <a:latin typeface="+mn-ea"/>
            </a:endParaRPr>
          </a:p>
          <a:p>
            <a:pPr lvl="0">
              <a:spcBef>
                <a:spcPct val="20000"/>
              </a:spcBef>
            </a:pPr>
            <a:r>
              <a:rPr lang="en-US" altLang="zh-CN" sz="4400" dirty="0">
                <a:solidFill>
                  <a:prstClr val="black"/>
                </a:solidFill>
                <a:latin typeface="+mn-ea"/>
              </a:rPr>
              <a:t>1.</a:t>
            </a:r>
            <a:r>
              <a:rPr lang="zh-CN" altLang="en-US" sz="4400" dirty="0">
                <a:solidFill>
                  <a:prstClr val="black"/>
                </a:solidFill>
                <a:latin typeface="+mn-ea"/>
              </a:rPr>
              <a:t>个体自我发展的需求</a:t>
            </a:r>
            <a:endParaRPr lang="en-US" altLang="zh-CN" sz="4400" dirty="0">
              <a:solidFill>
                <a:prstClr val="black"/>
              </a:solidFill>
              <a:latin typeface="+mn-ea"/>
            </a:endParaRPr>
          </a:p>
          <a:p>
            <a:pPr lvl="0">
              <a:spcBef>
                <a:spcPct val="20000"/>
              </a:spcBef>
            </a:pPr>
            <a:r>
              <a:rPr lang="en-US" altLang="zh-CN" sz="4400" dirty="0">
                <a:solidFill>
                  <a:prstClr val="black"/>
                </a:solidFill>
                <a:latin typeface="+mn-ea"/>
              </a:rPr>
              <a:t>2.</a:t>
            </a:r>
            <a:r>
              <a:rPr lang="zh-CN" altLang="en-US" sz="4400" dirty="0">
                <a:solidFill>
                  <a:prstClr val="black"/>
                </a:solidFill>
                <a:latin typeface="+mn-ea"/>
              </a:rPr>
              <a:t>当前学业发展的需要</a:t>
            </a:r>
            <a:endParaRPr lang="en-US" altLang="zh-CN" sz="4400" dirty="0">
              <a:solidFill>
                <a:prstClr val="black"/>
              </a:solidFill>
              <a:latin typeface="+mn-ea"/>
            </a:endParaRPr>
          </a:p>
          <a:p>
            <a:pPr lvl="0">
              <a:spcBef>
                <a:spcPct val="20000"/>
              </a:spcBef>
            </a:pPr>
            <a:r>
              <a:rPr lang="en-US" altLang="zh-CN" sz="4400" dirty="0">
                <a:solidFill>
                  <a:prstClr val="black"/>
                </a:solidFill>
                <a:latin typeface="+mn-ea"/>
              </a:rPr>
              <a:t>3.</a:t>
            </a:r>
            <a:r>
              <a:rPr lang="zh-CN" altLang="en-US" sz="4400" dirty="0">
                <a:solidFill>
                  <a:prstClr val="black"/>
                </a:solidFill>
                <a:latin typeface="+mn-ea"/>
              </a:rPr>
              <a:t>高校培训人才的需求</a:t>
            </a:r>
            <a:endParaRPr lang="en-US" altLang="zh-CN" sz="4400" dirty="0">
              <a:solidFill>
                <a:prstClr val="black"/>
              </a:solidFill>
              <a:latin typeface="+mn-ea"/>
            </a:endParaRPr>
          </a:p>
          <a:p>
            <a:pPr lvl="0">
              <a:spcBef>
                <a:spcPct val="20000"/>
              </a:spcBef>
            </a:pPr>
            <a:r>
              <a:rPr lang="en-US" altLang="zh-CN" sz="4400" dirty="0">
                <a:solidFill>
                  <a:prstClr val="black"/>
                </a:solidFill>
                <a:latin typeface="+mn-ea"/>
              </a:rPr>
              <a:t>4.</a:t>
            </a:r>
            <a:r>
              <a:rPr lang="zh-CN" altLang="en-US" sz="4400" dirty="0">
                <a:solidFill>
                  <a:prstClr val="black"/>
                </a:solidFill>
                <a:latin typeface="+mn-ea"/>
              </a:rPr>
              <a:t>满足社会发展对人才的需求</a:t>
            </a:r>
            <a:endParaRPr lang="en-US" altLang="zh-CN" sz="4400" dirty="0">
              <a:solidFill>
                <a:prstClr val="black"/>
              </a:solidFill>
              <a:latin typeface="+mn-ea"/>
            </a:endParaRPr>
          </a:p>
          <a:p>
            <a:endParaRPr lang="zh-CN" alt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/>
          <p:cNvSpPr/>
          <p:nvPr/>
        </p:nvSpPr>
        <p:spPr>
          <a:xfrm>
            <a:off x="2109212" y="1770442"/>
            <a:ext cx="7615662" cy="2560320"/>
          </a:xfrm>
          <a:prstGeom prst="roundRect">
            <a:avLst>
              <a:gd name="adj" fmla="val 11896"/>
            </a:avLst>
          </a:prstGeom>
          <a:solidFill>
            <a:schemeClr val="accent6">
              <a:lumMod val="60000"/>
              <a:lumOff val="40000"/>
              <a:alpha val="69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什么是生涯规划？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99911" flipH="1">
            <a:off x="63924" y="-3222"/>
            <a:ext cx="3213714" cy="3564301"/>
          </a:xfrm>
          <a:prstGeom prst="rect">
            <a:avLst/>
          </a:prstGeom>
        </p:spPr>
      </p:pic>
      <p:sp>
        <p:nvSpPr>
          <p:cNvPr id="11" name="圆角矩形 10"/>
          <p:cNvSpPr/>
          <p:nvPr/>
        </p:nvSpPr>
        <p:spPr>
          <a:xfrm>
            <a:off x="1670781" y="406400"/>
            <a:ext cx="10259599" cy="6044565"/>
          </a:xfrm>
          <a:prstGeom prst="roundRect">
            <a:avLst/>
          </a:prstGeom>
          <a:solidFill>
            <a:schemeClr val="accent6">
              <a:lumMod val="75000"/>
              <a:alpha val="41000"/>
            </a:schemeClr>
          </a:solidFill>
          <a:ln>
            <a:solidFill>
              <a:schemeClr val="accent6">
                <a:lumMod val="60000"/>
                <a:lumOff val="40000"/>
                <a:alpha val="23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242045" y="974547"/>
            <a:ext cx="819635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生涯规划：</a:t>
            </a:r>
            <a:endParaRPr lang="en-US" altLang="zh-CN" sz="5400" b="1" dirty="0" smtClean="0">
              <a:solidFill>
                <a:schemeClr val="bg1"/>
              </a:solidFill>
              <a:latin typeface="华文行楷" pitchFamily="2" charset="-122"/>
              <a:ea typeface="华文行楷" pitchFamily="2" charset="-122"/>
            </a:endParaRPr>
          </a:p>
          <a:p>
            <a:endParaRPr lang="en-US" altLang="zh-CN" sz="3200" dirty="0" smtClean="0">
              <a:solidFill>
                <a:schemeClr val="bg1"/>
              </a:solidFill>
              <a:latin typeface="华文行楷" pitchFamily="2" charset="-122"/>
              <a:ea typeface="华文行楷" pitchFamily="2" charset="-122"/>
            </a:endParaRPr>
          </a:p>
          <a:p>
            <a:r>
              <a:rPr lang="zh-CN" altLang="en-US" sz="3200" dirty="0" smtClean="0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        </a:t>
            </a:r>
            <a:r>
              <a:rPr lang="zh-CN" altLang="en-US" sz="3600" dirty="0" smtClean="0">
                <a:latin typeface="华文行楷" pitchFamily="2" charset="-122"/>
                <a:ea typeface="华文行楷" pitchFamily="2" charset="-122"/>
              </a:rPr>
              <a:t>在对</a:t>
            </a:r>
            <a:r>
              <a:rPr lang="zh-CN" altLang="en-US" sz="3600" dirty="0" smtClean="0">
                <a:solidFill>
                  <a:srgbClr val="FFFF00"/>
                </a:solidFill>
                <a:latin typeface="华文行楷" pitchFamily="2" charset="-122"/>
                <a:ea typeface="华文行楷" pitchFamily="2" charset="-122"/>
              </a:rPr>
              <a:t>高中阶段任务</a:t>
            </a:r>
            <a:r>
              <a:rPr lang="zh-CN" altLang="en-US" sz="3600" dirty="0" smtClean="0">
                <a:latin typeface="华文行楷" pitchFamily="2" charset="-122"/>
                <a:ea typeface="华文行楷" pitchFamily="2" charset="-122"/>
              </a:rPr>
              <a:t>进行分析、总结的基础上，对</a:t>
            </a:r>
            <a:r>
              <a:rPr lang="zh-CN" altLang="en-US" sz="3600" dirty="0" smtClean="0">
                <a:solidFill>
                  <a:srgbClr val="FFFF00"/>
                </a:solidFill>
                <a:latin typeface="华文行楷" pitchFamily="2" charset="-122"/>
                <a:ea typeface="华文行楷" pitchFamily="2" charset="-122"/>
              </a:rPr>
              <a:t>学生</a:t>
            </a:r>
            <a:r>
              <a:rPr lang="zh-CN" altLang="en-US" sz="3600" dirty="0" smtClean="0">
                <a:latin typeface="华文行楷" pitchFamily="2" charset="-122"/>
                <a:ea typeface="华文行楷" pitchFamily="2" charset="-122"/>
              </a:rPr>
              <a:t>的兴趣、爱好、能力、价值观、学习成绩等进行综合分析和权衡，并结合</a:t>
            </a:r>
            <a:r>
              <a:rPr lang="zh-CN" altLang="en-US" sz="3600" dirty="0" smtClean="0">
                <a:solidFill>
                  <a:srgbClr val="FFFF00"/>
                </a:solidFill>
                <a:latin typeface="华文行楷" pitchFamily="2" charset="-122"/>
                <a:ea typeface="华文行楷" pitchFamily="2" charset="-122"/>
              </a:rPr>
              <a:t>高考政策</a:t>
            </a:r>
            <a:r>
              <a:rPr lang="zh-CN" altLang="en-US" sz="3600" dirty="0" smtClean="0">
                <a:latin typeface="华文行楷" pitchFamily="2" charset="-122"/>
                <a:ea typeface="华文行楷" pitchFamily="2" charset="-122"/>
              </a:rPr>
              <a:t>和</a:t>
            </a:r>
            <a:r>
              <a:rPr lang="zh-CN" altLang="en-US" sz="3600" dirty="0" smtClean="0">
                <a:solidFill>
                  <a:srgbClr val="FFFF00"/>
                </a:solidFill>
                <a:latin typeface="华文行楷" pitchFamily="2" charset="-122"/>
                <a:ea typeface="华文行楷" pitchFamily="2" charset="-122"/>
              </a:rPr>
              <a:t>社会需要</a:t>
            </a:r>
            <a:r>
              <a:rPr lang="zh-CN" altLang="en-US" sz="3600" dirty="0" smtClean="0">
                <a:latin typeface="华文行楷" pitchFamily="2" charset="-122"/>
                <a:ea typeface="华文行楷" pitchFamily="2" charset="-122"/>
              </a:rPr>
              <a:t>，根据学生的</a:t>
            </a:r>
            <a:r>
              <a:rPr lang="zh-CN" altLang="en-US" sz="3600" dirty="0" smtClean="0">
                <a:solidFill>
                  <a:srgbClr val="FFFF00"/>
                </a:solidFill>
                <a:latin typeface="华文行楷" pitchFamily="2" charset="-122"/>
                <a:ea typeface="华文行楷" pitchFamily="2" charset="-122"/>
              </a:rPr>
              <a:t>职业倾向</a:t>
            </a:r>
            <a:r>
              <a:rPr lang="zh-CN" altLang="en-US" sz="3600" dirty="0" smtClean="0">
                <a:latin typeface="华文行楷" pitchFamily="2" charset="-122"/>
                <a:ea typeface="华文行楷" pitchFamily="2" charset="-122"/>
              </a:rPr>
              <a:t>，确定合理的生活目标，并为实现目标做出行之</a:t>
            </a:r>
            <a:r>
              <a:rPr lang="zh-CN" altLang="en-US" sz="3600" dirty="0" smtClean="0">
                <a:solidFill>
                  <a:srgbClr val="FFFF00"/>
                </a:solidFill>
                <a:latin typeface="华文行楷" pitchFamily="2" charset="-122"/>
                <a:ea typeface="华文行楷" pitchFamily="2" charset="-122"/>
              </a:rPr>
              <a:t>有效的计划。</a:t>
            </a:r>
            <a:endParaRPr lang="zh-CN" altLang="en-US" sz="3600" dirty="0">
              <a:solidFill>
                <a:srgbClr val="FFFF00"/>
              </a:solidFill>
              <a:latin typeface="华文行楷" pitchFamily="2" charset="-122"/>
              <a:ea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822245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7199" flipH="1">
            <a:off x="247469" y="753604"/>
            <a:ext cx="1645178" cy="1824652"/>
          </a:xfrm>
          <a:prstGeom prst="rect">
            <a:avLst/>
          </a:prstGeom>
        </p:spPr>
      </p:pic>
      <p:sp>
        <p:nvSpPr>
          <p:cNvPr id="2" name="圆角矩形 1"/>
          <p:cNvSpPr/>
          <p:nvPr/>
        </p:nvSpPr>
        <p:spPr>
          <a:xfrm>
            <a:off x="3175462" y="315885"/>
            <a:ext cx="6201294" cy="80140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400" b="1" dirty="0">
              <a:solidFill>
                <a:schemeClr val="tx1"/>
              </a:solidFill>
            </a:endParaRPr>
          </a:p>
          <a:p>
            <a:pPr algn="ctr"/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836323" y="315885"/>
            <a:ext cx="48795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/>
              <a:t>什么是生涯规划</a:t>
            </a:r>
            <a:endParaRPr lang="zh-CN" altLang="en-US" sz="4800" b="1" dirty="0"/>
          </a:p>
        </p:txBody>
      </p:sp>
      <p:graphicFrame>
        <p:nvGraphicFramePr>
          <p:cNvPr id="3" name="图示 2"/>
          <p:cNvGraphicFramePr/>
          <p:nvPr>
            <p:extLst>
              <p:ext uri="{D42A27DB-BD31-4B8C-83A1-F6EECF244321}">
                <p14:modId xmlns:p14="http://schemas.microsoft.com/office/powerpoint/2010/main" val="3789489990"/>
              </p:ext>
            </p:extLst>
          </p:nvPr>
        </p:nvGraphicFramePr>
        <p:xfrm>
          <a:off x="2536331" y="1665930"/>
          <a:ext cx="7479556" cy="4788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8324667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787651" y="2670773"/>
            <a:ext cx="10637822" cy="1575302"/>
          </a:xfrm>
          <a:prstGeom prst="roundRect">
            <a:avLst>
              <a:gd name="adj" fmla="val 11896"/>
            </a:avLst>
          </a:prstGeom>
          <a:solidFill>
            <a:schemeClr val="accent6">
              <a:lumMod val="75000"/>
              <a:alpha val="69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endParaRPr lang="en-US" altLang="zh-CN" sz="3200" b="1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6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生涯幻想</a:t>
            </a:r>
            <a:r>
              <a:rPr lang="en-US" altLang="zh-CN" sz="6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二十</a:t>
            </a:r>
            <a:r>
              <a:rPr lang="zh-CN" altLang="en-US" sz="6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年后的一天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3" name="组合 1"/>
          <p:cNvGrpSpPr>
            <a:grpSpLocks/>
          </p:cNvGrpSpPr>
          <p:nvPr/>
        </p:nvGrpSpPr>
        <p:grpSpPr bwMode="auto">
          <a:xfrm>
            <a:off x="1084263" y="2211388"/>
            <a:ext cx="2151062" cy="3197225"/>
            <a:chOff x="1084411" y="2332926"/>
            <a:chExt cx="2268221" cy="3371622"/>
          </a:xfrm>
        </p:grpSpPr>
        <p:grpSp>
          <p:nvGrpSpPr>
            <p:cNvPr id="23554" name="Group 35"/>
            <p:cNvGrpSpPr>
              <a:grpSpLocks/>
            </p:cNvGrpSpPr>
            <p:nvPr/>
          </p:nvGrpSpPr>
          <p:grpSpPr bwMode="auto">
            <a:xfrm>
              <a:off x="1084411" y="3903865"/>
              <a:ext cx="2268221" cy="485906"/>
              <a:chOff x="769938" y="2456536"/>
              <a:chExt cx="1613466" cy="345642"/>
            </a:xfrm>
          </p:grpSpPr>
          <p:sp>
            <p:nvSpPr>
              <p:cNvPr id="33" name="Notched Right Arrow 32"/>
              <p:cNvSpPr/>
              <p:nvPr/>
            </p:nvSpPr>
            <p:spPr>
              <a:xfrm>
                <a:off x="769938" y="2456081"/>
                <a:ext cx="1613466" cy="346534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noProof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Oval 34"/>
              <p:cNvSpPr>
                <a:spLocks noChangeAspect="1"/>
              </p:cNvSpPr>
              <p:nvPr/>
            </p:nvSpPr>
            <p:spPr>
              <a:xfrm>
                <a:off x="1482007" y="2534676"/>
                <a:ext cx="189329" cy="189343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b="1" noProof="1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75" name="Straight Connector 74"/>
            <p:cNvCxnSpPr>
              <a:stCxn id="65" idx="7"/>
            </p:cNvCxnSpPr>
            <p:nvPr/>
          </p:nvCxnSpPr>
          <p:spPr>
            <a:xfrm flipH="1">
              <a:off x="2216011" y="3282136"/>
              <a:ext cx="0" cy="863832"/>
            </a:xfrm>
            <a:prstGeom prst="line">
              <a:avLst/>
            </a:prstGeom>
            <a:ln w="19050">
              <a:solidFill>
                <a:schemeClr val="accent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558" name="Group 68"/>
            <p:cNvGrpSpPr>
              <a:grpSpLocks/>
            </p:cNvGrpSpPr>
            <p:nvPr/>
          </p:nvGrpSpPr>
          <p:grpSpPr bwMode="auto">
            <a:xfrm>
              <a:off x="1822563" y="2332926"/>
              <a:ext cx="785721" cy="785721"/>
              <a:chOff x="1295010" y="1424373"/>
              <a:chExt cx="558911" cy="558911"/>
            </a:xfrm>
          </p:grpSpPr>
          <p:sp>
            <p:nvSpPr>
              <p:cNvPr id="65" name="Teardrop 64"/>
              <p:cNvSpPr/>
              <p:nvPr/>
            </p:nvSpPr>
            <p:spPr>
              <a:xfrm rot="8100000">
                <a:off x="1295057" y="1424373"/>
                <a:ext cx="558462" cy="558504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noProof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560" name="Freeform 116"/>
              <p:cNvSpPr>
                <a:spLocks noEditPoints="1" noChangeArrowheads="1"/>
              </p:cNvSpPr>
              <p:nvPr/>
            </p:nvSpPr>
            <p:spPr bwMode="auto">
              <a:xfrm>
                <a:off x="1420657" y="1575878"/>
                <a:ext cx="307301" cy="247823"/>
              </a:xfrm>
              <a:custGeom>
                <a:avLst/>
                <a:gdLst>
                  <a:gd name="T0" fmla="*/ 55 w 57"/>
                  <a:gd name="T1" fmla="*/ 27 h 46"/>
                  <a:gd name="T2" fmla="*/ 54 w 57"/>
                  <a:gd name="T3" fmla="*/ 27 h 46"/>
                  <a:gd name="T4" fmla="*/ 54 w 57"/>
                  <a:gd name="T5" fmla="*/ 27 h 46"/>
                  <a:gd name="T6" fmla="*/ 53 w 57"/>
                  <a:gd name="T7" fmla="*/ 27 h 46"/>
                  <a:gd name="T8" fmla="*/ 28 w 57"/>
                  <a:gd name="T9" fmla="*/ 6 h 46"/>
                  <a:gd name="T10" fmla="*/ 4 w 57"/>
                  <a:gd name="T11" fmla="*/ 27 h 46"/>
                  <a:gd name="T12" fmla="*/ 3 w 57"/>
                  <a:gd name="T13" fmla="*/ 27 h 46"/>
                  <a:gd name="T14" fmla="*/ 2 w 57"/>
                  <a:gd name="T15" fmla="*/ 27 h 46"/>
                  <a:gd name="T16" fmla="*/ 0 w 57"/>
                  <a:gd name="T17" fmla="*/ 24 h 46"/>
                  <a:gd name="T18" fmla="*/ 0 w 57"/>
                  <a:gd name="T19" fmla="*/ 23 h 46"/>
                  <a:gd name="T20" fmla="*/ 26 w 57"/>
                  <a:gd name="T21" fmla="*/ 1 h 46"/>
                  <a:gd name="T22" fmla="*/ 31 w 57"/>
                  <a:gd name="T23" fmla="*/ 1 h 46"/>
                  <a:gd name="T24" fmla="*/ 40 w 57"/>
                  <a:gd name="T25" fmla="*/ 8 h 46"/>
                  <a:gd name="T26" fmla="*/ 40 w 57"/>
                  <a:gd name="T27" fmla="*/ 1 h 46"/>
                  <a:gd name="T28" fmla="*/ 41 w 57"/>
                  <a:gd name="T29" fmla="*/ 0 h 46"/>
                  <a:gd name="T30" fmla="*/ 48 w 57"/>
                  <a:gd name="T31" fmla="*/ 0 h 46"/>
                  <a:gd name="T32" fmla="*/ 49 w 57"/>
                  <a:gd name="T33" fmla="*/ 1 h 46"/>
                  <a:gd name="T34" fmla="*/ 49 w 57"/>
                  <a:gd name="T35" fmla="*/ 16 h 46"/>
                  <a:gd name="T36" fmla="*/ 57 w 57"/>
                  <a:gd name="T37" fmla="*/ 23 h 46"/>
                  <a:gd name="T38" fmla="*/ 57 w 57"/>
                  <a:gd name="T39" fmla="*/ 24 h 46"/>
                  <a:gd name="T40" fmla="*/ 55 w 57"/>
                  <a:gd name="T41" fmla="*/ 27 h 46"/>
                  <a:gd name="T42" fmla="*/ 49 w 57"/>
                  <a:gd name="T43" fmla="*/ 44 h 46"/>
                  <a:gd name="T44" fmla="*/ 47 w 57"/>
                  <a:gd name="T45" fmla="*/ 46 h 46"/>
                  <a:gd name="T46" fmla="*/ 33 w 57"/>
                  <a:gd name="T47" fmla="*/ 46 h 46"/>
                  <a:gd name="T48" fmla="*/ 33 w 57"/>
                  <a:gd name="T49" fmla="*/ 32 h 46"/>
                  <a:gd name="T50" fmla="*/ 24 w 57"/>
                  <a:gd name="T51" fmla="*/ 32 h 46"/>
                  <a:gd name="T52" fmla="*/ 24 w 57"/>
                  <a:gd name="T53" fmla="*/ 46 h 46"/>
                  <a:gd name="T54" fmla="*/ 10 w 57"/>
                  <a:gd name="T55" fmla="*/ 46 h 46"/>
                  <a:gd name="T56" fmla="*/ 8 w 57"/>
                  <a:gd name="T57" fmla="*/ 44 h 46"/>
                  <a:gd name="T58" fmla="*/ 8 w 57"/>
                  <a:gd name="T59" fmla="*/ 27 h 46"/>
                  <a:gd name="T60" fmla="*/ 8 w 57"/>
                  <a:gd name="T61" fmla="*/ 26 h 46"/>
                  <a:gd name="T62" fmla="*/ 28 w 57"/>
                  <a:gd name="T63" fmla="*/ 9 h 46"/>
                  <a:gd name="T64" fmla="*/ 49 w 57"/>
                  <a:gd name="T65" fmla="*/ 26 h 46"/>
                  <a:gd name="T66" fmla="*/ 49 w 57"/>
                  <a:gd name="T67" fmla="*/ 27 h 46"/>
                  <a:gd name="T68" fmla="*/ 49 w 57"/>
                  <a:gd name="T69" fmla="*/ 4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mtClean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3561" name="组合 8"/>
            <p:cNvGrpSpPr>
              <a:grpSpLocks/>
            </p:cNvGrpSpPr>
            <p:nvPr/>
          </p:nvGrpSpPr>
          <p:grpSpPr bwMode="auto">
            <a:xfrm>
              <a:off x="1266116" y="4871455"/>
              <a:ext cx="1905643" cy="833093"/>
              <a:chOff x="1200197" y="4306597"/>
              <a:chExt cx="1806931" cy="789939"/>
            </a:xfrm>
          </p:grpSpPr>
          <p:sp>
            <p:nvSpPr>
              <p:cNvPr id="23562" name="TextBox 105"/>
              <p:cNvSpPr txBox="1">
                <a:spLocks noChangeArrowheads="1"/>
              </p:cNvSpPr>
              <p:nvPr/>
            </p:nvSpPr>
            <p:spPr bwMode="auto">
              <a:xfrm>
                <a:off x="1473897" y="4467889"/>
                <a:ext cx="1186880" cy="2609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28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7400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1972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6544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altLang="en-US" sz="1600" b="1" smtClean="0">
                  <a:solidFill>
                    <a:srgbClr val="59A9CE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23563" name="组合 99"/>
              <p:cNvGrpSpPr>
                <a:grpSpLocks/>
              </p:cNvGrpSpPr>
              <p:nvPr/>
            </p:nvGrpSpPr>
            <p:grpSpPr bwMode="auto">
              <a:xfrm>
                <a:off x="1200197" y="4306597"/>
                <a:ext cx="1806931" cy="789939"/>
                <a:chOff x="2694038" y="1301870"/>
                <a:chExt cx="1806931" cy="789939"/>
              </a:xfrm>
            </p:grpSpPr>
            <p:sp>
              <p:nvSpPr>
                <p:cNvPr id="23564" name="矩形 101"/>
                <p:cNvSpPr>
                  <a:spLocks noChangeArrowheads="1"/>
                </p:cNvSpPr>
                <p:nvPr/>
              </p:nvSpPr>
              <p:spPr bwMode="auto">
                <a:xfrm>
                  <a:off x="2694038" y="1301870"/>
                  <a:ext cx="1806931" cy="57912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algn="ctr" defTabSz="865188"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</a:pPr>
                  <a:r>
                    <a:rPr lang="zh-CN" altLang="en-US" sz="3200" smtClean="0">
                      <a:solidFill>
                        <a:srgbClr val="78A77C"/>
                      </a:solidFill>
                      <a:latin typeface="隶书" pitchFamily="49" charset="-122"/>
                      <a:ea typeface="隶书" pitchFamily="49" charset="-122"/>
                    </a:rPr>
                    <a:t>家庭</a:t>
                  </a:r>
                </a:p>
              </p:txBody>
            </p:sp>
            <p:sp>
              <p:nvSpPr>
                <p:cNvPr id="23565" name="矩形 103"/>
                <p:cNvSpPr>
                  <a:spLocks noChangeArrowheads="1"/>
                </p:cNvSpPr>
                <p:nvPr/>
              </p:nvSpPr>
              <p:spPr bwMode="auto">
                <a:xfrm>
                  <a:off x="2949051" y="1753255"/>
                  <a:ext cx="184741" cy="3385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defTabSz="865188"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</a:pPr>
                  <a:endParaRPr lang="zh-CN" altLang="en-US" sz="1600" b="1" smtClean="0">
                    <a:solidFill>
                      <a:srgbClr val="888888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23566" name="组合 9"/>
          <p:cNvGrpSpPr>
            <a:grpSpLocks/>
          </p:cNvGrpSpPr>
          <p:nvPr/>
        </p:nvGrpSpPr>
        <p:grpSpPr bwMode="auto">
          <a:xfrm>
            <a:off x="5002213" y="2205038"/>
            <a:ext cx="2151062" cy="3203575"/>
            <a:chOff x="5276436" y="2326230"/>
            <a:chExt cx="2268221" cy="3378318"/>
          </a:xfrm>
        </p:grpSpPr>
        <p:grpSp>
          <p:nvGrpSpPr>
            <p:cNvPr id="23567" name="Group 40"/>
            <p:cNvGrpSpPr>
              <a:grpSpLocks/>
            </p:cNvGrpSpPr>
            <p:nvPr/>
          </p:nvGrpSpPr>
          <p:grpSpPr bwMode="auto">
            <a:xfrm>
              <a:off x="5276436" y="3903865"/>
              <a:ext cx="2268221" cy="485906"/>
              <a:chOff x="769938" y="2456536"/>
              <a:chExt cx="1613466" cy="345642"/>
            </a:xfrm>
          </p:grpSpPr>
          <p:sp>
            <p:nvSpPr>
              <p:cNvPr id="42" name="Notched Right Arrow 41"/>
              <p:cNvSpPr/>
              <p:nvPr/>
            </p:nvSpPr>
            <p:spPr>
              <a:xfrm>
                <a:off x="769938" y="2456081"/>
                <a:ext cx="1613466" cy="346534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noProof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Oval 42"/>
              <p:cNvSpPr>
                <a:spLocks noChangeAspect="1"/>
              </p:cNvSpPr>
              <p:nvPr/>
            </p:nvSpPr>
            <p:spPr>
              <a:xfrm>
                <a:off x="1482007" y="2534676"/>
                <a:ext cx="189329" cy="189343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b="1" noProof="1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86" name="Straight Connector 85"/>
            <p:cNvCxnSpPr>
              <a:stCxn id="88" idx="7"/>
            </p:cNvCxnSpPr>
            <p:nvPr/>
          </p:nvCxnSpPr>
          <p:spPr>
            <a:xfrm flipH="1">
              <a:off x="6411384" y="3275440"/>
              <a:ext cx="0" cy="863832"/>
            </a:xfrm>
            <a:prstGeom prst="line">
              <a:avLst/>
            </a:prstGeom>
            <a:ln w="19050">
              <a:solidFill>
                <a:schemeClr val="accent3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571" name="Group 75"/>
            <p:cNvGrpSpPr>
              <a:grpSpLocks/>
            </p:cNvGrpSpPr>
            <p:nvPr/>
          </p:nvGrpSpPr>
          <p:grpSpPr bwMode="auto">
            <a:xfrm>
              <a:off x="6018373" y="2326230"/>
              <a:ext cx="785721" cy="785721"/>
              <a:chOff x="4279638" y="1419610"/>
              <a:chExt cx="558911" cy="558911"/>
            </a:xfrm>
          </p:grpSpPr>
          <p:sp>
            <p:nvSpPr>
              <p:cNvPr id="88" name="Teardrop 87"/>
              <p:cNvSpPr/>
              <p:nvPr/>
            </p:nvSpPr>
            <p:spPr>
              <a:xfrm rot="8100000">
                <a:off x="4279374" y="1419610"/>
                <a:ext cx="559652" cy="558504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noProof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573" name="Freeform 15"/>
              <p:cNvSpPr>
                <a:spLocks noEditPoints="1" noChangeArrowheads="1"/>
              </p:cNvSpPr>
              <p:nvPr/>
            </p:nvSpPr>
            <p:spPr bwMode="auto">
              <a:xfrm>
                <a:off x="4433364" y="1598738"/>
                <a:ext cx="266700" cy="200025"/>
              </a:xfrm>
              <a:custGeom>
                <a:avLst/>
                <a:gdLst>
                  <a:gd name="T0" fmla="*/ 168 w 168"/>
                  <a:gd name="T1" fmla="*/ 126 h 126"/>
                  <a:gd name="T2" fmla="*/ 0 w 168"/>
                  <a:gd name="T3" fmla="*/ 126 h 126"/>
                  <a:gd name="T4" fmla="*/ 0 w 168"/>
                  <a:gd name="T5" fmla="*/ 0 h 126"/>
                  <a:gd name="T6" fmla="*/ 10 w 168"/>
                  <a:gd name="T7" fmla="*/ 0 h 126"/>
                  <a:gd name="T8" fmla="*/ 10 w 168"/>
                  <a:gd name="T9" fmla="*/ 115 h 126"/>
                  <a:gd name="T10" fmla="*/ 168 w 168"/>
                  <a:gd name="T11" fmla="*/ 115 h 126"/>
                  <a:gd name="T12" fmla="*/ 168 w 168"/>
                  <a:gd name="T13" fmla="*/ 126 h 126"/>
                  <a:gd name="T14" fmla="*/ 54 w 168"/>
                  <a:gd name="T15" fmla="*/ 104 h 126"/>
                  <a:gd name="T16" fmla="*/ 32 w 168"/>
                  <a:gd name="T17" fmla="*/ 104 h 126"/>
                  <a:gd name="T18" fmla="*/ 32 w 168"/>
                  <a:gd name="T19" fmla="*/ 63 h 126"/>
                  <a:gd name="T20" fmla="*/ 54 w 168"/>
                  <a:gd name="T21" fmla="*/ 63 h 126"/>
                  <a:gd name="T22" fmla="*/ 54 w 168"/>
                  <a:gd name="T23" fmla="*/ 104 h 126"/>
                  <a:gd name="T24" fmla="*/ 84 w 168"/>
                  <a:gd name="T25" fmla="*/ 104 h 126"/>
                  <a:gd name="T26" fmla="*/ 64 w 168"/>
                  <a:gd name="T27" fmla="*/ 104 h 126"/>
                  <a:gd name="T28" fmla="*/ 64 w 168"/>
                  <a:gd name="T29" fmla="*/ 19 h 126"/>
                  <a:gd name="T30" fmla="*/ 84 w 168"/>
                  <a:gd name="T31" fmla="*/ 19 h 126"/>
                  <a:gd name="T32" fmla="*/ 84 w 168"/>
                  <a:gd name="T33" fmla="*/ 104 h 126"/>
                  <a:gd name="T34" fmla="*/ 116 w 168"/>
                  <a:gd name="T35" fmla="*/ 104 h 126"/>
                  <a:gd name="T36" fmla="*/ 95 w 168"/>
                  <a:gd name="T37" fmla="*/ 104 h 126"/>
                  <a:gd name="T38" fmla="*/ 95 w 168"/>
                  <a:gd name="T39" fmla="*/ 41 h 126"/>
                  <a:gd name="T40" fmla="*/ 116 w 168"/>
                  <a:gd name="T41" fmla="*/ 41 h 126"/>
                  <a:gd name="T42" fmla="*/ 116 w 168"/>
                  <a:gd name="T43" fmla="*/ 104 h 126"/>
                  <a:gd name="T44" fmla="*/ 147 w 168"/>
                  <a:gd name="T45" fmla="*/ 104 h 126"/>
                  <a:gd name="T46" fmla="*/ 127 w 168"/>
                  <a:gd name="T47" fmla="*/ 104 h 126"/>
                  <a:gd name="T48" fmla="*/ 127 w 168"/>
                  <a:gd name="T49" fmla="*/ 9 h 126"/>
                  <a:gd name="T50" fmla="*/ 147 w 168"/>
                  <a:gd name="T51" fmla="*/ 9 h 126"/>
                  <a:gd name="T52" fmla="*/ 147 w 168"/>
                  <a:gd name="T53" fmla="*/ 104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8" h="126">
                    <a:moveTo>
                      <a:pt x="168" y="126"/>
                    </a:moveTo>
                    <a:lnTo>
                      <a:pt x="0" y="126"/>
                    </a:lnTo>
                    <a:lnTo>
                      <a:pt x="0" y="0"/>
                    </a:lnTo>
                    <a:lnTo>
                      <a:pt x="10" y="0"/>
                    </a:lnTo>
                    <a:lnTo>
                      <a:pt x="10" y="115"/>
                    </a:lnTo>
                    <a:lnTo>
                      <a:pt x="168" y="115"/>
                    </a:lnTo>
                    <a:lnTo>
                      <a:pt x="168" y="126"/>
                    </a:lnTo>
                    <a:close/>
                    <a:moveTo>
                      <a:pt x="54" y="104"/>
                    </a:moveTo>
                    <a:lnTo>
                      <a:pt x="32" y="104"/>
                    </a:lnTo>
                    <a:lnTo>
                      <a:pt x="32" y="63"/>
                    </a:lnTo>
                    <a:lnTo>
                      <a:pt x="54" y="63"/>
                    </a:lnTo>
                    <a:lnTo>
                      <a:pt x="54" y="104"/>
                    </a:lnTo>
                    <a:close/>
                    <a:moveTo>
                      <a:pt x="84" y="104"/>
                    </a:moveTo>
                    <a:lnTo>
                      <a:pt x="64" y="104"/>
                    </a:lnTo>
                    <a:lnTo>
                      <a:pt x="64" y="19"/>
                    </a:lnTo>
                    <a:lnTo>
                      <a:pt x="84" y="19"/>
                    </a:lnTo>
                    <a:lnTo>
                      <a:pt x="84" y="104"/>
                    </a:lnTo>
                    <a:close/>
                    <a:moveTo>
                      <a:pt x="116" y="104"/>
                    </a:moveTo>
                    <a:lnTo>
                      <a:pt x="95" y="104"/>
                    </a:lnTo>
                    <a:lnTo>
                      <a:pt x="95" y="41"/>
                    </a:lnTo>
                    <a:lnTo>
                      <a:pt x="116" y="41"/>
                    </a:lnTo>
                    <a:lnTo>
                      <a:pt x="116" y="104"/>
                    </a:lnTo>
                    <a:close/>
                    <a:moveTo>
                      <a:pt x="147" y="104"/>
                    </a:moveTo>
                    <a:lnTo>
                      <a:pt x="127" y="104"/>
                    </a:lnTo>
                    <a:lnTo>
                      <a:pt x="127" y="9"/>
                    </a:lnTo>
                    <a:lnTo>
                      <a:pt x="147" y="9"/>
                    </a:lnTo>
                    <a:lnTo>
                      <a:pt x="147" y="1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mtClean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3574" name="组合 127"/>
            <p:cNvGrpSpPr>
              <a:grpSpLocks/>
            </p:cNvGrpSpPr>
            <p:nvPr/>
          </p:nvGrpSpPr>
          <p:grpSpPr bwMode="auto">
            <a:xfrm>
              <a:off x="5798144" y="5003386"/>
              <a:ext cx="1168018" cy="701162"/>
              <a:chOff x="1455210" y="4431694"/>
              <a:chExt cx="1107515" cy="664842"/>
            </a:xfrm>
          </p:grpSpPr>
          <p:sp>
            <p:nvSpPr>
              <p:cNvPr id="23575" name="TextBox 105"/>
              <p:cNvSpPr txBox="1">
                <a:spLocks noChangeArrowheads="1"/>
              </p:cNvSpPr>
              <p:nvPr/>
            </p:nvSpPr>
            <p:spPr bwMode="auto">
              <a:xfrm>
                <a:off x="1749881" y="4431694"/>
                <a:ext cx="812844" cy="4876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28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7400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1972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6544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r>
                  <a:rPr lang="zh-CN" altLang="en-US" sz="3200" smtClean="0">
                    <a:solidFill>
                      <a:srgbClr val="78A77C"/>
                    </a:solidFill>
                    <a:latin typeface="隶书" pitchFamily="49" charset="-122"/>
                    <a:ea typeface="隶书" pitchFamily="49" charset="-122"/>
                  </a:rPr>
                  <a:t>工作</a:t>
                </a:r>
              </a:p>
            </p:txBody>
          </p:sp>
          <p:sp>
            <p:nvSpPr>
              <p:cNvPr id="23576" name="矩形 131"/>
              <p:cNvSpPr>
                <a:spLocks noChangeArrowheads="1"/>
              </p:cNvSpPr>
              <p:nvPr/>
            </p:nvSpPr>
            <p:spPr bwMode="auto">
              <a:xfrm>
                <a:off x="1455210" y="4757982"/>
                <a:ext cx="184741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z="1600" b="1" smtClean="0">
                  <a:solidFill>
                    <a:srgbClr val="888888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23577" name="组合 11"/>
          <p:cNvGrpSpPr>
            <a:grpSpLocks/>
          </p:cNvGrpSpPr>
          <p:nvPr/>
        </p:nvGrpSpPr>
        <p:grpSpPr bwMode="auto">
          <a:xfrm>
            <a:off x="8977313" y="2205038"/>
            <a:ext cx="2151062" cy="3203575"/>
            <a:chOff x="9468463" y="2326230"/>
            <a:chExt cx="2268221" cy="3378318"/>
          </a:xfrm>
        </p:grpSpPr>
        <p:grpSp>
          <p:nvGrpSpPr>
            <p:cNvPr id="23578" name="Group 49"/>
            <p:cNvGrpSpPr>
              <a:grpSpLocks/>
            </p:cNvGrpSpPr>
            <p:nvPr/>
          </p:nvGrpSpPr>
          <p:grpSpPr bwMode="auto">
            <a:xfrm>
              <a:off x="9468463" y="3903865"/>
              <a:ext cx="2268221" cy="485906"/>
              <a:chOff x="769938" y="2456536"/>
              <a:chExt cx="1613466" cy="345642"/>
            </a:xfrm>
          </p:grpSpPr>
          <p:sp>
            <p:nvSpPr>
              <p:cNvPr id="52" name="Notched Right Arrow 51"/>
              <p:cNvSpPr/>
              <p:nvPr/>
            </p:nvSpPr>
            <p:spPr>
              <a:xfrm>
                <a:off x="769938" y="2456081"/>
                <a:ext cx="1613466" cy="346534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noProof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4" name="Oval 63"/>
              <p:cNvSpPr>
                <a:spLocks noChangeAspect="1"/>
              </p:cNvSpPr>
              <p:nvPr/>
            </p:nvSpPr>
            <p:spPr>
              <a:xfrm>
                <a:off x="1482007" y="2534676"/>
                <a:ext cx="189329" cy="189343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b="1" noProof="1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581" name="TextBox 73"/>
            <p:cNvSpPr txBox="1">
              <a:spLocks noChangeArrowheads="1"/>
            </p:cNvSpPr>
            <p:nvPr/>
          </p:nvSpPr>
          <p:spPr bwMode="auto">
            <a:xfrm>
              <a:off x="9745742" y="5041363"/>
              <a:ext cx="1714500" cy="5143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defTabSz="1216025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defTabSz="1216025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defTabSz="1216025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defTabSz="1216025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282825" defTabSz="1216025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740025" defTabSz="1216025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197225" defTabSz="1216025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654425" defTabSz="1216025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zh-CN" altLang="en-US" sz="3200" smtClean="0">
                  <a:solidFill>
                    <a:srgbClr val="78A77C"/>
                  </a:solidFill>
                  <a:latin typeface="隶书" pitchFamily="49" charset="-122"/>
                  <a:ea typeface="隶书" pitchFamily="49" charset="-122"/>
                </a:rPr>
                <a:t>生活环境</a:t>
              </a:r>
            </a:p>
          </p:txBody>
        </p:sp>
        <p:cxnSp>
          <p:nvCxnSpPr>
            <p:cNvPr id="91" name="Straight Connector 90"/>
            <p:cNvCxnSpPr>
              <a:stCxn id="93" idx="7"/>
            </p:cNvCxnSpPr>
            <p:nvPr/>
          </p:nvCxnSpPr>
          <p:spPr>
            <a:xfrm flipH="1">
              <a:off x="10600063" y="3275440"/>
              <a:ext cx="0" cy="863832"/>
            </a:xfrm>
            <a:prstGeom prst="line">
              <a:avLst/>
            </a:prstGeom>
            <a:ln w="19050">
              <a:solidFill>
                <a:schemeClr val="accent5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583" name="Group 78"/>
            <p:cNvGrpSpPr>
              <a:grpSpLocks/>
            </p:cNvGrpSpPr>
            <p:nvPr/>
          </p:nvGrpSpPr>
          <p:grpSpPr bwMode="auto">
            <a:xfrm>
              <a:off x="10206751" y="2326230"/>
              <a:ext cx="785721" cy="785721"/>
              <a:chOff x="7258980" y="1419610"/>
              <a:chExt cx="558911" cy="558911"/>
            </a:xfrm>
          </p:grpSpPr>
          <p:sp>
            <p:nvSpPr>
              <p:cNvPr id="93" name="Teardrop 92"/>
              <p:cNvSpPr/>
              <p:nvPr/>
            </p:nvSpPr>
            <p:spPr>
              <a:xfrm rot="8100000">
                <a:off x="7258930" y="1419610"/>
                <a:ext cx="558462" cy="558504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noProof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585" name="Freeform 152"/>
              <p:cNvSpPr>
                <a:spLocks noEditPoints="1" noChangeArrowheads="1"/>
              </p:cNvSpPr>
              <p:nvPr/>
            </p:nvSpPr>
            <p:spPr bwMode="auto">
              <a:xfrm>
                <a:off x="7397225" y="1605088"/>
                <a:ext cx="276028" cy="255087"/>
              </a:xfrm>
              <a:custGeom>
                <a:avLst/>
                <a:gdLst>
                  <a:gd name="T0" fmla="*/ 67 w 67"/>
                  <a:gd name="T1" fmla="*/ 20 h 62"/>
                  <a:gd name="T2" fmla="*/ 46 w 67"/>
                  <a:gd name="T3" fmla="*/ 36 h 62"/>
                  <a:gd name="T4" fmla="*/ 42 w 67"/>
                  <a:gd name="T5" fmla="*/ 40 h 62"/>
                  <a:gd name="T6" fmla="*/ 39 w 67"/>
                  <a:gd name="T7" fmla="*/ 47 h 62"/>
                  <a:gd name="T8" fmla="*/ 44 w 67"/>
                  <a:gd name="T9" fmla="*/ 52 h 62"/>
                  <a:gd name="T10" fmla="*/ 52 w 67"/>
                  <a:gd name="T11" fmla="*/ 58 h 62"/>
                  <a:gd name="T12" fmla="*/ 52 w 67"/>
                  <a:gd name="T13" fmla="*/ 61 h 62"/>
                  <a:gd name="T14" fmla="*/ 51 w 67"/>
                  <a:gd name="T15" fmla="*/ 62 h 62"/>
                  <a:gd name="T16" fmla="*/ 17 w 67"/>
                  <a:gd name="T17" fmla="*/ 62 h 62"/>
                  <a:gd name="T18" fmla="*/ 16 w 67"/>
                  <a:gd name="T19" fmla="*/ 61 h 62"/>
                  <a:gd name="T20" fmla="*/ 16 w 67"/>
                  <a:gd name="T21" fmla="*/ 58 h 62"/>
                  <a:gd name="T22" fmla="*/ 24 w 67"/>
                  <a:gd name="T23" fmla="*/ 52 h 62"/>
                  <a:gd name="T24" fmla="*/ 29 w 67"/>
                  <a:gd name="T25" fmla="*/ 47 h 62"/>
                  <a:gd name="T26" fmla="*/ 26 w 67"/>
                  <a:gd name="T27" fmla="*/ 40 h 62"/>
                  <a:gd name="T28" fmla="*/ 22 w 67"/>
                  <a:gd name="T29" fmla="*/ 36 h 62"/>
                  <a:gd name="T30" fmla="*/ 0 w 67"/>
                  <a:gd name="T31" fmla="*/ 20 h 62"/>
                  <a:gd name="T32" fmla="*/ 0 w 67"/>
                  <a:gd name="T33" fmla="*/ 15 h 62"/>
                  <a:gd name="T34" fmla="*/ 4 w 67"/>
                  <a:gd name="T35" fmla="*/ 11 h 62"/>
                  <a:gd name="T36" fmla="*/ 16 w 67"/>
                  <a:gd name="T37" fmla="*/ 11 h 62"/>
                  <a:gd name="T38" fmla="*/ 16 w 67"/>
                  <a:gd name="T39" fmla="*/ 7 h 62"/>
                  <a:gd name="T40" fmla="*/ 22 w 67"/>
                  <a:gd name="T41" fmla="*/ 0 h 62"/>
                  <a:gd name="T42" fmla="*/ 45 w 67"/>
                  <a:gd name="T43" fmla="*/ 0 h 62"/>
                  <a:gd name="T44" fmla="*/ 52 w 67"/>
                  <a:gd name="T45" fmla="*/ 7 h 62"/>
                  <a:gd name="T46" fmla="*/ 52 w 67"/>
                  <a:gd name="T47" fmla="*/ 11 h 62"/>
                  <a:gd name="T48" fmla="*/ 63 w 67"/>
                  <a:gd name="T49" fmla="*/ 11 h 62"/>
                  <a:gd name="T50" fmla="*/ 67 w 67"/>
                  <a:gd name="T51" fmla="*/ 15 h 62"/>
                  <a:gd name="T52" fmla="*/ 67 w 67"/>
                  <a:gd name="T53" fmla="*/ 20 h 62"/>
                  <a:gd name="T54" fmla="*/ 16 w 67"/>
                  <a:gd name="T55" fmla="*/ 16 h 62"/>
                  <a:gd name="T56" fmla="*/ 6 w 67"/>
                  <a:gd name="T57" fmla="*/ 16 h 62"/>
                  <a:gd name="T58" fmla="*/ 6 w 67"/>
                  <a:gd name="T59" fmla="*/ 20 h 62"/>
                  <a:gd name="T60" fmla="*/ 19 w 67"/>
                  <a:gd name="T61" fmla="*/ 31 h 62"/>
                  <a:gd name="T62" fmla="*/ 16 w 67"/>
                  <a:gd name="T63" fmla="*/ 16 h 62"/>
                  <a:gd name="T64" fmla="*/ 62 w 67"/>
                  <a:gd name="T65" fmla="*/ 16 h 62"/>
                  <a:gd name="T66" fmla="*/ 52 w 67"/>
                  <a:gd name="T67" fmla="*/ 16 h 62"/>
                  <a:gd name="T68" fmla="*/ 49 w 67"/>
                  <a:gd name="T69" fmla="*/ 31 h 62"/>
                  <a:gd name="T70" fmla="*/ 62 w 67"/>
                  <a:gd name="T71" fmla="*/ 20 h 62"/>
                  <a:gd name="T72" fmla="*/ 62 w 67"/>
                  <a:gd name="T73" fmla="*/ 1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7" h="62">
                    <a:moveTo>
                      <a:pt x="67" y="20"/>
                    </a:moveTo>
                    <a:cubicBezTo>
                      <a:pt x="67" y="27"/>
                      <a:pt x="58" y="36"/>
                      <a:pt x="46" y="36"/>
                    </a:cubicBezTo>
                    <a:cubicBezTo>
                      <a:pt x="44" y="38"/>
                      <a:pt x="42" y="40"/>
                      <a:pt x="42" y="40"/>
                    </a:cubicBezTo>
                    <a:cubicBezTo>
                      <a:pt x="40" y="42"/>
                      <a:pt x="39" y="44"/>
                      <a:pt x="39" y="47"/>
                    </a:cubicBezTo>
                    <a:cubicBezTo>
                      <a:pt x="39" y="49"/>
                      <a:pt x="40" y="52"/>
                      <a:pt x="44" y="52"/>
                    </a:cubicBezTo>
                    <a:cubicBezTo>
                      <a:pt x="48" y="52"/>
                      <a:pt x="52" y="54"/>
                      <a:pt x="52" y="58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52" y="62"/>
                      <a:pt x="51" y="62"/>
                      <a:pt x="51" y="62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6" y="62"/>
                      <a:pt x="16" y="62"/>
                      <a:pt x="16" y="61"/>
                    </a:cubicBezTo>
                    <a:cubicBezTo>
                      <a:pt x="16" y="58"/>
                      <a:pt x="16" y="58"/>
                      <a:pt x="16" y="58"/>
                    </a:cubicBezTo>
                    <a:cubicBezTo>
                      <a:pt x="16" y="54"/>
                      <a:pt x="20" y="52"/>
                      <a:pt x="24" y="52"/>
                    </a:cubicBezTo>
                    <a:cubicBezTo>
                      <a:pt x="27" y="52"/>
                      <a:pt x="29" y="49"/>
                      <a:pt x="29" y="47"/>
                    </a:cubicBezTo>
                    <a:cubicBezTo>
                      <a:pt x="29" y="44"/>
                      <a:pt x="28" y="42"/>
                      <a:pt x="26" y="40"/>
                    </a:cubicBezTo>
                    <a:cubicBezTo>
                      <a:pt x="25" y="40"/>
                      <a:pt x="24" y="38"/>
                      <a:pt x="22" y="36"/>
                    </a:cubicBezTo>
                    <a:cubicBezTo>
                      <a:pt x="10" y="36"/>
                      <a:pt x="0" y="27"/>
                      <a:pt x="0" y="2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2"/>
                      <a:pt x="2" y="11"/>
                      <a:pt x="4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3"/>
                      <a:pt x="19" y="0"/>
                      <a:pt x="22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9" y="0"/>
                      <a:pt x="52" y="3"/>
                      <a:pt x="52" y="7"/>
                    </a:cubicBezTo>
                    <a:cubicBezTo>
                      <a:pt x="52" y="11"/>
                      <a:pt x="52" y="11"/>
                      <a:pt x="52" y="11"/>
                    </a:cubicBezTo>
                    <a:cubicBezTo>
                      <a:pt x="63" y="11"/>
                      <a:pt x="63" y="11"/>
                      <a:pt x="63" y="11"/>
                    </a:cubicBezTo>
                    <a:cubicBezTo>
                      <a:pt x="66" y="11"/>
                      <a:pt x="67" y="12"/>
                      <a:pt x="67" y="15"/>
                    </a:cubicBezTo>
                    <a:lnTo>
                      <a:pt x="67" y="20"/>
                    </a:lnTo>
                    <a:close/>
                    <a:moveTo>
                      <a:pt x="16" y="16"/>
                    </a:moveTo>
                    <a:cubicBezTo>
                      <a:pt x="6" y="16"/>
                      <a:pt x="6" y="16"/>
                      <a:pt x="6" y="16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4"/>
                      <a:pt x="11" y="29"/>
                      <a:pt x="19" y="31"/>
                    </a:cubicBezTo>
                    <a:cubicBezTo>
                      <a:pt x="17" y="27"/>
                      <a:pt x="16" y="22"/>
                      <a:pt x="16" y="16"/>
                    </a:cubicBezTo>
                    <a:close/>
                    <a:moveTo>
                      <a:pt x="62" y="16"/>
                    </a:moveTo>
                    <a:cubicBezTo>
                      <a:pt x="52" y="16"/>
                      <a:pt x="52" y="16"/>
                      <a:pt x="52" y="16"/>
                    </a:cubicBezTo>
                    <a:cubicBezTo>
                      <a:pt x="52" y="22"/>
                      <a:pt x="51" y="27"/>
                      <a:pt x="49" y="31"/>
                    </a:cubicBezTo>
                    <a:cubicBezTo>
                      <a:pt x="57" y="29"/>
                      <a:pt x="62" y="24"/>
                      <a:pt x="62" y="20"/>
                    </a:cubicBezTo>
                    <a:lnTo>
                      <a:pt x="62" y="1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mtClean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3586" name="矩形 136"/>
            <p:cNvSpPr>
              <a:spLocks noChangeArrowheads="1"/>
            </p:cNvSpPr>
            <p:nvPr/>
          </p:nvSpPr>
          <p:spPr bwMode="auto">
            <a:xfrm>
              <a:off x="9990171" y="5347499"/>
              <a:ext cx="194833" cy="3570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865188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1600" b="1" smtClean="0">
                <a:solidFill>
                  <a:srgbClr val="888888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3587" name="组合 10"/>
          <p:cNvGrpSpPr>
            <a:grpSpLocks/>
          </p:cNvGrpSpPr>
          <p:nvPr/>
        </p:nvGrpSpPr>
        <p:grpSpPr bwMode="auto">
          <a:xfrm>
            <a:off x="6991350" y="2538413"/>
            <a:ext cx="2151063" cy="3105150"/>
            <a:chOff x="7372449" y="2690164"/>
            <a:chExt cx="2268221" cy="3275209"/>
          </a:xfrm>
        </p:grpSpPr>
        <p:grpSp>
          <p:nvGrpSpPr>
            <p:cNvPr id="23588" name="Group 43"/>
            <p:cNvGrpSpPr>
              <a:grpSpLocks/>
            </p:cNvGrpSpPr>
            <p:nvPr/>
          </p:nvGrpSpPr>
          <p:grpSpPr bwMode="auto">
            <a:xfrm>
              <a:off x="7372449" y="3903865"/>
              <a:ext cx="2268221" cy="485906"/>
              <a:chOff x="769938" y="2456536"/>
              <a:chExt cx="1613466" cy="345642"/>
            </a:xfrm>
          </p:grpSpPr>
          <p:sp>
            <p:nvSpPr>
              <p:cNvPr id="45" name="Notched Right Arrow 44"/>
              <p:cNvSpPr/>
              <p:nvPr/>
            </p:nvSpPr>
            <p:spPr>
              <a:xfrm>
                <a:off x="769938" y="2456727"/>
                <a:ext cx="1613466" cy="345416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noProof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Oval 45"/>
              <p:cNvSpPr>
                <a:spLocks noChangeAspect="1"/>
              </p:cNvSpPr>
              <p:nvPr/>
            </p:nvSpPr>
            <p:spPr>
              <a:xfrm>
                <a:off x="1482006" y="2535339"/>
                <a:ext cx="189330" cy="188192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b="1" noProof="1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591" name="TextBox 71"/>
            <p:cNvSpPr txBox="1">
              <a:spLocks noChangeArrowheads="1"/>
            </p:cNvSpPr>
            <p:nvPr/>
          </p:nvSpPr>
          <p:spPr bwMode="auto">
            <a:xfrm>
              <a:off x="8080121" y="2958673"/>
              <a:ext cx="857250" cy="5143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defTabSz="1216025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defTabSz="1216025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defTabSz="1216025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defTabSz="1216025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282825" defTabSz="1216025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740025" defTabSz="1216025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197225" defTabSz="1216025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654425" defTabSz="1216025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zh-CN" altLang="en-US" sz="3200" smtClean="0">
                  <a:solidFill>
                    <a:srgbClr val="78A77C"/>
                  </a:solidFill>
                  <a:latin typeface="隶书" pitchFamily="49" charset="-122"/>
                  <a:ea typeface="隶书" pitchFamily="49" charset="-122"/>
                </a:rPr>
                <a:t>朋友</a:t>
              </a:r>
            </a:p>
          </p:txBody>
        </p:sp>
        <p:cxnSp>
          <p:nvCxnSpPr>
            <p:cNvPr id="101" name="Straight Connector 100"/>
            <p:cNvCxnSpPr>
              <a:stCxn id="103" idx="7"/>
            </p:cNvCxnSpPr>
            <p:nvPr/>
          </p:nvCxnSpPr>
          <p:spPr>
            <a:xfrm rot="10800000" flipH="1">
              <a:off x="8504048" y="4151952"/>
              <a:ext cx="0" cy="865687"/>
            </a:xfrm>
            <a:prstGeom prst="line">
              <a:avLst/>
            </a:prstGeom>
            <a:ln w="19050">
              <a:solidFill>
                <a:schemeClr val="accent4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593" name="Group 76"/>
            <p:cNvGrpSpPr>
              <a:grpSpLocks/>
            </p:cNvGrpSpPr>
            <p:nvPr/>
          </p:nvGrpSpPr>
          <p:grpSpPr bwMode="auto">
            <a:xfrm>
              <a:off x="8111994" y="5179652"/>
              <a:ext cx="785721" cy="785721"/>
              <a:chOff x="5768905" y="3449350"/>
              <a:chExt cx="558911" cy="558911"/>
            </a:xfrm>
          </p:grpSpPr>
          <p:sp>
            <p:nvSpPr>
              <p:cNvPr id="103" name="Teardrop 102"/>
              <p:cNvSpPr/>
              <p:nvPr/>
            </p:nvSpPr>
            <p:spPr>
              <a:xfrm rot="18900000">
                <a:off x="5769152" y="3449640"/>
                <a:ext cx="558462" cy="55862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noProof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595" name="Freeform 57"/>
              <p:cNvSpPr>
                <a:spLocks noEditPoints="1" noChangeArrowheads="1"/>
              </p:cNvSpPr>
              <p:nvPr/>
            </p:nvSpPr>
            <p:spPr bwMode="auto">
              <a:xfrm>
                <a:off x="5935988" y="3605501"/>
                <a:ext cx="231093" cy="231093"/>
              </a:xfrm>
              <a:custGeom>
                <a:avLst/>
                <a:gdLst>
                  <a:gd name="T0" fmla="*/ 55 w 55"/>
                  <a:gd name="T1" fmla="*/ 31 h 55"/>
                  <a:gd name="T2" fmla="*/ 54 w 55"/>
                  <a:gd name="T3" fmla="*/ 33 h 55"/>
                  <a:gd name="T4" fmla="*/ 47 w 55"/>
                  <a:gd name="T5" fmla="*/ 34 h 55"/>
                  <a:gd name="T6" fmla="*/ 46 w 55"/>
                  <a:gd name="T7" fmla="*/ 37 h 55"/>
                  <a:gd name="T8" fmla="*/ 49 w 55"/>
                  <a:gd name="T9" fmla="*/ 42 h 55"/>
                  <a:gd name="T10" fmla="*/ 50 w 55"/>
                  <a:gd name="T11" fmla="*/ 43 h 55"/>
                  <a:gd name="T12" fmla="*/ 49 w 55"/>
                  <a:gd name="T13" fmla="*/ 44 h 55"/>
                  <a:gd name="T14" fmla="*/ 43 w 55"/>
                  <a:gd name="T15" fmla="*/ 50 h 55"/>
                  <a:gd name="T16" fmla="*/ 42 w 55"/>
                  <a:gd name="T17" fmla="*/ 50 h 55"/>
                  <a:gd name="T18" fmla="*/ 37 w 55"/>
                  <a:gd name="T19" fmla="*/ 46 h 55"/>
                  <a:gd name="T20" fmla="*/ 33 w 55"/>
                  <a:gd name="T21" fmla="*/ 47 h 55"/>
                  <a:gd name="T22" fmla="*/ 32 w 55"/>
                  <a:gd name="T23" fmla="*/ 54 h 55"/>
                  <a:gd name="T24" fmla="*/ 31 w 55"/>
                  <a:gd name="T25" fmla="*/ 55 h 55"/>
                  <a:gd name="T26" fmla="*/ 23 w 55"/>
                  <a:gd name="T27" fmla="*/ 55 h 55"/>
                  <a:gd name="T28" fmla="*/ 22 w 55"/>
                  <a:gd name="T29" fmla="*/ 54 h 55"/>
                  <a:gd name="T30" fmla="*/ 21 w 55"/>
                  <a:gd name="T31" fmla="*/ 47 h 55"/>
                  <a:gd name="T32" fmla="*/ 18 w 55"/>
                  <a:gd name="T33" fmla="*/ 46 h 55"/>
                  <a:gd name="T34" fmla="*/ 13 w 55"/>
                  <a:gd name="T35" fmla="*/ 50 h 55"/>
                  <a:gd name="T36" fmla="*/ 12 w 55"/>
                  <a:gd name="T37" fmla="*/ 50 h 55"/>
                  <a:gd name="T38" fmla="*/ 11 w 55"/>
                  <a:gd name="T39" fmla="*/ 50 h 55"/>
                  <a:gd name="T40" fmla="*/ 5 w 55"/>
                  <a:gd name="T41" fmla="*/ 44 h 55"/>
                  <a:gd name="T42" fmla="*/ 5 w 55"/>
                  <a:gd name="T43" fmla="*/ 43 h 55"/>
                  <a:gd name="T44" fmla="*/ 5 w 55"/>
                  <a:gd name="T45" fmla="*/ 42 h 55"/>
                  <a:gd name="T46" fmla="*/ 9 w 55"/>
                  <a:gd name="T47" fmla="*/ 37 h 55"/>
                  <a:gd name="T48" fmla="*/ 7 w 55"/>
                  <a:gd name="T49" fmla="*/ 33 h 55"/>
                  <a:gd name="T50" fmla="*/ 1 w 55"/>
                  <a:gd name="T51" fmla="*/ 33 h 55"/>
                  <a:gd name="T52" fmla="*/ 0 w 55"/>
                  <a:gd name="T53" fmla="*/ 31 h 55"/>
                  <a:gd name="T54" fmla="*/ 0 w 55"/>
                  <a:gd name="T55" fmla="*/ 23 h 55"/>
                  <a:gd name="T56" fmla="*/ 1 w 55"/>
                  <a:gd name="T57" fmla="*/ 22 h 55"/>
                  <a:gd name="T58" fmla="*/ 7 w 55"/>
                  <a:gd name="T59" fmla="*/ 21 h 55"/>
                  <a:gd name="T60" fmla="*/ 9 w 55"/>
                  <a:gd name="T61" fmla="*/ 18 h 55"/>
                  <a:gd name="T62" fmla="*/ 5 w 55"/>
                  <a:gd name="T63" fmla="*/ 13 h 55"/>
                  <a:gd name="T64" fmla="*/ 5 w 55"/>
                  <a:gd name="T65" fmla="*/ 12 h 55"/>
                  <a:gd name="T66" fmla="*/ 5 w 55"/>
                  <a:gd name="T67" fmla="*/ 11 h 55"/>
                  <a:gd name="T68" fmla="*/ 12 w 55"/>
                  <a:gd name="T69" fmla="*/ 5 h 55"/>
                  <a:gd name="T70" fmla="*/ 13 w 55"/>
                  <a:gd name="T71" fmla="*/ 5 h 55"/>
                  <a:gd name="T72" fmla="*/ 18 w 55"/>
                  <a:gd name="T73" fmla="*/ 9 h 55"/>
                  <a:gd name="T74" fmla="*/ 21 w 55"/>
                  <a:gd name="T75" fmla="*/ 8 h 55"/>
                  <a:gd name="T76" fmla="*/ 22 w 55"/>
                  <a:gd name="T77" fmla="*/ 1 h 55"/>
                  <a:gd name="T78" fmla="*/ 23 w 55"/>
                  <a:gd name="T79" fmla="*/ 0 h 55"/>
                  <a:gd name="T80" fmla="*/ 31 w 55"/>
                  <a:gd name="T81" fmla="*/ 0 h 55"/>
                  <a:gd name="T82" fmla="*/ 32 w 55"/>
                  <a:gd name="T83" fmla="*/ 1 h 55"/>
                  <a:gd name="T84" fmla="*/ 33 w 55"/>
                  <a:gd name="T85" fmla="*/ 8 h 55"/>
                  <a:gd name="T86" fmla="*/ 37 w 55"/>
                  <a:gd name="T87" fmla="*/ 9 h 55"/>
                  <a:gd name="T88" fmla="*/ 42 w 55"/>
                  <a:gd name="T89" fmla="*/ 5 h 55"/>
                  <a:gd name="T90" fmla="*/ 43 w 55"/>
                  <a:gd name="T91" fmla="*/ 5 h 55"/>
                  <a:gd name="T92" fmla="*/ 43 w 55"/>
                  <a:gd name="T93" fmla="*/ 5 h 55"/>
                  <a:gd name="T94" fmla="*/ 49 w 55"/>
                  <a:gd name="T95" fmla="*/ 11 h 55"/>
                  <a:gd name="T96" fmla="*/ 50 w 55"/>
                  <a:gd name="T97" fmla="*/ 12 h 55"/>
                  <a:gd name="T98" fmla="*/ 49 w 55"/>
                  <a:gd name="T99" fmla="*/ 13 h 55"/>
                  <a:gd name="T100" fmla="*/ 46 w 55"/>
                  <a:gd name="T101" fmla="*/ 18 h 55"/>
                  <a:gd name="T102" fmla="*/ 47 w 55"/>
                  <a:gd name="T103" fmla="*/ 21 h 55"/>
                  <a:gd name="T104" fmla="*/ 54 w 55"/>
                  <a:gd name="T105" fmla="*/ 22 h 55"/>
                  <a:gd name="T106" fmla="*/ 55 w 55"/>
                  <a:gd name="T107" fmla="*/ 23 h 55"/>
                  <a:gd name="T108" fmla="*/ 55 w 55"/>
                  <a:gd name="T109" fmla="*/ 31 h 55"/>
                  <a:gd name="T110" fmla="*/ 27 w 55"/>
                  <a:gd name="T111" fmla="*/ 18 h 55"/>
                  <a:gd name="T112" fmla="*/ 18 w 55"/>
                  <a:gd name="T113" fmla="*/ 27 h 55"/>
                  <a:gd name="T114" fmla="*/ 27 w 55"/>
                  <a:gd name="T115" fmla="*/ 36 h 55"/>
                  <a:gd name="T116" fmla="*/ 36 w 55"/>
                  <a:gd name="T117" fmla="*/ 27 h 55"/>
                  <a:gd name="T118" fmla="*/ 27 w 55"/>
                  <a:gd name="T119" fmla="*/ 1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mtClean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3596" name="矩形 141"/>
            <p:cNvSpPr>
              <a:spLocks noChangeArrowheads="1"/>
            </p:cNvSpPr>
            <p:nvPr/>
          </p:nvSpPr>
          <p:spPr bwMode="auto">
            <a:xfrm>
              <a:off x="7760668" y="2690164"/>
              <a:ext cx="194833" cy="3570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865188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1600" b="1" smtClean="0">
                <a:solidFill>
                  <a:srgbClr val="888888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3597" name="组合 3"/>
          <p:cNvGrpSpPr>
            <a:grpSpLocks/>
          </p:cNvGrpSpPr>
          <p:nvPr/>
        </p:nvGrpSpPr>
        <p:grpSpPr bwMode="auto">
          <a:xfrm>
            <a:off x="3062288" y="2498725"/>
            <a:ext cx="2151062" cy="3157538"/>
            <a:chOff x="3180424" y="2635544"/>
            <a:chExt cx="2268221" cy="3329829"/>
          </a:xfrm>
        </p:grpSpPr>
        <p:grpSp>
          <p:nvGrpSpPr>
            <p:cNvPr id="23598" name="Group 36"/>
            <p:cNvGrpSpPr>
              <a:grpSpLocks/>
            </p:cNvGrpSpPr>
            <p:nvPr/>
          </p:nvGrpSpPr>
          <p:grpSpPr bwMode="auto">
            <a:xfrm>
              <a:off x="3180424" y="3903865"/>
              <a:ext cx="2268221" cy="485906"/>
              <a:chOff x="769938" y="2456536"/>
              <a:chExt cx="1613466" cy="345642"/>
            </a:xfrm>
          </p:grpSpPr>
          <p:sp>
            <p:nvSpPr>
              <p:cNvPr id="38" name="Notched Right Arrow 37"/>
              <p:cNvSpPr/>
              <p:nvPr/>
            </p:nvSpPr>
            <p:spPr>
              <a:xfrm>
                <a:off x="769938" y="2457008"/>
                <a:ext cx="1613466" cy="345350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noProof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Oval 39"/>
              <p:cNvSpPr>
                <a:spLocks noChangeAspect="1"/>
              </p:cNvSpPr>
              <p:nvPr/>
            </p:nvSpPr>
            <p:spPr>
              <a:xfrm>
                <a:off x="1482007" y="2535605"/>
                <a:ext cx="189329" cy="188156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b="1" noProof="1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96" name="Straight Connector 95"/>
            <p:cNvCxnSpPr>
              <a:stCxn id="98" idx="7"/>
            </p:cNvCxnSpPr>
            <p:nvPr/>
          </p:nvCxnSpPr>
          <p:spPr>
            <a:xfrm flipV="1">
              <a:off x="4312024" y="4152298"/>
              <a:ext cx="0" cy="863847"/>
            </a:xfrm>
            <a:prstGeom prst="line">
              <a:avLst/>
            </a:prstGeom>
            <a:ln w="19050">
              <a:solidFill>
                <a:schemeClr val="accent2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602" name="Group 72"/>
            <p:cNvGrpSpPr>
              <a:grpSpLocks/>
            </p:cNvGrpSpPr>
            <p:nvPr/>
          </p:nvGrpSpPr>
          <p:grpSpPr bwMode="auto">
            <a:xfrm>
              <a:off x="3919631" y="5179652"/>
              <a:ext cx="785721" cy="785721"/>
              <a:chOff x="2786729" y="3449350"/>
              <a:chExt cx="558911" cy="558911"/>
            </a:xfrm>
          </p:grpSpPr>
          <p:sp>
            <p:nvSpPr>
              <p:cNvPr id="98" name="Teardrop 97"/>
              <p:cNvSpPr/>
              <p:nvPr/>
            </p:nvSpPr>
            <p:spPr>
              <a:xfrm rot="18900000">
                <a:off x="2787217" y="3449746"/>
                <a:ext cx="558461" cy="558515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noProof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04" name="Freeform 105"/>
              <p:cNvSpPr>
                <a:spLocks noEditPoints="1" noChangeArrowheads="1"/>
              </p:cNvSpPr>
              <p:nvPr/>
            </p:nvSpPr>
            <p:spPr bwMode="auto">
              <a:xfrm>
                <a:off x="2965282" y="3615692"/>
                <a:ext cx="224150" cy="220902"/>
              </a:xfrm>
              <a:custGeom>
                <a:avLst/>
                <a:gdLst>
                  <a:gd name="T0" fmla="*/ 59 w 64"/>
                  <a:gd name="T1" fmla="*/ 63 h 63"/>
                  <a:gd name="T2" fmla="*/ 55 w 64"/>
                  <a:gd name="T3" fmla="*/ 61 h 63"/>
                  <a:gd name="T4" fmla="*/ 42 w 64"/>
                  <a:gd name="T5" fmla="*/ 48 h 63"/>
                  <a:gd name="T6" fmla="*/ 27 w 64"/>
                  <a:gd name="T7" fmla="*/ 53 h 63"/>
                  <a:gd name="T8" fmla="*/ 0 w 64"/>
                  <a:gd name="T9" fmla="*/ 26 h 63"/>
                  <a:gd name="T10" fmla="*/ 27 w 64"/>
                  <a:gd name="T11" fmla="*/ 0 h 63"/>
                  <a:gd name="T12" fmla="*/ 54 w 64"/>
                  <a:gd name="T13" fmla="*/ 26 h 63"/>
                  <a:gd name="T14" fmla="*/ 49 w 64"/>
                  <a:gd name="T15" fmla="*/ 41 h 63"/>
                  <a:gd name="T16" fmla="*/ 62 w 64"/>
                  <a:gd name="T17" fmla="*/ 54 h 63"/>
                  <a:gd name="T18" fmla="*/ 64 w 64"/>
                  <a:gd name="T19" fmla="*/ 58 h 63"/>
                  <a:gd name="T20" fmla="*/ 59 w 64"/>
                  <a:gd name="T21" fmla="*/ 63 h 63"/>
                  <a:gd name="T22" fmla="*/ 27 w 64"/>
                  <a:gd name="T23" fmla="*/ 9 h 63"/>
                  <a:gd name="T24" fmla="*/ 10 w 64"/>
                  <a:gd name="T25" fmla="*/ 26 h 63"/>
                  <a:gd name="T26" fmla="*/ 27 w 64"/>
                  <a:gd name="T27" fmla="*/ 43 h 63"/>
                  <a:gd name="T28" fmla="*/ 44 w 64"/>
                  <a:gd name="T29" fmla="*/ 26 h 63"/>
                  <a:gd name="T30" fmla="*/ 27 w 64"/>
                  <a:gd name="T31" fmla="*/ 9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mtClean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3605" name="组合 142"/>
            <p:cNvGrpSpPr>
              <a:grpSpLocks/>
            </p:cNvGrpSpPr>
            <p:nvPr/>
          </p:nvGrpSpPr>
          <p:grpSpPr bwMode="auto">
            <a:xfrm>
              <a:off x="3457838" y="2635544"/>
              <a:ext cx="1714500" cy="823826"/>
              <a:chOff x="1302181" y="4757982"/>
              <a:chExt cx="1625689" cy="781152"/>
            </a:xfrm>
          </p:grpSpPr>
          <p:sp>
            <p:nvSpPr>
              <p:cNvPr id="23606" name="TextBox 105"/>
              <p:cNvSpPr txBox="1">
                <a:spLocks noChangeArrowheads="1"/>
              </p:cNvSpPr>
              <p:nvPr/>
            </p:nvSpPr>
            <p:spPr bwMode="auto">
              <a:xfrm>
                <a:off x="1302181" y="5051454"/>
                <a:ext cx="1625689" cy="4876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28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7400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1972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6544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r>
                  <a:rPr lang="zh-CN" altLang="en-US" sz="3200" smtClean="0">
                    <a:solidFill>
                      <a:srgbClr val="78A77C"/>
                    </a:solidFill>
                    <a:latin typeface="隶书" pitchFamily="49" charset="-122"/>
                    <a:ea typeface="隶书" pitchFamily="49" charset="-122"/>
                  </a:rPr>
                  <a:t>外貌穿着</a:t>
                </a:r>
              </a:p>
            </p:txBody>
          </p:sp>
          <p:sp>
            <p:nvSpPr>
              <p:cNvPr id="23607" name="矩形 146"/>
              <p:cNvSpPr>
                <a:spLocks noChangeArrowheads="1"/>
              </p:cNvSpPr>
              <p:nvPr/>
            </p:nvSpPr>
            <p:spPr bwMode="auto">
              <a:xfrm>
                <a:off x="1455210" y="4757982"/>
                <a:ext cx="184741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z="1600" b="1" smtClean="0">
                  <a:solidFill>
                    <a:srgbClr val="888888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13" name="圆角矩形 12"/>
          <p:cNvSpPr/>
          <p:nvPr/>
        </p:nvSpPr>
        <p:spPr>
          <a:xfrm>
            <a:off x="-123825" y="87313"/>
            <a:ext cx="3686175" cy="6445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2813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noProof="1">
              <a:solidFill>
                <a:prstClr val="white"/>
              </a:solidFill>
            </a:endParaRPr>
          </a:p>
        </p:txBody>
      </p:sp>
      <p:sp>
        <p:nvSpPr>
          <p:cNvPr id="23609" name="矩形 58"/>
          <p:cNvSpPr>
            <a:spLocks noChangeArrowheads="1"/>
          </p:cNvSpPr>
          <p:nvPr/>
        </p:nvSpPr>
        <p:spPr bwMode="auto">
          <a:xfrm>
            <a:off x="671513" y="138113"/>
            <a:ext cx="2390104" cy="518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6532" tIns="43263" rIns="86532" bIns="43263">
            <a:spAutoFit/>
          </a:bodyPr>
          <a:lstStyle/>
          <a:p>
            <a:pPr defTabSz="865188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8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altLang="zh-CN" sz="280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0</a:t>
            </a:r>
            <a:r>
              <a:rPr lang="zh-CN" altLang="en-US" sz="280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年后的自己</a:t>
            </a:r>
          </a:p>
        </p:txBody>
      </p:sp>
    </p:spTree>
    <p:extLst>
      <p:ext uri="{BB962C8B-B14F-4D97-AF65-F5344CB8AC3E}">
        <p14:creationId xmlns:p14="http://schemas.microsoft.com/office/powerpoint/2010/main" val="150178907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圆角矩形 7"/>
          <p:cNvSpPr/>
          <p:nvPr/>
        </p:nvSpPr>
        <p:spPr>
          <a:xfrm>
            <a:off x="2377440" y="365247"/>
            <a:ext cx="6386314" cy="80140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400" b="1" dirty="0">
              <a:solidFill>
                <a:schemeClr val="tx1"/>
              </a:solidFill>
            </a:endParaRPr>
          </a:p>
          <a:p>
            <a:pPr algn="ctr"/>
            <a:endParaRPr lang="zh-CN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576945" y="442785"/>
            <a:ext cx="65670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生涯幻游</a:t>
            </a:r>
            <a:r>
              <a:rPr lang="en-US" altLang="zh-CN" sz="3600" b="1" dirty="0" smtClean="0"/>
              <a:t>——</a:t>
            </a:r>
            <a:r>
              <a:rPr lang="zh-CN" altLang="en-US" sz="3600" b="1" dirty="0" smtClean="0"/>
              <a:t>二十年后的一天</a:t>
            </a:r>
            <a:endParaRPr lang="zh-CN" alt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947651" y="1812175"/>
            <a:ext cx="10407534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回忆：</a:t>
            </a:r>
            <a:endParaRPr lang="en-US" altLang="zh-CN" sz="2800" b="1" dirty="0" smtClean="0">
              <a:latin typeface="+mn-ea"/>
            </a:endParaRPr>
          </a:p>
          <a:p>
            <a:r>
              <a:rPr lang="en-US" altLang="zh-CN" sz="2800" dirty="0" smtClean="0">
                <a:latin typeface="+mn-ea"/>
              </a:rPr>
              <a:t>1.</a:t>
            </a:r>
            <a:r>
              <a:rPr lang="zh-CN" altLang="en-US" sz="2800" dirty="0" smtClean="0">
                <a:latin typeface="+mn-ea"/>
              </a:rPr>
              <a:t>我在进行幻游过程中，印象最深刻的画面是</a:t>
            </a:r>
            <a:r>
              <a:rPr lang="en-US" altLang="zh-CN" sz="2800" dirty="0" smtClean="0">
                <a:latin typeface="+mn-ea"/>
              </a:rPr>
              <a:t>-----------------</a:t>
            </a:r>
          </a:p>
          <a:p>
            <a:endParaRPr lang="en-US" altLang="zh-CN" sz="2800" dirty="0">
              <a:latin typeface="+mn-ea"/>
            </a:endParaRPr>
          </a:p>
          <a:p>
            <a:r>
              <a:rPr lang="en-US" altLang="zh-CN" sz="2800" dirty="0" smtClean="0">
                <a:latin typeface="+mn-ea"/>
              </a:rPr>
              <a:t>2.</a:t>
            </a:r>
            <a:r>
              <a:rPr lang="zh-CN" altLang="en-US" sz="2800" dirty="0" smtClean="0">
                <a:latin typeface="+mn-ea"/>
              </a:rPr>
              <a:t>我在进行幻游后，对比与现在环境最大的不同点是</a:t>
            </a:r>
            <a:r>
              <a:rPr lang="en-US" altLang="zh-CN" sz="2800" dirty="0" smtClean="0">
                <a:latin typeface="+mn-ea"/>
              </a:rPr>
              <a:t>-----------</a:t>
            </a:r>
          </a:p>
          <a:p>
            <a:endParaRPr lang="en-US" altLang="zh-CN" sz="2800" dirty="0" smtClean="0">
              <a:latin typeface="+mn-ea"/>
            </a:endParaRPr>
          </a:p>
          <a:p>
            <a:r>
              <a:rPr lang="en-US" altLang="zh-CN" sz="2800" dirty="0" smtClean="0">
                <a:latin typeface="+mn-ea"/>
              </a:rPr>
              <a:t>3.</a:t>
            </a:r>
            <a:r>
              <a:rPr lang="zh-CN" altLang="en-US" sz="2800" dirty="0" smtClean="0">
                <a:latin typeface="+mn-ea"/>
              </a:rPr>
              <a:t>我在进行幻游后，最深刻的感受是</a:t>
            </a:r>
            <a:r>
              <a:rPr lang="en-US" altLang="zh-CN" sz="2800" dirty="0" smtClean="0">
                <a:latin typeface="+mn-ea"/>
              </a:rPr>
              <a:t>-------------------------</a:t>
            </a:r>
            <a:endParaRPr lang="en-US" altLang="zh-CN" sz="2800" dirty="0">
              <a:latin typeface="+mn-ea"/>
            </a:endParaRPr>
          </a:p>
          <a:p>
            <a:endParaRPr lang="en-US" altLang="zh-CN" sz="2400" dirty="0" smtClean="0">
              <a:latin typeface="+mn-ea"/>
            </a:endParaRPr>
          </a:p>
          <a:p>
            <a:r>
              <a:rPr lang="zh-CN" altLang="en-US" sz="2800" b="1" dirty="0">
                <a:latin typeface="+mn-ea"/>
              </a:rPr>
              <a:t>我</a:t>
            </a:r>
            <a:r>
              <a:rPr lang="zh-CN" altLang="en-US" sz="2800" b="1" dirty="0" smtClean="0">
                <a:latin typeface="+mn-ea"/>
              </a:rPr>
              <a:t>在进行幻游后，我觉得未来的生涯发展会是怎样的？</a:t>
            </a:r>
            <a:endParaRPr lang="en-US" altLang="zh-CN" sz="2800" b="1" dirty="0" smtClean="0">
              <a:latin typeface="+mn-ea"/>
            </a:endParaRPr>
          </a:p>
          <a:p>
            <a:endParaRPr lang="en-US" altLang="zh-CN" sz="2400" dirty="0">
              <a:latin typeface="+mn-ea"/>
            </a:endParaRPr>
          </a:p>
          <a:p>
            <a:r>
              <a:rPr lang="en-US" altLang="zh-CN" sz="2400" dirty="0" smtClean="0">
                <a:latin typeface="+mn-ea"/>
              </a:rPr>
              <a:t>1.</a:t>
            </a:r>
            <a:r>
              <a:rPr lang="zh-CN" altLang="en-US" sz="2400" dirty="0" smtClean="0">
                <a:latin typeface="+mn-ea"/>
              </a:rPr>
              <a:t>我认为我未来会从事</a:t>
            </a:r>
            <a:r>
              <a:rPr lang="en-US" altLang="zh-CN" sz="2400" dirty="0">
                <a:latin typeface="+mn-ea"/>
              </a:rPr>
              <a:t> </a:t>
            </a:r>
            <a:r>
              <a:rPr lang="en-US" altLang="zh-CN" sz="2400" dirty="0" smtClean="0">
                <a:latin typeface="+mn-ea"/>
              </a:rPr>
              <a:t>-------------</a:t>
            </a:r>
            <a:r>
              <a:rPr lang="zh-CN" altLang="en-US" sz="2400" dirty="0" smtClean="0">
                <a:latin typeface="+mn-ea"/>
              </a:rPr>
              <a:t>职业。</a:t>
            </a:r>
            <a:endParaRPr lang="en-US" altLang="zh-CN" sz="2400" dirty="0" smtClean="0">
              <a:latin typeface="+mn-ea"/>
            </a:endParaRPr>
          </a:p>
          <a:p>
            <a:endParaRPr lang="en-US" altLang="zh-CN" sz="2400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882973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76200">
          <a:solidFill>
            <a:schemeClr val="bg1">
              <a:lumMod val="75000"/>
            </a:schemeClr>
          </a:solidFill>
        </a:ln>
      </a:spPr>
      <a:bodyPr rtlCol="0" anchor="ctr"/>
      <a:lstStyle>
        <a:defPPr algn="ctr">
          <a:defRPr lang="zh-CN" altLang="en-US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自定义设计方案">
  <a:themeElements>
    <a:clrScheme name="520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375439"/>
      </a:accent1>
      <a:accent2>
        <a:srgbClr val="375439"/>
      </a:accent2>
      <a:accent3>
        <a:srgbClr val="375439"/>
      </a:accent3>
      <a:accent4>
        <a:srgbClr val="375439"/>
      </a:accent4>
      <a:accent5>
        <a:srgbClr val="375439"/>
      </a:accent5>
      <a:accent6>
        <a:srgbClr val="375439"/>
      </a:accent6>
      <a:hlink>
        <a:srgbClr val="325F0B"/>
      </a:hlink>
      <a:folHlink>
        <a:srgbClr val="79D02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353</Words>
  <Application>Microsoft Office PowerPoint</Application>
  <PresentationFormat>自定义</PresentationFormat>
  <Paragraphs>72</Paragraphs>
  <Slides>11</Slides>
  <Notes>9</Notes>
  <HiddenSlides>0</HiddenSlides>
  <MMClips>0</MMClips>
  <ScaleCrop>false</ScaleCrop>
  <HeadingPairs>
    <vt:vector size="4" baseType="variant">
      <vt:variant>
        <vt:lpstr>主题</vt:lpstr>
      </vt:variant>
      <vt:variant>
        <vt:i4>3</vt:i4>
      </vt:variant>
      <vt:variant>
        <vt:lpstr>幻灯片标题</vt:lpstr>
      </vt:variant>
      <vt:variant>
        <vt:i4>11</vt:i4>
      </vt:variant>
    </vt:vector>
  </HeadingPairs>
  <TitlesOfParts>
    <vt:vector size="14" baseType="lpstr">
      <vt:lpstr>Office 主题</vt:lpstr>
      <vt:lpstr>5_自定义设计方案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E-ZEN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42</dc:title>
  <dc:creator>elk</dc:creator>
  <cp:lastModifiedBy>XH</cp:lastModifiedBy>
  <cp:revision>138</cp:revision>
  <dcterms:created xsi:type="dcterms:W3CDTF">2016-05-13T04:54:00Z</dcterms:created>
  <dcterms:modified xsi:type="dcterms:W3CDTF">2019-01-10T02:26:28Z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2052-10.1.0.6235</vt:lpwstr>
  </property>
</Properties>
</file>