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94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F8BD07-5187-4264-AF61-C1AEE746BF2C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483C92-FA68-4A51-B77F-5AFBDC5A4C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5887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483C92-FA68-4A51-B77F-5AFBDC5A4C4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045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1961028" y="922511"/>
            <a:ext cx="65800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</a:rPr>
              <a:t>杂交育种   </a:t>
            </a:r>
            <a:r>
              <a:rPr lang="zh-CN" altLang="en-US" sz="4400" b="1" dirty="0" smtClean="0">
                <a:solidFill>
                  <a:schemeClr val="bg1"/>
                </a:solidFill>
              </a:rPr>
              <a:t>和  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诱变育种</a:t>
            </a:r>
            <a:endParaRPr lang="zh-CN" altLang="en-US" sz="44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1013" y="1909475"/>
            <a:ext cx="15419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原理</a:t>
            </a:r>
            <a:endParaRPr lang="zh-CN" altLang="en-US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76098" y="3340841"/>
            <a:ext cx="15419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优点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78058" y="5090616"/>
            <a:ext cx="15419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缺点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792943" y="1909476"/>
            <a:ext cx="24877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基因重组</a:t>
            </a:r>
            <a:endParaRPr lang="zh-CN" altLang="en-US" sz="4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956197" y="1988840"/>
            <a:ext cx="24877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基因突变</a:t>
            </a:r>
            <a:endParaRPr lang="zh-CN" altLang="en-US" sz="4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723463" y="3186952"/>
            <a:ext cx="29925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/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将优良性状集中在同一个个体上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340983" y="5275282"/>
            <a:ext cx="35276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/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育种时间长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305721" y="5248776"/>
            <a:ext cx="34427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/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不定向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浪费实验材料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251075" y="3069519"/>
            <a:ext cx="37079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/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提高突变率，在较短的时间获得更多的优良性状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2317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31640" y="789179"/>
            <a:ext cx="633125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zh-CN" sz="3600" dirty="0"/>
              <a:t>现有两个纯种的小麦，一为高杆（</a:t>
            </a:r>
            <a:r>
              <a:rPr lang="en-US" altLang="zh-CN" sz="3600" dirty="0"/>
              <a:t>D</a:t>
            </a:r>
            <a:r>
              <a:rPr lang="zh-CN" altLang="zh-CN" sz="3600" dirty="0"/>
              <a:t>）抗病（</a:t>
            </a:r>
            <a:r>
              <a:rPr lang="en-US" altLang="zh-CN" sz="3600" dirty="0"/>
              <a:t>T</a:t>
            </a:r>
            <a:r>
              <a:rPr lang="zh-CN" altLang="zh-CN" sz="3600" dirty="0"/>
              <a:t>），另一种为矮杆（</a:t>
            </a:r>
            <a:r>
              <a:rPr lang="en-US" altLang="zh-CN" sz="3600" dirty="0"/>
              <a:t>d</a:t>
            </a:r>
            <a:r>
              <a:rPr lang="zh-CN" altLang="zh-CN" sz="3600" dirty="0"/>
              <a:t>）易感病（</a:t>
            </a:r>
            <a:r>
              <a:rPr lang="en-US" altLang="zh-CN" sz="3600" dirty="0"/>
              <a:t>t</a:t>
            </a:r>
            <a:r>
              <a:rPr lang="zh-CN" altLang="zh-CN" sz="3600" dirty="0"/>
              <a:t>）</a:t>
            </a:r>
            <a:r>
              <a:rPr lang="en-US" altLang="zh-CN" sz="3600" dirty="0"/>
              <a:t>,</a:t>
            </a:r>
            <a:r>
              <a:rPr lang="zh-CN" altLang="zh-CN" sz="3600" dirty="0"/>
              <a:t>这两对性状独立遗传，如何获得</a:t>
            </a:r>
            <a:r>
              <a:rPr lang="zh-CN" altLang="zh-CN" sz="3600" b="1" dirty="0">
                <a:solidFill>
                  <a:srgbClr val="FF0000"/>
                </a:solidFill>
              </a:rPr>
              <a:t>矮杆抗病</a:t>
            </a:r>
            <a:r>
              <a:rPr lang="zh-CN" altLang="zh-CN" sz="3600" dirty="0"/>
              <a:t>的新型小麦？尝试用遗传图解表示。</a:t>
            </a:r>
          </a:p>
        </p:txBody>
      </p:sp>
    </p:spTree>
    <p:extLst>
      <p:ext uri="{BB962C8B-B14F-4D97-AF65-F5344CB8AC3E}">
        <p14:creationId xmlns:p14="http://schemas.microsoft.com/office/powerpoint/2010/main" val="583805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olar.fbcontent.cn/api/apolo-images/14956c09fc2bc8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477" y="944194"/>
            <a:ext cx="8865121" cy="5054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188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</TotalTime>
  <Words>96</Words>
  <Application>Microsoft Office PowerPoint</Application>
  <PresentationFormat>全屏显示(4:3)</PresentationFormat>
  <Paragraphs>12</Paragraphs>
  <Slides>3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4" baseType="lpstr">
      <vt:lpstr>Office 主题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5</cp:revision>
  <dcterms:created xsi:type="dcterms:W3CDTF">2019-09-24T05:43:06Z</dcterms:created>
  <dcterms:modified xsi:type="dcterms:W3CDTF">2019-09-24T12:10:42Z</dcterms:modified>
</cp:coreProperties>
</file>