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69" r:id="rId3"/>
    <p:sldId id="257" r:id="rId5"/>
    <p:sldId id="260" r:id="rId6"/>
    <p:sldId id="261" r:id="rId7"/>
    <p:sldId id="262" r:id="rId8"/>
    <p:sldId id="263" r:id="rId9"/>
    <p:sldId id="264" r:id="rId10"/>
    <p:sldId id="259" r:id="rId11"/>
    <p:sldId id="265" r:id="rId12"/>
    <p:sldId id="256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1.xml"/><Relationship Id="rId17" Type="http://schemas.openxmlformats.org/officeDocument/2006/relationships/tags" Target="../tags/tag60.xml"/><Relationship Id="rId16" Type="http://schemas.openxmlformats.org/officeDocument/2006/relationships/tags" Target="../tags/tag59.xml"/><Relationship Id="rId15" Type="http://schemas.openxmlformats.org/officeDocument/2006/relationships/tags" Target="../tags/tag58.xml"/><Relationship Id="rId14" Type="http://schemas.openxmlformats.org/officeDocument/2006/relationships/tags" Target="../tags/tag57.xml"/><Relationship Id="rId13" Type="http://schemas.openxmlformats.org/officeDocument/2006/relationships/tags" Target="../tags/tag56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2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3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4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5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6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7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8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9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70.xml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226"/>
            <a:ext cx="12192001" cy="684020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12"/>
          <a:stretch>
            <a:fillRect/>
          </a:stretch>
        </p:blipFill>
        <p:spPr>
          <a:xfrm rot="5400000">
            <a:off x="-397321" y="366818"/>
            <a:ext cx="6890637" cy="6095999"/>
          </a:xfrm>
          <a:prstGeom prst="rect">
            <a:avLst/>
          </a:prstGeom>
        </p:spPr>
      </p:pic>
      <p:sp>
        <p:nvSpPr>
          <p:cNvPr id="8" name="文本框 2"/>
          <p:cNvSpPr txBox="1">
            <a:spLocks noChangeArrowheads="1"/>
          </p:cNvSpPr>
          <p:nvPr/>
        </p:nvSpPr>
        <p:spPr bwMode="auto">
          <a:xfrm>
            <a:off x="5012178" y="1352538"/>
            <a:ext cx="7493581" cy="2204085"/>
          </a:xfrm>
          <a:prstGeom prst="rect">
            <a:avLst/>
          </a:prstGeom>
          <a:noFill/>
          <a:ln>
            <a:noFill/>
          </a:ln>
        </p:spPr>
        <p:txBody>
          <a:bodyPr wrap="square" lIns="121370" tIns="60685" rIns="121370" bIns="60685"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903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+mn-ea"/>
                <a:sym typeface="字魂105号-简雅黑" panose="00000500000000000000" pitchFamily="2" charset="-122"/>
              </a:rPr>
              <a:t>数据编码</a:t>
            </a:r>
            <a:endParaRPr lang="zh-CN" altLang="en-US" sz="903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+mn-ea"/>
              <a:sym typeface="字魂105号-简雅黑" panose="000005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065770" y="4732020"/>
            <a:ext cx="327596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字魂105号-简雅黑" panose="00000500000000000000" pitchFamily="2" charset="-122"/>
              </a:rPr>
              <a:t>授课：廖里山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字魂105号-简雅黑" panose="00000500000000000000" pitchFamily="2" charset="-122"/>
            </a:endParaRPr>
          </a:p>
        </p:txBody>
      </p:sp>
      <p:pic>
        <p:nvPicPr>
          <p:cNvPr id="2" name="图片 1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366" y="1120802"/>
            <a:ext cx="4586931" cy="45869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250950" y="215265"/>
            <a:ext cx="9337040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巩固：数制之间的转换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0" y="2910205"/>
            <a:ext cx="7633335" cy="717550"/>
          </a:xfrm>
          <a:prstGeom prst="rect">
            <a:avLst/>
          </a:prstGeom>
        </p:spPr>
      </p:pic>
      <p:pic>
        <p:nvPicPr>
          <p:cNvPr id="6" name="图片 5" descr="QQ截图202112160944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0365" y="4458335"/>
            <a:ext cx="3378200" cy="24511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36270" y="2092325"/>
            <a:ext cx="103924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二进制转换为十进制的方法（按权展开求和法）</a:t>
            </a:r>
            <a:endParaRPr lang="zh-CN" altLang="en-US" sz="36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23265" y="3627755"/>
            <a:ext cx="103924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十进制转换成二进制的方法（除R取余法）</a:t>
            </a:r>
            <a:endParaRPr lang="zh-CN" sz="36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2985" y="182245"/>
            <a:ext cx="6162675" cy="2381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035" y="3322955"/>
            <a:ext cx="6124575" cy="29146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36015" y="59055"/>
            <a:ext cx="1263015" cy="65544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2994025" y="304800"/>
            <a:ext cx="645731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72105" y="2233295"/>
            <a:ext cx="6948170" cy="32645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248410" y="318770"/>
            <a:ext cx="945578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r>
              <a:rPr lang="en-US" altLang="zh-CN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——</a:t>
            </a:r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采样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6995" y="1966595"/>
            <a:ext cx="7406640" cy="36556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248410" y="318770"/>
            <a:ext cx="945578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r>
              <a:rPr lang="en-US" altLang="zh-CN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——</a:t>
            </a:r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量化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8750" y="1792605"/>
            <a:ext cx="7298690" cy="41725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25730" y="-15240"/>
            <a:ext cx="6450965" cy="33229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>
              <a:lnSpc>
                <a:spcPct val="150000"/>
              </a:lnSpc>
            </a:pPr>
            <a:r>
              <a:rPr lang="en-US" altLang="zh-CN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——</a:t>
            </a:r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编码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7360" y="732155"/>
            <a:ext cx="4504055" cy="25755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30" y="3763645"/>
            <a:ext cx="11939905" cy="280606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" y="1380490"/>
            <a:ext cx="6750050" cy="512889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6863080" y="1283335"/>
            <a:ext cx="5283200" cy="5539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把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秒分成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44100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等份，每份取其对应的一个幅值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（采样）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再把每个幅值换算成一个对应的整数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（量化）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最后把得到的数转换成二进制数，并把它们用一定的格式存储起来，甚至按照一定的算法进行压缩处理存储成文件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（编码）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5450" y="5715"/>
            <a:ext cx="645731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5880100" y="1682115"/>
            <a:ext cx="528320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采样：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是时间的离散化数字化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量化：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是幅值的离散化数字化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编码：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是数据的格式化与文件化</a:t>
            </a:r>
            <a:endParaRPr lang="zh-CN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5450" y="5715"/>
            <a:ext cx="645731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声音的数字化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00" y="1682115"/>
            <a:ext cx="4031615" cy="199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00" y="3904615"/>
            <a:ext cx="4023995" cy="23006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9145" y="1722755"/>
            <a:ext cx="8733155" cy="484949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994025" y="304800"/>
            <a:ext cx="6457315" cy="1168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文本数据的编码</a:t>
            </a:r>
            <a:endParaRPr lang="zh-CN" altLang="en-US" sz="70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</Words>
  <Application>WPS 演示</Application>
  <PresentationFormat>宽屏</PresentationFormat>
  <Paragraphs>36</Paragraphs>
  <Slides>10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Arial Unicode MS</vt:lpstr>
      <vt:lpstr>华文中宋</vt:lpstr>
      <vt:lpstr>FZHei-B01S</vt:lpstr>
      <vt:lpstr>思源宋体</vt:lpstr>
      <vt:lpstr>字魂105号-简雅黑</vt:lpstr>
      <vt:lpstr>黑体</vt:lpstr>
      <vt:lpstr>华文细黑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10</cp:revision>
  <dcterms:created xsi:type="dcterms:W3CDTF">2021-12-14T02:40:00Z</dcterms:created>
  <dcterms:modified xsi:type="dcterms:W3CDTF">2021-12-16T07:34:45Z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2052-11.3.0.8506</vt:lpwstr>
  </property>
</Properties>
</file>