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435" r:id="rId3"/>
    <p:sldId id="474" r:id="rId4"/>
    <p:sldId id="473" r:id="rId5"/>
    <p:sldId id="411" r:id="rId6"/>
    <p:sldId id="593" r:id="rId7"/>
    <p:sldId id="594" r:id="rId8"/>
    <p:sldId id="613" r:id="rId9"/>
    <p:sldId id="614" r:id="rId10"/>
    <p:sldId id="625" r:id="rId11"/>
    <p:sldId id="589" r:id="rId12"/>
    <p:sldId id="591" r:id="rId13"/>
    <p:sldId id="586" r:id="rId14"/>
    <p:sldId id="592" r:id="rId15"/>
    <p:sldId id="582" r:id="rId16"/>
    <p:sldId id="580" r:id="rId17"/>
    <p:sldId id="581" r:id="rId18"/>
  </p:sldIdLst>
  <p:sldSz cx="12192000" cy="6858000"/>
  <p:notesSz cx="6858000" cy="9144000"/>
  <p:custDataLst>
    <p:tags r:id="rId2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1pPr>
    <a:lvl2pPr marL="565150" lvl="1" indent="-79375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2pPr>
    <a:lvl3pPr marL="1130300" lvl="2" indent="-161925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3pPr>
    <a:lvl4pPr marL="1695450" lvl="3" indent="-244475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4pPr>
    <a:lvl5pPr marL="2260600" lvl="4" indent="-32385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5pPr>
    <a:lvl6pPr marL="2286000" lvl="5" indent="-32385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6pPr>
    <a:lvl7pPr marL="2743200" lvl="6" indent="-32385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7pPr>
    <a:lvl8pPr marL="3200400" lvl="7" indent="-32385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8pPr>
    <a:lvl9pPr marL="3657600" lvl="8" indent="-32385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Font typeface="Arial" panose="020B0604020202020204" pitchFamily="34" charset="0"/>
      <a:buNone/>
      <a:defRPr sz="1800" b="1" kern="1200" baseline="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1901"/>
        <p:guide orient="horz" pos="434"/>
        <p:guide orient="horz" pos="3155"/>
        <p:guide orient="horz" pos="3550"/>
        <p:guide orient="horz" pos="4203"/>
        <p:guide pos="416"/>
        <p:guide pos="3840"/>
        <p:guide pos="7238"/>
      </p:guideLst>
    </p:cSldViewPr>
  </p:slide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gs" Target="tags/tag16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160.xml"/><Relationship Id="rId5" Type="http://schemas.openxmlformats.org/officeDocument/2006/relationships/tags" Target="../tags/tag159.xml"/><Relationship Id="rId4" Type="http://schemas.openxmlformats.org/officeDocument/2006/relationships/tags" Target="../tags/tag158.xml"/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" Type="http://schemas.openxmlformats.org/officeDocument/2006/relationships/tags" Target="../tags/tag15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2051" name="Rectangle 3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 algn="r" fontAlgn="base"/>
            <a:endParaRPr lang="zh-CN" altLang="en-US" sz="1200" b="0" strike="noStrike" noProof="1"/>
          </a:p>
        </p:txBody>
      </p:sp>
      <p:sp>
        <p:nvSpPr>
          <p:cNvPr id="2052" name="Rectangle 4"/>
          <p:cNvSpPr>
            <a:spLocks noGrp="1" noRot="1" noChangeAspect="1" noTextEdi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Rot="1" noChangeAspect="1" noTextEdit="1"/>
          </p:cNvSpPr>
          <p:nvPr>
            <p:custDataLst>
              <p:tags r:id="rId4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/>
            <a:r>
              <a:rPr lang="zh-CN" altLang="en-US">
                <a:solidFill>
                  <a:srgbClr val="000000"/>
                </a:solidFill>
              </a:rPr>
              <a:t>单击此处编辑母版文本样式</a:t>
            </a:r>
            <a:endParaRPr lang="zh-CN" altLang="en-US">
              <a:solidFill>
                <a:srgbClr val="000000"/>
              </a:solidFill>
            </a:endParaRPr>
          </a:p>
          <a:p>
            <a:pPr lvl="1" indent="-79375"/>
            <a:r>
              <a:rPr lang="zh-CN" altLang="en-US">
                <a:solidFill>
                  <a:srgbClr val="000000"/>
                </a:solidFill>
              </a:rPr>
              <a:t>第二级</a:t>
            </a:r>
            <a:endParaRPr lang="zh-CN" altLang="en-US">
              <a:solidFill>
                <a:srgbClr val="000000"/>
              </a:solidFill>
            </a:endParaRPr>
          </a:p>
          <a:p>
            <a:pPr lvl="2" indent="-161925"/>
            <a:r>
              <a:rPr lang="zh-CN" altLang="en-US">
                <a:solidFill>
                  <a:srgbClr val="000000"/>
                </a:solidFill>
              </a:rPr>
              <a:t>第三级</a:t>
            </a:r>
            <a:endParaRPr lang="zh-CN" altLang="en-US">
              <a:solidFill>
                <a:srgbClr val="000000"/>
              </a:solidFill>
            </a:endParaRPr>
          </a:p>
          <a:p>
            <a:pPr lvl="3" indent="-244475"/>
            <a:r>
              <a:rPr lang="zh-CN" altLang="en-US">
                <a:solidFill>
                  <a:srgbClr val="000000"/>
                </a:solidFill>
              </a:rPr>
              <a:t>第四级</a:t>
            </a:r>
            <a:endParaRPr lang="zh-CN" altLang="en-US">
              <a:solidFill>
                <a:srgbClr val="000000"/>
              </a:solidFill>
            </a:endParaRPr>
          </a:p>
          <a:p>
            <a:pPr lvl="4" indent="-323850"/>
            <a:r>
              <a:rPr lang="zh-CN" altLang="en-US">
                <a:solidFill>
                  <a:srgbClr val="000000"/>
                </a:solidFill>
              </a:rPr>
              <a:t>第五级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b"/>
          <a:lstStyle/>
          <a:p>
            <a:pPr lvl="0" fontAlgn="base"/>
            <a:endParaRPr lang="zh-CN" altLang="en-US" sz="1200" b="0" strike="noStrike" noProof="1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b"/>
          <a:lstStyle/>
          <a:p>
            <a:pPr lvl="0" algn="r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</a:fld>
            <a:endParaRPr lang="en-US" altLang="zh-CN" sz="1200" b="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1pPr>
    <a:lvl2pPr marL="0" lvl="1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2pPr>
    <a:lvl3pPr marL="0" lvl="2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3pPr>
    <a:lvl4pPr marL="0" lvl="3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4pPr>
    <a:lvl5pPr marL="0" lvl="4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5pPr>
    <a:lvl6pPr marL="2286000" lvl="5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6pPr>
    <a:lvl7pPr marL="2743200" lvl="6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7pPr>
    <a:lvl8pPr marL="3200400" lvl="7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8pPr>
    <a:lvl9pPr marL="3657600" lvl="8" indent="0" algn="l" defTabSz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kern="1200"/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tags" Target="../tags/tag15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1186774" y="1778438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56938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56938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ctr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ctr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ctr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ctr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tags" Target="../tags/tag28.xml"/><Relationship Id="rId15" Type="http://schemas.openxmlformats.org/officeDocument/2006/relationships/image" Target="../media/image2.jpeg"/><Relationship Id="rId14" Type="http://schemas.openxmlformats.org/officeDocument/2006/relationships/tags" Target="../tags/tag27.xml"/><Relationship Id="rId13" Type="http://schemas.openxmlformats.org/officeDocument/2006/relationships/image" Target="../media/image1.png"/><Relationship Id="rId12" Type="http://schemas.openxmlformats.org/officeDocument/2006/relationships/tags" Target="../tags/tag2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2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635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矩形 5"/>
          <p:cNvSpPr/>
          <p:nvPr>
            <p:custDataLst>
              <p:tags r:id="rId16"/>
            </p:custDataLst>
          </p:nvPr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E5E5E5"/>
          </a:solidFill>
          <a:ln w="9525">
            <a:noFill/>
          </a:ln>
        </p:spPr>
        <p:txBody>
          <a:bodyPr anchor="ctr"/>
          <a:lstStyle/>
          <a:p>
            <a:pPr lvl="0" algn="ctr"/>
            <a:endParaRPr lang="zh-CN" altLang="en-US">
              <a:solidFill>
                <a:srgbClr val="FFFFFF"/>
              </a:solidFill>
              <a:latin typeface="Calibri" panose="020F0502020204030204" pitchFamily="2" charset="0"/>
              <a:ea typeface="宋体" panose="02010600030101010101" pitchFamily="2" charset="-122"/>
              <a:sym typeface="Calibri" panose="020F05020202040302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marL="0" lvl="0" indent="0" algn="l" defTabSz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400" b="1" kern="1200">
          <a:solidFill>
            <a:schemeClr val="tx1"/>
          </a:solidFill>
          <a:latin typeface="+mj-lt"/>
          <a:ea typeface="+mj-ea"/>
          <a:cs typeface="+mj-cs"/>
          <a:sym typeface="Abadi MT"/>
        </a:defRPr>
      </a:lvl1pPr>
    </p:titleStyle>
    <p:bodyStyle>
      <a:lvl1pPr marL="224155" lvl="0" indent="-224155" algn="l" defTabSz="0" eaLnBrk="0" fontAlgn="base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500" b="1" kern="1200">
          <a:solidFill>
            <a:schemeClr val="tx1"/>
          </a:solidFill>
          <a:latin typeface="+mn-lt"/>
          <a:ea typeface="+mn-ea"/>
          <a:cs typeface="+mn-cs"/>
          <a:sym typeface="Abadi MT"/>
        </a:defRPr>
      </a:lvl1pPr>
      <a:lvl2pPr marL="668655" lvl="1" indent="-22098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8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2pPr>
      <a:lvl3pPr marL="1106805" lvl="2" indent="-21463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8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3pPr>
      <a:lvl4pPr marL="1552575" lvl="3" indent="-22225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7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4pPr>
      <a:lvl5pPr marL="2002155" lvl="4" indent="-22733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5pPr>
      <a:lvl6pPr marL="2514600" lvl="5" indent="-22860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6pPr>
      <a:lvl7pPr marL="2971800" lvl="6" indent="-22860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7pPr>
      <a:lvl8pPr marL="3429000" lvl="7" indent="-22860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8pPr>
      <a:lvl9pPr marL="3886200" lvl="8" indent="-228600" algn="l" defTabSz="0" eaLnBrk="0" fontAlgn="ctr" latinLnBrk="0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 b="1" kern="1200">
          <a:solidFill>
            <a:schemeClr val="tx1"/>
          </a:solidFill>
          <a:latin typeface="Abadi MT"/>
          <a:ea typeface="微软雅黑" panose="020B0503020204020204" charset="-122"/>
          <a:cs typeface="+mn-cs"/>
          <a:sym typeface="Abadi MT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65150" lvl="1" indent="-79375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2pPr>
      <a:lvl3pPr marL="1130300" lvl="2" indent="-161925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3pPr>
      <a:lvl4pPr marL="1695450" lvl="3" indent="-244475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4pPr>
      <a:lvl5pPr marL="2260600" lvl="4" indent="-32385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5pPr>
      <a:lvl6pPr marL="2286000" lvl="5" indent="-32385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6pPr>
      <a:lvl7pPr marL="2743200" lvl="6" indent="-32385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7pPr>
      <a:lvl8pPr marL="3200400" lvl="7" indent="-32385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8pPr>
      <a:lvl9pPr marL="3657600" lvl="8" indent="-32385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kern="1200" baseline="0">
          <a:solidFill>
            <a:schemeClr val="tx1"/>
          </a:solidFill>
          <a:latin typeface="Arial" panose="020B0604020202020204" pitchFamily="34" charset="0"/>
          <a:ea typeface="华文细黑" panose="0201060004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tags" Target="../tags/tag3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4.xml"/><Relationship Id="rId1" Type="http://schemas.openxmlformats.org/officeDocument/2006/relationships/tags" Target="../tags/tag4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6.xml"/><Relationship Id="rId1" Type="http://schemas.openxmlformats.org/officeDocument/2006/relationships/tags" Target="../tags/tag4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5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image" Target="../media/image3.jpeg"/><Relationship Id="rId1" Type="http://schemas.openxmlformats.org/officeDocument/2006/relationships/tags" Target="../tags/tag4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9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image" Target="../media/image5.png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1" Type="http://schemas.openxmlformats.org/officeDocument/2006/relationships/slideLayout" Target="../slideLayouts/slideLayout7.xml"/><Relationship Id="rId40" Type="http://schemas.openxmlformats.org/officeDocument/2006/relationships/tags" Target="../tags/tag97.xml"/><Relationship Id="rId4" Type="http://schemas.openxmlformats.org/officeDocument/2006/relationships/tags" Target="../tags/tag62.xml"/><Relationship Id="rId39" Type="http://schemas.openxmlformats.org/officeDocument/2006/relationships/tags" Target="../tags/tag96.xml"/><Relationship Id="rId38" Type="http://schemas.openxmlformats.org/officeDocument/2006/relationships/tags" Target="../tags/tag95.xml"/><Relationship Id="rId37" Type="http://schemas.openxmlformats.org/officeDocument/2006/relationships/tags" Target="../tags/tag94.xml"/><Relationship Id="rId36" Type="http://schemas.openxmlformats.org/officeDocument/2006/relationships/tags" Target="../tags/tag93.xml"/><Relationship Id="rId35" Type="http://schemas.openxmlformats.org/officeDocument/2006/relationships/tags" Target="../tags/tag92.xml"/><Relationship Id="rId34" Type="http://schemas.openxmlformats.org/officeDocument/2006/relationships/tags" Target="../tags/tag91.xml"/><Relationship Id="rId33" Type="http://schemas.openxmlformats.org/officeDocument/2006/relationships/tags" Target="../tags/tag90.xml"/><Relationship Id="rId32" Type="http://schemas.openxmlformats.org/officeDocument/2006/relationships/tags" Target="../tags/tag89.xml"/><Relationship Id="rId31" Type="http://schemas.openxmlformats.org/officeDocument/2006/relationships/tags" Target="../tags/tag88.xml"/><Relationship Id="rId30" Type="http://schemas.openxmlformats.org/officeDocument/2006/relationships/tags" Target="../tags/tag87.xml"/><Relationship Id="rId3" Type="http://schemas.openxmlformats.org/officeDocument/2006/relationships/tags" Target="../tags/tag61.xml"/><Relationship Id="rId29" Type="http://schemas.openxmlformats.org/officeDocument/2006/relationships/tags" Target="../tags/tag86.xml"/><Relationship Id="rId28" Type="http://schemas.openxmlformats.org/officeDocument/2006/relationships/tags" Target="../tags/tag85.xml"/><Relationship Id="rId27" Type="http://schemas.openxmlformats.org/officeDocument/2006/relationships/tags" Target="../tags/tag84.xml"/><Relationship Id="rId26" Type="http://schemas.openxmlformats.org/officeDocument/2006/relationships/tags" Target="../tags/tag83.xml"/><Relationship Id="rId25" Type="http://schemas.openxmlformats.org/officeDocument/2006/relationships/tags" Target="../tags/tag82.xml"/><Relationship Id="rId24" Type="http://schemas.openxmlformats.org/officeDocument/2006/relationships/tags" Target="../tags/tag81.xml"/><Relationship Id="rId23" Type="http://schemas.openxmlformats.org/officeDocument/2006/relationships/tags" Target="../tags/tag80.xml"/><Relationship Id="rId22" Type="http://schemas.openxmlformats.org/officeDocument/2006/relationships/tags" Target="../tags/tag79.xml"/><Relationship Id="rId21" Type="http://schemas.openxmlformats.org/officeDocument/2006/relationships/tags" Target="../tags/tag78.xml"/><Relationship Id="rId20" Type="http://schemas.openxmlformats.org/officeDocument/2006/relationships/tags" Target="../tags/tag77.xml"/><Relationship Id="rId2" Type="http://schemas.openxmlformats.org/officeDocument/2006/relationships/image" Target="../media/image4.jpeg"/><Relationship Id="rId19" Type="http://schemas.openxmlformats.org/officeDocument/2006/relationships/tags" Target="../tags/tag76.xml"/><Relationship Id="rId18" Type="http://schemas.openxmlformats.org/officeDocument/2006/relationships/tags" Target="../tags/tag75.xml"/><Relationship Id="rId17" Type="http://schemas.openxmlformats.org/officeDocument/2006/relationships/tags" Target="../tags/tag74.xml"/><Relationship Id="rId16" Type="http://schemas.openxmlformats.org/officeDocument/2006/relationships/tags" Target="../tags/tag73.xml"/><Relationship Id="rId15" Type="http://schemas.openxmlformats.org/officeDocument/2006/relationships/tags" Target="../tags/tag72.xml"/><Relationship Id="rId14" Type="http://schemas.openxmlformats.org/officeDocument/2006/relationships/tags" Target="../tags/tag71.xml"/><Relationship Id="rId13" Type="http://schemas.openxmlformats.org/officeDocument/2006/relationships/tags" Target="../tags/tag70.xml"/><Relationship Id="rId12" Type="http://schemas.openxmlformats.org/officeDocument/2006/relationships/tags" Target="../tags/tag69.xml"/><Relationship Id="rId11" Type="http://schemas.openxmlformats.org/officeDocument/2006/relationships/tags" Target="../tags/tag68.xml"/><Relationship Id="rId10" Type="http://schemas.openxmlformats.org/officeDocument/2006/relationships/tags" Target="../tags/tag67.xml"/><Relationship Id="rId1" Type="http://schemas.openxmlformats.org/officeDocument/2006/relationships/tags" Target="../tags/tag60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05.xml"/><Relationship Id="rId8" Type="http://schemas.openxmlformats.org/officeDocument/2006/relationships/tags" Target="../tags/tag104.xml"/><Relationship Id="rId7" Type="http://schemas.openxmlformats.org/officeDocument/2006/relationships/tags" Target="../tags/tag103.xml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image" Target="../media/image3.jpeg"/><Relationship Id="rId14" Type="http://schemas.openxmlformats.org/officeDocument/2006/relationships/slideLayout" Target="../slideLayouts/slideLayout7.xml"/><Relationship Id="rId13" Type="http://schemas.openxmlformats.org/officeDocument/2006/relationships/tags" Target="../tags/tag109.xml"/><Relationship Id="rId12" Type="http://schemas.openxmlformats.org/officeDocument/2006/relationships/tags" Target="../tags/tag108.xml"/><Relationship Id="rId11" Type="http://schemas.openxmlformats.org/officeDocument/2006/relationships/tags" Target="../tags/tag107.xml"/><Relationship Id="rId10" Type="http://schemas.openxmlformats.org/officeDocument/2006/relationships/tags" Target="../tags/tag106.xml"/><Relationship Id="rId1" Type="http://schemas.openxmlformats.org/officeDocument/2006/relationships/tags" Target="../tags/tag9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0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Relationship Id="rId3" Type="http://schemas.openxmlformats.org/officeDocument/2006/relationships/tags" Target="../tags/tag112.xml"/><Relationship Id="rId2" Type="http://schemas.openxmlformats.org/officeDocument/2006/relationships/image" Target="../media/image3.jpeg"/><Relationship Id="rId1" Type="http://schemas.openxmlformats.org/officeDocument/2006/relationships/tags" Target="../tags/tag111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23.xml"/><Relationship Id="rId8" Type="http://schemas.openxmlformats.org/officeDocument/2006/relationships/tags" Target="../tags/tag122.xml"/><Relationship Id="rId7" Type="http://schemas.openxmlformats.org/officeDocument/2006/relationships/tags" Target="../tags/tag121.xml"/><Relationship Id="rId6" Type="http://schemas.openxmlformats.org/officeDocument/2006/relationships/tags" Target="../tags/tag120.xml"/><Relationship Id="rId5" Type="http://schemas.openxmlformats.org/officeDocument/2006/relationships/tags" Target="../tags/tag119.xml"/><Relationship Id="rId4" Type="http://schemas.openxmlformats.org/officeDocument/2006/relationships/tags" Target="../tags/tag118.xml"/><Relationship Id="rId3" Type="http://schemas.openxmlformats.org/officeDocument/2006/relationships/tags" Target="../tags/tag117.xml"/><Relationship Id="rId2" Type="http://schemas.openxmlformats.org/officeDocument/2006/relationships/image" Target="../media/image3.jpeg"/><Relationship Id="rId19" Type="http://schemas.openxmlformats.org/officeDocument/2006/relationships/slideLayout" Target="../slideLayouts/slideLayout7.xml"/><Relationship Id="rId18" Type="http://schemas.openxmlformats.org/officeDocument/2006/relationships/tags" Target="../tags/tag132.xml"/><Relationship Id="rId17" Type="http://schemas.openxmlformats.org/officeDocument/2006/relationships/tags" Target="../tags/tag131.xml"/><Relationship Id="rId16" Type="http://schemas.openxmlformats.org/officeDocument/2006/relationships/tags" Target="../tags/tag130.xml"/><Relationship Id="rId15" Type="http://schemas.openxmlformats.org/officeDocument/2006/relationships/tags" Target="../tags/tag129.xml"/><Relationship Id="rId14" Type="http://schemas.openxmlformats.org/officeDocument/2006/relationships/tags" Target="../tags/tag128.xml"/><Relationship Id="rId13" Type="http://schemas.openxmlformats.org/officeDocument/2006/relationships/tags" Target="../tags/tag127.xml"/><Relationship Id="rId12" Type="http://schemas.openxmlformats.org/officeDocument/2006/relationships/tags" Target="../tags/tag126.xml"/><Relationship Id="rId11" Type="http://schemas.openxmlformats.org/officeDocument/2006/relationships/tags" Target="../tags/tag125.xml"/><Relationship Id="rId10" Type="http://schemas.openxmlformats.org/officeDocument/2006/relationships/tags" Target="../tags/tag124.xml"/><Relationship Id="rId1" Type="http://schemas.openxmlformats.org/officeDocument/2006/relationships/tags" Target="../tags/tag116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40.xml"/><Relationship Id="rId8" Type="http://schemas.openxmlformats.org/officeDocument/2006/relationships/tags" Target="../tags/tag139.xml"/><Relationship Id="rId7" Type="http://schemas.openxmlformats.org/officeDocument/2006/relationships/tags" Target="../tags/tag138.xml"/><Relationship Id="rId6" Type="http://schemas.openxmlformats.org/officeDocument/2006/relationships/tags" Target="../tags/tag137.xml"/><Relationship Id="rId5" Type="http://schemas.openxmlformats.org/officeDocument/2006/relationships/tags" Target="../tags/tag136.xml"/><Relationship Id="rId4" Type="http://schemas.openxmlformats.org/officeDocument/2006/relationships/tags" Target="../tags/tag135.xml"/><Relationship Id="rId3" Type="http://schemas.openxmlformats.org/officeDocument/2006/relationships/tags" Target="../tags/tag134.xml"/><Relationship Id="rId24" Type="http://schemas.openxmlformats.org/officeDocument/2006/relationships/slideLayout" Target="../slideLayouts/slideLayout7.xml"/><Relationship Id="rId23" Type="http://schemas.openxmlformats.org/officeDocument/2006/relationships/tags" Target="../tags/tag154.xml"/><Relationship Id="rId22" Type="http://schemas.openxmlformats.org/officeDocument/2006/relationships/tags" Target="../tags/tag153.xml"/><Relationship Id="rId21" Type="http://schemas.openxmlformats.org/officeDocument/2006/relationships/tags" Target="../tags/tag152.xml"/><Relationship Id="rId20" Type="http://schemas.openxmlformats.org/officeDocument/2006/relationships/tags" Target="../tags/tag151.xml"/><Relationship Id="rId2" Type="http://schemas.openxmlformats.org/officeDocument/2006/relationships/image" Target="../media/image3.jpeg"/><Relationship Id="rId19" Type="http://schemas.openxmlformats.org/officeDocument/2006/relationships/tags" Target="../tags/tag150.xml"/><Relationship Id="rId18" Type="http://schemas.openxmlformats.org/officeDocument/2006/relationships/tags" Target="../tags/tag149.xml"/><Relationship Id="rId17" Type="http://schemas.openxmlformats.org/officeDocument/2006/relationships/tags" Target="../tags/tag148.xml"/><Relationship Id="rId16" Type="http://schemas.openxmlformats.org/officeDocument/2006/relationships/tags" Target="../tags/tag147.xml"/><Relationship Id="rId15" Type="http://schemas.openxmlformats.org/officeDocument/2006/relationships/tags" Target="../tags/tag146.xml"/><Relationship Id="rId14" Type="http://schemas.openxmlformats.org/officeDocument/2006/relationships/tags" Target="../tags/tag145.xml"/><Relationship Id="rId13" Type="http://schemas.openxmlformats.org/officeDocument/2006/relationships/tags" Target="../tags/tag144.xml"/><Relationship Id="rId12" Type="http://schemas.openxmlformats.org/officeDocument/2006/relationships/tags" Target="../tags/tag143.xml"/><Relationship Id="rId11" Type="http://schemas.openxmlformats.org/officeDocument/2006/relationships/tags" Target="../tags/tag142.xml"/><Relationship Id="rId10" Type="http://schemas.openxmlformats.org/officeDocument/2006/relationships/tags" Target="../tags/tag141.xml"/><Relationship Id="rId1" Type="http://schemas.openxmlformats.org/officeDocument/2006/relationships/tags" Target="../tags/tag1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AutoShape 5"/>
          <p:cNvSpPr/>
          <p:nvPr>
            <p:custDataLst>
              <p:tags r:id="rId1"/>
            </p:custDataLst>
          </p:nvPr>
        </p:nvSpPr>
        <p:spPr>
          <a:xfrm>
            <a:off x="4079875" y="2376488"/>
            <a:ext cx="7410450" cy="762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10800" y="10800"/>
              </a:cxn>
              <a:cxn ang="0">
                <a:pos x="10800" y="10800"/>
              </a:cxn>
              <a:cxn ang="0">
                <a:pos x="10800" y="10800"/>
              </a:cxn>
              <a:cxn ang="0">
                <a:pos x="10800" y="10800"/>
              </a:cxn>
            </a:cxnLst>
            <a:rect l="txL" t="txT" r="txR" b="tx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4400">
                <a:solidFill>
                  <a:srgbClr val="C00000"/>
                </a:solidFill>
                <a:latin typeface="叶根友刀锋黑草-企业版" pitchFamily="2" charset="-122"/>
                <a:ea typeface="叶根友刀锋黑草-企业版" pitchFamily="2" charset="-122"/>
                <a:sym typeface="叶根友刀锋黑草-企业版" pitchFamily="2" charset="-122"/>
              </a:rPr>
              <a:t>11.2 社会历史的主体</a:t>
            </a:r>
            <a:endParaRPr lang="zh-CN" altLang="en-US" sz="4400">
              <a:solidFill>
                <a:srgbClr val="C00000"/>
              </a:solidFill>
              <a:latin typeface="叶根友刀锋黑草-企业版" pitchFamily="2" charset="-122"/>
              <a:ea typeface="叶根友刀锋黑草-企业版" pitchFamily="2" charset="-122"/>
              <a:sym typeface="叶根友刀锋黑草-企业版" pitchFamily="2" charset="-122"/>
            </a:endParaRPr>
          </a:p>
        </p:txBody>
      </p:sp>
      <p:sp>
        <p:nvSpPr>
          <p:cNvPr id="3080" name="TextBox 20"/>
          <p:cNvSpPr/>
          <p:nvPr>
            <p:custDataLst>
              <p:tags r:id="rId2"/>
            </p:custDataLst>
          </p:nvPr>
        </p:nvSpPr>
        <p:spPr>
          <a:xfrm>
            <a:off x="2954973" y="1484630"/>
            <a:ext cx="9659937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4400">
                <a:solidFill>
                  <a:srgbClr val="C00000"/>
                </a:solidFill>
                <a:latin typeface="叶根友刀锋黑草-企业版" pitchFamily="2" charset="-122"/>
                <a:ea typeface="叶根友刀锋黑草-企业版" pitchFamily="2" charset="-122"/>
                <a:sym typeface="叶根友刀锋黑草-企业版" pitchFamily="2" charset="-122"/>
              </a:rPr>
              <a:t>第十一课 寻觅社会的真谛</a:t>
            </a:r>
            <a:endParaRPr lang="zh-CN" altLang="en-US" sz="4400">
              <a:solidFill>
                <a:srgbClr val="C00000"/>
              </a:solidFill>
              <a:latin typeface="叶根友刀锋黑草-企业版" pitchFamily="2" charset="-122"/>
              <a:ea typeface="叶根友刀锋黑草-企业版" pitchFamily="2" charset="-122"/>
              <a:sym typeface="叶根友刀锋黑草-企业版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0" y="0"/>
            <a:ext cx="9840913" cy="5175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C00000"/>
                </a:solidFill>
                <a:latin typeface="叶根友刀锋黑草-企业版" pitchFamily="2" charset="-122"/>
                <a:ea typeface="叶根友刀锋黑草-企业版" pitchFamily="2" charset="-122"/>
                <a:sym typeface="叶根友刀锋黑草-企业版" pitchFamily="2" charset="-122"/>
              </a:rPr>
              <a:t>思想政治必修</a:t>
            </a:r>
            <a:r>
              <a:rPr lang="en-US" altLang="zh-CN" sz="2800">
                <a:solidFill>
                  <a:srgbClr val="C00000"/>
                </a:solidFill>
                <a:latin typeface="叶根友刀锋黑草-企业版" pitchFamily="2" charset="-122"/>
                <a:ea typeface="叶根友刀锋黑草-企业版" pitchFamily="2" charset="-122"/>
                <a:sym typeface="叶根友刀锋黑草-企业版" pitchFamily="2" charset="-122"/>
              </a:rPr>
              <a:t>4 </a:t>
            </a:r>
            <a:r>
              <a:rPr lang="zh-CN" altLang="en-US" sz="2800">
                <a:solidFill>
                  <a:srgbClr val="C00000"/>
                </a:solidFill>
                <a:latin typeface="叶根友刀锋黑草-企业版" pitchFamily="2" charset="-122"/>
                <a:ea typeface="叶根友刀锋黑草-企业版" pitchFamily="2" charset="-122"/>
                <a:sym typeface="叶根友刀锋黑草-企业版" pitchFamily="2" charset="-122"/>
              </a:rPr>
              <a:t>生活与哲学   第四单元 认识社会与价值选择</a:t>
            </a:r>
            <a:endParaRPr lang="zh-CN" altLang="en-US" sz="2800">
              <a:solidFill>
                <a:srgbClr val="C00000"/>
              </a:solidFill>
              <a:latin typeface="叶根友刀锋黑草-企业版" pitchFamily="2" charset="-122"/>
              <a:ea typeface="叶根友刀锋黑草-企业版" pitchFamily="2" charset="-122"/>
              <a:sym typeface="叶根友刀锋黑草-企业版" pitchFamily="2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文本框 6146"/>
          <p:cNvSpPr/>
          <p:nvPr>
            <p:custDataLst>
              <p:tags r:id="rId1"/>
            </p:custDataLst>
          </p:nvPr>
        </p:nvSpPr>
        <p:spPr>
          <a:xfrm>
            <a:off x="552450" y="909638"/>
            <a:ext cx="5986463" cy="17367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4400">
              <a:solidFill>
                <a:srgbClr val="006666"/>
              </a:solidFill>
              <a:latin typeface="Snap ITC" panose="04040A07060A02020202" charset="0"/>
              <a:ea typeface="华文琥珀" panose="0201080004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马克思 恩格斯：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    “历史活动是群众的事业。”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文本框 6148"/>
          <p:cNvSpPr/>
          <p:nvPr>
            <p:custDataLst>
              <p:tags r:id="rId2"/>
            </p:custDataLst>
          </p:nvPr>
        </p:nvSpPr>
        <p:spPr>
          <a:xfrm>
            <a:off x="3721100" y="4437063"/>
            <a:ext cx="8275638" cy="15541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毛泽东：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    “人民，只有人民，才是创造世界历史的动力。”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6" name="文本框 5125"/>
          <p:cNvSpPr txBox="1"/>
          <p:nvPr>
            <p:custDataLst>
              <p:tags r:id="rId3"/>
            </p:custDataLst>
          </p:nvPr>
        </p:nvSpPr>
        <p:spPr>
          <a:xfrm>
            <a:off x="839788" y="117475"/>
            <a:ext cx="3992562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6000">
                <a:solidFill>
                  <a:schemeClr val="accent1"/>
                </a:solidFill>
                <a:latin typeface="Snap ITC" panose="04040A07060A02020202" charset="0"/>
                <a:ea typeface="华文琥珀" panose="02010800040101010101" pitchFamily="2" charset="-122"/>
                <a:sym typeface="宋体" panose="02010600030101010101" pitchFamily="2" charset="-122"/>
              </a:rPr>
              <a:t>强烈同意！</a:t>
            </a:r>
            <a:endParaRPr lang="zh-CN" altLang="en-US" sz="6000">
              <a:solidFill>
                <a:schemeClr val="accent1"/>
              </a:solidFill>
              <a:latin typeface="Snap ITC" panose="04040A07060A02020202" charset="0"/>
              <a:ea typeface="华文琥珀" panose="0201080004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5" grpId="0"/>
      <p:bldP spid="512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7169"/>
          <p:cNvSpPr/>
          <p:nvPr>
            <p:ph type="title" idx="4294967295"/>
            <p:custDataLst>
              <p:tags r:id="rId1"/>
            </p:custDataLst>
          </p:nvPr>
        </p:nvSpPr>
        <p:spPr>
          <a:xfrm>
            <a:off x="263525" y="117475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6000">
                <a:solidFill>
                  <a:schemeClr val="accent1"/>
                </a:solidFill>
                <a:latin typeface="Snap ITC" panose="04040A07060A02020202" charset="0"/>
                <a:ea typeface="华文琥珀" panose="02010800040101010101" pitchFamily="2" charset="-122"/>
                <a:sym typeface="宋体" panose="02010600030101010101" pitchFamily="2" charset="-122"/>
              </a:rPr>
              <a:t>我不同意！</a:t>
            </a:r>
            <a:endParaRPr lang="zh-CN" altLang="en-US" sz="6000">
              <a:solidFill>
                <a:schemeClr val="accent1"/>
              </a:solidFill>
              <a:latin typeface="Snap ITC" panose="04040A07060A02020202" charset="0"/>
              <a:ea typeface="华文琥珀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7" name="文本占位符 7170"/>
          <p:cNvSpPr/>
          <p:nvPr>
            <p:ph type="body" idx="4294967295"/>
            <p:custDataLst>
              <p:tags r:id="rId2"/>
            </p:custDataLst>
          </p:nvPr>
        </p:nvSpPr>
        <p:spPr>
          <a:xfrm>
            <a:off x="50800" y="4654550"/>
            <a:ext cx="9359900" cy="27273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0" indent="0">
              <a:buNone/>
            </a:pPr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尼采：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    “超人”具有“与生俱来的决定一切的力量”，而人民群众则是“一大堆多余的废料”。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buNone/>
            </a:pPr>
            <a:endParaRPr lang="zh-CN" altLang="en-US"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</p:txBody>
      </p:sp>
      <p:sp>
        <p:nvSpPr>
          <p:cNvPr id="6149" name="文本框 7172"/>
          <p:cNvSpPr/>
          <p:nvPr>
            <p:custDataLst>
              <p:tags r:id="rId3"/>
            </p:custDataLst>
          </p:nvPr>
        </p:nvSpPr>
        <p:spPr>
          <a:xfrm>
            <a:off x="3216275" y="1628775"/>
            <a:ext cx="9237663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梁启超：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32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    “历史者，英雄之舞台也，舍英雄几无历史”。</a:t>
            </a:r>
            <a:endParaRPr lang="zh-CN" altLang="en-US" sz="32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2"/>
      <p:bldP spid="6149" grpId="0"/>
      <p:bldP spid="614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8193"/>
          <p:cNvSpPr/>
          <p:nvPr>
            <p:custDataLst>
              <p:tags r:id="rId1"/>
            </p:custDataLst>
          </p:nvPr>
        </p:nvSpPr>
        <p:spPr>
          <a:xfrm>
            <a:off x="263525" y="2781300"/>
            <a:ext cx="11591925" cy="1736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    唯物史观从社会存在决定社会意识、生产方式决定社会发展的基本观点出发，强调</a:t>
            </a:r>
            <a:r>
              <a:rPr lang="zh-CN" altLang="en-US" sz="360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社会历史首先是物质生产发展的历史，是人民群众创造的历史。</a:t>
            </a:r>
            <a:endParaRPr lang="zh-CN" altLang="en-US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sym typeface="黑体" panose="02010609060101010101" charset="-122"/>
            </a:endParaRPr>
          </a:p>
        </p:txBody>
      </p:sp>
      <p:sp>
        <p:nvSpPr>
          <p:cNvPr id="2" name="文本框 8194"/>
          <p:cNvSpPr/>
          <p:nvPr>
            <p:custDataLst>
              <p:tags r:id="rId2"/>
            </p:custDataLst>
          </p:nvPr>
        </p:nvSpPr>
        <p:spPr>
          <a:xfrm>
            <a:off x="336550" y="909638"/>
            <a:ext cx="67865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华文中宋" panose="0201060004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一、人民群众是历史的创造者</a:t>
            </a:r>
            <a:endParaRPr lang="zh-CN" altLang="en-US" sz="4000">
              <a:latin typeface="华文中宋" panose="0201060004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文本框 7172"/>
          <p:cNvSpPr txBox="1"/>
          <p:nvPr>
            <p:custDataLst>
              <p:tags r:id="rId3"/>
            </p:custDataLst>
          </p:nvPr>
        </p:nvSpPr>
        <p:spPr>
          <a:xfrm>
            <a:off x="768350" y="4941888"/>
            <a:ext cx="10240963" cy="639762"/>
          </a:xfrm>
          <a:prstGeom prst="rect">
            <a:avLst/>
          </a:prstGeom>
          <a:solidFill>
            <a:srgbClr val="F0B928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人是社会历史的主体，人民群众是历史的创造者。</a:t>
            </a:r>
            <a:endParaRPr lang="zh-CN" altLang="en-US" sz="3600">
              <a:solidFill>
                <a:schemeClr val="accent1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黑体" panose="02010609060101010101" charset="-122"/>
            </a:endParaRPr>
          </a:p>
        </p:txBody>
      </p:sp>
      <p:sp>
        <p:nvSpPr>
          <p:cNvPr id="3" name="文本框 7172"/>
          <p:cNvSpPr txBox="1"/>
          <p:nvPr>
            <p:custDataLst>
              <p:tags r:id="rId4"/>
            </p:custDataLst>
          </p:nvPr>
        </p:nvSpPr>
        <p:spPr>
          <a:xfrm>
            <a:off x="839788" y="1844675"/>
            <a:ext cx="42148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1.人民群众的地位</a:t>
            </a:r>
            <a:endParaRPr lang="zh-CN" altLang="en-US" sz="40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黑体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8193"/>
          <p:cNvSpPr txBox="1"/>
          <p:nvPr>
            <p:custDataLst>
              <p:tags r:id="rId1"/>
            </p:custDataLst>
          </p:nvPr>
        </p:nvSpPr>
        <p:spPr>
          <a:xfrm>
            <a:off x="192088" y="117475"/>
            <a:ext cx="11593512" cy="6035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2.人民群众的概念</a:t>
            </a:r>
            <a:endParaRPr lang="zh-CN" altLang="en-US" sz="36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①人民群众是指一切对社会历史起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推动作用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的人们。既包括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普通个人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，也包括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杰出人物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。</a:t>
            </a:r>
            <a:endParaRPr lang="zh-CN" altLang="en-US" sz="32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②人民群众是个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历史范畴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，在不同的国家、不同的历史时期，人民群众具有不同的内涵，但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劳动群众始终是人民群众的主体部分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。</a:t>
            </a:r>
            <a:endParaRPr lang="zh-CN" altLang="en-US" sz="32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③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在我国现阶段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黑体" panose="02010609060101010101" charset="-122"/>
              </a:rPr>
              <a:t>，全体社会主义劳动者、社会主义事业的建设者、拥护社会主义的爱国者和拥护祖国统一的爱国者，都属于人民群众的范畴。</a:t>
            </a:r>
            <a:endParaRPr lang="zh-CN" altLang="en-US" sz="32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黑体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263525" y="117475"/>
            <a:ext cx="12169775" cy="1143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zh-CN" altLang="en-US">
                <a:solidFill>
                  <a:schemeClr val="accent1"/>
                </a:solidFill>
                <a:latin typeface="方正综艺简体" panose="02010601030101010101" charset="-122"/>
                <a:ea typeface="方正综艺简体" panose="02010601030101010101" charset="-122"/>
              </a:rPr>
              <a:t>合作探究：小岗村村民在40年的改革实践中发挥了什么作用？</a:t>
            </a:r>
            <a:endParaRPr lang="zh-CN" altLang="en-US">
              <a:solidFill>
                <a:schemeClr val="accent1"/>
              </a:solidFill>
              <a:latin typeface="方正综艺简体" panose="02010601030101010101" charset="-122"/>
              <a:ea typeface="方正综艺简体" panose="02010601030101010101" charset="-122"/>
            </a:endParaRPr>
          </a:p>
        </p:txBody>
      </p:sp>
      <p:sp>
        <p:nvSpPr>
          <p:cNvPr id="10242" name="文本框 10242"/>
          <p:cNvSpPr txBox="1"/>
          <p:nvPr>
            <p:custDataLst>
              <p:tags r:id="rId2"/>
            </p:custDataLst>
          </p:nvPr>
        </p:nvSpPr>
        <p:spPr>
          <a:xfrm>
            <a:off x="193675" y="836613"/>
            <a:ext cx="11952288" cy="5638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latin typeface="华文楷体" panose="02010600040101010101" pitchFamily="2" charset="-122"/>
                <a:ea typeface="华文楷体" panose="02010600040101010101" pitchFamily="2" charset="-122"/>
              </a:rPr>
              <a:t>    2018年是改革开放40周年，我国改革始于农村，安徽省凤阳县小岗村是我国农村改革的主要发源地。</a:t>
            </a:r>
            <a:endParaRPr lang="zh-CN" altLang="en-US" sz="280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>
                <a:latin typeface="华文楷体" panose="02010600040101010101" pitchFamily="2" charset="-122"/>
                <a:ea typeface="华文楷体" panose="02010600040101010101" pitchFamily="2" charset="-122"/>
              </a:rPr>
              <a:t>    40年前，小岗村的18户村民以“敢为天下先”的精神，签下分田到户的生死状，率先实行农业生产大包干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拉开了中国农村改革的序幕</a:t>
            </a:r>
            <a:r>
              <a:rPr lang="zh-CN" altLang="en-US" sz="2800">
                <a:latin typeface="华文楷体" panose="02010600040101010101" pitchFamily="2" charset="-122"/>
                <a:ea typeface="华文楷体" panose="02010600040101010101" pitchFamily="2" charset="-122"/>
              </a:rPr>
              <a:t>。改革如同释放了魔力。次年，小岗村迎来大丰收，粮食总产达133万斤，一举结束20余年吃国家救济粮的历史。最终18户农民的想法转变成整个国家的希望，进而确认为中国农村经济体制改革的方向。</a:t>
            </a:r>
            <a:endParaRPr lang="zh-CN" altLang="en-US" sz="280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>
                <a:latin typeface="华文楷体" panose="02010600040101010101" pitchFamily="2" charset="-122"/>
                <a:ea typeface="华文楷体" panose="02010600040101010101" pitchFamily="2" charset="-122"/>
              </a:rPr>
              <a:t>    进入新时代，农村改革又面临着如何适应较高生产力发展，进一步增加农民收入、扩大内需等问题。于是，</a:t>
            </a:r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40</a:t>
            </a:r>
            <a:r>
              <a:rPr lang="zh-CN" altLang="en-US"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年后的小岗村又在进行着一场新的土地经营变革</a:t>
            </a:r>
            <a:r>
              <a:rPr lang="zh-CN" altLang="en-US" sz="2800">
                <a:latin typeface="华文楷体" panose="02010600040101010101" pitchFamily="2" charset="-122"/>
                <a:ea typeface="华文楷体" panose="02010600040101010101" pitchFamily="2" charset="-122"/>
              </a:rPr>
              <a:t>，农民以多种形式(转包、出租、转让、互换、股份合作等)流转土地承包经营权，发展适度规模经营。全村60%的土地实现了向粮食、葡萄、蘑菇、花卉等种植大户流转、集中，非农收入已成为小岗农民收入的重要来源。小岗村集体收入突破820万元，农民人均收入比2012年增长70％以上。</a:t>
            </a:r>
            <a:endParaRPr lang="zh-CN" altLang="en-US" sz="28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zh-CN" altLang="en-US" sz="4400">
                <a:latin typeface="华文中宋" panose="02010600040101010101" pitchFamily="2" charset="-122"/>
                <a:ea typeface="华文中宋" panose="02010600040101010101" pitchFamily="2" charset="-122"/>
              </a:rPr>
              <a:t>3.人民群众是历史的创造者</a:t>
            </a:r>
            <a:endParaRPr lang="zh-CN" altLang="en-US" sz="440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267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457200" y="1165225"/>
            <a:ext cx="10942638" cy="45275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0" indent="0"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（1）人民群众是</a:t>
            </a:r>
            <a:r>
              <a:rPr lang="zh-CN" altLang="en-US" sz="36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物质财富</a:t>
            </a: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的创造者</a:t>
            </a:r>
            <a:endParaRPr lang="zh-CN" altLang="en-US" sz="36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原因：人民群众是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社会物质生产的主体（承担者）和社会生产力的体现者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。                          </a:t>
            </a:r>
            <a:endParaRPr lang="zh-CN" altLang="en-US" sz="29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地位：①人民群众的</a:t>
            </a:r>
            <a:r>
              <a:rPr lang="zh-CN" altLang="en-US">
                <a:solidFill>
                  <a:srgbClr val="33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生产活动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是</a:t>
            </a:r>
            <a:r>
              <a:rPr lang="zh-CN" altLang="en-US" u="sng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社会存在和发展的基础。</a:t>
            </a:r>
            <a:endParaRPr lang="zh-CN" altLang="en-US" sz="2900" u="sng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         ②</a:t>
            </a:r>
            <a:r>
              <a:rPr lang="zh-CN" altLang="en-US">
                <a:solidFill>
                  <a:srgbClr val="33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人民群众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是推动</a:t>
            </a:r>
            <a:r>
              <a:rPr lang="zh-CN" altLang="en-US" u="sng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社会历史发展的决定力量。</a:t>
            </a:r>
            <a:endParaRPr lang="zh-CN" altLang="en-US" u="sng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2</a:t>
            </a: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）人民群众是</a:t>
            </a:r>
            <a:r>
              <a:rPr lang="zh-CN" altLang="en-US" sz="36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精神财富</a:t>
            </a: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的创造者</a:t>
            </a:r>
            <a:endParaRPr lang="zh-CN" altLang="en-US" sz="36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①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人民群众的</a:t>
            </a:r>
            <a:r>
              <a:rPr lang="zh-CN" altLang="en-US">
                <a:solidFill>
                  <a:srgbClr val="33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生活和实践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是一切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精神财富形成和发展的源泉。</a:t>
            </a:r>
            <a:endParaRPr lang="zh-CN" altLang="en-US" sz="29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②人民群众的</a:t>
            </a:r>
            <a:r>
              <a:rPr lang="zh-CN" altLang="en-US">
                <a:solidFill>
                  <a:srgbClr val="33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实践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为精神财富的创造提供了必要的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物质条件。</a:t>
            </a:r>
            <a:endParaRPr lang="zh-CN" altLang="en-US" sz="29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③</a:t>
            </a:r>
            <a:r>
              <a:rPr lang="zh-CN" altLang="en-US">
                <a:solidFill>
                  <a:srgbClr val="33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人民群众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还</a:t>
            </a:r>
            <a:r>
              <a:rPr lang="zh-CN" altLang="en-US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直接创造</a:t>
            </a:r>
            <a:r>
              <a:rPr lang="zh-CN" altLang="en-US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了丰硕的社会精神财富。</a:t>
            </a:r>
            <a:endParaRPr lang="zh-CN" altLang="en-US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3</a:t>
            </a:r>
            <a:r>
              <a:rPr lang="zh-CN" altLang="en-US" sz="3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）人民群众是</a:t>
            </a:r>
            <a:r>
              <a:rPr lang="zh-CN" altLang="en-US" sz="36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社会变革的决定力量</a:t>
            </a:r>
            <a:endParaRPr lang="zh-CN" altLang="en-US" sz="36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17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lnSpc>
                <a:spcPct val="90000"/>
              </a:lnSpc>
              <a:spcBef>
                <a:spcPct val="50000"/>
              </a:spcBef>
            </a:pPr>
            <a:endParaRPr lang="zh-CN" altLang="en-US" sz="1700" u="sng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0" indent="0">
              <a:buNone/>
            </a:pPr>
            <a:endParaRPr lang="zh-CN" altLang="en-US" sz="170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9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矩形 5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</a:ln>
        </p:spPr>
        <p:txBody>
          <a:bodyPr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2291" name="Text Box 4"/>
          <p:cNvSpPr/>
          <p:nvPr>
            <p:custDataLst>
              <p:tags r:id="rId4"/>
            </p:custDataLst>
          </p:nvPr>
        </p:nvSpPr>
        <p:spPr>
          <a:xfrm>
            <a:off x="0" y="849313"/>
            <a:ext cx="1186815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3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）人民群众是</a:t>
            </a:r>
            <a:r>
              <a:rPr lang="zh-CN" altLang="en-US" sz="32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社会变革的决定力量</a:t>
            </a:r>
            <a:endParaRPr lang="en-US" altLang="zh-CN" sz="32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</p:txBody>
      </p:sp>
      <p:sp>
        <p:nvSpPr>
          <p:cNvPr id="12293" name="Rectangle 14" descr="赫伯特·乔治·威尔斯"/>
          <p:cNvSpPr/>
          <p:nvPr>
            <p:custDataLst>
              <p:tags r:id="rId5"/>
            </p:custDataLst>
          </p:nvPr>
        </p:nvSpPr>
        <p:spPr>
          <a:xfrm>
            <a:off x="301625" y="3076575"/>
            <a:ext cx="11333163" cy="954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③人民群众通过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推动生产力的发展而不断创造和改变社会关系，从而不断推动社会历史的进步和发展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2294" name="Rectangle 11" descr="赫伯特·乔治·威尔斯"/>
          <p:cNvSpPr/>
          <p:nvPr>
            <p:custDataLst>
              <p:tags r:id="rId6"/>
            </p:custDataLst>
          </p:nvPr>
        </p:nvSpPr>
        <p:spPr>
          <a:xfrm>
            <a:off x="301625" y="1598613"/>
            <a:ext cx="1062672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①人民群众在任何时期都是社会变革的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主力军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。</a:t>
            </a:r>
            <a:endParaRPr lang="en-US" altLang="zh-CN" sz="28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</p:txBody>
      </p:sp>
      <p:sp>
        <p:nvSpPr>
          <p:cNvPr id="12295" name="矩形 5"/>
          <p:cNvSpPr/>
          <p:nvPr>
            <p:custDataLst>
              <p:tags r:id="rId7"/>
            </p:custDataLst>
          </p:nvPr>
        </p:nvSpPr>
        <p:spPr>
          <a:xfrm>
            <a:off x="301625" y="2120900"/>
            <a:ext cx="11236325" cy="955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②在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阶级社会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中，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生产关系的变革、社会制度的更迭，都是通过人民群众的革命实现的。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1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/>
          <p:nvPr>
            <p:custDataLst>
              <p:tags r:id="rId1"/>
            </p:custDataLst>
          </p:nvPr>
        </p:nvSpPr>
        <p:spPr>
          <a:xfrm>
            <a:off x="47625" y="0"/>
            <a:ext cx="11925300" cy="61833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lnSpc>
                <a:spcPct val="120000"/>
              </a:lnSpc>
              <a:spcBef>
                <a:spcPct val="50000"/>
              </a:spcBef>
              <a:buClrTx/>
            </a:pPr>
            <a:r>
              <a:rPr lang="zh-CN" altLang="en-US" sz="3200" b="0" noProof="1">
                <a:solidFill>
                  <a:srgbClr val="0000FF"/>
                </a:solidFill>
                <a:latin typeface="Times New Roman" panose="02020603050405020304" pitchFamily="2" charset="0"/>
                <a:ea typeface="华文中宋" panose="02010600040101010101" pitchFamily="2" charset="-122"/>
                <a:cs typeface="+mn-cs"/>
                <a:sym typeface="Monotype Sorts" pitchFamily="2" charset="2"/>
              </a:rPr>
              <a:t>材料一：</a:t>
            </a:r>
            <a:r>
              <a:rPr lang="zh-CN" altLang="en-US" sz="3200" b="0" noProof="1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Monotype Sorts" pitchFamily="2" charset="2"/>
              </a:rPr>
              <a:t>蒲松龄在写这部</a:t>
            </a:r>
            <a:r>
              <a:rPr lang="en-US" altLang="zh-CN" sz="3200" b="0" noProof="1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Monotype Sorts" pitchFamily="2" charset="2"/>
              </a:rPr>
              <a:t>《</a:t>
            </a:r>
            <a:r>
              <a:rPr lang="zh-CN" altLang="en-US" sz="3200" b="0" noProof="1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Monotype Sorts" pitchFamily="2" charset="2"/>
              </a:rPr>
              <a:t>聊斋志异</a:t>
            </a:r>
            <a:r>
              <a:rPr lang="en-US" altLang="zh-CN" sz="3200" b="0" noProof="1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Monotype Sorts" pitchFamily="2" charset="2"/>
              </a:rPr>
              <a:t>》</a:t>
            </a:r>
            <a:r>
              <a:rPr lang="zh-CN" altLang="en-US" sz="3200" b="0" noProof="1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Monotype Sorts" pitchFamily="2" charset="2"/>
              </a:rPr>
              <a:t>时，专门在家门口开了一家茶馆。请喝茶的人给他讲故事，讲过后可不付茶钱，听完后再作修改写到书里面去，写成此书。</a:t>
            </a:r>
            <a:r>
              <a:rPr lang="zh-CN" altLang="en-US" sz="3200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Monotype Sorts" pitchFamily="2" charset="2"/>
              </a:rPr>
              <a:t>                       </a:t>
            </a:r>
            <a:endParaRPr lang="zh-CN" altLang="en-US" sz="3200" noProof="1">
              <a:latin typeface="华文中宋" panose="02010600040101010101" pitchFamily="2" charset="-122"/>
              <a:ea typeface="华文中宋" panose="02010600040101010101" pitchFamily="2" charset="-122"/>
              <a:sym typeface="Monotype Sorts" pitchFamily="2" charset="2"/>
            </a:endParaRPr>
          </a:p>
          <a:p>
            <a:pPr defTabSz="914400">
              <a:lnSpc>
                <a:spcPct val="120000"/>
              </a:lnSpc>
              <a:spcBef>
                <a:spcPct val="50000"/>
              </a:spcBef>
              <a:buClrTx/>
            </a:pPr>
            <a:r>
              <a:rPr lang="zh-CN" altLang="en-US" sz="3200" b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材料二：</a:t>
            </a:r>
            <a:r>
              <a:rPr lang="zh-CN" altLang="en-US" sz="3200" b="0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鲁迅说：“陶渊明如果没有劳动人民供他吃穿住用，那他就不但没有酒喝，而且也没有饭吃，只能饿死在东篱旁边，哪里还能吟出什么‘采菊东篱下，悠然见南山’的诗呢？                                                  </a:t>
            </a:r>
            <a:r>
              <a:rPr lang="zh-CN" altLang="en-US" sz="3200" b="0" noProof="1">
                <a:solidFill>
                  <a:srgbClr val="0000FF"/>
                </a:solidFill>
                <a:latin typeface="Times New Roman" panose="02020603050405020304" pitchFamily="2" charset="0"/>
                <a:ea typeface="华文中宋" panose="02010600040101010101" pitchFamily="2" charset="-122"/>
                <a:cs typeface="+mn-cs"/>
              </a:rPr>
              <a:t>材料三：</a:t>
            </a:r>
            <a:r>
              <a:rPr lang="zh-CN" altLang="en-US" sz="3200" b="0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陕北是民歌之乡，最能代表陕北民 歌风韵的是信天游，它是陕北人民在山峁、沟壑、赶脚、耕地、放牧、捡柴时即兴而编，它是随天漫游，抒发感情 ，表达心声的表现方式。集中展示了陕北高原 的自然景观、社会风貌和陕北人的精神世界。</a:t>
            </a:r>
            <a:endParaRPr lang="zh-CN" altLang="en-US" sz="3200" b="0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315" name="Text Box 3"/>
          <p:cNvSpPr txBox="1"/>
          <p:nvPr>
            <p:custDataLst>
              <p:tags r:id="rId2"/>
            </p:custDataLst>
          </p:nvPr>
        </p:nvSpPr>
        <p:spPr>
          <a:xfrm>
            <a:off x="0" y="2438400"/>
            <a:ext cx="12192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14400">
              <a:spcBef>
                <a:spcPct val="50000"/>
              </a:spcBef>
              <a:buClrTx/>
            </a:pPr>
            <a:r>
              <a:rPr lang="zh-CN" altLang="en-US" sz="3200" b="0" noProof="1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</a:t>
            </a:r>
            <a:r>
              <a:rPr lang="zh-CN" altLang="en-US" sz="2800" b="0" noProof="1">
                <a:latin typeface="Times New Roman" panose="02020603050405020304" pitchFamily="2" charset="0"/>
                <a:ea typeface="华文中宋" panose="02010600040101010101" pitchFamily="2" charset="-122"/>
                <a:cs typeface="+mn-cs"/>
              </a:rPr>
              <a:t>”</a:t>
            </a:r>
            <a:endParaRPr lang="zh-CN" altLang="en-US" sz="2800" b="0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Text Box 4"/>
          <p:cNvSpPr txBox="1"/>
          <p:nvPr>
            <p:custDataLst>
              <p:tags r:id="rId3"/>
            </p:custDataLst>
          </p:nvPr>
        </p:nvSpPr>
        <p:spPr>
          <a:xfrm>
            <a:off x="192088" y="6092825"/>
            <a:ext cx="1147921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0">
                <a:solidFill>
                  <a:srgbClr val="F60A3D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分析上述三段材料如何体现人民群众是精神财富的创造者？</a:t>
            </a:r>
            <a:endParaRPr lang="zh-CN" altLang="en-US" sz="3200" b="0">
              <a:solidFill>
                <a:srgbClr val="F60A3D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317" name="Text Box 7"/>
          <p:cNvSpPr txBox="1"/>
          <p:nvPr>
            <p:custDataLst>
              <p:tags r:id="rId4"/>
            </p:custDataLst>
          </p:nvPr>
        </p:nvSpPr>
        <p:spPr>
          <a:xfrm>
            <a:off x="3935413" y="4581525"/>
            <a:ext cx="6199187" cy="52705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2" charset="0"/>
                <a:ea typeface="华文中宋" panose="02010600040101010101" pitchFamily="2" charset="-122"/>
              </a:rPr>
              <a:t>——</a:t>
            </a:r>
            <a:r>
              <a:rPr lang="zh-CN" altLang="en-US" sz="2800" b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劳动群众还</a:t>
            </a:r>
            <a:r>
              <a:rPr lang="zh-CN" altLang="en-US" sz="2800" b="0">
                <a:solidFill>
                  <a:srgbClr val="FF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直接创造</a:t>
            </a:r>
            <a:r>
              <a:rPr lang="zh-CN" altLang="en-US" sz="2800" b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了精神财富。</a:t>
            </a:r>
            <a:endParaRPr lang="zh-CN" altLang="en-US" sz="2800" b="0">
              <a:solidFill>
                <a:srgbClr val="0000FF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3318" name="Text Box 6"/>
          <p:cNvSpPr txBox="1"/>
          <p:nvPr>
            <p:custDataLst>
              <p:tags r:id="rId5"/>
            </p:custDataLst>
          </p:nvPr>
        </p:nvSpPr>
        <p:spPr>
          <a:xfrm>
            <a:off x="2208213" y="1052513"/>
            <a:ext cx="9537700" cy="52705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2" charset="0"/>
                <a:ea typeface="华文中宋" panose="02010600040101010101" pitchFamily="2" charset="-122"/>
              </a:rPr>
              <a:t>——</a:t>
            </a:r>
            <a:r>
              <a:rPr lang="zh-CN" altLang="en-US" sz="2800" b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人民群众的生活和实践是精神财富形成和发展的</a:t>
            </a:r>
            <a:r>
              <a:rPr lang="zh-CN" altLang="en-US" sz="2800" b="0">
                <a:solidFill>
                  <a:srgbClr val="D60093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源泉。</a:t>
            </a:r>
            <a:endParaRPr lang="zh-CN" altLang="en-US" sz="2800" b="0">
              <a:solidFill>
                <a:srgbClr val="D60093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3319" name="Text Box 5"/>
          <p:cNvSpPr txBox="1"/>
          <p:nvPr>
            <p:custDataLst>
              <p:tags r:id="rId6"/>
            </p:custDataLst>
          </p:nvPr>
        </p:nvSpPr>
        <p:spPr>
          <a:xfrm>
            <a:off x="3719513" y="3068638"/>
            <a:ext cx="7135812" cy="52705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2" charset="0"/>
                <a:ea typeface="华文中宋" panose="02010600040101010101" pitchFamily="2" charset="-122"/>
              </a:rPr>
              <a:t>——</a:t>
            </a:r>
            <a:r>
              <a:rPr lang="zh-CN" altLang="en-US" sz="2800" b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人民群众的实践提供了必要的</a:t>
            </a:r>
            <a:r>
              <a:rPr lang="zh-CN" altLang="en-US" sz="2800" b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物质条件</a:t>
            </a:r>
            <a:r>
              <a:rPr lang="zh-CN" altLang="en-US" sz="2800" b="0">
                <a:solidFill>
                  <a:srgbClr val="FF0066"/>
                </a:solidFill>
                <a:latin typeface="Tahoma" panose="020B0604030504040204" pitchFamily="2" charset="0"/>
                <a:ea typeface="华文中宋" panose="02010600040101010101" pitchFamily="2" charset="-122"/>
              </a:rPr>
              <a:t>。</a:t>
            </a:r>
            <a:endParaRPr lang="zh-CN" altLang="en-US" sz="2800" b="0">
              <a:solidFill>
                <a:srgbClr val="FF0066"/>
              </a:solidFill>
              <a:latin typeface="Tahoma" panose="020B0604030504040204" pitchFamily="2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18" grpId="0"/>
      <p:bldP spid="13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文本框 16386"/>
          <p:cNvSpPr txBox="1"/>
          <p:nvPr>
            <p:custDataLst>
              <p:tags r:id="rId1"/>
            </p:custDataLst>
          </p:nvPr>
        </p:nvSpPr>
        <p:spPr>
          <a:xfrm>
            <a:off x="5664200" y="1989138"/>
            <a:ext cx="6786563" cy="40528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>
                <a:latin typeface="方正粗倩简体" panose="03000509000000000000" pitchFamily="1" charset="-122"/>
                <a:ea typeface="方正粗倩简体" panose="03000509000000000000" pitchFamily="1" charset="-122"/>
              </a:rPr>
              <a:t>习近平主席2019年新年贺词：</a:t>
            </a:r>
            <a:endParaRPr lang="zh-CN" altLang="en-US" sz="3600">
              <a:latin typeface="方正粗倩简体" panose="03000509000000000000" pitchFamily="1" charset="-122"/>
              <a:ea typeface="方正粗倩简体" panose="03000509000000000000" pitchFamily="1" charset="-122"/>
            </a:endParaRPr>
          </a:p>
          <a:p>
            <a:endParaRPr lang="zh-CN" altLang="en-US" sz="3600">
              <a:solidFill>
                <a:srgbClr val="F43308"/>
              </a:solidFill>
              <a:latin typeface="方正粗倩简体" panose="03000509000000000000" pitchFamily="1" charset="-122"/>
              <a:ea typeface="方正粗倩简体" panose="03000509000000000000" pitchFamily="1" charset="-122"/>
            </a:endParaRPr>
          </a:p>
          <a:p>
            <a:r>
              <a:rPr lang="zh-CN" altLang="en-US" sz="4000">
                <a:solidFill>
                  <a:srgbClr val="F43308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人民是共和国的坚实根基，</a:t>
            </a:r>
            <a:endParaRPr lang="zh-CN" altLang="en-US" sz="4000">
              <a:solidFill>
                <a:srgbClr val="F43308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4000">
                <a:solidFill>
                  <a:srgbClr val="F43308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人民是我们执政的最大底气。</a:t>
            </a:r>
            <a:endParaRPr lang="zh-CN" altLang="en-US" sz="4000">
              <a:solidFill>
                <a:srgbClr val="F43308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-203200"/>
            <a:ext cx="12192000" cy="684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直接连接符 4"/>
          <p:cNvSpPr/>
          <p:nvPr>
            <p:custDataLst>
              <p:tags r:id="rId3"/>
            </p:custDataLst>
          </p:nvPr>
        </p:nvSpPr>
        <p:spPr>
          <a:xfrm>
            <a:off x="2230438" y="674688"/>
            <a:ext cx="7731125" cy="0"/>
          </a:xfrm>
          <a:prstGeom prst="line">
            <a:avLst/>
          </a:prstGeom>
          <a:ln w="28575" cap="flat" cmpd="sng">
            <a:solidFill>
              <a:srgbClr val="C0E1B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5363" name="矩形 8"/>
          <p:cNvSpPr/>
          <p:nvPr>
            <p:custDataLst>
              <p:tags r:id="rId4"/>
            </p:custDataLst>
          </p:nvPr>
        </p:nvSpPr>
        <p:spPr>
          <a:xfrm>
            <a:off x="0" y="-158750"/>
            <a:ext cx="12188825" cy="7016750"/>
          </a:xfrm>
          <a:prstGeom prst="rect">
            <a:avLst/>
          </a:prstGeom>
          <a:solidFill>
            <a:srgbClr val="EEECE1">
              <a:alpha val="51999"/>
            </a:srgbClr>
          </a:solidFill>
          <a:ln w="9525">
            <a:noFill/>
          </a:ln>
        </p:spPr>
        <p:txBody>
          <a:bodyPr anchor="ctr"/>
          <a:lstStyle/>
          <a:p>
            <a:pPr algn="ctr"/>
            <a:endParaRPr lang="zh-CN" altLang="en-US">
              <a:latin typeface="Arial" panose="020B0604020202020204" pitchFamily="34" charset="0"/>
              <a:ea typeface="华文细黑" panose="020106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15364" name="直接连接符 5"/>
          <p:cNvSpPr/>
          <p:nvPr>
            <p:custDataLst>
              <p:tags r:id="rId5"/>
            </p:custDataLst>
          </p:nvPr>
        </p:nvSpPr>
        <p:spPr>
          <a:xfrm>
            <a:off x="1055688" y="693738"/>
            <a:ext cx="7731125" cy="0"/>
          </a:xfrm>
          <a:prstGeom prst="line">
            <a:avLst/>
          </a:prstGeom>
          <a:ln w="15875" cap="flat" cmpd="sng">
            <a:solidFill>
              <a:srgbClr val="88C68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pic>
        <p:nvPicPr>
          <p:cNvPr id="15365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36550" y="117475"/>
            <a:ext cx="647700" cy="57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Straight Connector 14"/>
          <p:cNvSpPr/>
          <p:nvPr>
            <p:custDataLst>
              <p:tags r:id="rId8"/>
            </p:custDataLst>
          </p:nvPr>
        </p:nvSpPr>
        <p:spPr>
          <a:xfrm>
            <a:off x="0" y="3338513"/>
            <a:ext cx="12192000" cy="1587"/>
          </a:xfrm>
          <a:prstGeom prst="line">
            <a:avLst/>
          </a:prstGeom>
          <a:ln w="47625" cap="rnd" cmpd="sng">
            <a:solidFill>
              <a:srgbClr val="292A25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grpSp>
        <p:nvGrpSpPr>
          <p:cNvPr id="15368" name="组合 70"/>
          <p:cNvGrpSpPr/>
          <p:nvPr>
            <p:custDataLst>
              <p:tags r:id="rId9"/>
            </p:custDataLst>
          </p:nvPr>
        </p:nvGrpSpPr>
        <p:grpSpPr>
          <a:xfrm>
            <a:off x="-9525" y="1343025"/>
            <a:ext cx="774700" cy="2125663"/>
            <a:chOff x="0" y="0"/>
            <a:chExt cx="758613" cy="2101427"/>
          </a:xfrm>
        </p:grpSpPr>
        <p:sp>
          <p:nvSpPr>
            <p:cNvPr id="2" name="Straight Connector 23"/>
            <p:cNvSpPr/>
            <p:nvPr>
              <p:custDataLst>
                <p:tags r:id="rId10"/>
              </p:custDataLst>
            </p:nvPr>
          </p:nvSpPr>
          <p:spPr>
            <a:xfrm>
              <a:off x="379307" y="758613"/>
              <a:ext cx="1" cy="1085427"/>
            </a:xfrm>
            <a:prstGeom prst="line">
              <a:avLst/>
            </a:prstGeom>
            <a:ln w="31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69" name="Oval 16"/>
            <p:cNvSpPr/>
            <p:nvPr>
              <p:custDataLst>
                <p:tags r:id="rId11"/>
              </p:custDataLst>
            </p:nvPr>
          </p:nvSpPr>
          <p:spPr>
            <a:xfrm>
              <a:off x="0" y="0"/>
              <a:ext cx="758613" cy="758613"/>
            </a:xfrm>
            <a:prstGeom prst="ellipse">
              <a:avLst/>
            </a:prstGeom>
            <a:solidFill>
              <a:srgbClr val="C00000"/>
            </a:solidFill>
            <a:ln w="571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r>
                <a:rPr lang="zh-CN" altLang="en-US" sz="2800">
                  <a:solidFill>
                    <a:srgbClr val="FFFFFF"/>
                  </a:solidFill>
                  <a:latin typeface="Times New Roman" panose="02020603050405020304" pitchFamily="2" charset="0"/>
                  <a:ea typeface="华文细黑" panose="02010600040101010101" pitchFamily="2" charset="-122"/>
                  <a:sym typeface="Arial" panose="020B0604020202020204" pitchFamily="34" charset="0"/>
                </a:rPr>
                <a:t>2012</a:t>
              </a:r>
              <a:endParaRPr lang="zh-CN" altLang="en-US" sz="2800">
                <a:solidFill>
                  <a:srgbClr val="FFFFFF"/>
                </a:solidFill>
                <a:latin typeface="Times New Roman" panose="02020603050405020304" pitchFamily="2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70" name="Oval 20"/>
            <p:cNvSpPr/>
            <p:nvPr>
              <p:custDataLst>
                <p:tags r:id="rId12"/>
              </p:custDataLst>
            </p:nvPr>
          </p:nvSpPr>
          <p:spPr>
            <a:xfrm>
              <a:off x="250613" y="1844040"/>
              <a:ext cx="257387" cy="257387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endParaRPr lang="zh-CN" altLang="en-US" sz="1600">
                <a:solidFill>
                  <a:srgbClr val="959596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372" name="组合 71"/>
          <p:cNvGrpSpPr/>
          <p:nvPr>
            <p:custDataLst>
              <p:tags r:id="rId13"/>
            </p:custDataLst>
          </p:nvPr>
        </p:nvGrpSpPr>
        <p:grpSpPr>
          <a:xfrm>
            <a:off x="552450" y="3214688"/>
            <a:ext cx="792163" cy="2303462"/>
            <a:chOff x="0" y="0"/>
            <a:chExt cx="758613" cy="2462432"/>
          </a:xfrm>
        </p:grpSpPr>
        <p:sp>
          <p:nvSpPr>
            <p:cNvPr id="3" name="Straight Connector 24"/>
            <p:cNvSpPr/>
            <p:nvPr>
              <p:custDataLst>
                <p:tags r:id="rId14"/>
              </p:custDataLst>
            </p:nvPr>
          </p:nvSpPr>
          <p:spPr>
            <a:xfrm>
              <a:off x="379307" y="257387"/>
              <a:ext cx="1" cy="1446432"/>
            </a:xfrm>
            <a:prstGeom prst="line">
              <a:avLst/>
            </a:prstGeom>
            <a:ln w="31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73" name="Oval 17"/>
            <p:cNvSpPr/>
            <p:nvPr>
              <p:custDataLst>
                <p:tags r:id="rId15"/>
              </p:custDataLst>
            </p:nvPr>
          </p:nvSpPr>
          <p:spPr>
            <a:xfrm>
              <a:off x="0" y="1703819"/>
              <a:ext cx="758613" cy="758613"/>
            </a:xfrm>
            <a:prstGeom prst="ellipse">
              <a:avLst/>
            </a:prstGeom>
            <a:solidFill>
              <a:srgbClr val="C00000"/>
            </a:solidFill>
            <a:ln w="571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r>
                <a:rPr lang="zh-CN" altLang="en-US" sz="2800">
                  <a:solidFill>
                    <a:srgbClr val="FFFFFF"/>
                  </a:solidFill>
                  <a:latin typeface="Times New Roman" panose="02020603050405020304" pitchFamily="2" charset="0"/>
                  <a:ea typeface="华文细黑" panose="02010600040101010101" pitchFamily="2" charset="-122"/>
                  <a:sym typeface="Arial" panose="020B0604020202020204" pitchFamily="34" charset="0"/>
                </a:rPr>
                <a:t>2014</a:t>
              </a:r>
              <a:endParaRPr lang="zh-CN" altLang="en-US" sz="2800">
                <a:solidFill>
                  <a:srgbClr val="FFFFFF"/>
                </a:solidFill>
                <a:latin typeface="Times New Roman" panose="02020603050405020304" pitchFamily="2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74" name="Oval 21"/>
            <p:cNvSpPr/>
            <p:nvPr>
              <p:custDataLst>
                <p:tags r:id="rId16"/>
              </p:custDataLst>
            </p:nvPr>
          </p:nvSpPr>
          <p:spPr>
            <a:xfrm>
              <a:off x="250613" y="0"/>
              <a:ext cx="257387" cy="257387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endParaRPr lang="zh-CN" altLang="en-US" sz="1600">
                <a:solidFill>
                  <a:srgbClr val="959596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376" name="组合 73"/>
          <p:cNvGrpSpPr/>
          <p:nvPr>
            <p:custDataLst>
              <p:tags r:id="rId17"/>
            </p:custDataLst>
          </p:nvPr>
        </p:nvGrpSpPr>
        <p:grpSpPr>
          <a:xfrm>
            <a:off x="3505200" y="1343025"/>
            <a:ext cx="758825" cy="2101850"/>
            <a:chOff x="0" y="0"/>
            <a:chExt cx="758613" cy="2101427"/>
          </a:xfrm>
        </p:grpSpPr>
        <p:sp>
          <p:nvSpPr>
            <p:cNvPr id="4" name="Straight Connector 30"/>
            <p:cNvSpPr/>
            <p:nvPr>
              <p:custDataLst>
                <p:tags r:id="rId18"/>
              </p:custDataLst>
            </p:nvPr>
          </p:nvSpPr>
          <p:spPr>
            <a:xfrm>
              <a:off x="379307" y="758613"/>
              <a:ext cx="1" cy="1085427"/>
            </a:xfrm>
            <a:prstGeom prst="line">
              <a:avLst/>
            </a:prstGeom>
            <a:ln w="31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77" name="Oval 27"/>
            <p:cNvSpPr/>
            <p:nvPr>
              <p:custDataLst>
                <p:tags r:id="rId19"/>
              </p:custDataLst>
            </p:nvPr>
          </p:nvSpPr>
          <p:spPr>
            <a:xfrm>
              <a:off x="0" y="0"/>
              <a:ext cx="758613" cy="758613"/>
            </a:xfrm>
            <a:prstGeom prst="ellipse">
              <a:avLst/>
            </a:prstGeom>
            <a:solidFill>
              <a:srgbClr val="C00000"/>
            </a:solidFill>
            <a:ln w="571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r>
                <a:rPr lang="zh-CN" altLang="en-US" sz="2800">
                  <a:solidFill>
                    <a:srgbClr val="FFFFFF"/>
                  </a:solidFill>
                  <a:latin typeface="Times New Roman" panose="02020603050405020304" pitchFamily="2" charset="0"/>
                  <a:ea typeface="华文细黑" panose="02010600040101010101" pitchFamily="2" charset="-122"/>
                  <a:sym typeface="Arial" panose="020B0604020202020204" pitchFamily="34" charset="0"/>
                </a:rPr>
                <a:t>2016</a:t>
              </a:r>
              <a:endParaRPr lang="zh-CN" altLang="en-US" sz="2800">
                <a:solidFill>
                  <a:srgbClr val="FFFFFF"/>
                </a:solidFill>
                <a:latin typeface="Times New Roman" panose="02020603050405020304" pitchFamily="2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78" name="Oval 29"/>
            <p:cNvSpPr/>
            <p:nvPr>
              <p:custDataLst>
                <p:tags r:id="rId20"/>
              </p:custDataLst>
            </p:nvPr>
          </p:nvSpPr>
          <p:spPr>
            <a:xfrm>
              <a:off x="250613" y="1844040"/>
              <a:ext cx="257387" cy="257387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endParaRPr lang="zh-CN" altLang="en-US" sz="1600">
                <a:solidFill>
                  <a:srgbClr val="959596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380" name="组合 72"/>
          <p:cNvGrpSpPr/>
          <p:nvPr>
            <p:custDataLst>
              <p:tags r:id="rId21"/>
            </p:custDataLst>
          </p:nvPr>
        </p:nvGrpSpPr>
        <p:grpSpPr>
          <a:xfrm>
            <a:off x="1128713" y="3213100"/>
            <a:ext cx="758825" cy="1285875"/>
            <a:chOff x="0" y="0"/>
            <a:chExt cx="758613" cy="1285240"/>
          </a:xfrm>
        </p:grpSpPr>
        <p:sp>
          <p:nvSpPr>
            <p:cNvPr id="5" name="Straight Connector 35"/>
            <p:cNvSpPr/>
            <p:nvPr>
              <p:custDataLst>
                <p:tags r:id="rId22"/>
              </p:custDataLst>
            </p:nvPr>
          </p:nvSpPr>
          <p:spPr>
            <a:xfrm>
              <a:off x="379307" y="257386"/>
              <a:ext cx="1" cy="269240"/>
            </a:xfrm>
            <a:prstGeom prst="line">
              <a:avLst/>
            </a:prstGeom>
            <a:ln w="31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81" name="Oval 32"/>
            <p:cNvSpPr/>
            <p:nvPr>
              <p:custDataLst>
                <p:tags r:id="rId23"/>
              </p:custDataLst>
            </p:nvPr>
          </p:nvSpPr>
          <p:spPr>
            <a:xfrm>
              <a:off x="0" y="526627"/>
              <a:ext cx="758613" cy="758613"/>
            </a:xfrm>
            <a:prstGeom prst="ellipse">
              <a:avLst/>
            </a:prstGeom>
            <a:solidFill>
              <a:srgbClr val="C00000"/>
            </a:solidFill>
            <a:ln w="571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r>
                <a:rPr lang="zh-CN" altLang="en-US" sz="2800">
                  <a:solidFill>
                    <a:srgbClr val="FFFFFF"/>
                  </a:solidFill>
                  <a:latin typeface="Times New Roman" panose="02020603050405020304" pitchFamily="2" charset="0"/>
                  <a:ea typeface="华文细黑" panose="02010600040101010101" pitchFamily="2" charset="-122"/>
                  <a:sym typeface="Arial" panose="020B0604020202020204" pitchFamily="34" charset="0"/>
                </a:rPr>
                <a:t>2015</a:t>
              </a:r>
              <a:endParaRPr lang="zh-CN" altLang="en-US" sz="2800">
                <a:solidFill>
                  <a:srgbClr val="FFFFFF"/>
                </a:solidFill>
                <a:latin typeface="Times New Roman" panose="02020603050405020304" pitchFamily="2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82" name="Oval 34"/>
            <p:cNvSpPr/>
            <p:nvPr>
              <p:custDataLst>
                <p:tags r:id="rId24"/>
              </p:custDataLst>
            </p:nvPr>
          </p:nvSpPr>
          <p:spPr>
            <a:xfrm>
              <a:off x="250613" y="0"/>
              <a:ext cx="257387" cy="257387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endParaRPr lang="zh-CN" altLang="en-US" sz="1600">
                <a:solidFill>
                  <a:srgbClr val="959596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384" name="组合 74"/>
          <p:cNvGrpSpPr/>
          <p:nvPr>
            <p:custDataLst>
              <p:tags r:id="rId25"/>
            </p:custDataLst>
          </p:nvPr>
        </p:nvGrpSpPr>
        <p:grpSpPr>
          <a:xfrm>
            <a:off x="8035925" y="2206625"/>
            <a:ext cx="758825" cy="1235075"/>
            <a:chOff x="0" y="0"/>
            <a:chExt cx="758613" cy="1234440"/>
          </a:xfrm>
        </p:grpSpPr>
        <p:sp>
          <p:nvSpPr>
            <p:cNvPr id="6" name="Straight Connector 40"/>
            <p:cNvSpPr/>
            <p:nvPr>
              <p:custDataLst>
                <p:tags r:id="rId26"/>
              </p:custDataLst>
            </p:nvPr>
          </p:nvSpPr>
          <p:spPr>
            <a:xfrm>
              <a:off x="379307" y="758613"/>
              <a:ext cx="1" cy="218440"/>
            </a:xfrm>
            <a:prstGeom prst="line">
              <a:avLst/>
            </a:prstGeom>
            <a:ln w="31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85" name="Oval 37"/>
            <p:cNvSpPr/>
            <p:nvPr>
              <p:custDataLst>
                <p:tags r:id="rId27"/>
              </p:custDataLst>
            </p:nvPr>
          </p:nvSpPr>
          <p:spPr>
            <a:xfrm>
              <a:off x="0" y="0"/>
              <a:ext cx="758613" cy="758613"/>
            </a:xfrm>
            <a:prstGeom prst="ellipse">
              <a:avLst/>
            </a:prstGeom>
            <a:solidFill>
              <a:srgbClr val="C00000"/>
            </a:solidFill>
            <a:ln w="571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r>
                <a:rPr lang="zh-CN" altLang="en-US" sz="2800">
                  <a:solidFill>
                    <a:srgbClr val="FFFFFF"/>
                  </a:solidFill>
                  <a:latin typeface="Times New Roman" panose="02020603050405020304" pitchFamily="2" charset="0"/>
                  <a:ea typeface="华文细黑" panose="02010600040101010101" pitchFamily="2" charset="-122"/>
                  <a:sym typeface="Arial" panose="020B0604020202020204" pitchFamily="34" charset="0"/>
                </a:rPr>
                <a:t>2017</a:t>
              </a:r>
              <a:endParaRPr lang="zh-CN" altLang="en-US" sz="2800">
                <a:solidFill>
                  <a:srgbClr val="FFFFFF"/>
                </a:solidFill>
                <a:latin typeface="Times New Roman" panose="02020603050405020304" pitchFamily="2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86" name="Oval 39"/>
            <p:cNvSpPr/>
            <p:nvPr>
              <p:custDataLst>
                <p:tags r:id="rId28"/>
              </p:custDataLst>
            </p:nvPr>
          </p:nvSpPr>
          <p:spPr>
            <a:xfrm>
              <a:off x="250613" y="977053"/>
              <a:ext cx="257387" cy="257387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endParaRPr lang="zh-CN" altLang="en-US" sz="1600">
                <a:solidFill>
                  <a:srgbClr val="959596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388" name="组合 75"/>
          <p:cNvGrpSpPr/>
          <p:nvPr>
            <p:custDataLst>
              <p:tags r:id="rId29"/>
            </p:custDataLst>
          </p:nvPr>
        </p:nvGrpSpPr>
        <p:grpSpPr>
          <a:xfrm>
            <a:off x="9840913" y="3286125"/>
            <a:ext cx="717550" cy="1298575"/>
            <a:chOff x="0" y="0"/>
            <a:chExt cx="758613" cy="1285240"/>
          </a:xfrm>
        </p:grpSpPr>
        <p:sp>
          <p:nvSpPr>
            <p:cNvPr id="7" name="Straight Connector 45"/>
            <p:cNvSpPr/>
            <p:nvPr>
              <p:custDataLst>
                <p:tags r:id="rId30"/>
              </p:custDataLst>
            </p:nvPr>
          </p:nvSpPr>
          <p:spPr>
            <a:xfrm>
              <a:off x="379306" y="257386"/>
              <a:ext cx="1" cy="269240"/>
            </a:xfrm>
            <a:prstGeom prst="line">
              <a:avLst/>
            </a:prstGeom>
            <a:ln w="31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5389" name="Oval 42"/>
            <p:cNvSpPr/>
            <p:nvPr>
              <p:custDataLst>
                <p:tags r:id="rId31"/>
              </p:custDataLst>
            </p:nvPr>
          </p:nvSpPr>
          <p:spPr>
            <a:xfrm>
              <a:off x="0" y="526627"/>
              <a:ext cx="758613" cy="758613"/>
            </a:xfrm>
            <a:prstGeom prst="ellipse">
              <a:avLst/>
            </a:prstGeom>
            <a:solidFill>
              <a:srgbClr val="C00000"/>
            </a:solidFill>
            <a:ln w="57150" cap="flat" cmpd="sng">
              <a:pattFill prst="horz">
                <a:fgClr>
                  <a:schemeClr val="accent1"/>
                </a:fgClr>
                <a:bgClr>
                  <a:srgbClr val="FFFFFF"/>
                </a:bgClr>
              </a:patt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r>
                <a:rPr lang="zh-CN" altLang="en-US" sz="2800">
                  <a:solidFill>
                    <a:srgbClr val="FFFFFF"/>
                  </a:solidFill>
                  <a:latin typeface="Times New Roman" panose="02020603050405020304" pitchFamily="2" charset="0"/>
                  <a:ea typeface="华文细黑" panose="02010600040101010101" pitchFamily="2" charset="-122"/>
                  <a:sym typeface="Arial" panose="020B0604020202020204" pitchFamily="34" charset="0"/>
                </a:rPr>
                <a:t>2018</a:t>
              </a:r>
              <a:endParaRPr lang="zh-CN" altLang="en-US" sz="2800">
                <a:solidFill>
                  <a:srgbClr val="FFFFFF"/>
                </a:solidFill>
                <a:latin typeface="Times New Roman" panose="02020603050405020304" pitchFamily="2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90" name="Oval 44"/>
            <p:cNvSpPr/>
            <p:nvPr>
              <p:custDataLst>
                <p:tags r:id="rId32"/>
              </p:custDataLst>
            </p:nvPr>
          </p:nvSpPr>
          <p:spPr>
            <a:xfrm>
              <a:off x="250613" y="0"/>
              <a:ext cx="257387" cy="257387"/>
            </a:xfrm>
            <a:prstGeom prst="ellipse">
              <a:avLst/>
            </a:prstGeom>
            <a:solidFill>
              <a:schemeClr val="bg1"/>
            </a:solidFill>
            <a:ln w="28575" cap="flat" cmpd="sng">
              <a:solidFill>
                <a:srgbClr val="292A2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0" rIns="0" anchor="ctr"/>
            <a:lstStyle/>
            <a:p>
              <a:pPr algn="ctr">
                <a:lnSpc>
                  <a:spcPts val="1765"/>
                </a:lnSpc>
              </a:pPr>
              <a:endParaRPr lang="zh-CN" altLang="en-US" sz="1600">
                <a:solidFill>
                  <a:srgbClr val="0070C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92" name="Text Box 55"/>
          <p:cNvSpPr/>
          <p:nvPr>
            <p:custDataLst>
              <p:tags r:id="rId33"/>
            </p:custDataLst>
          </p:nvPr>
        </p:nvSpPr>
        <p:spPr>
          <a:xfrm>
            <a:off x="984250" y="-15875"/>
            <a:ext cx="4987925" cy="717550"/>
          </a:xfrm>
          <a:prstGeom prst="rect">
            <a:avLst/>
          </a:prstGeom>
          <a:noFill/>
          <a:ln w="9525">
            <a:noFill/>
          </a:ln>
        </p:spPr>
        <p:txBody>
          <a:bodyPr wrap="square" lIns="121892" tIns="60945" rIns="121892" bIns="60945" anchor="t">
            <a:spAutoFit/>
          </a:bodyPr>
          <a:lstStyle/>
          <a:p>
            <a:r>
              <a:rPr lang="zh-CN" altLang="en-US" sz="4000">
                <a:solidFill>
                  <a:srgbClr val="F43308"/>
                </a:solidFill>
                <a:latin typeface="Abadi MT"/>
                <a:ea typeface="叶根友毛笔行书简体" panose="02010601030101010101" charset="-122"/>
                <a:sym typeface="Abadi MT"/>
              </a:rPr>
              <a:t>习近平的人民观</a:t>
            </a:r>
            <a:endParaRPr lang="zh-CN" altLang="en-US" sz="4000">
              <a:solidFill>
                <a:srgbClr val="F43308"/>
              </a:solidFill>
              <a:latin typeface="Abadi MT"/>
              <a:ea typeface="叶根友毛笔行书简体" panose="02010601030101010101" charset="-122"/>
              <a:sym typeface="Abadi MT"/>
            </a:endParaRPr>
          </a:p>
        </p:txBody>
      </p:sp>
      <p:sp>
        <p:nvSpPr>
          <p:cNvPr id="15393" name="文本框 17440"/>
          <p:cNvSpPr txBox="1"/>
          <p:nvPr>
            <p:custDataLst>
              <p:tags r:id="rId34"/>
            </p:custDataLst>
          </p:nvPr>
        </p:nvSpPr>
        <p:spPr>
          <a:xfrm>
            <a:off x="4295775" y="909638"/>
            <a:ext cx="3600450" cy="22955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人民立场观</a:t>
            </a:r>
            <a:endParaRPr lang="zh-CN" altLang="en-US" sz="24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人民利益观</a:t>
            </a:r>
            <a:endParaRPr lang="zh-CN" altLang="en-US" sz="20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人民中心发展观</a:t>
            </a:r>
            <a:endParaRPr lang="zh-CN" altLang="en-US" sz="24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人民主体观</a:t>
            </a:r>
            <a:endParaRPr lang="zh-CN" altLang="en-US" sz="24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父母观、主仆观、师生观</a:t>
            </a:r>
            <a:endParaRPr lang="zh-CN" altLang="en-US" sz="24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人民监督观</a:t>
            </a:r>
            <a:endParaRPr lang="zh-CN" altLang="en-US" sz="24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15394" name="文本框 17441"/>
          <p:cNvSpPr txBox="1"/>
          <p:nvPr>
            <p:custDataLst>
              <p:tags r:id="rId35"/>
            </p:custDataLst>
          </p:nvPr>
        </p:nvSpPr>
        <p:spPr>
          <a:xfrm>
            <a:off x="8832850" y="1341438"/>
            <a:ext cx="3095625" cy="162401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人民检验观</a:t>
            </a:r>
            <a:endParaRPr lang="zh-CN" altLang="en-US" sz="2800">
              <a:solidFill>
                <a:srgbClr val="F43308"/>
              </a:solidFill>
              <a:latin typeface="Arial" panose="020B0604020202020204" pitchFamily="34" charset="0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r>
              <a:rPr lang="zh-CN" altLang="en-US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“人民是我们党的工作的最高裁决者和最终评判者”。</a:t>
            </a:r>
            <a:endParaRPr lang="zh-CN" altLang="en-US" sz="2400" b="0">
              <a:latin typeface="华文楷体" panose="02010600040101010101" pitchFamily="2" charset="-122"/>
              <a:ea typeface="华文楷体" panose="02010600040101010101" pitchFamily="2" charset="-122"/>
              <a:sym typeface="Abadi MT"/>
            </a:endParaRPr>
          </a:p>
        </p:txBody>
      </p:sp>
      <p:sp>
        <p:nvSpPr>
          <p:cNvPr id="15395" name="文本框 17442"/>
          <p:cNvSpPr txBox="1"/>
          <p:nvPr>
            <p:custDataLst>
              <p:tags r:id="rId36"/>
            </p:custDataLst>
          </p:nvPr>
        </p:nvSpPr>
        <p:spPr>
          <a:xfrm>
            <a:off x="768350" y="981075"/>
            <a:ext cx="2159000" cy="19907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人民目标观：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en-US" altLang="zh-CN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人民对美好生活的向往，就是我们的奋斗目标</a:t>
            </a:r>
            <a:r>
              <a:rPr lang="zh-CN" altLang="en-US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。</a:t>
            </a:r>
            <a:r>
              <a:rPr lang="zh-CN" altLang="en-US" sz="240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zh-CN" altLang="en-US" sz="24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396" name="文本框 17443"/>
          <p:cNvSpPr txBox="1"/>
          <p:nvPr>
            <p:custDataLst>
              <p:tags r:id="rId37"/>
            </p:custDataLst>
          </p:nvPr>
        </p:nvSpPr>
        <p:spPr>
          <a:xfrm>
            <a:off x="120650" y="5445125"/>
            <a:ext cx="2736850" cy="12604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人民导向观：</a:t>
            </a:r>
            <a:r>
              <a:rPr lang="zh-CN" altLang="en-US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“要树立以人民为中心的工作导向。”</a:t>
            </a:r>
            <a:endParaRPr lang="zh-CN" altLang="en-US" sz="2400" b="0">
              <a:latin typeface="华文楷体" panose="02010600040101010101" pitchFamily="2" charset="-122"/>
              <a:ea typeface="华文楷体" panose="02010600040101010101" pitchFamily="2" charset="-122"/>
              <a:sym typeface="Abadi MT"/>
            </a:endParaRPr>
          </a:p>
        </p:txBody>
      </p:sp>
      <p:sp>
        <p:nvSpPr>
          <p:cNvPr id="15397" name="文本框 17444"/>
          <p:cNvSpPr txBox="1"/>
          <p:nvPr>
            <p:custDataLst>
              <p:tags r:id="rId38"/>
            </p:custDataLst>
          </p:nvPr>
        </p:nvSpPr>
        <p:spPr>
          <a:xfrm>
            <a:off x="1993900" y="3429000"/>
            <a:ext cx="5254625" cy="125888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人民位置观：</a:t>
            </a:r>
            <a:r>
              <a:rPr lang="zh-CN" altLang="en-US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“</a:t>
            </a:r>
            <a:r>
              <a:rPr lang="en-US" altLang="zh-CN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始终把</a:t>
            </a:r>
            <a:r>
              <a:rPr lang="en-US" altLang="zh-CN" sz="2400"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人民</a:t>
            </a:r>
            <a:r>
              <a:rPr lang="en-US" altLang="zh-CN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置于心中最高位置、最重位置、最佳位置，且是任何人和物都不能取代的位置</a:t>
            </a:r>
            <a:r>
              <a:rPr lang="zh-CN" altLang="en-US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。”</a:t>
            </a:r>
            <a:endParaRPr lang="zh-CN" altLang="en-US" sz="2400" b="0">
              <a:latin typeface="华文楷体" panose="02010600040101010101" pitchFamily="2" charset="-122"/>
              <a:ea typeface="华文楷体" panose="02010600040101010101" pitchFamily="2" charset="-122"/>
              <a:sym typeface="Abadi MT"/>
            </a:endParaRPr>
          </a:p>
        </p:txBody>
      </p:sp>
      <p:sp>
        <p:nvSpPr>
          <p:cNvPr id="15398" name="文本框 17445"/>
          <p:cNvSpPr txBox="1"/>
          <p:nvPr>
            <p:custDataLst>
              <p:tags r:id="rId39"/>
            </p:custDataLst>
          </p:nvPr>
        </p:nvSpPr>
        <p:spPr>
          <a:xfrm>
            <a:off x="4295775" y="4725988"/>
            <a:ext cx="7824788" cy="198913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43308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Arial" panose="020B0604020202020204" pitchFamily="34" charset="0"/>
              </a:rPr>
              <a:t>人民创造观：</a:t>
            </a:r>
            <a:r>
              <a:rPr lang="zh-CN" altLang="en-US" sz="2400" b="0">
                <a:latin typeface="华文楷体" panose="02010600040101010101" pitchFamily="2" charset="-122"/>
                <a:ea typeface="华文楷体" panose="02010600040101010101" pitchFamily="2" charset="-122"/>
                <a:sym typeface="Abadi MT"/>
              </a:rPr>
              <a:t>“人民是历史的创造者，人民是真正的英雄。波澜壮阔的中华民族发展史是中国人民书写的！博大精深的中华文明是中国人民创造的！历久弥新的中华民族精神是中国人民培育的！中华民族迎来了从站起来、富起来到强起来的伟大飞跃是中国人民奋斗出来的！”</a:t>
            </a:r>
            <a:endParaRPr lang="zh-CN" altLang="en-US" sz="2400" b="0">
              <a:latin typeface="华文楷体" panose="02010600040101010101" pitchFamily="2" charset="-122"/>
              <a:ea typeface="华文楷体" panose="02010600040101010101" pitchFamily="2" charset="-122"/>
              <a:sym typeface="Abadi MT"/>
            </a:endParaRPr>
          </a:p>
        </p:txBody>
      </p:sp>
      <p:sp>
        <p:nvSpPr>
          <p:cNvPr id="15399" name="文本框 17446"/>
          <p:cNvSpPr txBox="1"/>
          <p:nvPr>
            <p:custDataLst>
              <p:tags r:id="rId40"/>
            </p:custDataLst>
          </p:nvPr>
        </p:nvSpPr>
        <p:spPr>
          <a:xfrm>
            <a:off x="0" y="-19050"/>
            <a:ext cx="12192000" cy="1365250"/>
          </a:xfrm>
          <a:prstGeom prst="rect">
            <a:avLst/>
          </a:prstGeom>
          <a:solidFill>
            <a:srgbClr val="F0B928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</a:rPr>
              <a:t>合作探究：结合本框的知识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</a:rPr>
              <a:t>1.阐述习近平的坚持人民观的依据。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</a:rPr>
              <a:t>2.以习近平为代表的中国共产党应如何践行人民观？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18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21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4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7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30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2" grpId="0"/>
      <p:bldP spid="15395" grpId="0"/>
      <p:bldP spid="15396" grpId="0"/>
      <p:bldP spid="15397" grpId="0"/>
      <p:bldP spid="15393" grpId="0"/>
      <p:bldP spid="15394" grpId="0"/>
      <p:bldP spid="15398" grpId="0"/>
      <p:bldP spid="153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9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矩形 5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</a:ln>
        </p:spPr>
        <p:txBody>
          <a:bodyPr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6387" name="Rectangle 12"/>
          <p:cNvSpPr/>
          <p:nvPr>
            <p:custDataLst>
              <p:tags r:id="rId4"/>
            </p:custDataLst>
          </p:nvPr>
        </p:nvSpPr>
        <p:spPr>
          <a:xfrm>
            <a:off x="98425" y="0"/>
            <a:ext cx="5710238" cy="579438"/>
          </a:xfrm>
          <a:prstGeom prst="rect">
            <a:avLst/>
          </a:prstGeom>
          <a:solidFill>
            <a:srgbClr val="A6DFF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二、坚持群众观点和群众路线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6389" name="Rectangle 6" descr="赫伯特·乔治·威尔斯"/>
          <p:cNvSpPr/>
          <p:nvPr>
            <p:custDataLst>
              <p:tags r:id="rId5"/>
            </p:custDataLst>
          </p:nvPr>
        </p:nvSpPr>
        <p:spPr>
          <a:xfrm>
            <a:off x="193675" y="1089025"/>
            <a:ext cx="1265555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①是党领导中国人民夺取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民主革命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胜利的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重要保证</a:t>
            </a:r>
            <a:endParaRPr lang="zh-CN" altLang="en-US" sz="280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6390" name="Rectangle 7" descr="赫伯特·乔治·威尔斯"/>
          <p:cNvSpPr/>
          <p:nvPr>
            <p:custDataLst>
              <p:tags r:id="rId6"/>
            </p:custDataLst>
          </p:nvPr>
        </p:nvSpPr>
        <p:spPr>
          <a:xfrm>
            <a:off x="193675" y="1520825"/>
            <a:ext cx="1207135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②是取得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社会主义革命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胜利并成功地建设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中国特色社会主义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的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重要保证</a:t>
            </a:r>
            <a:endParaRPr lang="zh-CN" altLang="en-US" sz="280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" name="Text Box 6"/>
          <p:cNvSpPr/>
          <p:nvPr>
            <p:custDataLst>
              <p:tags r:id="rId7"/>
            </p:custDataLst>
          </p:nvPr>
        </p:nvSpPr>
        <p:spPr>
          <a:xfrm>
            <a:off x="142875" y="655638"/>
            <a:ext cx="8680450" cy="3889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713105" indent="-713105">
              <a:lnSpc>
                <a:spcPct val="90000"/>
              </a:lnSpc>
            </a:pPr>
            <a:r>
              <a:rPr lang="zh-CN" altLang="en-US" sz="28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1. 实践意义（两个重要保证）</a:t>
            </a:r>
            <a:r>
              <a:rPr lang="zh-CN" altLang="zh-CN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为什么</a:t>
            </a:r>
            <a:endParaRPr lang="zh-CN" altLang="zh-CN" sz="280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</p:txBody>
      </p:sp>
      <p:sp>
        <p:nvSpPr>
          <p:cNvPr id="16391" name="Text Box 2"/>
          <p:cNvSpPr/>
          <p:nvPr>
            <p:custDataLst>
              <p:tags r:id="rId8"/>
            </p:custDataLst>
          </p:nvPr>
        </p:nvSpPr>
        <p:spPr>
          <a:xfrm>
            <a:off x="215900" y="3644900"/>
            <a:ext cx="6380163" cy="4781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713105" indent="-713105">
              <a:lnSpc>
                <a:spcPct val="90000"/>
              </a:lnSpc>
            </a:pPr>
            <a:r>
              <a:rPr lang="zh-CN" altLang="en-US" sz="28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3. 党的群众观点  </a:t>
            </a:r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是什么</a:t>
            </a:r>
            <a:endParaRPr lang="zh-CN" altLang="en-US" sz="280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Broadway" panose="04040905080B02020502" charset="0"/>
            </a:endParaRPr>
          </a:p>
        </p:txBody>
      </p:sp>
      <p:sp>
        <p:nvSpPr>
          <p:cNvPr id="16393" name="Text Box 6"/>
          <p:cNvSpPr/>
          <p:nvPr>
            <p:custDataLst>
              <p:tags r:id="rId9"/>
            </p:custDataLst>
          </p:nvPr>
        </p:nvSpPr>
        <p:spPr>
          <a:xfrm>
            <a:off x="265113" y="4149725"/>
            <a:ext cx="11449050" cy="944563"/>
          </a:xfrm>
          <a:prstGeom prst="rect">
            <a:avLst/>
          </a:prstGeom>
          <a:solidFill>
            <a:srgbClr val="FFE5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    相信人民群众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自己解放自己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，全心全意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为人民服务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，一切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向人民群众负责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，虚心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向人民群众学习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" name="Text Box 2"/>
          <p:cNvSpPr/>
          <p:nvPr>
            <p:custDataLst>
              <p:tags r:id="rId10"/>
            </p:custDataLst>
          </p:nvPr>
        </p:nvSpPr>
        <p:spPr>
          <a:xfrm>
            <a:off x="215900" y="5157788"/>
            <a:ext cx="6672263" cy="4781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713105" indent="-713105">
              <a:lnSpc>
                <a:spcPct val="90000"/>
              </a:lnSpc>
            </a:pPr>
            <a:r>
              <a:rPr lang="zh-CN" altLang="en-US" sz="28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4. 党的群众路线   </a:t>
            </a:r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是什么</a:t>
            </a:r>
            <a:endParaRPr lang="zh-CN" altLang="en-US" sz="280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Broadway" panose="04040905080B02020502" charset="0"/>
            </a:endParaRPr>
          </a:p>
        </p:txBody>
      </p:sp>
      <p:sp>
        <p:nvSpPr>
          <p:cNvPr id="16395" name="Text Box 8"/>
          <p:cNvSpPr/>
          <p:nvPr>
            <p:custDataLst>
              <p:tags r:id="rId11"/>
            </p:custDataLst>
          </p:nvPr>
        </p:nvSpPr>
        <p:spPr>
          <a:xfrm>
            <a:off x="263525" y="5661025"/>
            <a:ext cx="9655175" cy="519113"/>
          </a:xfrm>
          <a:prstGeom prst="rect">
            <a:avLst/>
          </a:prstGeom>
          <a:solidFill>
            <a:srgbClr val="FFE5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  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一切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为了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群众，一切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依靠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群众，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从群众中来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到群众中去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。</a:t>
            </a:r>
            <a:endParaRPr lang="zh-CN" altLang="en-US" sz="24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</p:txBody>
      </p:sp>
      <p:sp>
        <p:nvSpPr>
          <p:cNvPr id="4" name="Text Box 6"/>
          <p:cNvSpPr/>
          <p:nvPr>
            <p:custDataLst>
              <p:tags r:id="rId12"/>
            </p:custDataLst>
          </p:nvPr>
        </p:nvSpPr>
        <p:spPr>
          <a:xfrm>
            <a:off x="196850" y="2133600"/>
            <a:ext cx="8672513" cy="387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marL="713105" indent="-713105">
              <a:lnSpc>
                <a:spcPct val="90000"/>
              </a:lnSpc>
            </a:pPr>
            <a:r>
              <a:rPr lang="zh-CN" altLang="en-US" sz="28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2. 地位   </a:t>
            </a:r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为什么</a:t>
            </a:r>
            <a:endParaRPr lang="zh-CN" altLang="en-US" sz="280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 marL="713105" indent="-713105">
              <a:lnSpc>
                <a:spcPct val="90000"/>
              </a:lnSpc>
            </a:pP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6397" name="文本框 18444"/>
          <p:cNvSpPr txBox="1"/>
          <p:nvPr>
            <p:custDataLst>
              <p:tags r:id="rId13"/>
            </p:custDataLst>
          </p:nvPr>
        </p:nvSpPr>
        <p:spPr>
          <a:xfrm>
            <a:off x="193675" y="2636838"/>
            <a:ext cx="10944225" cy="9445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①群众路线是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无产阶级政党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的根本的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领导方法和工作方法</a:t>
            </a:r>
            <a:endParaRPr lang="zh-CN" altLang="en-US" sz="28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②群众路线是我们党的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生命线和根本工作路线</a:t>
            </a:r>
            <a:endParaRPr lang="zh-CN" altLang="en-US" sz="28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1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1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3" grpId="0"/>
      <p:bldP spid="16395" grpId="0"/>
      <p:bldP spid="163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/>
          <p:nvPr>
            <p:custDataLst>
              <p:tags r:id="rId1"/>
            </p:custDataLst>
          </p:nvPr>
        </p:nvSpPr>
        <p:spPr>
          <a:xfrm>
            <a:off x="192088" y="1054100"/>
            <a:ext cx="12107862" cy="4754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5. 实践要求：</a:t>
            </a:r>
            <a:endParaRPr lang="zh-CN" altLang="en-US" sz="3600">
              <a:latin typeface="华文中宋" panose="02010600040101010101" pitchFamily="2" charset="-122"/>
              <a:ea typeface="华文中宋" panose="02010600040101010101" pitchFamily="2" charset="-122"/>
              <a:sym typeface="Broadway" panose="04040905080B02020502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①坚持群众路线，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就要</a:t>
            </a:r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坚持人民是决定党和国家前途命运的根本力量，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就要</a:t>
            </a:r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坚持全心全意为人民服务的根本宗旨，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就要</a:t>
            </a:r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保持党同人民群众的血肉联系，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就要</a:t>
            </a:r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sym typeface="Broadway" panose="04040905080B02020502" charset="0"/>
              </a:rPr>
              <a:t>真正让人民来评判各项工作。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sym typeface="Broadway" panose="04040905080B02020502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②发展中国特色社会主义，必须坚持人民主体地位。</a:t>
            </a:r>
            <a:r>
              <a:rPr lang="zh-CN" altLang="en-US" sz="28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中国特色社会主义是亿万人民自己的事业，必须发挥人民的主人翁精神，更好地保障人民权益，更好地保证人民当家作主。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9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矩形 5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</a:ln>
        </p:spPr>
        <p:txBody>
          <a:bodyPr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8436" name="文本框 27649"/>
          <p:cNvSpPr/>
          <p:nvPr>
            <p:custDataLst>
              <p:tags r:id="rId4"/>
            </p:custDataLst>
          </p:nvPr>
        </p:nvSpPr>
        <p:spPr>
          <a:xfrm>
            <a:off x="461963" y="1282700"/>
            <a:ext cx="11279187" cy="1620838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8567" tIns="34283" rIns="68567" bIns="34283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【世界观】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人民群众是历史的创造者，是社会历史的主体。人民群众是社会物质财富和精神财富的创造者，是社会变革的决定力量。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8437" name="文本框 27650"/>
          <p:cNvSpPr/>
          <p:nvPr>
            <p:custDataLst>
              <p:tags r:id="rId5"/>
            </p:custDataLst>
          </p:nvPr>
        </p:nvSpPr>
        <p:spPr>
          <a:xfrm>
            <a:off x="461963" y="3101975"/>
            <a:ext cx="11279187" cy="265430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8567" tIns="34283" rIns="68567" bIns="34283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【方法论】</a:t>
            </a:r>
            <a:endParaRPr lang="zh-CN" altLang="en-US" sz="280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华文中宋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    树立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群众观点、</a:t>
            </a:r>
            <a:r>
              <a:rPr lang="zh-CN" altLang="en-US" sz="280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坚持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群众路线。</a:t>
            </a:r>
            <a:r>
              <a:rPr lang="zh-CN" altLang="en-US" sz="28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要求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坚持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  <a:sym typeface="幼圆" panose="02010509060101010101" charset="-122"/>
              </a:rPr>
              <a:t>以人民为中心，坚持</a:t>
            </a:r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人民主体地位，把人民对美好生活的向往作为奋斗目标，把维护好最广大人民的根本利益作为一切工作的出发点和落脚点。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" name="矩形 27651"/>
          <p:cNvSpPr/>
          <p:nvPr>
            <p:custDataLst>
              <p:tags r:id="rId6"/>
            </p:custDataLst>
          </p:nvPr>
        </p:nvSpPr>
        <p:spPr>
          <a:xfrm>
            <a:off x="463550" y="344488"/>
            <a:ext cx="6716713" cy="666750"/>
          </a:xfrm>
          <a:prstGeom prst="rect">
            <a:avLst/>
          </a:prstGeom>
          <a:solidFill>
            <a:srgbClr val="FF0000"/>
          </a:solidFill>
          <a:ln w="190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67" tIns="34283" rIns="68567" bIns="34283" anchor="ctr"/>
          <a:lstStyle/>
          <a:p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总结：人民群众是历史的创造者原理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9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矩形 5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</a:ln>
        </p:spPr>
        <p:txBody>
          <a:bodyPr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0484" name="矩形 2"/>
          <p:cNvSpPr/>
          <p:nvPr>
            <p:custDataLst>
              <p:tags r:id="rId4"/>
            </p:custDataLst>
          </p:nvPr>
        </p:nvSpPr>
        <p:spPr>
          <a:xfrm>
            <a:off x="142875" y="703263"/>
            <a:ext cx="11864975" cy="904875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P93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“每个人都是历史活动的参与者，但人们在历史发展中所起作用的性质和大小是不同的。”</a:t>
            </a:r>
            <a:endParaRPr lang="en-US" altLang="zh-CN" sz="2400">
              <a:solidFill>
                <a:srgbClr val="0000FF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矩形 3"/>
          <p:cNvSpPr/>
          <p:nvPr>
            <p:custDataLst>
              <p:tags r:id="rId5"/>
            </p:custDataLst>
          </p:nvPr>
        </p:nvSpPr>
        <p:spPr>
          <a:xfrm>
            <a:off x="146050" y="2106613"/>
            <a:ext cx="11947525" cy="904875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P93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专家点评：人民群众是历史范畴，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“在不同的国家、不同的历史时期，人民群众具有不同的内涵。”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0486" name="矩形 4"/>
          <p:cNvSpPr/>
          <p:nvPr>
            <p:custDataLst>
              <p:tags r:id="rId6"/>
            </p:custDataLst>
          </p:nvPr>
        </p:nvSpPr>
        <p:spPr>
          <a:xfrm>
            <a:off x="142875" y="3530600"/>
            <a:ext cx="11947525" cy="904875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人民群众既包括作为普通个人的劳动群众，也包括杰出的历史人物，但无论如何，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劳动群众都是人民群众的主体部分。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0487" name="矩形 5"/>
          <p:cNvSpPr/>
          <p:nvPr>
            <p:custDataLst>
              <p:tags r:id="rId7"/>
            </p:custDataLst>
          </p:nvPr>
        </p:nvSpPr>
        <p:spPr>
          <a:xfrm>
            <a:off x="165100" y="5422900"/>
            <a:ext cx="11820525" cy="904875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P93-94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：人民群众是物质财富和精神财富的创造者，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人民群众的生活和实践或劳动是一切精神财富形成和发展的源泉。</a:t>
            </a:r>
            <a:endParaRPr lang="en-US" altLang="zh-CN" sz="2400">
              <a:solidFill>
                <a:srgbClr val="0000FF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Rectangle 3"/>
          <p:cNvSpPr>
            <a:spLocks noGrp="1" noRot="1"/>
          </p:cNvSpPr>
          <p:nvPr>
            <p:ph type="body" idx="4294967295"/>
            <p:custDataLst>
              <p:tags r:id="rId8"/>
            </p:custDataLst>
          </p:nvPr>
        </p:nvSpPr>
        <p:spPr>
          <a:xfrm>
            <a:off x="215900" y="188913"/>
            <a:ext cx="11744325" cy="666908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任何个人在历史发展过程中都是起作用的。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人民群众是一个历史的、永恒的范畴。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3.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历史人物是人民群众的主体部分。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4.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人民群众具有无限的创造力，是创造物质财富和精神财富的源泉。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489" name="Group 29"/>
          <p:cNvGrpSpPr/>
          <p:nvPr>
            <p:custDataLst>
              <p:tags r:id="rId9"/>
            </p:custDataLst>
          </p:nvPr>
        </p:nvGrpSpPr>
        <p:grpSpPr>
          <a:xfrm>
            <a:off x="5895975" y="1674813"/>
            <a:ext cx="527050" cy="433387"/>
            <a:chOff x="0" y="0"/>
            <a:chExt cx="590" cy="300"/>
          </a:xfrm>
        </p:grpSpPr>
        <p:sp>
          <p:nvSpPr>
            <p:cNvPr id="3" name="Line 30"/>
            <p:cNvSpPr/>
            <p:nvPr>
              <p:custDataLst>
                <p:tags r:id="rId10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0" name="Line 31"/>
            <p:cNvSpPr/>
            <p:nvPr>
              <p:custDataLst>
                <p:tags r:id="rId11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492" name="Group 29"/>
          <p:cNvGrpSpPr/>
          <p:nvPr>
            <p:custDataLst>
              <p:tags r:id="rId12"/>
            </p:custDataLst>
          </p:nvPr>
        </p:nvGrpSpPr>
        <p:grpSpPr>
          <a:xfrm>
            <a:off x="1847850" y="4989513"/>
            <a:ext cx="527050" cy="433387"/>
            <a:chOff x="0" y="0"/>
            <a:chExt cx="590" cy="300"/>
          </a:xfrm>
        </p:grpSpPr>
        <p:sp>
          <p:nvSpPr>
            <p:cNvPr id="4" name="Line 30"/>
            <p:cNvSpPr/>
            <p:nvPr>
              <p:custDataLst>
                <p:tags r:id="rId13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3" name="Line 31"/>
            <p:cNvSpPr/>
            <p:nvPr>
              <p:custDataLst>
                <p:tags r:id="rId14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495" name="Group 29"/>
          <p:cNvGrpSpPr/>
          <p:nvPr>
            <p:custDataLst>
              <p:tags r:id="rId15"/>
            </p:custDataLst>
          </p:nvPr>
        </p:nvGrpSpPr>
        <p:grpSpPr>
          <a:xfrm>
            <a:off x="1320800" y="3113088"/>
            <a:ext cx="527050" cy="433387"/>
            <a:chOff x="0" y="0"/>
            <a:chExt cx="590" cy="300"/>
          </a:xfrm>
        </p:grpSpPr>
        <p:sp>
          <p:nvSpPr>
            <p:cNvPr id="5" name="Line 30"/>
            <p:cNvSpPr/>
            <p:nvPr>
              <p:custDataLst>
                <p:tags r:id="rId16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6" name="Line 31"/>
            <p:cNvSpPr/>
            <p:nvPr>
              <p:custDataLst>
                <p:tags r:id="rId17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498" name="矩形 1"/>
          <p:cNvSpPr/>
          <p:nvPr>
            <p:custDataLst>
              <p:tags r:id="rId18"/>
            </p:custDataLst>
          </p:nvPr>
        </p:nvSpPr>
        <p:spPr>
          <a:xfrm>
            <a:off x="6300788" y="79375"/>
            <a:ext cx="998537" cy="7699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sym typeface="华文琥珀" panose="02010800040101010101" pitchFamily="2" charset="-122"/>
              </a:rPr>
              <a:t>√</a:t>
            </a:r>
            <a:endParaRPr lang="zh-CN" altLang="en-US" sz="320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  <a:sym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1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7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4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20486" grpId="0"/>
      <p:bldP spid="20487" grpId="0"/>
      <p:bldP spid="204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9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矩形 5"/>
          <p:cNvSpPr/>
          <p:nvPr>
            <p:custDataLst>
              <p:tags r:id="rId3"/>
            </p:custDataLst>
          </p:nvPr>
        </p:nvSpPr>
        <p:spPr>
          <a:xfrm>
            <a:off x="47625" y="44450"/>
            <a:ext cx="12192000" cy="6858000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</a:ln>
        </p:spPr>
        <p:txBody>
          <a:bodyPr anchor="ctr"/>
          <a:lstStyle/>
          <a:p>
            <a:pPr algn="ctr"/>
            <a:endParaRPr lang="zh-CN" altLang="en-US" sz="1300">
              <a:solidFill>
                <a:srgbClr val="FFFF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1508" name="矩形 5"/>
          <p:cNvSpPr/>
          <p:nvPr>
            <p:custDataLst>
              <p:tags r:id="rId4"/>
            </p:custDataLst>
          </p:nvPr>
        </p:nvSpPr>
        <p:spPr>
          <a:xfrm>
            <a:off x="90488" y="714375"/>
            <a:ext cx="6221412" cy="492125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发挥主观能动性必须以尊重客观规律为前提。</a:t>
            </a:r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1509" name="矩形 6"/>
          <p:cNvSpPr/>
          <p:nvPr>
            <p:custDataLst>
              <p:tags r:id="rId5"/>
            </p:custDataLst>
          </p:nvPr>
        </p:nvSpPr>
        <p:spPr>
          <a:xfrm>
            <a:off x="101600" y="1697038"/>
            <a:ext cx="11706225" cy="904875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人民群众中的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杰出人物是社会变革的引导者、倡导者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，人民群众是社会变革的主力军，是社会变革的决定力量。</a:t>
            </a:r>
            <a:endParaRPr lang="en-US" altLang="zh-CN" sz="24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0" name="矩形 7"/>
          <p:cNvSpPr/>
          <p:nvPr>
            <p:custDataLst>
              <p:tags r:id="rId6"/>
            </p:custDataLst>
          </p:nvPr>
        </p:nvSpPr>
        <p:spPr>
          <a:xfrm>
            <a:off x="120650" y="3716338"/>
            <a:ext cx="11741150" cy="895350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物质资料生产方式（人民群众的生产活动）是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社会存在和发展的基础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，生产力和生产关系的矛盾运动是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社会发展的根本动力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，人民群众是</a:t>
            </a: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社会变革的主体动力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。</a:t>
            </a:r>
            <a:endParaRPr lang="en-US" altLang="zh-CN" sz="24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1" name="矩形 8"/>
          <p:cNvSpPr/>
          <p:nvPr>
            <p:custDataLst>
              <p:tags r:id="rId7"/>
            </p:custDataLst>
          </p:nvPr>
        </p:nvSpPr>
        <p:spPr>
          <a:xfrm>
            <a:off x="119063" y="5372100"/>
            <a:ext cx="11944350" cy="895350"/>
          </a:xfrm>
          <a:prstGeom prst="rect">
            <a:avLst/>
          </a:prstGeom>
          <a:solidFill>
            <a:srgbClr val="FFF2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zh-CN" altLang="en-US" sz="2400">
                <a:solidFill>
                  <a:srgbClr val="0000FF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知识分子是人民群众的一部分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，人民群众既是社会物质财富的创造者，从根本上推动了社会历史的发展，同时又是社会精神财富的创造者，推动了社会历史的全面进步。</a:t>
            </a:r>
            <a:endParaRPr lang="en-US" altLang="zh-CN" sz="24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矩形 1"/>
          <p:cNvSpPr/>
          <p:nvPr>
            <p:custDataLst>
              <p:tags r:id="rId8"/>
            </p:custDataLst>
          </p:nvPr>
        </p:nvSpPr>
        <p:spPr>
          <a:xfrm>
            <a:off x="120650" y="188913"/>
            <a:ext cx="11879263" cy="51196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5.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人民群众可以随心所欲地创造历史。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6.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人民群众是社会变革引导者、倡导者。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7.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人民群众是物质生产的主力军，是社会存在和发展的基础，是社会发展的根本动力。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endParaRPr lang="zh-CN" altLang="en-US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endParaRPr lang="zh-CN" altLang="en-US" sz="4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3FAFFB"/>
              </a:buClr>
              <a:buSzPct val="50000"/>
            </a:pP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8.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宋体" panose="02010600030101010101" pitchFamily="2" charset="-122"/>
              </a:rPr>
              <a:t>人民群众是物质财富的创造者，知识分子是精神财富的创造者。</a:t>
            </a:r>
            <a:endParaRPr lang="en-US" altLang="zh-CN" sz="2800">
              <a:solidFill>
                <a:srgbClr val="000000"/>
              </a:solidFill>
              <a:latin typeface="宋体" panose="02010600030101010101" pitchFamily="2" charset="-122"/>
              <a:ea typeface="华文中宋" panose="0201060004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1513" name="Group 29"/>
          <p:cNvGrpSpPr/>
          <p:nvPr>
            <p:custDataLst>
              <p:tags r:id="rId9"/>
            </p:custDataLst>
          </p:nvPr>
        </p:nvGrpSpPr>
        <p:grpSpPr>
          <a:xfrm>
            <a:off x="4198938" y="336550"/>
            <a:ext cx="528637" cy="433388"/>
            <a:chOff x="0" y="0"/>
            <a:chExt cx="590" cy="300"/>
          </a:xfrm>
        </p:grpSpPr>
        <p:sp>
          <p:nvSpPr>
            <p:cNvPr id="3" name="Line 30"/>
            <p:cNvSpPr/>
            <p:nvPr>
              <p:custDataLst>
                <p:tags r:id="rId10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4" name="Line 31"/>
            <p:cNvSpPr/>
            <p:nvPr>
              <p:custDataLst>
                <p:tags r:id="rId11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516" name="Group 29"/>
          <p:cNvGrpSpPr/>
          <p:nvPr>
            <p:custDataLst>
              <p:tags r:id="rId12"/>
            </p:custDataLst>
          </p:nvPr>
        </p:nvGrpSpPr>
        <p:grpSpPr>
          <a:xfrm>
            <a:off x="1365250" y="1263650"/>
            <a:ext cx="527050" cy="433388"/>
            <a:chOff x="0" y="0"/>
            <a:chExt cx="590" cy="300"/>
          </a:xfrm>
        </p:grpSpPr>
        <p:sp>
          <p:nvSpPr>
            <p:cNvPr id="4" name="Line 30"/>
            <p:cNvSpPr/>
            <p:nvPr>
              <p:custDataLst>
                <p:tags r:id="rId13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7" name="Line 31"/>
            <p:cNvSpPr/>
            <p:nvPr>
              <p:custDataLst>
                <p:tags r:id="rId14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519" name="Group 29"/>
          <p:cNvGrpSpPr/>
          <p:nvPr>
            <p:custDataLst>
              <p:tags r:id="rId15"/>
            </p:custDataLst>
          </p:nvPr>
        </p:nvGrpSpPr>
        <p:grpSpPr>
          <a:xfrm>
            <a:off x="11507788" y="2647950"/>
            <a:ext cx="527050" cy="433388"/>
            <a:chOff x="0" y="0"/>
            <a:chExt cx="590" cy="300"/>
          </a:xfrm>
        </p:grpSpPr>
        <p:sp>
          <p:nvSpPr>
            <p:cNvPr id="5" name="Line 30"/>
            <p:cNvSpPr/>
            <p:nvPr>
              <p:custDataLst>
                <p:tags r:id="rId16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0" name="Line 31"/>
            <p:cNvSpPr/>
            <p:nvPr>
              <p:custDataLst>
                <p:tags r:id="rId17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522" name="Group 29"/>
          <p:cNvGrpSpPr/>
          <p:nvPr>
            <p:custDataLst>
              <p:tags r:id="rId18"/>
            </p:custDataLst>
          </p:nvPr>
        </p:nvGrpSpPr>
        <p:grpSpPr>
          <a:xfrm>
            <a:off x="4638675" y="3081338"/>
            <a:ext cx="527050" cy="434975"/>
            <a:chOff x="0" y="0"/>
            <a:chExt cx="590" cy="300"/>
          </a:xfrm>
        </p:grpSpPr>
        <p:sp>
          <p:nvSpPr>
            <p:cNvPr id="6" name="Line 30"/>
            <p:cNvSpPr/>
            <p:nvPr>
              <p:custDataLst>
                <p:tags r:id="rId19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3" name="Line 31"/>
            <p:cNvSpPr/>
            <p:nvPr>
              <p:custDataLst>
                <p:tags r:id="rId20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525" name="Group 29"/>
          <p:cNvGrpSpPr/>
          <p:nvPr>
            <p:custDataLst>
              <p:tags r:id="rId21"/>
            </p:custDataLst>
          </p:nvPr>
        </p:nvGrpSpPr>
        <p:grpSpPr>
          <a:xfrm>
            <a:off x="8045450" y="4811713"/>
            <a:ext cx="527050" cy="484187"/>
            <a:chOff x="0" y="0"/>
            <a:chExt cx="590" cy="300"/>
          </a:xfrm>
        </p:grpSpPr>
        <p:sp>
          <p:nvSpPr>
            <p:cNvPr id="7" name="Line 30"/>
            <p:cNvSpPr/>
            <p:nvPr>
              <p:custDataLst>
                <p:tags r:id="rId22"/>
              </p:custDataLst>
            </p:nvPr>
          </p:nvSpPr>
          <p:spPr>
            <a:xfrm>
              <a:off x="0" y="0"/>
              <a:ext cx="590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6" name="Line 31"/>
            <p:cNvSpPr/>
            <p:nvPr>
              <p:custDataLst>
                <p:tags r:id="rId23"/>
              </p:custDataLst>
            </p:nvPr>
          </p:nvSpPr>
          <p:spPr>
            <a:xfrm flipV="1">
              <a:off x="91" y="0"/>
              <a:ext cx="363" cy="30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algn="ctr"/>
              <a:endParaRPr lang="zh-CN" altLang="en-US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14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19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4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9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4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44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49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  <p:bldP spid="21511" grpId="0"/>
    </p:bldLst>
  </p:timing>
</p:sld>
</file>

<file path=ppt/tags/tag1.xml><?xml version="1.0" encoding="utf-8"?>
<p:tagLst xmlns:p="http://schemas.openxmlformats.org/presentationml/2006/main">
  <p:tag name="AS_UNIQUEID" val="166"/>
</p:tagLst>
</file>

<file path=ppt/tags/tag2.xml><?xml version="1.0" encoding="utf-8"?>
<p:tagLst xmlns:p="http://schemas.openxmlformats.org/presentationml/2006/main">
  <p:tag name="AS_UNIQUEID" val="167"/>
</p:tagLst>
</file>

<file path=ppt/tags/tag3.xml><?xml version="1.0" encoding="utf-8"?>
<p:tagLst xmlns:p="http://schemas.openxmlformats.org/presentationml/2006/main">
  <p:tag name="AS_UNIQUEID" val="169"/>
</p:tagLst>
</file>

<file path=ppt/tags/tag4.xml><?xml version="1.0" encoding="utf-8"?>
<p:tagLst xmlns:p="http://schemas.openxmlformats.org/presentationml/2006/main">
  <p:tag name="AS_UNIQUEID" val="170"/>
</p:tagLst>
</file>

<file path=ppt/tags/tag5.xml><?xml version="1.0" encoding="utf-8"?>
<p:tagLst xmlns:p="http://schemas.openxmlformats.org/presentationml/2006/main">
  <p:tag name="AS_UNIQUEID" val="172"/>
</p:tagLst>
</file>

<file path=ppt/tags/tag6.xml><?xml version="1.0" encoding="utf-8"?>
<p:tagLst xmlns:p="http://schemas.openxmlformats.org/presentationml/2006/main">
  <p:tag name="AS_UNIQUEID" val="173"/>
</p:tagLst>
</file>

<file path=ppt/tags/tag7.xml><?xml version="1.0" encoding="utf-8"?>
<p:tagLst xmlns:p="http://schemas.openxmlformats.org/presentationml/2006/main">
  <p:tag name="AS_UNIQUEID" val="175"/>
</p:tagLst>
</file>

<file path=ppt/tags/tag8.xml><?xml version="1.0" encoding="utf-8"?>
<p:tagLst xmlns:p="http://schemas.openxmlformats.org/presentationml/2006/main">
  <p:tag name="AS_UNIQUEID" val="176"/>
</p:tagLst>
</file>

<file path=ppt/tags/tag9.xml><?xml version="1.0" encoding="utf-8"?>
<p:tagLst xmlns:p="http://schemas.openxmlformats.org/presentationml/2006/main">
  <p:tag name="AS_UNIQUEID" val="177"/>
</p:tagLst>
</file>

<file path=ppt/tags/tag10.xml><?xml version="1.0" encoding="utf-8"?>
<p:tagLst xmlns:p="http://schemas.openxmlformats.org/presentationml/2006/main">
  <p:tag name="AS_UNIQUEID" val="179"/>
</p:tagLst>
</file>

<file path=ppt/tags/tag11.xml><?xml version="1.0" encoding="utf-8"?>
<p:tagLst xmlns:p="http://schemas.openxmlformats.org/presentationml/2006/main">
  <p:tag name="AS_UNIQUEID" val="180"/>
</p:tagLst>
</file>

<file path=ppt/tags/tag12.xml><?xml version="1.0" encoding="utf-8"?>
<p:tagLst xmlns:p="http://schemas.openxmlformats.org/presentationml/2006/main">
  <p:tag name="AS_UNIQUEID" val="181"/>
</p:tagLst>
</file>

<file path=ppt/tags/tag13.xml><?xml version="1.0" encoding="utf-8"?>
<p:tagLst xmlns:p="http://schemas.openxmlformats.org/presentationml/2006/main">
  <p:tag name="AS_UNIQUEID" val="182"/>
</p:tagLst>
</file>

<file path=ppt/tags/tag14.xml><?xml version="1.0" encoding="utf-8"?>
<p:tagLst xmlns:p="http://schemas.openxmlformats.org/presentationml/2006/main">
  <p:tag name="AS_UNIQUEID" val="183"/>
</p:tagLst>
</file>

<file path=ppt/tags/tag15.xml><?xml version="1.0" encoding="utf-8"?>
<p:tagLst xmlns:p="http://schemas.openxmlformats.org/presentationml/2006/main">
  <p:tag name="AS_UNIQUEID" val="185"/>
</p:tagLst>
</file>

<file path=ppt/tags/tag16.xml><?xml version="1.0" encoding="utf-8"?>
<p:tagLst xmlns:p="http://schemas.openxmlformats.org/presentationml/2006/main">
  <p:tag name="AS_UNIQUEID" val="188"/>
</p:tagLst>
</file>

<file path=ppt/tags/tag17.xml><?xml version="1.0" encoding="utf-8"?>
<p:tagLst xmlns:p="http://schemas.openxmlformats.org/presentationml/2006/main">
  <p:tag name="AS_UNIQUEID" val="189"/>
</p:tagLst>
</file>

<file path=ppt/tags/tag18.xml><?xml version="1.0" encoding="utf-8"?>
<p:tagLst xmlns:p="http://schemas.openxmlformats.org/presentationml/2006/main">
  <p:tag name="AS_UNIQUEID" val="190"/>
</p:tagLst>
</file>

<file path=ppt/tags/tag19.xml><?xml version="1.0" encoding="utf-8"?>
<p:tagLst xmlns:p="http://schemas.openxmlformats.org/presentationml/2006/main">
  <p:tag name="AS_UNIQUEID" val="192"/>
</p:tagLst>
</file>

<file path=ppt/tags/tag20.xml><?xml version="1.0" encoding="utf-8"?>
<p:tagLst xmlns:p="http://schemas.openxmlformats.org/presentationml/2006/main">
  <p:tag name="AS_UNIQUEID" val="193"/>
</p:tagLst>
</file>

<file path=ppt/tags/tag21.xml><?xml version="1.0" encoding="utf-8"?>
<p:tagLst xmlns:p="http://schemas.openxmlformats.org/presentationml/2006/main">
  <p:tag name="AS_UNIQUEID" val="194"/>
</p:tagLst>
</file>

<file path=ppt/tags/tag22.xml><?xml version="1.0" encoding="utf-8"?>
<p:tagLst xmlns:p="http://schemas.openxmlformats.org/presentationml/2006/main">
  <p:tag name="AS_UNIQUEID" val="196"/>
</p:tagLst>
</file>

<file path=ppt/tags/tag23.xml><?xml version="1.0" encoding="utf-8"?>
<p:tagLst xmlns:p="http://schemas.openxmlformats.org/presentationml/2006/main">
  <p:tag name="AS_UNIQUEID" val="197"/>
</p:tagLst>
</file>

<file path=ppt/tags/tag24.xml><?xml version="1.0" encoding="utf-8"?>
<p:tagLst xmlns:p="http://schemas.openxmlformats.org/presentationml/2006/main">
  <p:tag name="AS_UNIQUEID" val="199"/>
</p:tagLst>
</file>

<file path=ppt/tags/tag25.xml><?xml version="1.0" encoding="utf-8"?>
<p:tagLst xmlns:p="http://schemas.openxmlformats.org/presentationml/2006/main">
  <p:tag name="AS_UNIQUEID" val="200"/>
</p:tagLst>
</file>

<file path=ppt/tags/tag26.xml><?xml version="1.0" encoding="utf-8"?>
<p:tagLst xmlns:p="http://schemas.openxmlformats.org/presentationml/2006/main">
  <p:tag name="AS_UNIQUEID" val="202"/>
</p:tagLst>
</file>

<file path=ppt/tags/tag27.xml><?xml version="1.0" encoding="utf-8"?>
<p:tagLst xmlns:p="http://schemas.openxmlformats.org/presentationml/2006/main">
  <p:tag name="AS_UNIQUEID" val="203"/>
</p:tagLst>
</file>

<file path=ppt/tags/tag28.xml><?xml version="1.0" encoding="utf-8"?>
<p:tagLst xmlns:p="http://schemas.openxmlformats.org/presentationml/2006/main">
  <p:tag name="AS_UNIQUEID" val="204"/>
</p:tagLst>
</file>

<file path=ppt/tags/tag29.xml><?xml version="1.0" encoding="utf-8"?>
<p:tagLst xmlns:p="http://schemas.openxmlformats.org/presentationml/2006/main">
  <p:tag name="AS_UNIQUEID" val="218"/>
</p:tagLst>
</file>

<file path=ppt/tags/tag30.xml><?xml version="1.0" encoding="utf-8"?>
<p:tagLst xmlns:p="http://schemas.openxmlformats.org/presentationml/2006/main">
  <p:tag name="AS_UNIQUEID" val="219"/>
</p:tagLst>
</file>

<file path=ppt/tags/tag31.xml><?xml version="1.0" encoding="utf-8"?>
<p:tagLst xmlns:p="http://schemas.openxmlformats.org/presentationml/2006/main">
  <p:tag name="AS_UNIQUEID" val="220"/>
</p:tagLst>
</file>

<file path=ppt/tags/tag32.xml><?xml version="1.0" encoding="utf-8"?>
<p:tagLst xmlns:p="http://schemas.openxmlformats.org/presentationml/2006/main">
  <p:tag name="AS_UNIQUEID" val="3"/>
</p:tagLst>
</file>

<file path=ppt/tags/tag33.xml><?xml version="1.0" encoding="utf-8"?>
<p:tagLst xmlns:p="http://schemas.openxmlformats.org/presentationml/2006/main">
  <p:tag name="AS_UNIQUEID" val="5"/>
</p:tagLst>
</file>

<file path=ppt/tags/tag34.xml><?xml version="1.0" encoding="utf-8"?>
<p:tagLst xmlns:p="http://schemas.openxmlformats.org/presentationml/2006/main">
  <p:tag name="AS_UNIQUEID" val="6"/>
</p:tagLst>
</file>

<file path=ppt/tags/tag35.xml><?xml version="1.0" encoding="utf-8"?>
<p:tagLst xmlns:p="http://schemas.openxmlformats.org/presentationml/2006/main">
  <p:tag name="AS_UNIQUEID" val="8"/>
</p:tagLst>
</file>

<file path=ppt/tags/tag36.xml><?xml version="1.0" encoding="utf-8"?>
<p:tagLst xmlns:p="http://schemas.openxmlformats.org/presentationml/2006/main">
  <p:tag name="AS_UNIQUEID" val="9"/>
</p:tagLst>
</file>

<file path=ppt/tags/tag37.xml><?xml version="1.0" encoding="utf-8"?>
<p:tagLst xmlns:p="http://schemas.openxmlformats.org/presentationml/2006/main">
  <p:tag name="AS_UNIQUEID" val="11"/>
</p:tagLst>
</file>

<file path=ppt/tags/tag38.xml><?xml version="1.0" encoding="utf-8"?>
<p:tagLst xmlns:p="http://schemas.openxmlformats.org/presentationml/2006/main">
  <p:tag name="AS_UNIQUEID" val="14"/>
</p:tagLst>
</file>

<file path=ppt/tags/tag39.xml><?xml version="1.0" encoding="utf-8"?>
<p:tagLst xmlns:p="http://schemas.openxmlformats.org/presentationml/2006/main">
  <p:tag name="AS_UNIQUEID" val="15"/>
</p:tagLst>
</file>

<file path=ppt/tags/tag40.xml><?xml version="1.0" encoding="utf-8"?>
<p:tagLst xmlns:p="http://schemas.openxmlformats.org/presentationml/2006/main">
  <p:tag name="AS_UNIQUEID" val="16"/>
</p:tagLst>
</file>

<file path=ppt/tags/tag41.xml><?xml version="1.0" encoding="utf-8"?>
<p:tagLst xmlns:p="http://schemas.openxmlformats.org/presentationml/2006/main">
  <p:tag name="AS_UNIQUEID" val="17"/>
</p:tagLst>
</file>

<file path=ppt/tags/tag42.xml><?xml version="1.0" encoding="utf-8"?>
<p:tagLst xmlns:p="http://schemas.openxmlformats.org/presentationml/2006/main">
  <p:tag name="AS_UNIQUEID" val="19"/>
</p:tagLst>
</file>

<file path=ppt/tags/tag43.xml><?xml version="1.0" encoding="utf-8"?>
<p:tagLst xmlns:p="http://schemas.openxmlformats.org/presentationml/2006/main">
  <p:tag name="AS_UNIQUEID" val="24"/>
</p:tagLst>
</file>

<file path=ppt/tags/tag44.xml><?xml version="1.0" encoding="utf-8"?>
<p:tagLst xmlns:p="http://schemas.openxmlformats.org/presentationml/2006/main">
  <p:tag name="AS_UNIQUEID" val="25"/>
</p:tagLst>
</file>

<file path=ppt/tags/tag45.xml><?xml version="1.0" encoding="utf-8"?>
<p:tagLst xmlns:p="http://schemas.openxmlformats.org/presentationml/2006/main">
  <p:tag name="AS_UNIQUEID" val="27"/>
</p:tagLst>
</file>

<file path=ppt/tags/tag46.xml><?xml version="1.0" encoding="utf-8"?>
<p:tagLst xmlns:p="http://schemas.openxmlformats.org/presentationml/2006/main">
  <p:tag name="AS_UNIQUEID" val="28"/>
</p:tagLst>
</file>

<file path=ppt/tags/tag47.xml><?xml version="1.0" encoding="utf-8"?>
<p:tagLst xmlns:p="http://schemas.openxmlformats.org/presentationml/2006/main">
  <p:tag name="AS_UNIQUEID" val="30"/>
</p:tagLst>
</file>

<file path=ppt/tags/tag48.xml><?xml version="1.0" encoding="utf-8"?>
<p:tagLst xmlns:p="http://schemas.openxmlformats.org/presentationml/2006/main">
  <p:tag name="AS_UNIQUEID" val="31"/>
</p:tagLst>
</file>

<file path=ppt/tags/tag49.xml><?xml version="1.0" encoding="utf-8"?>
<p:tagLst xmlns:p="http://schemas.openxmlformats.org/presentationml/2006/main">
  <p:tag name="AS_UNIQUEID" val="32"/>
</p:tagLst>
</file>

<file path=ppt/tags/tag50.xml><?xml version="1.0" encoding="utf-8"?>
<p:tagLst xmlns:p="http://schemas.openxmlformats.org/presentationml/2006/main">
  <p:tag name="AS_UNIQUEID" val="33"/>
</p:tagLst>
</file>

<file path=ppt/tags/tag51.xml><?xml version="1.0" encoding="utf-8"?>
<p:tagLst xmlns:p="http://schemas.openxmlformats.org/presentationml/2006/main">
  <p:tag name="AS_UNIQUEID" val="34"/>
</p:tagLst>
</file>

<file path=ppt/tags/tag52.xml><?xml version="1.0" encoding="utf-8"?>
<p:tagLst xmlns:p="http://schemas.openxmlformats.org/presentationml/2006/main">
  <p:tag name="AS_UNIQUEID" val="35"/>
</p:tagLst>
</file>

<file path=ppt/tags/tag53.xml><?xml version="1.0" encoding="utf-8"?>
<p:tagLst xmlns:p="http://schemas.openxmlformats.org/presentationml/2006/main">
  <p:tag name="AS_UNIQUEID" val="37"/>
</p:tagLst>
</file>

<file path=ppt/tags/tag54.xml><?xml version="1.0" encoding="utf-8"?>
<p:tagLst xmlns:p="http://schemas.openxmlformats.org/presentationml/2006/main">
  <p:tag name="AS_UNIQUEID" val="38"/>
</p:tagLst>
</file>

<file path=ppt/tags/tag55.xml><?xml version="1.0" encoding="utf-8"?>
<p:tagLst xmlns:p="http://schemas.openxmlformats.org/presentationml/2006/main">
  <p:tag name="AS_UNIQUEID" val="39"/>
</p:tagLst>
</file>

<file path=ppt/tags/tag56.xml><?xml version="1.0" encoding="utf-8"?>
<p:tagLst xmlns:p="http://schemas.openxmlformats.org/presentationml/2006/main">
  <p:tag name="AS_UNIQUEID" val="40"/>
</p:tagLst>
</file>

<file path=ppt/tags/tag57.xml><?xml version="1.0" encoding="utf-8"?>
<p:tagLst xmlns:p="http://schemas.openxmlformats.org/presentationml/2006/main">
  <p:tag name="AS_UNIQUEID" val="41"/>
</p:tagLst>
</file>

<file path=ppt/tags/tag58.xml><?xml version="1.0" encoding="utf-8"?>
<p:tagLst xmlns:p="http://schemas.openxmlformats.org/presentationml/2006/main">
  <p:tag name="AS_UNIQUEID" val="42"/>
</p:tagLst>
</file>

<file path=ppt/tags/tag59.xml><?xml version="1.0" encoding="utf-8"?>
<p:tagLst xmlns:p="http://schemas.openxmlformats.org/presentationml/2006/main">
  <p:tag name="AS_UNIQUEID" val="45"/>
</p:tagLst>
</file>

<file path=ppt/tags/tag60.xml><?xml version="1.0" encoding="utf-8"?>
<p:tagLst xmlns:p="http://schemas.openxmlformats.org/presentationml/2006/main">
  <p:tag name="AS_UNIQUEID" val="47"/>
</p:tagLst>
</file>

<file path=ppt/tags/tag61.xml><?xml version="1.0" encoding="utf-8"?>
<p:tagLst xmlns:p="http://schemas.openxmlformats.org/presentationml/2006/main">
  <p:tag name="AS_UNIQUEID" val="48"/>
</p:tagLst>
</file>

<file path=ppt/tags/tag62.xml><?xml version="1.0" encoding="utf-8"?>
<p:tagLst xmlns:p="http://schemas.openxmlformats.org/presentationml/2006/main">
  <p:tag name="AS_UNIQUEID" val="49"/>
</p:tagLst>
</file>

<file path=ppt/tags/tag63.xml><?xml version="1.0" encoding="utf-8"?>
<p:tagLst xmlns:p="http://schemas.openxmlformats.org/presentationml/2006/main">
  <p:tag name="AS_UNIQUEID" val="50"/>
</p:tagLst>
</file>

<file path=ppt/tags/tag64.xml><?xml version="1.0" encoding="utf-8"?>
<p:tagLst xmlns:p="http://schemas.openxmlformats.org/presentationml/2006/main">
  <p:tag name="AS_UNIQUEID" val="51"/>
</p:tagLst>
</file>

<file path=ppt/tags/tag65.xml><?xml version="1.0" encoding="utf-8"?>
<p:tagLst xmlns:p="http://schemas.openxmlformats.org/presentationml/2006/main">
  <p:tag name="AS_UNIQUEID" val="52"/>
</p:tagLst>
</file>

<file path=ppt/tags/tag66.xml><?xml version="1.0" encoding="utf-8"?>
<p:tagLst xmlns:p="http://schemas.openxmlformats.org/presentationml/2006/main">
  <p:tag name="AS_UNIQUEID" val="53"/>
</p:tagLst>
</file>

<file path=ppt/tags/tag67.xml><?xml version="1.0" encoding="utf-8"?>
<p:tagLst xmlns:p="http://schemas.openxmlformats.org/presentationml/2006/main">
  <p:tag name="AS_UNIQUEID" val="54"/>
</p:tagLst>
</file>

<file path=ppt/tags/tag68.xml><?xml version="1.0" encoding="utf-8"?>
<p:tagLst xmlns:p="http://schemas.openxmlformats.org/presentationml/2006/main">
  <p:tag name="AS_UNIQUEID" val="55"/>
</p:tagLst>
</file>

<file path=ppt/tags/tag69.xml><?xml version="1.0" encoding="utf-8"?>
<p:tagLst xmlns:p="http://schemas.openxmlformats.org/presentationml/2006/main">
  <p:tag name="AS_UNIQUEID" val="56"/>
</p:tagLst>
</file>

<file path=ppt/tags/tag70.xml><?xml version="1.0" encoding="utf-8"?>
<p:tagLst xmlns:p="http://schemas.openxmlformats.org/presentationml/2006/main">
  <p:tag name="AS_UNIQUEID" val="57"/>
</p:tagLst>
</file>

<file path=ppt/tags/tag71.xml><?xml version="1.0" encoding="utf-8"?>
<p:tagLst xmlns:p="http://schemas.openxmlformats.org/presentationml/2006/main">
  <p:tag name="AS_UNIQUEID" val="58"/>
</p:tagLst>
</file>

<file path=ppt/tags/tag72.xml><?xml version="1.0" encoding="utf-8"?>
<p:tagLst xmlns:p="http://schemas.openxmlformats.org/presentationml/2006/main">
  <p:tag name="AS_UNIQUEID" val="59"/>
</p:tagLst>
</file>

<file path=ppt/tags/tag73.xml><?xml version="1.0" encoding="utf-8"?>
<p:tagLst xmlns:p="http://schemas.openxmlformats.org/presentationml/2006/main">
  <p:tag name="AS_UNIQUEID" val="60"/>
</p:tagLst>
</file>

<file path=ppt/tags/tag74.xml><?xml version="1.0" encoding="utf-8"?>
<p:tagLst xmlns:p="http://schemas.openxmlformats.org/presentationml/2006/main">
  <p:tag name="AS_UNIQUEID" val="61"/>
</p:tagLst>
</file>

<file path=ppt/tags/tag75.xml><?xml version="1.0" encoding="utf-8"?>
<p:tagLst xmlns:p="http://schemas.openxmlformats.org/presentationml/2006/main">
  <p:tag name="AS_UNIQUEID" val="62"/>
</p:tagLst>
</file>

<file path=ppt/tags/tag76.xml><?xml version="1.0" encoding="utf-8"?>
<p:tagLst xmlns:p="http://schemas.openxmlformats.org/presentationml/2006/main">
  <p:tag name="AS_UNIQUEID" val="63"/>
</p:tagLst>
</file>

<file path=ppt/tags/tag77.xml><?xml version="1.0" encoding="utf-8"?>
<p:tagLst xmlns:p="http://schemas.openxmlformats.org/presentationml/2006/main">
  <p:tag name="AS_UNIQUEID" val="64"/>
</p:tagLst>
</file>

<file path=ppt/tags/tag78.xml><?xml version="1.0" encoding="utf-8"?>
<p:tagLst xmlns:p="http://schemas.openxmlformats.org/presentationml/2006/main">
  <p:tag name="AS_UNIQUEID" val="65"/>
</p:tagLst>
</file>

<file path=ppt/tags/tag79.xml><?xml version="1.0" encoding="utf-8"?>
<p:tagLst xmlns:p="http://schemas.openxmlformats.org/presentationml/2006/main">
  <p:tag name="AS_UNIQUEID" val="66"/>
</p:tagLst>
</file>

<file path=ppt/tags/tag80.xml><?xml version="1.0" encoding="utf-8"?>
<p:tagLst xmlns:p="http://schemas.openxmlformats.org/presentationml/2006/main">
  <p:tag name="AS_UNIQUEID" val="67"/>
</p:tagLst>
</file>

<file path=ppt/tags/tag81.xml><?xml version="1.0" encoding="utf-8"?>
<p:tagLst xmlns:p="http://schemas.openxmlformats.org/presentationml/2006/main">
  <p:tag name="AS_UNIQUEID" val="68"/>
</p:tagLst>
</file>

<file path=ppt/tags/tag82.xml><?xml version="1.0" encoding="utf-8"?>
<p:tagLst xmlns:p="http://schemas.openxmlformats.org/presentationml/2006/main">
  <p:tag name="AS_UNIQUEID" val="69"/>
</p:tagLst>
</file>

<file path=ppt/tags/tag83.xml><?xml version="1.0" encoding="utf-8"?>
<p:tagLst xmlns:p="http://schemas.openxmlformats.org/presentationml/2006/main">
  <p:tag name="AS_UNIQUEID" val="70"/>
</p:tagLst>
</file>

<file path=ppt/tags/tag84.xml><?xml version="1.0" encoding="utf-8"?>
<p:tagLst xmlns:p="http://schemas.openxmlformats.org/presentationml/2006/main">
  <p:tag name="AS_UNIQUEID" val="71"/>
</p:tagLst>
</file>

<file path=ppt/tags/tag85.xml><?xml version="1.0" encoding="utf-8"?>
<p:tagLst xmlns:p="http://schemas.openxmlformats.org/presentationml/2006/main">
  <p:tag name="AS_UNIQUEID" val="72"/>
</p:tagLst>
</file>

<file path=ppt/tags/tag86.xml><?xml version="1.0" encoding="utf-8"?>
<p:tagLst xmlns:p="http://schemas.openxmlformats.org/presentationml/2006/main">
  <p:tag name="AS_UNIQUEID" val="73"/>
</p:tagLst>
</file>

<file path=ppt/tags/tag87.xml><?xml version="1.0" encoding="utf-8"?>
<p:tagLst xmlns:p="http://schemas.openxmlformats.org/presentationml/2006/main">
  <p:tag name="AS_UNIQUEID" val="74"/>
</p:tagLst>
</file>

<file path=ppt/tags/tag88.xml><?xml version="1.0" encoding="utf-8"?>
<p:tagLst xmlns:p="http://schemas.openxmlformats.org/presentationml/2006/main">
  <p:tag name="AS_UNIQUEID" val="75"/>
</p:tagLst>
</file>

<file path=ppt/tags/tag89.xml><?xml version="1.0" encoding="utf-8"?>
<p:tagLst xmlns:p="http://schemas.openxmlformats.org/presentationml/2006/main">
  <p:tag name="AS_UNIQUEID" val="76"/>
</p:tagLst>
</file>

<file path=ppt/tags/tag90.xml><?xml version="1.0" encoding="utf-8"?>
<p:tagLst xmlns:p="http://schemas.openxmlformats.org/presentationml/2006/main">
  <p:tag name="AS_UNIQUEID" val="77"/>
</p:tagLst>
</file>

<file path=ppt/tags/tag91.xml><?xml version="1.0" encoding="utf-8"?>
<p:tagLst xmlns:p="http://schemas.openxmlformats.org/presentationml/2006/main">
  <p:tag name="AS_UNIQUEID" val="78"/>
</p:tagLst>
</file>

<file path=ppt/tags/tag92.xml><?xml version="1.0" encoding="utf-8"?>
<p:tagLst xmlns:p="http://schemas.openxmlformats.org/presentationml/2006/main">
  <p:tag name="AS_UNIQUEID" val="79"/>
</p:tagLst>
</file>

<file path=ppt/tags/tag93.xml><?xml version="1.0" encoding="utf-8"?>
<p:tagLst xmlns:p="http://schemas.openxmlformats.org/presentationml/2006/main">
  <p:tag name="AS_UNIQUEID" val="80"/>
</p:tagLst>
</file>

<file path=ppt/tags/tag94.xml><?xml version="1.0" encoding="utf-8"?>
<p:tagLst xmlns:p="http://schemas.openxmlformats.org/presentationml/2006/main">
  <p:tag name="AS_UNIQUEID" val="81"/>
</p:tagLst>
</file>

<file path=ppt/tags/tag95.xml><?xml version="1.0" encoding="utf-8"?>
<p:tagLst xmlns:p="http://schemas.openxmlformats.org/presentationml/2006/main">
  <p:tag name="AS_UNIQUEID" val="82"/>
</p:tagLst>
</file>

<file path=ppt/tags/tag96.xml><?xml version="1.0" encoding="utf-8"?>
<p:tagLst xmlns:p="http://schemas.openxmlformats.org/presentationml/2006/main">
  <p:tag name="AS_UNIQUEID" val="83"/>
</p:tagLst>
</file>

<file path=ppt/tags/tag97.xml><?xml version="1.0" encoding="utf-8"?>
<p:tagLst xmlns:p="http://schemas.openxmlformats.org/presentationml/2006/main">
  <p:tag name="AS_UNIQUEID" val="84"/>
</p:tagLst>
</file>

<file path=ppt/tags/tag98.xml><?xml version="1.0" encoding="utf-8"?>
<p:tagLst xmlns:p="http://schemas.openxmlformats.org/presentationml/2006/main">
  <p:tag name="AS_UNIQUEID" val="86"/>
</p:tagLst>
</file>

<file path=ppt/tags/tag99.xml><?xml version="1.0" encoding="utf-8"?>
<p:tagLst xmlns:p="http://schemas.openxmlformats.org/presentationml/2006/main">
  <p:tag name="AS_UNIQUEID" val="87"/>
</p:tagLst>
</file>

<file path=ppt/tags/tag100.xml><?xml version="1.0" encoding="utf-8"?>
<p:tagLst xmlns:p="http://schemas.openxmlformats.org/presentationml/2006/main">
  <p:tag name="AS_UNIQUEID" val="88"/>
</p:tagLst>
</file>

<file path=ppt/tags/tag101.xml><?xml version="1.0" encoding="utf-8"?>
<p:tagLst xmlns:p="http://schemas.openxmlformats.org/presentationml/2006/main">
  <p:tag name="AS_UNIQUEID" val="89"/>
</p:tagLst>
</file>

<file path=ppt/tags/tag102.xml><?xml version="1.0" encoding="utf-8"?>
<p:tagLst xmlns:p="http://schemas.openxmlformats.org/presentationml/2006/main">
  <p:tag name="AS_UNIQUEID" val="90"/>
</p:tagLst>
</file>

<file path=ppt/tags/tag103.xml><?xml version="1.0" encoding="utf-8"?>
<p:tagLst xmlns:p="http://schemas.openxmlformats.org/presentationml/2006/main">
  <p:tag name="AS_UNIQUEID" val="91"/>
</p:tagLst>
</file>

<file path=ppt/tags/tag104.xml><?xml version="1.0" encoding="utf-8"?>
<p:tagLst xmlns:p="http://schemas.openxmlformats.org/presentationml/2006/main">
  <p:tag name="AS_UNIQUEID" val="92"/>
</p:tagLst>
</file>

<file path=ppt/tags/tag105.xml><?xml version="1.0" encoding="utf-8"?>
<p:tagLst xmlns:p="http://schemas.openxmlformats.org/presentationml/2006/main">
  <p:tag name="AS_UNIQUEID" val="93"/>
</p:tagLst>
</file>

<file path=ppt/tags/tag106.xml><?xml version="1.0" encoding="utf-8"?>
<p:tagLst xmlns:p="http://schemas.openxmlformats.org/presentationml/2006/main">
  <p:tag name="AS_UNIQUEID" val="94"/>
</p:tagLst>
</file>

<file path=ppt/tags/tag107.xml><?xml version="1.0" encoding="utf-8"?>
<p:tagLst xmlns:p="http://schemas.openxmlformats.org/presentationml/2006/main">
  <p:tag name="AS_UNIQUEID" val="95"/>
</p:tagLst>
</file>

<file path=ppt/tags/tag108.xml><?xml version="1.0" encoding="utf-8"?>
<p:tagLst xmlns:p="http://schemas.openxmlformats.org/presentationml/2006/main">
  <p:tag name="AS_UNIQUEID" val="96"/>
</p:tagLst>
</file>

<file path=ppt/tags/tag109.xml><?xml version="1.0" encoding="utf-8"?>
<p:tagLst xmlns:p="http://schemas.openxmlformats.org/presentationml/2006/main">
  <p:tag name="AS_UNIQUEID" val="97"/>
</p:tagLst>
</file>

<file path=ppt/tags/tag110.xml><?xml version="1.0" encoding="utf-8"?>
<p:tagLst xmlns:p="http://schemas.openxmlformats.org/presentationml/2006/main">
  <p:tag name="AS_UNIQUEID" val="99"/>
</p:tagLst>
</file>

<file path=ppt/tags/tag111.xml><?xml version="1.0" encoding="utf-8"?>
<p:tagLst xmlns:p="http://schemas.openxmlformats.org/presentationml/2006/main">
  <p:tag name="AS_UNIQUEID" val="101"/>
</p:tagLst>
</file>

<file path=ppt/tags/tag112.xml><?xml version="1.0" encoding="utf-8"?>
<p:tagLst xmlns:p="http://schemas.openxmlformats.org/presentationml/2006/main">
  <p:tag name="AS_UNIQUEID" val="102"/>
</p:tagLst>
</file>

<file path=ppt/tags/tag113.xml><?xml version="1.0" encoding="utf-8"?>
<p:tagLst xmlns:p="http://schemas.openxmlformats.org/presentationml/2006/main">
  <p:tag name="AS_UNIQUEID" val="103"/>
</p:tagLst>
</file>

<file path=ppt/tags/tag114.xml><?xml version="1.0" encoding="utf-8"?>
<p:tagLst xmlns:p="http://schemas.openxmlformats.org/presentationml/2006/main">
  <p:tag name="AS_UNIQUEID" val="104"/>
</p:tagLst>
</file>

<file path=ppt/tags/tag115.xml><?xml version="1.0" encoding="utf-8"?>
<p:tagLst xmlns:p="http://schemas.openxmlformats.org/presentationml/2006/main">
  <p:tag name="AS_UNIQUEID" val="105"/>
</p:tagLst>
</file>

<file path=ppt/tags/tag116.xml><?xml version="1.0" encoding="utf-8"?>
<p:tagLst xmlns:p="http://schemas.openxmlformats.org/presentationml/2006/main">
  <p:tag name="AS_UNIQUEID" val="112"/>
</p:tagLst>
</file>

<file path=ppt/tags/tag117.xml><?xml version="1.0" encoding="utf-8"?>
<p:tagLst xmlns:p="http://schemas.openxmlformats.org/presentationml/2006/main">
  <p:tag name="AS_UNIQUEID" val="113"/>
</p:tagLst>
</file>

<file path=ppt/tags/tag118.xml><?xml version="1.0" encoding="utf-8"?>
<p:tagLst xmlns:p="http://schemas.openxmlformats.org/presentationml/2006/main">
  <p:tag name="AS_UNIQUEID" val="114"/>
</p:tagLst>
</file>

<file path=ppt/tags/tag119.xml><?xml version="1.0" encoding="utf-8"?>
<p:tagLst xmlns:p="http://schemas.openxmlformats.org/presentationml/2006/main">
  <p:tag name="AS_UNIQUEID" val="115"/>
</p:tagLst>
</file>

<file path=ppt/tags/tag120.xml><?xml version="1.0" encoding="utf-8"?>
<p:tagLst xmlns:p="http://schemas.openxmlformats.org/presentationml/2006/main">
  <p:tag name="AS_UNIQUEID" val="116"/>
</p:tagLst>
</file>

<file path=ppt/tags/tag121.xml><?xml version="1.0" encoding="utf-8"?>
<p:tagLst xmlns:p="http://schemas.openxmlformats.org/presentationml/2006/main">
  <p:tag name="AS_UNIQUEID" val="117"/>
</p:tagLst>
</file>

<file path=ppt/tags/tag122.xml><?xml version="1.0" encoding="utf-8"?>
<p:tagLst xmlns:p="http://schemas.openxmlformats.org/presentationml/2006/main">
  <p:tag name="AS_UNIQUEID" val="118"/>
</p:tagLst>
</file>

<file path=ppt/tags/tag123.xml><?xml version="1.0" encoding="utf-8"?>
<p:tagLst xmlns:p="http://schemas.openxmlformats.org/presentationml/2006/main">
  <p:tag name="AS_UNIQUEID" val="119"/>
</p:tagLst>
</file>

<file path=ppt/tags/tag124.xml><?xml version="1.0" encoding="utf-8"?>
<p:tagLst xmlns:p="http://schemas.openxmlformats.org/presentationml/2006/main">
  <p:tag name="AS_UNIQUEID" val="120"/>
</p:tagLst>
</file>

<file path=ppt/tags/tag125.xml><?xml version="1.0" encoding="utf-8"?>
<p:tagLst xmlns:p="http://schemas.openxmlformats.org/presentationml/2006/main">
  <p:tag name="AS_UNIQUEID" val="121"/>
</p:tagLst>
</file>

<file path=ppt/tags/tag126.xml><?xml version="1.0" encoding="utf-8"?>
<p:tagLst xmlns:p="http://schemas.openxmlformats.org/presentationml/2006/main">
  <p:tag name="AS_UNIQUEID" val="122"/>
</p:tagLst>
</file>

<file path=ppt/tags/tag127.xml><?xml version="1.0" encoding="utf-8"?>
<p:tagLst xmlns:p="http://schemas.openxmlformats.org/presentationml/2006/main">
  <p:tag name="AS_UNIQUEID" val="123"/>
</p:tagLst>
</file>

<file path=ppt/tags/tag128.xml><?xml version="1.0" encoding="utf-8"?>
<p:tagLst xmlns:p="http://schemas.openxmlformats.org/presentationml/2006/main">
  <p:tag name="AS_UNIQUEID" val="124"/>
</p:tagLst>
</file>

<file path=ppt/tags/tag129.xml><?xml version="1.0" encoding="utf-8"?>
<p:tagLst xmlns:p="http://schemas.openxmlformats.org/presentationml/2006/main">
  <p:tag name="AS_UNIQUEID" val="125"/>
</p:tagLst>
</file>

<file path=ppt/tags/tag130.xml><?xml version="1.0" encoding="utf-8"?>
<p:tagLst xmlns:p="http://schemas.openxmlformats.org/presentationml/2006/main">
  <p:tag name="AS_UNIQUEID" val="126"/>
</p:tagLst>
</file>

<file path=ppt/tags/tag131.xml><?xml version="1.0" encoding="utf-8"?>
<p:tagLst xmlns:p="http://schemas.openxmlformats.org/presentationml/2006/main">
  <p:tag name="AS_UNIQUEID" val="127"/>
</p:tagLst>
</file>

<file path=ppt/tags/tag132.xml><?xml version="1.0" encoding="utf-8"?>
<p:tagLst xmlns:p="http://schemas.openxmlformats.org/presentationml/2006/main">
  <p:tag name="AS_UNIQUEID" val="128"/>
</p:tagLst>
</file>

<file path=ppt/tags/tag133.xml><?xml version="1.0" encoding="utf-8"?>
<p:tagLst xmlns:p="http://schemas.openxmlformats.org/presentationml/2006/main">
  <p:tag name="AS_UNIQUEID" val="130"/>
</p:tagLst>
</file>

<file path=ppt/tags/tag134.xml><?xml version="1.0" encoding="utf-8"?>
<p:tagLst xmlns:p="http://schemas.openxmlformats.org/presentationml/2006/main">
  <p:tag name="AS_UNIQUEID" val="131"/>
</p:tagLst>
</file>

<file path=ppt/tags/tag135.xml><?xml version="1.0" encoding="utf-8"?>
<p:tagLst xmlns:p="http://schemas.openxmlformats.org/presentationml/2006/main">
  <p:tag name="AS_UNIQUEID" val="132"/>
</p:tagLst>
</file>

<file path=ppt/tags/tag136.xml><?xml version="1.0" encoding="utf-8"?>
<p:tagLst xmlns:p="http://schemas.openxmlformats.org/presentationml/2006/main">
  <p:tag name="AS_UNIQUEID" val="133"/>
</p:tagLst>
</file>

<file path=ppt/tags/tag137.xml><?xml version="1.0" encoding="utf-8"?>
<p:tagLst xmlns:p="http://schemas.openxmlformats.org/presentationml/2006/main">
  <p:tag name="AS_UNIQUEID" val="134"/>
</p:tagLst>
</file>

<file path=ppt/tags/tag138.xml><?xml version="1.0" encoding="utf-8"?>
<p:tagLst xmlns:p="http://schemas.openxmlformats.org/presentationml/2006/main">
  <p:tag name="AS_UNIQUEID" val="135"/>
</p:tagLst>
</file>

<file path=ppt/tags/tag139.xml><?xml version="1.0" encoding="utf-8"?>
<p:tagLst xmlns:p="http://schemas.openxmlformats.org/presentationml/2006/main">
  <p:tag name="AS_UNIQUEID" val="136"/>
</p:tagLst>
</file>

<file path=ppt/tags/tag140.xml><?xml version="1.0" encoding="utf-8"?>
<p:tagLst xmlns:p="http://schemas.openxmlformats.org/presentationml/2006/main">
  <p:tag name="AS_UNIQUEID" val="137"/>
</p:tagLst>
</file>

<file path=ppt/tags/tag141.xml><?xml version="1.0" encoding="utf-8"?>
<p:tagLst xmlns:p="http://schemas.openxmlformats.org/presentationml/2006/main">
  <p:tag name="AS_UNIQUEID" val="138"/>
</p:tagLst>
</file>

<file path=ppt/tags/tag142.xml><?xml version="1.0" encoding="utf-8"?>
<p:tagLst xmlns:p="http://schemas.openxmlformats.org/presentationml/2006/main">
  <p:tag name="AS_UNIQUEID" val="139"/>
</p:tagLst>
</file>

<file path=ppt/tags/tag143.xml><?xml version="1.0" encoding="utf-8"?>
<p:tagLst xmlns:p="http://schemas.openxmlformats.org/presentationml/2006/main">
  <p:tag name="AS_UNIQUEID" val="140"/>
</p:tagLst>
</file>

<file path=ppt/tags/tag144.xml><?xml version="1.0" encoding="utf-8"?>
<p:tagLst xmlns:p="http://schemas.openxmlformats.org/presentationml/2006/main">
  <p:tag name="AS_UNIQUEID" val="141"/>
</p:tagLst>
</file>

<file path=ppt/tags/tag145.xml><?xml version="1.0" encoding="utf-8"?>
<p:tagLst xmlns:p="http://schemas.openxmlformats.org/presentationml/2006/main">
  <p:tag name="AS_UNIQUEID" val="142"/>
</p:tagLst>
</file>

<file path=ppt/tags/tag146.xml><?xml version="1.0" encoding="utf-8"?>
<p:tagLst xmlns:p="http://schemas.openxmlformats.org/presentationml/2006/main">
  <p:tag name="AS_UNIQUEID" val="143"/>
</p:tagLst>
</file>

<file path=ppt/tags/tag147.xml><?xml version="1.0" encoding="utf-8"?>
<p:tagLst xmlns:p="http://schemas.openxmlformats.org/presentationml/2006/main">
  <p:tag name="AS_UNIQUEID" val="144"/>
</p:tagLst>
</file>

<file path=ppt/tags/tag148.xml><?xml version="1.0" encoding="utf-8"?>
<p:tagLst xmlns:p="http://schemas.openxmlformats.org/presentationml/2006/main">
  <p:tag name="AS_UNIQUEID" val="145"/>
</p:tagLst>
</file>

<file path=ppt/tags/tag149.xml><?xml version="1.0" encoding="utf-8"?>
<p:tagLst xmlns:p="http://schemas.openxmlformats.org/presentationml/2006/main">
  <p:tag name="AS_UNIQUEID" val="146"/>
</p:tagLst>
</file>

<file path=ppt/tags/tag150.xml><?xml version="1.0" encoding="utf-8"?>
<p:tagLst xmlns:p="http://schemas.openxmlformats.org/presentationml/2006/main">
  <p:tag name="AS_UNIQUEID" val="147"/>
</p:tagLst>
</file>

<file path=ppt/tags/tag151.xml><?xml version="1.0" encoding="utf-8"?>
<p:tagLst xmlns:p="http://schemas.openxmlformats.org/presentationml/2006/main">
  <p:tag name="AS_UNIQUEID" val="148"/>
</p:tagLst>
</file>

<file path=ppt/tags/tag152.xml><?xml version="1.0" encoding="utf-8"?>
<p:tagLst xmlns:p="http://schemas.openxmlformats.org/presentationml/2006/main">
  <p:tag name="AS_UNIQUEID" val="149"/>
</p:tagLst>
</file>

<file path=ppt/tags/tag153.xml><?xml version="1.0" encoding="utf-8"?>
<p:tagLst xmlns:p="http://schemas.openxmlformats.org/presentationml/2006/main">
  <p:tag name="AS_UNIQUEID" val="150"/>
</p:tagLst>
</file>

<file path=ppt/tags/tag154.xml><?xml version="1.0" encoding="utf-8"?>
<p:tagLst xmlns:p="http://schemas.openxmlformats.org/presentationml/2006/main">
  <p:tag name="AS_UNIQUEID" val="151"/>
</p:tagLst>
</file>

<file path=ppt/tags/tag155.xml><?xml version="1.0" encoding="utf-8"?>
<p:tagLst xmlns:p="http://schemas.openxmlformats.org/presentationml/2006/main">
  <p:tag name="AS_UNIQUEID" val="206"/>
</p:tagLst>
</file>

<file path=ppt/tags/tag156.xml><?xml version="1.0" encoding="utf-8"?>
<p:tagLst xmlns:p="http://schemas.openxmlformats.org/presentationml/2006/main">
  <p:tag name="AS_UNIQUEID" val="207"/>
</p:tagLst>
</file>

<file path=ppt/tags/tag157.xml><?xml version="1.0" encoding="utf-8"?>
<p:tagLst xmlns:p="http://schemas.openxmlformats.org/presentationml/2006/main">
  <p:tag name="AS_UNIQUEID" val="208"/>
</p:tagLst>
</file>

<file path=ppt/tags/tag158.xml><?xml version="1.0" encoding="utf-8"?>
<p:tagLst xmlns:p="http://schemas.openxmlformats.org/presentationml/2006/main">
  <p:tag name="AS_UNIQUEID" val="209"/>
</p:tagLst>
</file>

<file path=ppt/tags/tag159.xml><?xml version="1.0" encoding="utf-8"?>
<p:tagLst xmlns:p="http://schemas.openxmlformats.org/presentationml/2006/main">
  <p:tag name="AS_UNIQUEID" val="210"/>
</p:tagLst>
</file>

<file path=ppt/tags/tag160.xml><?xml version="1.0" encoding="utf-8"?>
<p:tagLst xmlns:p="http://schemas.openxmlformats.org/presentationml/2006/main">
  <p:tag name="AS_UNIQUEID" val="211"/>
</p:tagLst>
</file>

<file path=ppt/tags/tag16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微笑PPT - 小A">
  <a:themeElements>
    <a:clrScheme name="">
      <a:dk1>
        <a:srgbClr val="000000"/>
      </a:dk1>
      <a:lt1>
        <a:srgbClr val="CFE8CC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E3F1E2"/>
      </a:accent3>
      <a:accent4>
        <a:srgbClr val="000000"/>
      </a:accent4>
      <a:accent5>
        <a:srgbClr val="F1B2AB"/>
      </a:accent5>
      <a:accent6>
        <a:srgbClr val="E5A93F"/>
      </a:accent6>
      <a:hlink>
        <a:srgbClr val="CC9900"/>
      </a:hlink>
      <a:folHlink>
        <a:srgbClr val="666699"/>
      </a:folHlink>
    </a:clrScheme>
    <a:fontScheme name="">
      <a:majorFont>
        <a:latin typeface="Abadi MT"/>
        <a:ea typeface="微软雅黑"/>
        <a:cs typeface="Arial"/>
      </a:majorFont>
      <a:minorFont>
        <a:latin typeface="Abadi MT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CFE8CC"/>
        </a:lt1>
        <a:dk2>
          <a:srgbClr val="505046"/>
        </a:dk2>
        <a:lt2>
          <a:srgbClr val="EEECE1"/>
        </a:lt2>
        <a:accent1>
          <a:srgbClr val="E84C22"/>
        </a:accent1>
        <a:accent2>
          <a:srgbClr val="FFBD47"/>
        </a:accent2>
        <a:accent3>
          <a:srgbClr val="E3F1E2"/>
        </a:accent3>
        <a:accent4>
          <a:srgbClr val="000000"/>
        </a:accent4>
        <a:accent5>
          <a:srgbClr val="F1B2AB"/>
        </a:accent5>
        <a:accent6>
          <a:srgbClr val="E5A93F"/>
        </a:accent6>
        <a:hlink>
          <a:srgbClr val="CC99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CFE8CC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E3F1E2"/>
      </a:accent3>
      <a:accent4>
        <a:srgbClr val="000000"/>
      </a:accent4>
      <a:accent5>
        <a:srgbClr val="F1B2AB"/>
      </a:accent5>
      <a:accent6>
        <a:srgbClr val="E5A93F"/>
      </a:accent6>
      <a:hlink>
        <a:srgbClr val="CC9900"/>
      </a:hlink>
      <a:folHlink>
        <a:srgbClr val="666699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3314</Words>
  <Application>WPS 演示</Application>
  <PresentationFormat/>
  <Paragraphs>197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44" baseType="lpstr">
      <vt:lpstr>Arial</vt:lpstr>
      <vt:lpstr>宋体</vt:lpstr>
      <vt:lpstr>Wingdings</vt:lpstr>
      <vt:lpstr>华文细黑</vt:lpstr>
      <vt:lpstr>微软雅黑</vt:lpstr>
      <vt:lpstr>Calibri</vt:lpstr>
      <vt:lpstr>Abadi MT</vt:lpstr>
      <vt:lpstr>Segoe Print</vt:lpstr>
      <vt:lpstr>叶根友刀锋黑草-企业版</vt:lpstr>
      <vt:lpstr>黑体</vt:lpstr>
      <vt:lpstr>方正综艺简体</vt:lpstr>
      <vt:lpstr>Snap ITC</vt:lpstr>
      <vt:lpstr>华文琥珀</vt:lpstr>
      <vt:lpstr>华文中宋</vt:lpstr>
      <vt:lpstr>Gabriola</vt:lpstr>
      <vt:lpstr>华文楷体</vt:lpstr>
      <vt:lpstr>Times New Roman</vt:lpstr>
      <vt:lpstr>Monotype Sorts</vt:lpstr>
      <vt:lpstr>Wingdings</vt:lpstr>
      <vt:lpstr>Tahoma</vt:lpstr>
      <vt:lpstr>Arial Unicode MS</vt:lpstr>
      <vt:lpstr>方正粗倩简体</vt:lpstr>
      <vt:lpstr>叶根友毛笔行书简体</vt:lpstr>
      <vt:lpstr>Broadway</vt:lpstr>
      <vt:lpstr>幼圆</vt:lpstr>
      <vt:lpstr>仿宋</vt:lpstr>
      <vt:lpstr>楷体</vt:lpstr>
      <vt:lpstr>微笑PPT - 小A</vt:lpstr>
      <vt:lpstr>PowerPoint 演示文稿</vt:lpstr>
      <vt:lpstr>PowerPoint 演示文稿</vt:lpstr>
      <vt:lpstr>我不同意！</vt:lpstr>
      <vt:lpstr>PowerPoint 演示文稿</vt:lpstr>
      <vt:lpstr>PowerPoint 演示文稿</vt:lpstr>
      <vt:lpstr>合作探究：小岗村村民在40年的改革实践中发挥了什么作用？</vt:lpstr>
      <vt:lpstr>3.人民群众是历史的创造者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刘细谦</cp:lastModifiedBy>
  <cp:revision>4</cp:revision>
  <cp:lastPrinted>2021-01-11T14:40:00Z</cp:lastPrinted>
  <dcterms:created xsi:type="dcterms:W3CDTF">2021-01-11T14:40:00Z</dcterms:created>
  <dcterms:modified xsi:type="dcterms:W3CDTF">2021-07-14T08:56:27Z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2052-11.1.0.10640</vt:lpwstr>
  </property>
  <property fmtid="{D5CDD505-2E9C-101B-9397-08002B2CF9AE}" pid="7" name="ICV">
    <vt:lpwstr>B180EAAC7E3D457CB35F9E59FE97060C</vt:lpwstr>
  </property>
</Properties>
</file>