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72" d="100"/>
          <a:sy n="72" d="100"/>
        </p:scale>
        <p:origin x="-108" y="-48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6191640" cy="607079"/>
            <a:chOff x="465063" y="180485"/>
            <a:chExt cx="6191640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5646902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含参数函数的分类讨论及数形结合</a:t>
              </a:r>
              <a:endParaRPr lang="zh-CN" altLang="en-US" sz="24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emf"/><Relationship Id="rId1" Type="http://schemas.openxmlformats.org/officeDocument/2006/relationships/package" Target="../embeddings/Document2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emf"/><Relationship Id="rId1" Type="http://schemas.openxmlformats.org/officeDocument/2006/relationships/package" Target="../embeddings/Document3.docx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emf"/><Relationship Id="rId1" Type="http://schemas.openxmlformats.org/officeDocument/2006/relationships/package" Target="../embeddings/Document4.docx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.emf"/><Relationship Id="rId1" Type="http://schemas.openxmlformats.org/officeDocument/2006/relationships/package" Target="../embeddings/Document5.docx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emf"/><Relationship Id="rId1" Type="http://schemas.openxmlformats.org/officeDocument/2006/relationships/package" Target="../embeddings/Document6.docx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emf"/><Relationship Id="rId1" Type="http://schemas.openxmlformats.org/officeDocument/2006/relationships/package" Target="../embeddings/Document7.docx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emf"/><Relationship Id="rId1" Type="http://schemas.openxmlformats.org/officeDocument/2006/relationships/package" Target="../embeddings/Document8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含参数函数的分类讨论及数形结合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含参数的函数由于具备承载初高中数学知识衔接的功能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而且这类问题蕴含着重要的数学思想方法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所以在近几年安徽中考试题中经常出现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93312"/>
          <a:ext cx="10833100" cy="26941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1" imgW="3839210" imgH="955675" progId="Word.Document.12">
                  <p:embed/>
                </p:oleObj>
              </mc:Choice>
              <mc:Fallback>
                <p:oleObj name="Document" r:id="rId1" imgW="3839210" imgH="9556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93312"/>
                        <a:ext cx="10833100" cy="269418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37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139175" y="3755659"/>
            <a:ext cx="2535790" cy="233967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【解析】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=-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=-(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-1)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+1,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该函数的顶点为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(1,1)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由图象可知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直线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与该图象恰有两个不同的交点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682623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类型二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取值范围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已知二次函数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bx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的对称轴为直线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若关于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的方程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=0(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为实数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-1&lt;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&lt;4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的范围内有实数解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≥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      	B.-1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≤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&lt;3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C.-1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≤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&lt;8   	D.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&lt;3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198105"/>
          <a:ext cx="10833100" cy="2842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1" imgW="3839210" imgH="1009015" progId="Word.Document.12">
                  <p:embed/>
                </p:oleObj>
              </mc:Choice>
              <mc:Fallback>
                <p:oleObj name="Document" r:id="rId1" imgW="3839210" imgH="10090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198105"/>
                        <a:ext cx="10833100" cy="284278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679449" y="4317167"/>
            <a:ext cx="3262963" cy="7237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042449"/>
            <a:ext cx="10833100" cy="51541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提分训练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若二次函数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的图象与坐标轴有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个交点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&gt;1               	B.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&lt;1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&gt;1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≠0   	D.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&lt;1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≠0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【解析】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二次函数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的图象与坐标轴有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个交点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方程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有两个不相等的实数根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≠0,</a:t>
            </a:r>
            <a:endParaRPr lang="en-US" altLang="zh-CN" b="1">
              <a:solidFill>
                <a:srgbClr val="FF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&gt;0,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&lt;1,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的取值范围为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&lt;1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≠0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A_7f0e48bf-ea58-42e8-8f29-a3f6928622d2"/>
          <p:cNvSpPr/>
          <p:nvPr/>
        </p:nvSpPr>
        <p:spPr>
          <a:xfrm>
            <a:off x="2773181" y="2349166"/>
            <a:ext cx="612148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A_7f0e48bf-ea58-42e8-8f29-a3f6928622d2"/>
          <p:cNvSpPr/>
          <p:nvPr/>
        </p:nvSpPr>
        <p:spPr>
          <a:xfrm>
            <a:off x="555037" y="4277117"/>
            <a:ext cx="10979623" cy="229995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47577"/>
            <a:ext cx="10833100" cy="57942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=(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-1)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+4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轴只有一个交点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≤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≠1	B.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≠1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         	D.</a:t>
            </a:r>
            <a:r>
              <a:rPr lang="en-US" altLang="zh-CN" b="1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【解析】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-1=0,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函数为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=-4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+4,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轴只有一个交点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-1≠0,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≠1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令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可得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+4=0,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由函数与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轴只有一个交点可知该方程有两个相等的实数根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FF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(-4)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-1)×4=0,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解得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综上所述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A_7f0e48bf-ea58-42e8-8f29-a3f6928622d2"/>
          <p:cNvSpPr/>
          <p:nvPr/>
        </p:nvSpPr>
        <p:spPr>
          <a:xfrm>
            <a:off x="2009263" y="1600019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A_7f0e48bf-ea58-42e8-8f29-a3f6928622d2"/>
          <p:cNvSpPr/>
          <p:nvPr/>
        </p:nvSpPr>
        <p:spPr>
          <a:xfrm>
            <a:off x="643171" y="3461869"/>
            <a:ext cx="10781321" cy="3082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799118"/>
          <a:ext cx="10833100" cy="3640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1" imgW="3839210" imgH="1290955" progId="Word.Document.12">
                  <p:embed/>
                </p:oleObj>
              </mc:Choice>
              <mc:Fallback>
                <p:oleObj name="Document" r:id="rId1" imgW="3839210" imgH="12909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799118"/>
                        <a:ext cx="10833100" cy="364076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_7f0e48bf-ea58-42e8-8f29-a3f6928622d2"/>
          <p:cNvSpPr/>
          <p:nvPr/>
        </p:nvSpPr>
        <p:spPr>
          <a:xfrm>
            <a:off x="5710930" y="3153397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700897"/>
          <a:ext cx="10833100" cy="3837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1" imgW="3839210" imgH="1360805" progId="Word.Document.12">
                  <p:embed/>
                </p:oleObj>
              </mc:Choice>
              <mc:Fallback>
                <p:oleObj name="Document" r:id="rId1" imgW="3839210" imgH="13608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700897"/>
                        <a:ext cx="10833100" cy="383720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329045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已知二次函数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+3,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其中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为常数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≥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函数值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随着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的增大而增大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≥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-4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b="1" i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3014418"/>
          <a:ext cx="10833100" cy="2529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1" imgW="3839210" imgH="897890" progId="Word.Document.12">
                  <p:embed/>
                </p:oleObj>
              </mc:Choice>
              <mc:Fallback>
                <p:oleObj name="Document" r:id="rId1" imgW="3839210" imgH="8978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3014418"/>
                        <a:ext cx="10833100" cy="252929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7242275" y="1974591"/>
            <a:ext cx="1328848" cy="53007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A_7f0e48bf-ea58-42e8-8f29-a3f6928622d2"/>
          <p:cNvSpPr/>
          <p:nvPr/>
        </p:nvSpPr>
        <p:spPr>
          <a:xfrm>
            <a:off x="329784" y="2977127"/>
            <a:ext cx="11116741" cy="28287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89037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=|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的大致图象如图所示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如果方程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为实数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个不相等的实数根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的取值范围是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&gt;4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b="1" i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3052417"/>
          <a:ext cx="11705058" cy="3555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1" imgW="3839210" imgH="1167130" progId="Word.Document.12">
                  <p:embed/>
                </p:oleObj>
              </mc:Choice>
              <mc:Fallback>
                <p:oleObj name="Document" r:id="rId1" imgW="3839210" imgH="11671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3052417"/>
                        <a:ext cx="11705058" cy="355549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1083847" y="2179604"/>
            <a:ext cx="2096675" cy="53709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002711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【解析】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从图象可以看出当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,|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个不相等的实数根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为实数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个不相等的实数根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,|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-3|=|(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-1)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-4|,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&gt;4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FF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为实数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个不相等的实数根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b="1" i="1">
              <a:solidFill>
                <a:srgbClr val="FF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综上所述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&gt;4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-3|=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为实数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个不相等的实数根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2102281"/>
            <a:ext cx="10833100" cy="2224968"/>
            <a:chOff x="679450" y="753167"/>
            <a:chExt cx="10833100" cy="2224968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679450" y="753167"/>
            <a:ext cx="10833100" cy="22249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Document" r:id="rId1" imgW="3839210" imgH="792480" progId="Word.Document.12">
                    <p:embed/>
                  </p:oleObj>
                </mc:Choice>
                <mc:Fallback>
                  <p:oleObj name="Document" r:id="rId1" imgW="3839210" imgH="79248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9450" y="753167"/>
                          <a:ext cx="10833100" cy="222496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" name="直接连接符 3"/>
            <p:cNvCxnSpPr/>
            <p:nvPr/>
          </p:nvCxnSpPr>
          <p:spPr>
            <a:xfrm>
              <a:off x="679450" y="2758190"/>
              <a:ext cx="491188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A_7f0e48bf-ea58-42e8-8f29-a3f6928622d2"/>
          <p:cNvSpPr/>
          <p:nvPr/>
        </p:nvSpPr>
        <p:spPr>
          <a:xfrm>
            <a:off x="808425" y="3338112"/>
            <a:ext cx="4722042" cy="763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38150" y="952500"/>
          <a:ext cx="11258550" cy="590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1" imgW="4393565" imgH="2312035" progId="Word.Document.12">
                  <p:embed/>
                </p:oleObj>
              </mc:Choice>
              <mc:Fallback>
                <p:oleObj name="Document" r:id="rId1" imgW="4393565" imgH="23120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8150" y="952500"/>
                        <a:ext cx="11258550" cy="59055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1017</Words>
  <Application>WPS 演示</Application>
  <PresentationFormat/>
  <Paragraphs>34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15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楷体</vt:lpstr>
      <vt:lpstr>Segoe UI Symbol</vt:lpstr>
      <vt:lpstr>Arial Unicode MS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含参数函数的分类讨论及数形结合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2021-03-10T06:29:57Z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