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0F6199-8974-4838-B0D0-69146BF71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B694998-428C-4588-99F9-980B6CCCDD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C63375-F74A-484A-B888-5AFA04EE0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C73538-0410-43A8-A5FF-7A935D93E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BDBDA0-BA67-41A5-A4AE-E55D5E24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1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61E99B-4C60-41A5-B942-6D2C84DD9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F7586F-0AEC-4B70-9413-B718666E5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172914-3626-4BA5-BCA0-E303E0F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01F77A-CDBC-47E1-9980-C2DEF47EE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1D0D53-D449-406E-8224-2B0D6C353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25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E50539-12EB-49FA-A16C-8115EE19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1B8D53-8EF9-493C-8A38-659A322EE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E99BF9-5D29-48B7-9864-1A3FA1C3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FF3335-9202-4C8B-841C-6626866E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8A770C-F571-47E0-9B36-73234DCA0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57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C62265-875F-4463-A6D4-F480C7FE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42257C-26CF-4758-8064-A448C0355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0DF2CD-F036-4E83-8E09-0E59E1685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DE81522-E473-4428-8622-E567EBFE6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76B8B33-4F88-4740-831B-49CBB8C00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E5EF21D-581F-4D1B-98E1-B993D01C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61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A08BD5-C11F-4BCF-8701-FFB314D76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1CE84E-8CA1-4BF5-905C-CF260B834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B6A27CE-BEBC-45EA-AA1B-F76FED17B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EB326DF-15D5-466B-BD39-54A685FA56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4DE85EF-19FB-473A-8E3E-F723662D0D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5B83A99-F405-44A9-814B-597735839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029C9FA-8758-44E1-923D-2E003DE84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071B73-E58C-49EF-9178-422BA9A1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46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13C8D4-DB13-47B4-B545-7BAD12725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4E834C-C2B1-4A23-83AB-F67776115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72B5FC-0688-4668-A39C-D57482076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D26627E-50D0-454E-8E2E-0846860C0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917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44AD03F-C8FB-436F-A024-6572BF10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F7E594-3BA2-46E8-B632-D317F3075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2031-5B1E-461B-AF4D-5EC589FF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8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26AEF6-1D98-4323-8488-BC524B7B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5EBBD2-FA18-44B6-9396-61C5E9BC2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FCC2B0-D4B1-4EF4-8E84-B19B59CF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F1D38E-F2E3-463D-9F50-98FAD9A7A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320E69-DF42-43E9-B1D0-8C0DFD5CB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20C9F1-ECDF-4CF2-95AA-33FA33C0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9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5DCE07-280B-4FEA-BF23-DA9715F0B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41DCFF-BEB3-438E-8FB5-F4D185124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C89559B-576F-491F-95DF-F624836DE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D385DA2-5B00-4BC7-8CCC-70E229B5E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9CA3F00-864B-44A3-8604-627AE863C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C0D6A0-5A95-4AEC-AC8A-E3DC7C8C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71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5F783F-89EE-4A32-8D6E-37248D36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AF2238-B97E-453C-B1C9-733246A69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D67D2-8D30-4B8B-BE11-CE79DEE86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A99660-0DD8-4900-B4BD-E8D952E34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7247DE-2101-43CA-A53A-E93B8884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718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E51109-7EBB-4BA5-8F82-6951DD9751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274989-B3D6-4318-AF1E-693E1D302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C8A380-CE2F-4B69-8F92-7276539D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DB0B9D-0675-4669-B264-034756C3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DF8882-3B79-406E-BF13-0B62B2F7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71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2687545-E88C-43B7-A03B-EF1BC1DD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9A33C3-82B7-40A7-9738-528FE287C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2A97DC-1057-4D7F-9B48-AF0FBCD3A1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B89F-6B56-4075-984C-E8ACFED81263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37ECBB-C424-4F50-8C90-80815BE81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7A4D6-0B61-4251-BFD9-04BBF83F6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82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C8B3165-AD1A-4FF1-9622-CC128AE1AD28}"/>
              </a:ext>
            </a:extLst>
          </p:cNvPr>
          <p:cNvSpPr txBox="1"/>
          <p:nvPr/>
        </p:nvSpPr>
        <p:spPr>
          <a:xfrm>
            <a:off x="2762251" y="82034"/>
            <a:ext cx="86868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The Manuscript Writing Café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写作咖啡馆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290512" y="790634"/>
            <a:ext cx="11806238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 "The Manuscript Writing Cafe only allows in people who have ___1___ writing deadline to face, ___2___ (aim) to maintain a level of focus and tense atmosphere at the cafe! Thank you for your understanding."</a:t>
            </a:r>
          </a:p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The cafe charges by time used, ____3____ a minimum of thirty minutes, and then by the hour with an order of coffee. It ______4______ (equip) for writing with USB ports, Wi-Fi, and computer stands. The cafe also allows customers to bring in food and drink and even have them _______5_____ (deliver).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DBA1A7-0DCC-4D72-B6F3-BA44A5614BFE}"/>
              </a:ext>
            </a:extLst>
          </p:cNvPr>
          <p:cNvSpPr txBox="1"/>
          <p:nvPr/>
        </p:nvSpPr>
        <p:spPr>
          <a:xfrm>
            <a:off x="4753683" y="1314451"/>
            <a:ext cx="704144" cy="604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7458AF7-5254-4317-80FE-6B12BED2C802}"/>
              </a:ext>
            </a:extLst>
          </p:cNvPr>
          <p:cNvSpPr txBox="1"/>
          <p:nvPr/>
        </p:nvSpPr>
        <p:spPr>
          <a:xfrm>
            <a:off x="195262" y="1788019"/>
            <a:ext cx="171926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aiming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553EB2A-CE97-4F90-983B-BA606039AD7A}"/>
              </a:ext>
            </a:extLst>
          </p:cNvPr>
          <p:cNvSpPr txBox="1"/>
          <p:nvPr/>
        </p:nvSpPr>
        <p:spPr>
          <a:xfrm>
            <a:off x="8617743" y="3252846"/>
            <a:ext cx="13263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with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F621847-14CE-4882-9476-F6D47BFF2A46}"/>
              </a:ext>
            </a:extLst>
          </p:cNvPr>
          <p:cNvSpPr txBox="1"/>
          <p:nvPr/>
        </p:nvSpPr>
        <p:spPr>
          <a:xfrm>
            <a:off x="6340926" y="4201409"/>
            <a:ext cx="2974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i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s equipped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D77B8DA-E5B3-40F1-B155-2E8A4C52229B}"/>
              </a:ext>
            </a:extLst>
          </p:cNvPr>
          <p:cNvSpPr txBox="1"/>
          <p:nvPr/>
        </p:nvSpPr>
        <p:spPr>
          <a:xfrm>
            <a:off x="6193631" y="5637775"/>
            <a:ext cx="26169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delivered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440530" y="337029"/>
            <a:ext cx="11503819" cy="5186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   Upon entering the store, write down at the _____6_____ (receive)  desk how many words and by what time you are going to write your manuscript.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 The manager asks you every hour how your manuscript is coming along. You are not allowed to leave the store ______7______ you have finished writing your manuscript or writing project.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7B93133-0663-4335-A22D-96C77FE973EA}"/>
              </a:ext>
            </a:extLst>
          </p:cNvPr>
          <p:cNvSpPr txBox="1"/>
          <p:nvPr/>
        </p:nvSpPr>
        <p:spPr>
          <a:xfrm>
            <a:off x="621505" y="1192381"/>
            <a:ext cx="275272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reception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9E8C37F-2A8A-4EF2-815E-017DE5B035FF}"/>
              </a:ext>
            </a:extLst>
          </p:cNvPr>
          <p:cNvSpPr txBox="1"/>
          <p:nvPr/>
        </p:nvSpPr>
        <p:spPr>
          <a:xfrm>
            <a:off x="5167313" y="4145131"/>
            <a:ext cx="13001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until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1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252412" y="666809"/>
            <a:ext cx="11806238" cy="4447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Writers can also request different ______8_____(level) of verbal pressure from staff members to make sure progress is being made. Every 30 minutes, they will _____9______ (polite) give writers a warning to help them hit _____10_____ (they) deadline, but charge them 150 yen or $1.20 at the same time.</a:t>
            </a:r>
            <a:endParaRPr lang="zh-CN" altLang="en-US" sz="3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2690812" y="2993737"/>
            <a:ext cx="23098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politely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4729163" y="3761763"/>
            <a:ext cx="15763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their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DAAD2D-7857-4689-B276-1AAA763FF3E2}"/>
              </a:ext>
            </a:extLst>
          </p:cNvPr>
          <p:cNvSpPr txBox="1"/>
          <p:nvPr/>
        </p:nvSpPr>
        <p:spPr>
          <a:xfrm>
            <a:off x="8381999" y="782805"/>
            <a:ext cx="18669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levels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264</Words>
  <Application>Microsoft Office PowerPoint</Application>
  <PresentationFormat>宽屏</PresentationFormat>
  <Paragraphs>16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等线</vt:lpstr>
      <vt:lpstr>等线 Light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5</cp:revision>
  <dcterms:created xsi:type="dcterms:W3CDTF">2021-10-24T14:42:08Z</dcterms:created>
  <dcterms:modified xsi:type="dcterms:W3CDTF">2022-04-25T01:19:25Z</dcterms:modified>
</cp:coreProperties>
</file>