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9" r:id="rId3"/>
    <p:sldId id="257" r:id="rId4"/>
    <p:sldId id="258" r:id="rId5"/>
    <p:sldId id="26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84" y="17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282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636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0453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054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194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119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582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4599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2377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502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604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42398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874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72466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2829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41453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7516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E3C81BE-1C60-4079-B55E-472764224140}" type="datetimeFigureOut">
              <a:rPr lang="zh-CN" altLang="en-US" smtClean="0"/>
              <a:t>2015/5/25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0FA2727-F2D9-470F-A694-D589BC249E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9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4000" dirty="0" smtClean="0"/>
              <a:t>一次函数与方程、不等式、方程组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52433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99868" y="1227792"/>
            <a:ext cx="9601196" cy="1303867"/>
          </a:xfrm>
        </p:spPr>
        <p:txBody>
          <a:bodyPr>
            <a:no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小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明家今年种植的“红灯”樱桃喜获丰收，采摘上市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天全部销售完，小明对情况进行跟踪记录，并将记录情况绘成图象，日销售量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y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与上市时间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的函数关系如图所示，樱桃价格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z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与上市时间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的函数关系如图：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975" y="3151623"/>
            <a:ext cx="7166659" cy="271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41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04981" y="900790"/>
            <a:ext cx="98946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如图，已知函数                 的图象交于点</a:t>
            </a:r>
            <a:r>
              <a:rPr lang="en-US" altLang="zh-CN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-2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-5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），则根据图象可得不等式</a:t>
            </a:r>
            <a:endParaRPr lang="en-US" altLang="zh-CN" sz="32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的解集为（               ）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9453034"/>
              </p:ext>
            </p:extLst>
          </p:nvPr>
        </p:nvGraphicFramePr>
        <p:xfrm>
          <a:off x="4536742" y="1016281"/>
          <a:ext cx="3208025" cy="5049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公式" r:id="rId3" imgW="1371600" imgH="215640" progId="Equation.3">
                  <p:embed/>
                </p:oleObj>
              </mc:Choice>
              <mc:Fallback>
                <p:oleObj name="公式" r:id="rId3" imgW="137160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36742" y="1016281"/>
                        <a:ext cx="3208025" cy="5049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3971524"/>
              </p:ext>
            </p:extLst>
          </p:nvPr>
        </p:nvGraphicFramePr>
        <p:xfrm>
          <a:off x="7468831" y="1447639"/>
          <a:ext cx="3735981" cy="5876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公式" r:id="rId5" imgW="1130040" imgH="177480" progId="Equation.3">
                  <p:embed/>
                </p:oleObj>
              </mc:Choice>
              <mc:Fallback>
                <p:oleObj name="公式" r:id="rId5" imgW="1130040" imgH="177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468831" y="1447639"/>
                        <a:ext cx="3735981" cy="5876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" name="Rectangle 59"/>
          <p:cNvSpPr>
            <a:spLocks noChangeArrowheads="1"/>
          </p:cNvSpPr>
          <p:nvPr/>
        </p:nvSpPr>
        <p:spPr bwMode="auto">
          <a:xfrm>
            <a:off x="7749204" y="5650021"/>
            <a:ext cx="3603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 sz="24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6660178" y="1741480"/>
            <a:ext cx="4033837" cy="4298712"/>
            <a:chOff x="6660178" y="2224917"/>
            <a:chExt cx="4033837" cy="4298712"/>
          </a:xfrm>
        </p:grpSpPr>
        <p:sp>
          <p:nvSpPr>
            <p:cNvPr id="15" name="Rectangle 62"/>
            <p:cNvSpPr>
              <a:spLocks noChangeArrowheads="1"/>
            </p:cNvSpPr>
            <p:nvPr/>
          </p:nvSpPr>
          <p:spPr bwMode="auto">
            <a:xfrm>
              <a:off x="8176549" y="2224917"/>
              <a:ext cx="279400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</a:p>
          </p:txBody>
        </p:sp>
        <p:sp>
          <p:nvSpPr>
            <p:cNvPr id="7" name="Rectangle 11"/>
            <p:cNvSpPr>
              <a:spLocks noChangeArrowheads="1"/>
            </p:cNvSpPr>
            <p:nvPr/>
          </p:nvSpPr>
          <p:spPr bwMode="auto">
            <a:xfrm>
              <a:off x="7917477" y="3664741"/>
              <a:ext cx="360362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>
              <a:off x="7905380" y="4017331"/>
              <a:ext cx="360362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9" name="Rectangle 22"/>
            <p:cNvSpPr>
              <a:spLocks noChangeArrowheads="1"/>
            </p:cNvSpPr>
            <p:nvPr/>
          </p:nvSpPr>
          <p:spPr bwMode="auto">
            <a:xfrm>
              <a:off x="7929385" y="4336272"/>
              <a:ext cx="42068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</a:p>
          </p:txBody>
        </p:sp>
        <p:sp>
          <p:nvSpPr>
            <p:cNvPr id="10" name="Rectangle 54"/>
            <p:cNvSpPr>
              <a:spLocks noChangeArrowheads="1"/>
            </p:cNvSpPr>
            <p:nvPr/>
          </p:nvSpPr>
          <p:spPr bwMode="auto">
            <a:xfrm>
              <a:off x="8749328" y="4761927"/>
              <a:ext cx="320675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11" name="Rectangle 58"/>
            <p:cNvSpPr>
              <a:spLocks noChangeArrowheads="1"/>
            </p:cNvSpPr>
            <p:nvPr/>
          </p:nvSpPr>
          <p:spPr bwMode="auto">
            <a:xfrm>
              <a:off x="8461612" y="4761927"/>
              <a:ext cx="218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</a:p>
          </p:txBody>
        </p:sp>
        <p:sp>
          <p:nvSpPr>
            <p:cNvPr id="12" name="Rectangle 59"/>
            <p:cNvSpPr>
              <a:spLocks noChangeArrowheads="1"/>
            </p:cNvSpPr>
            <p:nvPr/>
          </p:nvSpPr>
          <p:spPr bwMode="auto">
            <a:xfrm>
              <a:off x="7386821" y="4761927"/>
              <a:ext cx="3603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-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13" name="Rectangle 60"/>
            <p:cNvSpPr>
              <a:spLocks noChangeArrowheads="1"/>
            </p:cNvSpPr>
            <p:nvPr/>
          </p:nvSpPr>
          <p:spPr bwMode="auto">
            <a:xfrm>
              <a:off x="7903190" y="4754181"/>
              <a:ext cx="388937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</a:p>
          </p:txBody>
        </p:sp>
        <p:sp>
          <p:nvSpPr>
            <p:cNvPr id="14" name="Rectangle 61"/>
            <p:cNvSpPr>
              <a:spLocks noChangeArrowheads="1"/>
            </p:cNvSpPr>
            <p:nvPr/>
          </p:nvSpPr>
          <p:spPr bwMode="auto">
            <a:xfrm>
              <a:off x="10414615" y="4589081"/>
              <a:ext cx="279400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</a:p>
          </p:txBody>
        </p:sp>
        <p:sp>
          <p:nvSpPr>
            <p:cNvPr id="16" name="Rectangle 63"/>
            <p:cNvSpPr>
              <a:spLocks noChangeArrowheads="1"/>
            </p:cNvSpPr>
            <p:nvPr/>
          </p:nvSpPr>
          <p:spPr bwMode="auto">
            <a:xfrm>
              <a:off x="7654639" y="4776406"/>
              <a:ext cx="3603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-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</a:p>
          </p:txBody>
        </p:sp>
        <p:sp>
          <p:nvSpPr>
            <p:cNvPr id="17" name="Rectangle 64"/>
            <p:cNvSpPr>
              <a:spLocks noChangeArrowheads="1"/>
            </p:cNvSpPr>
            <p:nvPr/>
          </p:nvSpPr>
          <p:spPr bwMode="auto">
            <a:xfrm>
              <a:off x="7860054" y="4953412"/>
              <a:ext cx="3603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-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</a:p>
          </p:txBody>
        </p:sp>
        <p:sp>
          <p:nvSpPr>
            <p:cNvPr id="18" name="Rectangle 65"/>
            <p:cNvSpPr>
              <a:spLocks noChangeArrowheads="1"/>
            </p:cNvSpPr>
            <p:nvPr/>
          </p:nvSpPr>
          <p:spPr bwMode="auto">
            <a:xfrm>
              <a:off x="9044604" y="4781724"/>
              <a:ext cx="320675" cy="36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</a:p>
          </p:txBody>
        </p:sp>
        <p:sp>
          <p:nvSpPr>
            <p:cNvPr id="19" name="Line 70"/>
            <p:cNvSpPr>
              <a:spLocks noChangeShapeType="1"/>
            </p:cNvSpPr>
            <p:nvPr/>
          </p:nvSpPr>
          <p:spPr bwMode="auto">
            <a:xfrm>
              <a:off x="6660178" y="4795456"/>
              <a:ext cx="367982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Line 71"/>
            <p:cNvSpPr>
              <a:spLocks noChangeShapeType="1"/>
            </p:cNvSpPr>
            <p:nvPr/>
          </p:nvSpPr>
          <p:spPr bwMode="auto">
            <a:xfrm flipH="1" flipV="1">
              <a:off x="8163539" y="2585940"/>
              <a:ext cx="13009" cy="393768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72"/>
            <p:cNvSpPr>
              <a:spLocks noChangeShapeType="1"/>
            </p:cNvSpPr>
            <p:nvPr/>
          </p:nvSpPr>
          <p:spPr bwMode="auto">
            <a:xfrm flipV="1">
              <a:off x="7236440" y="4677981"/>
              <a:ext cx="0" cy="1190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Line 73"/>
            <p:cNvSpPr>
              <a:spLocks noChangeShapeType="1"/>
            </p:cNvSpPr>
            <p:nvPr/>
          </p:nvSpPr>
          <p:spPr bwMode="auto">
            <a:xfrm flipV="1">
              <a:off x="7547590" y="4677981"/>
              <a:ext cx="0" cy="1190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Line 74"/>
            <p:cNvSpPr>
              <a:spLocks noChangeShapeType="1"/>
            </p:cNvSpPr>
            <p:nvPr/>
          </p:nvSpPr>
          <p:spPr bwMode="auto">
            <a:xfrm flipV="1">
              <a:off x="7858740" y="4677981"/>
              <a:ext cx="0" cy="1190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Line 75"/>
            <p:cNvSpPr>
              <a:spLocks noChangeShapeType="1"/>
            </p:cNvSpPr>
            <p:nvPr/>
          </p:nvSpPr>
          <p:spPr bwMode="auto">
            <a:xfrm flipV="1">
              <a:off x="8482628" y="4677981"/>
              <a:ext cx="0" cy="1190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76"/>
            <p:cNvSpPr>
              <a:spLocks noChangeShapeType="1"/>
            </p:cNvSpPr>
            <p:nvPr/>
          </p:nvSpPr>
          <p:spPr bwMode="auto">
            <a:xfrm flipV="1">
              <a:off x="8793778" y="4677981"/>
              <a:ext cx="0" cy="1190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Line 77"/>
            <p:cNvSpPr>
              <a:spLocks noChangeShapeType="1"/>
            </p:cNvSpPr>
            <p:nvPr/>
          </p:nvSpPr>
          <p:spPr bwMode="auto">
            <a:xfrm flipV="1">
              <a:off x="9106515" y="4677981"/>
              <a:ext cx="0" cy="1190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Line 78"/>
            <p:cNvSpPr>
              <a:spLocks noChangeShapeType="1"/>
            </p:cNvSpPr>
            <p:nvPr/>
          </p:nvSpPr>
          <p:spPr bwMode="auto">
            <a:xfrm flipV="1">
              <a:off x="9417665" y="4677981"/>
              <a:ext cx="0" cy="1190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Line 79"/>
            <p:cNvSpPr>
              <a:spLocks noChangeShapeType="1"/>
            </p:cNvSpPr>
            <p:nvPr/>
          </p:nvSpPr>
          <p:spPr bwMode="auto">
            <a:xfrm flipV="1">
              <a:off x="9728815" y="4677981"/>
              <a:ext cx="0" cy="1190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Line 80"/>
            <p:cNvSpPr>
              <a:spLocks noChangeShapeType="1"/>
            </p:cNvSpPr>
            <p:nvPr/>
          </p:nvSpPr>
          <p:spPr bwMode="auto">
            <a:xfrm flipV="1">
              <a:off x="10041553" y="4677981"/>
              <a:ext cx="0" cy="1190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Line 81"/>
            <p:cNvSpPr>
              <a:spLocks noChangeShapeType="1"/>
            </p:cNvSpPr>
            <p:nvPr/>
          </p:nvSpPr>
          <p:spPr bwMode="auto">
            <a:xfrm flipV="1">
              <a:off x="6925290" y="4682744"/>
              <a:ext cx="0" cy="1190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Line 82"/>
            <p:cNvSpPr>
              <a:spLocks noChangeShapeType="1"/>
            </p:cNvSpPr>
            <p:nvPr/>
          </p:nvSpPr>
          <p:spPr bwMode="auto">
            <a:xfrm rot="5400000" flipV="1">
              <a:off x="8236565" y="3174619"/>
              <a:ext cx="0" cy="1190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Line 83"/>
            <p:cNvSpPr>
              <a:spLocks noChangeShapeType="1"/>
            </p:cNvSpPr>
            <p:nvPr/>
          </p:nvSpPr>
          <p:spPr bwMode="auto">
            <a:xfrm rot="5400000" flipV="1">
              <a:off x="8236565" y="3485769"/>
              <a:ext cx="0" cy="1190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Line 84"/>
            <p:cNvSpPr>
              <a:spLocks noChangeShapeType="1"/>
            </p:cNvSpPr>
            <p:nvPr/>
          </p:nvSpPr>
          <p:spPr bwMode="auto">
            <a:xfrm rot="5400000" flipV="1">
              <a:off x="8236565" y="3796919"/>
              <a:ext cx="0" cy="1190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Line 85"/>
            <p:cNvSpPr>
              <a:spLocks noChangeShapeType="1"/>
            </p:cNvSpPr>
            <p:nvPr/>
          </p:nvSpPr>
          <p:spPr bwMode="auto">
            <a:xfrm rot="5400000" flipV="1">
              <a:off x="8236565" y="4109656"/>
              <a:ext cx="0" cy="1190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Line 86"/>
            <p:cNvSpPr>
              <a:spLocks noChangeShapeType="1"/>
            </p:cNvSpPr>
            <p:nvPr/>
          </p:nvSpPr>
          <p:spPr bwMode="auto">
            <a:xfrm rot="5400000" flipV="1">
              <a:off x="8236565" y="4420806"/>
              <a:ext cx="0" cy="1190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Line 87"/>
            <p:cNvSpPr>
              <a:spLocks noChangeShapeType="1"/>
            </p:cNvSpPr>
            <p:nvPr/>
          </p:nvSpPr>
          <p:spPr bwMode="auto">
            <a:xfrm rot="5400000" flipV="1">
              <a:off x="8236565" y="5044694"/>
              <a:ext cx="0" cy="1190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Line 88"/>
            <p:cNvSpPr>
              <a:spLocks noChangeShapeType="1"/>
            </p:cNvSpPr>
            <p:nvPr/>
          </p:nvSpPr>
          <p:spPr bwMode="auto">
            <a:xfrm rot="5400000" flipV="1">
              <a:off x="8236565" y="5355844"/>
              <a:ext cx="0" cy="1190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Line 89"/>
            <p:cNvSpPr>
              <a:spLocks noChangeShapeType="1"/>
            </p:cNvSpPr>
            <p:nvPr/>
          </p:nvSpPr>
          <p:spPr bwMode="auto">
            <a:xfrm rot="5400000" flipV="1">
              <a:off x="8236565" y="5666994"/>
              <a:ext cx="0" cy="1190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Line 90"/>
            <p:cNvSpPr>
              <a:spLocks noChangeShapeType="1"/>
            </p:cNvSpPr>
            <p:nvPr/>
          </p:nvSpPr>
          <p:spPr bwMode="auto">
            <a:xfrm rot="5400000" flipV="1">
              <a:off x="8231803" y="2863469"/>
              <a:ext cx="0" cy="1190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Rectangle 65"/>
            <p:cNvSpPr>
              <a:spLocks noChangeArrowheads="1"/>
            </p:cNvSpPr>
            <p:nvPr/>
          </p:nvSpPr>
          <p:spPr bwMode="auto">
            <a:xfrm>
              <a:off x="9357673" y="4757720"/>
              <a:ext cx="3206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7" name="Rectangle 65"/>
            <p:cNvSpPr>
              <a:spLocks noChangeArrowheads="1"/>
            </p:cNvSpPr>
            <p:nvPr/>
          </p:nvSpPr>
          <p:spPr bwMode="auto">
            <a:xfrm>
              <a:off x="9665744" y="4801807"/>
              <a:ext cx="3206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8" name="Rectangle 65"/>
            <p:cNvSpPr>
              <a:spLocks noChangeArrowheads="1"/>
            </p:cNvSpPr>
            <p:nvPr/>
          </p:nvSpPr>
          <p:spPr bwMode="auto">
            <a:xfrm>
              <a:off x="9966018" y="4795456"/>
              <a:ext cx="3206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9" name="Rectangle 59"/>
            <p:cNvSpPr>
              <a:spLocks noChangeArrowheads="1"/>
            </p:cNvSpPr>
            <p:nvPr/>
          </p:nvSpPr>
          <p:spPr bwMode="auto">
            <a:xfrm>
              <a:off x="7060572" y="4790823"/>
              <a:ext cx="3603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-</a:t>
              </a:r>
              <a:r>
                <a:rPr lang="en-US" altLang="zh-CN" sz="2400" dirty="0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0" name="Rectangle 59"/>
            <p:cNvSpPr>
              <a:spLocks noChangeArrowheads="1"/>
            </p:cNvSpPr>
            <p:nvPr/>
          </p:nvSpPr>
          <p:spPr bwMode="auto">
            <a:xfrm>
              <a:off x="6720071" y="4805796"/>
              <a:ext cx="3603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-</a:t>
              </a:r>
              <a:r>
                <a:rPr lang="en-US" altLang="zh-CN" sz="2400" dirty="0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1" name="Rectangle 59"/>
            <p:cNvSpPr>
              <a:spLocks noChangeArrowheads="1"/>
            </p:cNvSpPr>
            <p:nvPr/>
          </p:nvSpPr>
          <p:spPr bwMode="auto">
            <a:xfrm>
              <a:off x="7834820" y="5228050"/>
              <a:ext cx="3603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-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52" name="Rectangle 59"/>
            <p:cNvSpPr>
              <a:spLocks noChangeArrowheads="1"/>
            </p:cNvSpPr>
            <p:nvPr/>
          </p:nvSpPr>
          <p:spPr bwMode="auto">
            <a:xfrm>
              <a:off x="7811309" y="5554281"/>
              <a:ext cx="3603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-</a:t>
              </a:r>
              <a:r>
                <a:rPr lang="en-US" altLang="zh-CN" sz="2400" dirty="0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3" name="Line 88"/>
            <p:cNvSpPr>
              <a:spLocks noChangeShapeType="1"/>
            </p:cNvSpPr>
            <p:nvPr/>
          </p:nvSpPr>
          <p:spPr bwMode="auto">
            <a:xfrm rot="5400000" flipV="1">
              <a:off x="8223070" y="5972268"/>
              <a:ext cx="0" cy="1190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Line 88"/>
            <p:cNvSpPr>
              <a:spLocks noChangeShapeType="1"/>
            </p:cNvSpPr>
            <p:nvPr/>
          </p:nvSpPr>
          <p:spPr bwMode="auto">
            <a:xfrm rot="5400000" flipV="1">
              <a:off x="8240534" y="6258871"/>
              <a:ext cx="0" cy="1190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Rectangle 59"/>
            <p:cNvSpPr>
              <a:spLocks noChangeArrowheads="1"/>
            </p:cNvSpPr>
            <p:nvPr/>
          </p:nvSpPr>
          <p:spPr bwMode="auto">
            <a:xfrm>
              <a:off x="7816186" y="5884922"/>
              <a:ext cx="3603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-</a:t>
              </a:r>
              <a:r>
                <a:rPr lang="en-US" altLang="zh-CN" sz="2400" dirty="0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" name="Rectangle 11"/>
            <p:cNvSpPr>
              <a:spLocks noChangeArrowheads="1"/>
            </p:cNvSpPr>
            <p:nvPr/>
          </p:nvSpPr>
          <p:spPr bwMode="auto">
            <a:xfrm>
              <a:off x="7935305" y="3325432"/>
              <a:ext cx="36036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8" name="Rectangle 11"/>
            <p:cNvSpPr>
              <a:spLocks noChangeArrowheads="1"/>
            </p:cNvSpPr>
            <p:nvPr/>
          </p:nvSpPr>
          <p:spPr bwMode="auto">
            <a:xfrm>
              <a:off x="7935305" y="3041142"/>
              <a:ext cx="36036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400" dirty="0" smtClean="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61" name="直接连接符 60"/>
          <p:cNvCxnSpPr/>
          <p:nvPr/>
        </p:nvCxnSpPr>
        <p:spPr>
          <a:xfrm flipV="1">
            <a:off x="7198832" y="2251884"/>
            <a:ext cx="1594946" cy="460611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6900252" y="3266346"/>
            <a:ext cx="3226103" cy="328458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>
            <a:off x="6295755" y="5601076"/>
            <a:ext cx="1507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-2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-5</a:t>
            </a:r>
            <a:r>
              <a:rPr lang="zh-CN" altLang="en-US" sz="2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314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zh-CN" altLang="en-US" sz="3600" dirty="0" smtClean="0"/>
              <a:t>已知一次函数</a:t>
            </a:r>
            <a:r>
              <a:rPr lang="en-US" altLang="zh-CN" sz="3600" dirty="0" smtClean="0"/>
              <a:t>y=</a:t>
            </a:r>
            <a:r>
              <a:rPr lang="en-US" altLang="zh-CN" sz="3600" dirty="0" err="1" smtClean="0"/>
              <a:t>ax+b</a:t>
            </a:r>
            <a:r>
              <a:rPr lang="zh-CN" altLang="en-US" sz="3600" dirty="0" smtClean="0"/>
              <a:t>的图象经过第一、二、四象限，且与</a:t>
            </a:r>
            <a:r>
              <a:rPr lang="en-US" altLang="zh-CN" sz="3600" dirty="0" smtClean="0"/>
              <a:t>x</a:t>
            </a:r>
            <a:r>
              <a:rPr lang="zh-CN" altLang="en-US" sz="3600" dirty="0" smtClean="0"/>
              <a:t>轴交于点（</a:t>
            </a:r>
            <a:r>
              <a:rPr lang="en-US" altLang="zh-CN" sz="3600" dirty="0" smtClean="0"/>
              <a:t>2,0</a:t>
            </a:r>
            <a:r>
              <a:rPr lang="zh-CN" altLang="en-US" sz="3600" dirty="0" smtClean="0"/>
              <a:t>），则求关于</a:t>
            </a:r>
            <a:r>
              <a:rPr lang="en-US" altLang="zh-CN" sz="3600" dirty="0" smtClean="0"/>
              <a:t>x</a:t>
            </a:r>
            <a:r>
              <a:rPr lang="zh-CN" altLang="en-US" sz="3600" dirty="0" smtClean="0"/>
              <a:t>的不等式                     的解集为多少？</a:t>
            </a:r>
            <a:endParaRPr lang="zh-CN" altLang="en-US" sz="3600" dirty="0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9817800"/>
              </p:ext>
            </p:extLst>
          </p:nvPr>
        </p:nvGraphicFramePr>
        <p:xfrm>
          <a:off x="2438873" y="2038219"/>
          <a:ext cx="2260993" cy="495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公式" r:id="rId3" imgW="927000" imgH="203040" progId="Equation.3">
                  <p:embed/>
                </p:oleObj>
              </mc:Choice>
              <mc:Fallback>
                <p:oleObj name="公式" r:id="rId3" imgW="92700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8873" y="2038219"/>
                        <a:ext cx="2260993" cy="4955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973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在平面直角坐标系中，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轴上有一动点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到点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1,1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4,5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）的距离分别是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AP,BP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，求当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AP+BP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最小时的点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的坐标。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228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环保">
  <a:themeElements>
    <a:clrScheme name="紫红色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环保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环保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138</TotalTime>
  <Words>208</Words>
  <Application>Microsoft Office PowerPoint</Application>
  <PresentationFormat>宽屏</PresentationFormat>
  <Paragraphs>30</Paragraphs>
  <Slides>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方正舒体</vt:lpstr>
      <vt:lpstr>黑体</vt:lpstr>
      <vt:lpstr>宋体</vt:lpstr>
      <vt:lpstr>Arial</vt:lpstr>
      <vt:lpstr>Garamond</vt:lpstr>
      <vt:lpstr>Times New Roman</vt:lpstr>
      <vt:lpstr>环保</vt:lpstr>
      <vt:lpstr>公式</vt:lpstr>
      <vt:lpstr>一次函数与方程、不等式、方程组</vt:lpstr>
      <vt:lpstr>小明家今年种植的“红灯”樱桃喜获丰收，采摘上市20天全部销售完，小明对情况进行跟踪记录，并将记录情况绘成图象，日销售量y与上市时间x的函数关系如图所示，樱桃价格z与上市时间x的函数关系如图：</vt:lpstr>
      <vt:lpstr>PowerPoint 演示文稿</vt:lpstr>
      <vt:lpstr>已知一次函数y=ax+b的图象经过第一、二、四象限，且与x轴交于点（2,0），则求关于x的不等式                     的解集为多少？</vt:lpstr>
      <vt:lpstr>在平面直角坐标系中，x轴上有一动点p到点A（1,1）B（4,5）的距离分别是AP,BP，求当AP+BP最小时的点P的坐标。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一次函数与方程、不等式、方程组</dc:title>
  <dc:creator>admin</dc:creator>
  <cp:lastModifiedBy>admin</cp:lastModifiedBy>
  <cp:revision>7</cp:revision>
  <dcterms:created xsi:type="dcterms:W3CDTF">2015-05-25T02:52:05Z</dcterms:created>
  <dcterms:modified xsi:type="dcterms:W3CDTF">2015-05-25T08:34:26Z</dcterms:modified>
</cp:coreProperties>
</file>