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3" r:id="rId4"/>
    <p:sldId id="260" r:id="rId5"/>
    <p:sldId id="282" r:id="rId6"/>
    <p:sldId id="261" r:id="rId7"/>
    <p:sldId id="258" r:id="rId8"/>
    <p:sldId id="259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00438-DE4C-4E4C-9F1A-7AF029117BCC}" type="datetimeFigureOut">
              <a:rPr lang="zh-CN" altLang="en-US" smtClean="0"/>
              <a:t>2022/1/4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845CB-3547-4599-93FC-C2024294CFC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42910" y="4214818"/>
            <a:ext cx="7772400" cy="1470025"/>
          </a:xfrm>
        </p:spPr>
        <p:txBody>
          <a:bodyPr/>
          <a:lstStyle/>
          <a:p>
            <a:r>
              <a:rPr lang="zh-CN" altLang="en-US" b="1" dirty="0"/>
              <a:t>水墨人物头像中的笔墨语言 </a:t>
            </a:r>
            <a:br>
              <a:rPr lang="zh-CN" altLang="en-US" b="1" dirty="0"/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85852" y="5143512"/>
            <a:ext cx="6400800" cy="1138230"/>
          </a:xfrm>
        </p:spPr>
        <p:txBody>
          <a:bodyPr/>
          <a:lstStyle/>
          <a:p>
            <a:r>
              <a:rPr lang="zh-CN" altLang="en-US" dirty="0" smtClean="0"/>
              <a:t>中大附中    陶术</a:t>
            </a:r>
            <a:endParaRPr lang="zh-CN" altLang="en-US" dirty="0"/>
          </a:p>
        </p:txBody>
      </p:sp>
      <p:pic>
        <p:nvPicPr>
          <p:cNvPr id="4" name="Picture 2" descr="http://5b0988e595225.cdn.sohucs.com/images/20190713/48f8dff0dad34d54bfbc02d5aa9098ad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0"/>
            <a:ext cx="3272864" cy="41131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5b0988e595225.cdn.sohucs.com/images/20190713/f0b0840426b445dca7bcc0954d24122f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643470" cy="645786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286380" y="1357298"/>
            <a:ext cx="35719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要画好人物头像，首先要解决好造型，然后才谈得上笔墨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只</a:t>
            </a:r>
            <a:r>
              <a:rPr lang="zh-CN" altLang="en-US" dirty="0"/>
              <a:t>孤立地研究笔墨技巧而不去认真研究与掌握造型规律，那就难以做到“以形写神”、“形神兼备”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5b0988e595225.cdn.sohucs.com/images/20190713/39f88a383fce4b58819344960168a14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4229100" cy="6477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86380" y="1357298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要</a:t>
            </a:r>
            <a:r>
              <a:rPr lang="zh-CN" altLang="en-US" dirty="0"/>
              <a:t>画好中国画人物头像，就要强调在生活中多画素描、速写头像，这既是认识生活，积累形象的过程，也是锻炼造型能力，掌握笔墨技法的过程。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6380" y="1000108"/>
            <a:ext cx="34290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白描</a:t>
            </a:r>
            <a:r>
              <a:rPr lang="zh-CN" altLang="en-US" dirty="0"/>
              <a:t>是是水墨人物头像画作的造型基础。实际上水墨画是在白描造型的基础上，发展了笔墨的复杂变化，而笔墨的变化，也是服从于形象变化的需要，绝不是孤立地去玩弄笔墨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虽然</a:t>
            </a:r>
            <a:r>
              <a:rPr lang="zh-CN" altLang="en-US" dirty="0"/>
              <a:t>与白描单纯用线去概括形体有所区别，但它仍是从线描造型基础上发挥了线的各种技法，结合笔墨的运用，丰富了线条所不足以表现的形体，充实了具体形象的精神特征。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86380" y="1000108"/>
            <a:ext cx="34290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水墨画，即是</a:t>
            </a:r>
            <a:r>
              <a:rPr lang="zh-CN" altLang="en-US" dirty="0">
                <a:solidFill>
                  <a:srgbClr val="FF0000"/>
                </a:solidFill>
              </a:rPr>
              <a:t>运用传统绘画的水墨形式和技法，适当地结合现实中的人物形象，准确巧妙地表现人物的形神关系</a:t>
            </a:r>
            <a:r>
              <a:rPr lang="zh-CN" altLang="en-US" dirty="0"/>
              <a:t>。这种水墨头像画作技法的运用，必須紧密结合对象的复杂变化，用笔用墨，要服从于整个形象的构成，例如</a:t>
            </a:r>
            <a:r>
              <a:rPr lang="zh-CN" altLang="en-US" dirty="0">
                <a:solidFill>
                  <a:srgbClr val="FF0000"/>
                </a:solidFill>
              </a:rPr>
              <a:t>形象的前后虚实、局部和整体、结构与特征等的统一，</a:t>
            </a:r>
            <a:r>
              <a:rPr lang="zh-CN" altLang="en-US" dirty="0"/>
              <a:t>必须具有科学的完整的造型原则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这样</a:t>
            </a:r>
            <a:r>
              <a:rPr lang="zh-CN" altLang="en-US" dirty="0"/>
              <a:t>才能够行笔有方，落墨适当。必須对形象全面分析，理解构成形象的主要和次要结构，以及构成形象态势的主要关键，还要注意整体与局部的统一，结构与结构之间的关系，起伏转折与内在筋肉的作用，外部表情和特征的微妙关系等，才能胸有成竹地去估计笔墨效果。</a:t>
            </a:r>
          </a:p>
        </p:txBody>
      </p:sp>
      <p:pic>
        <p:nvPicPr>
          <p:cNvPr id="29698" name="Picture 2" descr="http://5b0988e595225.cdn.sohucs.com/images/20190713/5c60ba6bd91e403788740812bd8ab11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1503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3504" y="714356"/>
            <a:ext cx="35719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用墨打底要从抓关键入手</a:t>
            </a:r>
            <a:r>
              <a:rPr lang="zh-CN" altLang="en-US" dirty="0"/>
              <a:t>，所谓关键即指性格特征的关键、组织结构的关键与明暗的关键。</a:t>
            </a:r>
            <a:r>
              <a:rPr lang="zh-CN" altLang="en-US" dirty="0">
                <a:solidFill>
                  <a:srgbClr val="FF0000"/>
                </a:solidFill>
              </a:rPr>
              <a:t>画笑容时，要注意五官之间表情的相互联系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r>
              <a:rPr lang="zh-CN" altLang="en-US" dirty="0" smtClean="0"/>
              <a:t>落墨</a:t>
            </a:r>
            <a:r>
              <a:rPr lang="zh-CN" altLang="en-US" dirty="0"/>
              <a:t>时虽从局部开始，但心中要有整体观念，如只画局部不看整体，表情就会不自然。落墨可从眼眉开始。眼睛人物传神的重要部分，不论是写生或创作，都应集中精力将眼睛刻划好。人的眼神变化，复杂而微妙。</a:t>
            </a:r>
          </a:p>
        </p:txBody>
      </p:sp>
      <p:pic>
        <p:nvPicPr>
          <p:cNvPr id="21506" name="Picture 2" descr="http://5b0988e595225.cdn.sohucs.com/images/20190713/0ec40583ec804bd8a3cfdbf261d41a33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624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14942" y="714356"/>
            <a:ext cx="34290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人在任何状态中，精袖本质和内心感情都取决于眼神的准确描写</a:t>
            </a:r>
            <a:r>
              <a:rPr lang="zh-CN" altLang="en-US" dirty="0"/>
              <a:t>，如稍有谬误，即使其它所联系的部分画得不差，也不能全其神气，只着重于眼神的描写而忽视其它的部分，也不能全貌，这就是所谓“形具而神生”的道理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各种</a:t>
            </a:r>
            <a:r>
              <a:rPr lang="zh-CN" altLang="en-US" dirty="0"/>
              <a:t>形神特征需要用不同的笔法墨法去表现，于是就创造了各种勾线法或各种皴擦法以体现形和神的质感。至于笔墨的轻、重、虚，实或浓淡等变化，也都是在客观物象的形迹。</a:t>
            </a:r>
          </a:p>
        </p:txBody>
      </p:sp>
      <p:pic>
        <p:nvPicPr>
          <p:cNvPr id="24578" name="Picture 2" descr="http://5b0988e595225.cdn.sohucs.com/images/20190713/b2d75fa027e94893abe744011864db7a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3555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211227132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214346" y="1071546"/>
            <a:ext cx="4572032" cy="3429024"/>
          </a:xfrm>
          <a:prstGeom prst="rect">
            <a:avLst/>
          </a:prstGeom>
        </p:spPr>
      </p:pic>
      <p:pic>
        <p:nvPicPr>
          <p:cNvPr id="4" name="图片 3" descr="微信图片_202112271324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428604"/>
            <a:ext cx="4232684" cy="564357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596</Words>
  <Application>Microsoft Office PowerPoint</Application>
  <PresentationFormat>全屏显示(4:3)</PresentationFormat>
  <Paragraphs>18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水墨人物头像中的笔墨语言  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水墨人物头像中的笔墨语言</dc:title>
  <dc:creator>Windows 用户</dc:creator>
  <cp:lastModifiedBy>Windows 用户</cp:lastModifiedBy>
  <cp:revision>4</cp:revision>
  <dcterms:created xsi:type="dcterms:W3CDTF">2022-01-04T00:27:42Z</dcterms:created>
  <dcterms:modified xsi:type="dcterms:W3CDTF">2022-01-04T00:39:03Z</dcterms:modified>
</cp:coreProperties>
</file>