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60" r:id="rId5"/>
    <p:sldId id="259" r:id="rId6"/>
    <p:sldId id="261" r:id="rId7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2CD8C-C7C4-4AFE-8C45-8D8AF7C2F23E}" type="datetimeFigureOut">
              <a:rPr lang="zh-CN" altLang="en-US" smtClean="0"/>
              <a:t>2018/9/3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A9B2A-5ED5-4A0D-AF17-06D7DDA80D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40412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2CD8C-C7C4-4AFE-8C45-8D8AF7C2F23E}" type="datetimeFigureOut">
              <a:rPr lang="zh-CN" altLang="en-US" smtClean="0"/>
              <a:t>2018/9/3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A9B2A-5ED5-4A0D-AF17-06D7DDA80D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49699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2CD8C-C7C4-4AFE-8C45-8D8AF7C2F23E}" type="datetimeFigureOut">
              <a:rPr lang="zh-CN" altLang="en-US" smtClean="0"/>
              <a:t>2018/9/3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A9B2A-5ED5-4A0D-AF17-06D7DDA80D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5607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2CD8C-C7C4-4AFE-8C45-8D8AF7C2F23E}" type="datetimeFigureOut">
              <a:rPr lang="zh-CN" altLang="en-US" smtClean="0"/>
              <a:t>2018/9/3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A9B2A-5ED5-4A0D-AF17-06D7DDA80D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00514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2CD8C-C7C4-4AFE-8C45-8D8AF7C2F23E}" type="datetimeFigureOut">
              <a:rPr lang="zh-CN" altLang="en-US" smtClean="0"/>
              <a:t>2018/9/3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A9B2A-5ED5-4A0D-AF17-06D7DDA80D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83857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2CD8C-C7C4-4AFE-8C45-8D8AF7C2F23E}" type="datetimeFigureOut">
              <a:rPr lang="zh-CN" altLang="en-US" smtClean="0"/>
              <a:t>2018/9/3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A9B2A-5ED5-4A0D-AF17-06D7DDA80D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77747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2CD8C-C7C4-4AFE-8C45-8D8AF7C2F23E}" type="datetimeFigureOut">
              <a:rPr lang="zh-CN" altLang="en-US" smtClean="0"/>
              <a:t>2018/9/3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A9B2A-5ED5-4A0D-AF17-06D7DDA80D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42859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2CD8C-C7C4-4AFE-8C45-8D8AF7C2F23E}" type="datetimeFigureOut">
              <a:rPr lang="zh-CN" altLang="en-US" smtClean="0"/>
              <a:t>2018/9/3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A9B2A-5ED5-4A0D-AF17-06D7DDA80D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0127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2CD8C-C7C4-4AFE-8C45-8D8AF7C2F23E}" type="datetimeFigureOut">
              <a:rPr lang="zh-CN" altLang="en-US" smtClean="0"/>
              <a:t>2018/9/3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A9B2A-5ED5-4A0D-AF17-06D7DDA80D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95896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2CD8C-C7C4-4AFE-8C45-8D8AF7C2F23E}" type="datetimeFigureOut">
              <a:rPr lang="zh-CN" altLang="en-US" smtClean="0"/>
              <a:t>2018/9/3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A9B2A-5ED5-4A0D-AF17-06D7DDA80D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97878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2CD8C-C7C4-4AFE-8C45-8D8AF7C2F23E}" type="datetimeFigureOut">
              <a:rPr lang="zh-CN" altLang="en-US" smtClean="0"/>
              <a:t>2018/9/3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A9B2A-5ED5-4A0D-AF17-06D7DDA80D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83703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ttps://timgsa.baidu.com/timg?image&amp;quality=80&amp;size=b9999_10000&amp;sec=1535889716165&amp;di=25fe063446850140b71220d86322f340&amp;imgtype=0&amp;src=http%3A%2F%2Fpic.58pic.com%2F58pic%2F14%2F56%2F83%2F04f58PICbga_1024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32" y="-18366"/>
            <a:ext cx="9181544" cy="6975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32CD8C-C7C4-4AFE-8C45-8D8AF7C2F23E}" type="datetimeFigureOut">
              <a:rPr lang="zh-CN" altLang="en-US" smtClean="0"/>
              <a:t>2018/9/3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CA9B2A-5ED5-4A0D-AF17-06D7DDA80D8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93541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060848"/>
            <a:ext cx="7772400" cy="1470025"/>
          </a:xfrm>
        </p:spPr>
        <p:txBody>
          <a:bodyPr/>
          <a:lstStyle/>
          <a:p>
            <a:r>
              <a:rPr lang="zh-CN" alt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黑体" pitchFamily="49" charset="-122"/>
                <a:ea typeface="黑体" pitchFamily="49" charset="-122"/>
              </a:rPr>
              <a:t>“电脑作品”征集活动</a:t>
            </a:r>
            <a:endParaRPr lang="zh-CN" altLang="en-US" b="1" dirty="0">
              <a:solidFill>
                <a:schemeClr val="tx1">
                  <a:lumMod val="95000"/>
                  <a:lumOff val="5000"/>
                </a:schemeClr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78582" y="404664"/>
            <a:ext cx="510909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中大附中第 </a:t>
            </a:r>
            <a:r>
              <a:rPr lang="en-US" altLang="zh-CN" sz="6600" b="1" dirty="0" smtClean="0">
                <a:solidFill>
                  <a:srgbClr val="FFFF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11</a:t>
            </a:r>
            <a:r>
              <a:rPr lang="en-US" altLang="zh-CN" sz="5400" b="1" dirty="0" smtClean="0">
                <a:solidFill>
                  <a:schemeClr val="bg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 </a:t>
            </a:r>
            <a:r>
              <a:rPr lang="zh-CN" altLang="en-US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届科技节</a:t>
            </a:r>
            <a:endParaRPr lang="zh-CN" altLang="en-US" sz="3600" b="1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04392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repeatCount="indefinite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4" fill="hold" grpId="1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9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2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8" grpId="2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zh-CN" dirty="0" smtClean="0">
                <a:latin typeface="黑体" pitchFamily="49" charset="-122"/>
                <a:ea typeface="黑体" pitchFamily="49" charset="-122"/>
              </a:rPr>
              <a:t>电脑作品</a:t>
            </a:r>
            <a:endParaRPr lang="zh-CN" altLang="en-US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525963"/>
          </a:xfrm>
        </p:spPr>
        <p:txBody>
          <a:bodyPr>
            <a:normAutofit/>
          </a:bodyPr>
          <a:lstStyle/>
          <a:p>
            <a:r>
              <a:rPr lang="zh-CN" altLang="zh-CN" sz="2800" dirty="0">
                <a:latin typeface="楷体" pitchFamily="49" charset="-122"/>
                <a:ea typeface="楷体" pitchFamily="49" charset="-122"/>
              </a:rPr>
              <a:t>“电脑作品”是指为了表达某一主题，通过计算机软件制作出的作品。包括</a:t>
            </a:r>
            <a:r>
              <a:rPr lang="zh-CN" altLang="zh-CN" sz="28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电脑绘画，电子报刊，电子期刊、视频小短片，小动画，网页设计，平面设计，小程序、小游戏，手机</a:t>
            </a:r>
            <a:r>
              <a:rPr lang="en-US" altLang="zh-CN" sz="28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APP</a:t>
            </a:r>
            <a:r>
              <a:rPr lang="zh-CN" altLang="zh-CN" sz="28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，</a:t>
            </a:r>
            <a:r>
              <a:rPr lang="en-US" altLang="zh-CN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3D</a:t>
            </a:r>
            <a:r>
              <a:rPr lang="zh-CN" altLang="zh-CN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设计作品</a:t>
            </a:r>
            <a:r>
              <a:rPr lang="zh-CN" altLang="zh-CN" sz="2800" dirty="0">
                <a:latin typeface="楷体" pitchFamily="49" charset="-122"/>
                <a:ea typeface="楷体" pitchFamily="49" charset="-122"/>
              </a:rPr>
              <a:t>等。</a:t>
            </a:r>
          </a:p>
        </p:txBody>
      </p:sp>
    </p:spTree>
    <p:extLst>
      <p:ext uri="{BB962C8B-B14F-4D97-AF65-F5344CB8AC3E}">
        <p14:creationId xmlns:p14="http://schemas.microsoft.com/office/powerpoint/2010/main" val="3791219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 smtClean="0">
                <a:latin typeface="黑体" pitchFamily="49" charset="-122"/>
                <a:ea typeface="黑体" pitchFamily="49" charset="-122"/>
              </a:rPr>
              <a:t>电脑作品制作活动</a:t>
            </a:r>
            <a:endParaRPr lang="zh-CN" altLang="en-US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1495325"/>
            <a:ext cx="8435280" cy="4525963"/>
          </a:xfrm>
        </p:spPr>
        <p:txBody>
          <a:bodyPr>
            <a:normAutofit/>
          </a:bodyPr>
          <a:lstStyle/>
          <a:p>
            <a:r>
              <a:rPr lang="zh-CN" altLang="zh-CN" sz="2800" dirty="0">
                <a:latin typeface="黑体" pitchFamily="49" charset="-122"/>
                <a:ea typeface="黑体" pitchFamily="49" charset="-122"/>
              </a:rPr>
              <a:t>“电脑作品制作活动”是我们学校科技教育特色项目，已经有</a:t>
            </a:r>
            <a:r>
              <a:rPr lang="en-US" altLang="zh-CN" sz="2800" dirty="0">
                <a:latin typeface="黑体" pitchFamily="49" charset="-122"/>
                <a:ea typeface="黑体" pitchFamily="49" charset="-122"/>
              </a:rPr>
              <a:t>28</a:t>
            </a:r>
            <a:r>
              <a:rPr lang="zh-CN" altLang="zh-CN" sz="2800" dirty="0">
                <a:latin typeface="黑体" pitchFamily="49" charset="-122"/>
                <a:ea typeface="黑体" pitchFamily="49" charset="-122"/>
              </a:rPr>
              <a:t>件作品获得全国奖项</a:t>
            </a:r>
            <a:r>
              <a:rPr lang="zh-CN" altLang="zh-CN" sz="2800" dirty="0" smtClean="0">
                <a:latin typeface="黑体" pitchFamily="49" charset="-122"/>
                <a:ea typeface="黑体" pitchFamily="49" charset="-122"/>
              </a:rPr>
              <a:t>。</a:t>
            </a:r>
            <a:endParaRPr lang="en-US" altLang="zh-CN" sz="2800" dirty="0" smtClean="0">
              <a:latin typeface="黑体" pitchFamily="49" charset="-122"/>
              <a:ea typeface="黑体" pitchFamily="49" charset="-122"/>
            </a:endParaRPr>
          </a:p>
          <a:p>
            <a:endParaRPr lang="en-US" altLang="zh-CN" sz="2800" dirty="0" smtClean="0">
              <a:latin typeface="黑体" pitchFamily="49" charset="-122"/>
              <a:ea typeface="黑体" pitchFamily="49" charset="-122"/>
            </a:endParaRPr>
          </a:p>
          <a:p>
            <a:endParaRPr lang="en-US" altLang="zh-CN" sz="2800" dirty="0">
              <a:latin typeface="黑体" pitchFamily="49" charset="-122"/>
              <a:ea typeface="黑体" pitchFamily="49" charset="-122"/>
            </a:endParaRPr>
          </a:p>
          <a:p>
            <a:r>
              <a:rPr lang="zh-CN" altLang="zh-CN" sz="2800" dirty="0" smtClean="0">
                <a:latin typeface="黑体" pitchFamily="49" charset="-122"/>
                <a:ea typeface="黑体" pitchFamily="49" charset="-122"/>
              </a:rPr>
              <a:t>为了</a:t>
            </a:r>
            <a:r>
              <a:rPr lang="zh-CN" altLang="zh-CN" sz="2800" dirty="0">
                <a:latin typeface="黑体" pitchFamily="49" charset="-122"/>
                <a:ea typeface="黑体" pitchFamily="49" charset="-122"/>
              </a:rPr>
              <a:t>找寻电脑作品高手，也给大家一个展示交流的机会，现向大家征集原创的优秀电脑作品，作品主题不限。</a:t>
            </a:r>
          </a:p>
        </p:txBody>
      </p:sp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420888"/>
            <a:ext cx="5358814" cy="84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61861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 smtClean="0">
                <a:latin typeface="黑体" pitchFamily="49" charset="-122"/>
                <a:ea typeface="黑体" pitchFamily="49" charset="-122"/>
              </a:rPr>
              <a:t>“电脑作品”征集活动</a:t>
            </a:r>
            <a:endParaRPr lang="zh-CN" altLang="en-US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zh-CN" dirty="0">
                <a:latin typeface="楷体" pitchFamily="49" charset="-122"/>
                <a:ea typeface="楷体" pitchFamily="49" charset="-122"/>
              </a:rPr>
              <a:t>我们有丰厚的奖品等着你哦！</a:t>
            </a:r>
          </a:p>
          <a:p>
            <a:r>
              <a:rPr lang="zh-CN" altLang="zh-CN" dirty="0">
                <a:latin typeface="楷体" pitchFamily="49" charset="-122"/>
                <a:ea typeface="楷体" pitchFamily="49" charset="-122"/>
              </a:rPr>
              <a:t>一等奖</a:t>
            </a:r>
            <a:r>
              <a:rPr lang="en-US" altLang="zh-CN" dirty="0">
                <a:latin typeface="楷体" pitchFamily="49" charset="-122"/>
                <a:ea typeface="楷体" pitchFamily="49" charset="-122"/>
              </a:rPr>
              <a:t>2</a:t>
            </a:r>
            <a:r>
              <a:rPr lang="zh-CN" altLang="zh-CN" dirty="0">
                <a:latin typeface="楷体" pitchFamily="49" charset="-122"/>
                <a:ea typeface="楷体" pitchFamily="49" charset="-122"/>
              </a:rPr>
              <a:t>名</a:t>
            </a:r>
            <a:r>
              <a:rPr lang="zh-CN" altLang="zh-CN" dirty="0" smtClean="0">
                <a:latin typeface="楷体" pitchFamily="49" charset="-122"/>
                <a:ea typeface="楷体" pitchFamily="49" charset="-122"/>
              </a:rPr>
              <a:t>：</a:t>
            </a:r>
            <a:r>
              <a:rPr lang="en-US" altLang="zh-CN" dirty="0" smtClean="0">
                <a:latin typeface="楷体" pitchFamily="49" charset="-122"/>
                <a:ea typeface="楷体" pitchFamily="49" charset="-122"/>
              </a:rPr>
              <a:t>500</a:t>
            </a:r>
            <a:r>
              <a:rPr lang="zh-CN" altLang="zh-CN" dirty="0" smtClean="0">
                <a:latin typeface="楷体" pitchFamily="49" charset="-122"/>
                <a:ea typeface="楷体" pitchFamily="49" charset="-122"/>
              </a:rPr>
              <a:t>元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价值的电子产品</a:t>
            </a:r>
            <a:endParaRPr lang="zh-CN" altLang="zh-CN" dirty="0">
              <a:latin typeface="楷体" pitchFamily="49" charset="-122"/>
              <a:ea typeface="楷体" pitchFamily="49" charset="-122"/>
            </a:endParaRPr>
          </a:p>
          <a:p>
            <a:r>
              <a:rPr lang="zh-CN" altLang="zh-CN" dirty="0">
                <a:latin typeface="楷体" pitchFamily="49" charset="-122"/>
                <a:ea typeface="楷体" pitchFamily="49" charset="-122"/>
              </a:rPr>
              <a:t>二等奖</a:t>
            </a:r>
            <a:r>
              <a:rPr lang="en-US" altLang="zh-CN" dirty="0">
                <a:latin typeface="楷体" pitchFamily="49" charset="-122"/>
                <a:ea typeface="楷体" pitchFamily="49" charset="-122"/>
              </a:rPr>
              <a:t>5</a:t>
            </a:r>
            <a:r>
              <a:rPr lang="zh-CN" altLang="zh-CN" dirty="0">
                <a:latin typeface="楷体" pitchFamily="49" charset="-122"/>
                <a:ea typeface="楷体" pitchFamily="49" charset="-122"/>
              </a:rPr>
              <a:t>名：</a:t>
            </a:r>
            <a:r>
              <a:rPr lang="en-US" altLang="zh-CN" dirty="0">
                <a:latin typeface="楷体" pitchFamily="49" charset="-122"/>
                <a:ea typeface="楷体" pitchFamily="49" charset="-122"/>
              </a:rPr>
              <a:t>200</a:t>
            </a:r>
            <a:r>
              <a:rPr lang="zh-CN" altLang="zh-CN" dirty="0" smtClean="0">
                <a:latin typeface="楷体" pitchFamily="49" charset="-122"/>
                <a:ea typeface="楷体" pitchFamily="49" charset="-122"/>
              </a:rPr>
              <a:t>元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价值的电子产品</a:t>
            </a:r>
            <a:endParaRPr lang="zh-CN" altLang="zh-CN" dirty="0">
              <a:latin typeface="楷体" pitchFamily="49" charset="-122"/>
              <a:ea typeface="楷体" pitchFamily="49" charset="-122"/>
            </a:endParaRPr>
          </a:p>
          <a:p>
            <a:r>
              <a:rPr lang="zh-CN" altLang="zh-CN" dirty="0">
                <a:latin typeface="楷体" pitchFamily="49" charset="-122"/>
                <a:ea typeface="楷体" pitchFamily="49" charset="-122"/>
              </a:rPr>
              <a:t>三等奖</a:t>
            </a:r>
            <a:r>
              <a:rPr lang="en-US" altLang="zh-CN" dirty="0">
                <a:latin typeface="楷体" pitchFamily="49" charset="-122"/>
                <a:ea typeface="楷体" pitchFamily="49" charset="-122"/>
              </a:rPr>
              <a:t>20</a:t>
            </a:r>
            <a:r>
              <a:rPr lang="zh-CN" altLang="zh-CN" dirty="0">
                <a:latin typeface="楷体" pitchFamily="49" charset="-122"/>
                <a:ea typeface="楷体" pitchFamily="49" charset="-122"/>
              </a:rPr>
              <a:t>名：</a:t>
            </a:r>
            <a:r>
              <a:rPr lang="en-US" altLang="zh-CN" dirty="0">
                <a:latin typeface="楷体" pitchFamily="49" charset="-122"/>
                <a:ea typeface="楷体" pitchFamily="49" charset="-122"/>
              </a:rPr>
              <a:t>50</a:t>
            </a:r>
            <a:r>
              <a:rPr lang="zh-CN" altLang="zh-CN" dirty="0" smtClean="0">
                <a:latin typeface="楷体" pitchFamily="49" charset="-122"/>
                <a:ea typeface="楷体" pitchFamily="49" charset="-122"/>
              </a:rPr>
              <a:t>元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价值的电子产品</a:t>
            </a:r>
            <a:endParaRPr lang="zh-CN" altLang="zh-CN" dirty="0" smtClean="0">
              <a:latin typeface="楷体" pitchFamily="49" charset="-122"/>
              <a:ea typeface="楷体" pitchFamily="49" charset="-122"/>
            </a:endParaRPr>
          </a:p>
          <a:p>
            <a:endParaRPr lang="zh-CN" altLang="en-US" dirty="0">
              <a:latin typeface="楷体" pitchFamily="49" charset="-122"/>
              <a:ea typeface="楷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851937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zh-CN" dirty="0" smtClean="0">
                <a:latin typeface="黑体" pitchFamily="49" charset="-122"/>
                <a:ea typeface="黑体" pitchFamily="49" charset="-122"/>
              </a:rPr>
              <a:t>“电脑作品”</a:t>
            </a:r>
            <a:r>
              <a:rPr lang="zh-CN" altLang="zh-CN" dirty="0">
                <a:latin typeface="黑体" pitchFamily="49" charset="-122"/>
                <a:ea typeface="黑体" pitchFamily="49" charset="-122"/>
              </a:rPr>
              <a:t>征集</a:t>
            </a:r>
            <a:r>
              <a:rPr lang="zh-CN" altLang="zh-CN" dirty="0" smtClean="0">
                <a:latin typeface="黑体" pitchFamily="49" charset="-122"/>
                <a:ea typeface="黑体" pitchFamily="49" charset="-122"/>
              </a:rPr>
              <a:t>活动</a:t>
            </a:r>
            <a:endParaRPr lang="zh-CN" altLang="en-US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525963"/>
          </a:xfrm>
        </p:spPr>
        <p:txBody>
          <a:bodyPr>
            <a:normAutofit/>
          </a:bodyPr>
          <a:lstStyle/>
          <a:p>
            <a:r>
              <a:rPr lang="zh-CN" altLang="zh-CN" sz="2800" dirty="0">
                <a:latin typeface="楷体" pitchFamily="49" charset="-122"/>
                <a:ea typeface="楷体" pitchFamily="49" charset="-122"/>
              </a:rPr>
              <a:t>你可以利用这段时间马上制作作品提交，也可以提交你之前做过的作品，甚至也可以提交你获过奖的作品</a:t>
            </a:r>
            <a:r>
              <a:rPr lang="zh-CN" altLang="zh-CN" sz="2800" dirty="0" smtClean="0">
                <a:latin typeface="楷体" pitchFamily="49" charset="-122"/>
                <a:ea typeface="楷体" pitchFamily="49" charset="-122"/>
              </a:rPr>
              <a:t>。</a:t>
            </a:r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（初二期刊主题：爱自然、爱科学）</a:t>
            </a:r>
            <a:endParaRPr lang="en-US" altLang="zh-CN" sz="2800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2800" dirty="0">
              <a:latin typeface="楷体" pitchFamily="49" charset="-122"/>
              <a:ea typeface="楷体" pitchFamily="49" charset="-122"/>
            </a:endParaRPr>
          </a:p>
          <a:p>
            <a:r>
              <a:rPr lang="zh-CN" altLang="zh-CN" sz="2800" dirty="0" smtClean="0">
                <a:latin typeface="楷体" pitchFamily="49" charset="-122"/>
                <a:ea typeface="楷体" pitchFamily="49" charset="-122"/>
              </a:rPr>
              <a:t>要是</a:t>
            </a:r>
            <a:r>
              <a:rPr lang="zh-CN" altLang="zh-CN" sz="2800" dirty="0">
                <a:latin typeface="楷体" pitchFamily="49" charset="-122"/>
                <a:ea typeface="楷体" pitchFamily="49" charset="-122"/>
              </a:rPr>
              <a:t>你制作了很多件作品，也可以都提交，我们是按作品来评等级的，或者你还能获得多个奖品哦。</a:t>
            </a:r>
          </a:p>
          <a:p>
            <a:endParaRPr lang="zh-CN" altLang="en-US" sz="2800" dirty="0">
              <a:latin typeface="楷体" pitchFamily="49" charset="-122"/>
              <a:ea typeface="楷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25045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 smtClean="0"/>
              <a:t>提交方式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1268760"/>
            <a:ext cx="8424936" cy="4525963"/>
          </a:xfrm>
        </p:spPr>
        <p:txBody>
          <a:bodyPr>
            <a:normAutofit/>
          </a:bodyPr>
          <a:lstStyle/>
          <a:p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参赛学生：初一、初二、高一、高二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每班至少提交三件作品。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第</a:t>
            </a:r>
            <a:r>
              <a:rPr lang="en-US" altLang="zh-CN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周</a:t>
            </a:r>
            <a:r>
              <a:rPr lang="zh-CN" altLang="zh-CN" dirty="0" smtClean="0">
                <a:latin typeface="楷体" pitchFamily="49" charset="-122"/>
                <a:ea typeface="楷体" pitchFamily="49" charset="-122"/>
              </a:rPr>
              <a:t>由各班科技委员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提交参赛名单。</a:t>
            </a:r>
            <a:endParaRPr lang="en-US" altLang="zh-CN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dirty="0">
              <a:latin typeface="楷体" pitchFamily="49" charset="-122"/>
              <a:ea typeface="楷体" pitchFamily="49" charset="-122"/>
            </a:endParaRPr>
          </a:p>
          <a:p>
            <a:r>
              <a:rPr lang="zh-CN" altLang="zh-CN" dirty="0" smtClean="0">
                <a:latin typeface="楷体" pitchFamily="49" charset="-122"/>
                <a:ea typeface="楷体" pitchFamily="49" charset="-122"/>
              </a:rPr>
              <a:t>第</a:t>
            </a:r>
            <a:r>
              <a:rPr lang="en-US" altLang="zh-CN" dirty="0" smtClean="0">
                <a:latin typeface="楷体" pitchFamily="49" charset="-122"/>
                <a:ea typeface="楷体" pitchFamily="49" charset="-122"/>
              </a:rPr>
              <a:t>4</a:t>
            </a:r>
            <a:r>
              <a:rPr lang="zh-CN" altLang="zh-CN" dirty="0" smtClean="0">
                <a:latin typeface="楷体" pitchFamily="49" charset="-122"/>
                <a:ea typeface="楷体" pitchFamily="49" charset="-122"/>
              </a:rPr>
              <a:t>周周</a:t>
            </a:r>
            <a:r>
              <a:rPr lang="zh-CN" altLang="en-US" dirty="0" smtClean="0">
                <a:latin typeface="楷体" pitchFamily="49" charset="-122"/>
                <a:ea typeface="楷体" pitchFamily="49" charset="-122"/>
              </a:rPr>
              <a:t>五</a:t>
            </a:r>
            <a:r>
              <a:rPr lang="zh-CN" altLang="zh-CN" dirty="0" smtClean="0">
                <a:latin typeface="楷体" pitchFamily="49" charset="-122"/>
                <a:ea typeface="楷体" pitchFamily="49" charset="-122"/>
              </a:rPr>
              <a:t>前（</a:t>
            </a:r>
            <a:r>
              <a:rPr lang="en-US" altLang="zh-CN" dirty="0" smtClean="0">
                <a:latin typeface="楷体" pitchFamily="49" charset="-122"/>
                <a:ea typeface="楷体" pitchFamily="49" charset="-122"/>
              </a:rPr>
              <a:t>9</a:t>
            </a:r>
            <a:r>
              <a:rPr lang="zh-CN" altLang="zh-CN" dirty="0" smtClean="0">
                <a:latin typeface="楷体" pitchFamily="49" charset="-122"/>
                <a:ea typeface="楷体" pitchFamily="49" charset="-122"/>
              </a:rPr>
              <a:t>月</a:t>
            </a:r>
            <a:r>
              <a:rPr lang="en-US" altLang="zh-CN" dirty="0" smtClean="0">
                <a:latin typeface="楷体" pitchFamily="49" charset="-122"/>
                <a:ea typeface="楷体" pitchFamily="49" charset="-122"/>
              </a:rPr>
              <a:t>28</a:t>
            </a:r>
            <a:r>
              <a:rPr lang="zh-CN" altLang="zh-CN" dirty="0" smtClean="0">
                <a:latin typeface="楷体" pitchFamily="49" charset="-122"/>
                <a:ea typeface="楷体" pitchFamily="49" charset="-122"/>
              </a:rPr>
              <a:t>日）由</a:t>
            </a:r>
            <a:r>
              <a:rPr lang="zh-CN" altLang="zh-CN" dirty="0">
                <a:latin typeface="楷体" pitchFamily="49" charset="-122"/>
                <a:ea typeface="楷体" pitchFamily="49" charset="-122"/>
              </a:rPr>
              <a:t>各班科技委员收齐作品</a:t>
            </a:r>
            <a:r>
              <a:rPr lang="zh-CN" altLang="zh-CN" dirty="0" smtClean="0">
                <a:latin typeface="楷体" pitchFamily="49" charset="-122"/>
                <a:ea typeface="楷体" pitchFamily="49" charset="-122"/>
              </a:rPr>
              <a:t>，统一</a:t>
            </a:r>
            <a:r>
              <a:rPr lang="zh-CN" altLang="zh-CN" dirty="0">
                <a:latin typeface="楷体" pitchFamily="49" charset="-122"/>
                <a:ea typeface="楷体" pitchFamily="49" charset="-122"/>
              </a:rPr>
              <a:t>交到信息中心郭慧明老师处。</a:t>
            </a:r>
          </a:p>
          <a:p>
            <a:endParaRPr lang="zh-CN" altLang="en-US" dirty="0">
              <a:latin typeface="楷体" pitchFamily="49" charset="-122"/>
              <a:ea typeface="楷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343635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</TotalTime>
  <Words>307</Words>
  <Application>Microsoft Office PowerPoint</Application>
  <PresentationFormat>全屏显示(4:3)</PresentationFormat>
  <Paragraphs>25</Paragraphs>
  <Slides>6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7" baseType="lpstr">
      <vt:lpstr>Office 主题​​</vt:lpstr>
      <vt:lpstr>“电脑作品”征集活动</vt:lpstr>
      <vt:lpstr>电脑作品</vt:lpstr>
      <vt:lpstr>电脑作品制作活动</vt:lpstr>
      <vt:lpstr>“电脑作品”征集活动</vt:lpstr>
      <vt:lpstr>“电脑作品”征集活动</vt:lpstr>
      <vt:lpstr>提交方式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信息编程挑战赛</dc:title>
  <dc:creator>mingko</dc:creator>
  <cp:lastModifiedBy>mingko</cp:lastModifiedBy>
  <cp:revision>10</cp:revision>
  <dcterms:created xsi:type="dcterms:W3CDTF">2018-09-02T07:26:36Z</dcterms:created>
  <dcterms:modified xsi:type="dcterms:W3CDTF">2018-09-03T00:36:45Z</dcterms:modified>
</cp:coreProperties>
</file>