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5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53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49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10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666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82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627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789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08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181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797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11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05031-29EB-4464-B801-192E6F7DF4F9}" type="datetimeFigureOut">
              <a:rPr lang="zh-CN" altLang="en-US" smtClean="0"/>
              <a:t>2021/10/21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38BDA-36DF-45F9-AACD-BF26655D87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23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6068291" cy="39790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8291" y="2265219"/>
            <a:ext cx="6123709" cy="459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32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3127" y="200891"/>
            <a:ext cx="11783291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“学而时习之，不亦说乎？有朋自远方来，不亦乐乎？人不知而不愠，不亦君子乎？”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曾子曰：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“吾日三省吾身：为人谋而不忠乎？与朋友交而不信乎？传不习乎？”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“吾十有五而志于学，三十而立，四十而不惑，五十而知天命，六十而耳顺，七十而从心所欲，不逾矩。”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“温故而知新，可以为师矣。”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“学而不思则罔，思而不学则殆。”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为政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“贤哉，回也！一箪食，一瓢饮，在陋巷，人不堪其忧，回也不改其乐。贤哉，回也！”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雍也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1608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8545" y="311727"/>
            <a:ext cx="1205345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“知之者不如好之者，好之者不如乐之者。”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雍也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“饭疏食，饮水，曲肱而枕之，乐亦在其中矣。不义而富且贵，于我如浮云。”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述而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“三人行，必有我师焉。择其善者而从之，其不善者而改之。”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述而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子在川上曰：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“逝者如斯夫，不舍昼夜。”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子罕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“三军可夺帅也，匹夫不可夺志也。”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子罕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子夏曰：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“博学而笃志，切问而近思，仁在其中矣。”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子张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062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345" y="152400"/>
            <a:ext cx="12053455" cy="5306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子曰：“人而不仁，如礼何？人而不仁，如乐何？”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子曰：“朝闻道，夕死可矣。”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子曰：“君子喻于义，小人喻于利。”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子曰：“见贤思齐焉，见不贤而内自省也。”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子曰：“质胜文则野，文胜质则史。文质彬彬，然后君子。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曾子曰：“士不可以不弘毅，任重而道远。仁以为己任，不亦重乎？死而后已，不亦远乎？”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3129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345" y="180109"/>
            <a:ext cx="12039600" cy="6219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子曰：“譬如为山，未成一篑，止，吾止也；譬如平地，虽覆一篑，进，吾往也。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子曰：“知者不惑，仁者不忧，勇者不惧。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子贡问曰：“有一言而可以终身行之者乎？”子曰：“其恕乎！己所不欲，勿施于人。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10.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子曰：“小子何莫学夫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诗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诗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可以兴，可以观，可以群，可以怨。迩之事父，远之事君，多识于鸟兽草木之名。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11.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子曰：“君子食无求饱，居无求安，敏于事而慎于言，就有道而正焉。可谓好学也已。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12.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颜渊问仁，子曰：“克己复礼为仁。一日克己复礼，天下归仁焉。为仁由己，而由人乎哉？”颜渊曰：“请问其目？”子曰：“非礼勿视，非礼勿听，非礼勿言，非礼勿动。”颜渊曰：“回虽不敏，请事斯语矣。”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2635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4" y="83127"/>
            <a:ext cx="11907982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材料本身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2021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日下午，有两家游客在北京野生动物园游览时因琐事发生纠纷，进而互相谩骂、厮打，并引起大量游客和附近动物们的围观。经当地公安机关调解后双方和解。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北京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野生动物园提示广大游客，夏季天气炎热，出游时要保持良好心态，保证家人的安全最为重要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作文任务：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请结合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中的一些话，对本事件进行点评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9145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297872"/>
            <a:ext cx="11284527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作文任务：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请结合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中的一些话，对本事件进行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点评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、本次写作实质上是一次（时事点评）时评写作；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、点评时事的具体要求是结合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一些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话；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语句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+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事件本身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===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本文内容；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、时评写作的基本要求：就事论事；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386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7036" y="284018"/>
            <a:ext cx="1127760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作文问题：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、没能抓住时事材料的要点，喧宾夺主；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、对时事很少评析，较多的笔墨用于空而无当的议论；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、在选取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耦合度高的句子上存在障碍；随意而且不负责任；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、未在结合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句子基础上分析事件本身；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、对时评“就事论事”的文体特征不理解，也不会运用；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0366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3127" y="270164"/>
            <a:ext cx="12018386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请结合下列材料，写一篇作文。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2021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日，北京朝阳区接警，抓获嫖娼嫌疑人李云迪。李云迪是年轻的钢琴家，曾经获得钢琴国际赛事无数大奖，也被聘为广州城市代言人。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（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近年不断有艺人因涉毒等原因被捕。房祖名、李代沫、吴亦凡、高晓松等人不仅个人事业上有较大成就，而且在社会领域也有很大影响。他们有较多的产品代言、形象代言，在个人声誉、企业声誉、社会声誉上都有一定影响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请就此事进行评论。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8976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1618" y="110836"/>
            <a:ext cx="11956472" cy="7085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>
              <a:lnSpc>
                <a:spcPts val="5000"/>
              </a:lnSpc>
            </a:pPr>
            <a:r>
              <a:rPr lang="zh-CN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阅读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下面文字，根据要求作文。</a:t>
            </a:r>
          </a:p>
          <a:p>
            <a:pPr fontAlgn="ctr">
              <a:lnSpc>
                <a:spcPts val="5000"/>
              </a:lnSpc>
            </a:pP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电影《夺冠》展现了排球名将朱婷的成长经历：朱婷开始打球时，抱着“为了爸妈”的目的，经过努力进入了国家队。朱婷遇到了郎平，“成为郎平”成了她的人生目标，朱婷逐渐成为国家队主力。</a:t>
            </a:r>
          </a:p>
          <a:p>
            <a:pPr fontAlgn="ctr">
              <a:lnSpc>
                <a:spcPts val="5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2016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年里约奥运会，朱婷收到郎平的一条短信“你是我见过的最好的运动员，你不用成为我，你要成为你自己”。朱婷明白了打球的真谛，迎来自己职业生涯的辉煌时代。</a:t>
            </a:r>
          </a:p>
          <a:p>
            <a:pPr fontAlgn="ctr">
              <a:lnSpc>
                <a:spcPts val="5000"/>
              </a:lnSpc>
            </a:pP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对此，你有怎样的思考与体验？请结合上述材料写一篇文章。</a:t>
            </a:r>
          </a:p>
          <a:p>
            <a:pPr fontAlgn="ctr">
              <a:lnSpc>
                <a:spcPts val="5000"/>
              </a:lnSpc>
            </a:pP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（注意）①角度自选，立意自定，题目自拟。②明确文体，不得写成诗歌。③不得少于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700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字。④不得抄袭、套作。</a:t>
            </a: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endParaRPr lang="zh-CN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4538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1333</TotalTime>
  <Words>1294</Words>
  <Application>Microsoft Office PowerPoint</Application>
  <PresentationFormat>宽屏</PresentationFormat>
  <Paragraphs>54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9</cp:revision>
  <dcterms:created xsi:type="dcterms:W3CDTF">2021-10-21T08:03:24Z</dcterms:created>
  <dcterms:modified xsi:type="dcterms:W3CDTF">2021-10-22T06:17:00Z</dcterms:modified>
</cp:coreProperties>
</file>