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312" r:id="rId3"/>
    <p:sldId id="364" r:id="rId4"/>
    <p:sldId id="366" r:id="rId5"/>
    <p:sldId id="367" r:id="rId6"/>
    <p:sldId id="313" r:id="rId7"/>
    <p:sldId id="326" r:id="rId8"/>
    <p:sldId id="327" r:id="rId9"/>
    <p:sldId id="329" r:id="rId10"/>
    <p:sldId id="334" r:id="rId11"/>
    <p:sldId id="336" r:id="rId12"/>
    <p:sldId id="333" r:id="rId13"/>
    <p:sldId id="368" r:id="rId14"/>
    <p:sldId id="270" r:id="rId15"/>
    <p:sldId id="271" r:id="rId16"/>
    <p:sldId id="272" r:id="rId17"/>
    <p:sldId id="274" r:id="rId18"/>
    <p:sldId id="286" r:id="rId19"/>
    <p:sldId id="287" r:id="rId20"/>
    <p:sldId id="288" r:id="rId21"/>
    <p:sldId id="289" r:id="rId22"/>
    <p:sldId id="290" r:id="rId23"/>
    <p:sldId id="325" r:id="rId24"/>
    <p:sldId id="278" r:id="rId25"/>
    <p:sldId id="279" r:id="rId26"/>
    <p:sldId id="294" r:id="rId27"/>
    <p:sldId id="295" r:id="rId28"/>
    <p:sldId id="296" r:id="rId29"/>
    <p:sldId id="316" r:id="rId30"/>
    <p:sldId id="317" r:id="rId31"/>
    <p:sldId id="319" r:id="rId32"/>
    <p:sldId id="320" r:id="rId33"/>
    <p:sldId id="321" r:id="rId34"/>
    <p:sldId id="322" r:id="rId35"/>
    <p:sldId id="323" r:id="rId36"/>
    <p:sldId id="324" r:id="rId37"/>
    <p:sldId id="297" r:id="rId38"/>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FF"/>
    <a:srgbClr val="FF3399"/>
    <a:srgbClr val="D60093"/>
    <a:srgbClr val="33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87921"/>
  </p:normalViewPr>
  <p:slideViewPr>
    <p:cSldViewPr showGuides="1">
      <p:cViewPr varScale="1">
        <p:scale>
          <a:sx n="64" d="100"/>
          <a:sy n="64" d="100"/>
        </p:scale>
        <p:origin x="-1032" y="-108"/>
      </p:cViewPr>
      <p:guideLst>
        <p:guide orient="horz" pos="2159"/>
        <p:guide pos="290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1" Type="http://schemas.openxmlformats.org/officeDocument/2006/relationships/tableStyles" Target="tableStyles.xml"/><Relationship Id="rId40" Type="http://schemas.openxmlformats.org/officeDocument/2006/relationships/viewProps" Target="viewProps.xml"/><Relationship Id="rId4" Type="http://schemas.openxmlformats.org/officeDocument/2006/relationships/slide" Target="slides/slide2.xml"/><Relationship Id="rId39" Type="http://schemas.openxmlformats.org/officeDocument/2006/relationships/presProps" Target="presProps.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PhAnim="0" showMasterSp="0">
  <p:cSld name="标题幻灯片">
    <p:bg>
      <p:bgPr>
        <a:solidFill>
          <a:schemeClr val="bg1"/>
        </a:solidFill>
        <a:effectLst/>
      </p:bgPr>
    </p:bg>
    <p:spTree>
      <p:nvGrpSpPr>
        <p:cNvPr id="1" name=""/>
        <p:cNvGrpSpPr/>
        <p:nvPr/>
      </p:nvGrpSpPr>
      <p:grpSpPr/>
      <p:sp>
        <p:nvSpPr>
          <p:cNvPr id="2050" name="任意多边形 75777"/>
          <p:cNvSpPr/>
          <p:nvPr/>
        </p:nvSpPr>
        <p:spPr>
          <a:xfrm>
            <a:off x="4760913" y="20638"/>
            <a:ext cx="4438650" cy="4038600"/>
          </a:xfrm>
          <a:custGeom>
            <a:avLst/>
            <a:gdLst/>
            <a:ahLst/>
            <a:cxnLst/>
            <a:pathLst>
              <a:path w="546" h="497">
                <a:moveTo>
                  <a:pt x="23" y="4"/>
                </a:moveTo>
                <a:cubicBezTo>
                  <a:pt x="23" y="4"/>
                  <a:pt x="0" y="34"/>
                  <a:pt x="11" y="71"/>
                </a:cubicBezTo>
                <a:cubicBezTo>
                  <a:pt x="19" y="100"/>
                  <a:pt x="25" y="393"/>
                  <a:pt x="25" y="393"/>
                </a:cubicBezTo>
                <a:cubicBezTo>
                  <a:pt x="25" y="393"/>
                  <a:pt x="42" y="452"/>
                  <a:pt x="54" y="457"/>
                </a:cubicBezTo>
                <a:cubicBezTo>
                  <a:pt x="66" y="462"/>
                  <a:pt x="158" y="482"/>
                  <a:pt x="158" y="482"/>
                </a:cubicBezTo>
                <a:cubicBezTo>
                  <a:pt x="158" y="482"/>
                  <a:pt x="191" y="497"/>
                  <a:pt x="204" y="495"/>
                </a:cubicBezTo>
                <a:cubicBezTo>
                  <a:pt x="217" y="494"/>
                  <a:pt x="506" y="487"/>
                  <a:pt x="520" y="475"/>
                </a:cubicBezTo>
                <a:cubicBezTo>
                  <a:pt x="533" y="463"/>
                  <a:pt x="546" y="218"/>
                  <a:pt x="533" y="167"/>
                </a:cubicBezTo>
                <a:cubicBezTo>
                  <a:pt x="520" y="117"/>
                  <a:pt x="404" y="14"/>
                  <a:pt x="369" y="16"/>
                </a:cubicBezTo>
                <a:cubicBezTo>
                  <a:pt x="335" y="17"/>
                  <a:pt x="249" y="29"/>
                  <a:pt x="249" y="29"/>
                </a:cubicBezTo>
                <a:lnTo>
                  <a:pt x="198" y="11"/>
                </a:lnTo>
                <a:lnTo>
                  <a:pt x="151" y="2"/>
                </a:lnTo>
                <a:cubicBezTo>
                  <a:pt x="151" y="2"/>
                  <a:pt x="79" y="0"/>
                  <a:pt x="23" y="4"/>
                </a:cubicBezTo>
                <a:close/>
              </a:path>
            </a:pathLst>
          </a:custGeom>
          <a:solidFill>
            <a:schemeClr val="accent2"/>
          </a:solidFill>
          <a:ln w="0">
            <a:noFill/>
          </a:ln>
        </p:spPr>
        <p:txBody>
          <a:bodyPr/>
          <a:p>
            <a:endParaRPr lang="zh-CN" altLang="en-US"/>
          </a:p>
        </p:txBody>
      </p:sp>
      <p:grpSp>
        <p:nvGrpSpPr>
          <p:cNvPr id="2051" name="组合 75778"/>
          <p:cNvGrpSpPr/>
          <p:nvPr/>
        </p:nvGrpSpPr>
        <p:grpSpPr>
          <a:xfrm>
            <a:off x="4572000" y="28575"/>
            <a:ext cx="4756150" cy="4338638"/>
            <a:chOff x="2918" y="18"/>
            <a:chExt cx="2958" cy="2699"/>
          </a:xfrm>
        </p:grpSpPr>
        <p:sp>
          <p:nvSpPr>
            <p:cNvPr id="2052" name="任意多边形 75779"/>
            <p:cNvSpPr/>
            <p:nvPr/>
          </p:nvSpPr>
          <p:spPr>
            <a:xfrm>
              <a:off x="3060" y="18"/>
              <a:ext cx="490" cy="187"/>
            </a:xfrm>
            <a:custGeom>
              <a:avLst/>
              <a:gdLst/>
              <a:ahLst/>
              <a:cxnLst/>
              <a:pathLst>
                <a:path w="97" h="37">
                  <a:moveTo>
                    <a:pt x="71" y="25"/>
                  </a:moveTo>
                  <a:cubicBezTo>
                    <a:pt x="81" y="22"/>
                    <a:pt x="87" y="21"/>
                    <a:pt x="91" y="20"/>
                  </a:cubicBezTo>
                  <a:cubicBezTo>
                    <a:pt x="91" y="19"/>
                    <a:pt x="91" y="19"/>
                    <a:pt x="92" y="17"/>
                  </a:cubicBezTo>
                  <a:cubicBezTo>
                    <a:pt x="97" y="11"/>
                    <a:pt x="95" y="4"/>
                    <a:pt x="88" y="0"/>
                  </a:cubicBezTo>
                  <a:lnTo>
                    <a:pt x="25" y="0"/>
                  </a:lnTo>
                  <a:cubicBezTo>
                    <a:pt x="10" y="3"/>
                    <a:pt x="0" y="10"/>
                    <a:pt x="10" y="22"/>
                  </a:cubicBezTo>
                  <a:cubicBezTo>
                    <a:pt x="10" y="22"/>
                    <a:pt x="28" y="37"/>
                    <a:pt x="71" y="25"/>
                  </a:cubicBezTo>
                  <a:close/>
                </a:path>
              </a:pathLst>
            </a:custGeom>
            <a:solidFill>
              <a:schemeClr val="bg1"/>
            </a:solidFill>
            <a:ln w="0">
              <a:noFill/>
            </a:ln>
          </p:spPr>
          <p:txBody>
            <a:bodyPr/>
            <a:p>
              <a:endParaRPr lang="zh-CN" altLang="en-US"/>
            </a:p>
          </p:txBody>
        </p:sp>
        <p:sp>
          <p:nvSpPr>
            <p:cNvPr id="2053" name="任意多边形 75780"/>
            <p:cNvSpPr>
              <a:spLocks noEditPoints="1"/>
            </p:cNvSpPr>
            <p:nvPr/>
          </p:nvSpPr>
          <p:spPr>
            <a:xfrm>
              <a:off x="2918" y="18"/>
              <a:ext cx="2958" cy="2699"/>
            </a:xfrm>
            <a:custGeom>
              <a:avLst/>
              <a:gdLst/>
              <a:ahLst/>
              <a:cxnLst/>
              <a:pathLst>
                <a:path w="585" h="534">
                  <a:moveTo>
                    <a:pt x="554" y="76"/>
                  </a:moveTo>
                  <a:cubicBezTo>
                    <a:pt x="551" y="32"/>
                    <a:pt x="543" y="9"/>
                    <a:pt x="504" y="1"/>
                  </a:cubicBezTo>
                  <a:cubicBezTo>
                    <a:pt x="500" y="1"/>
                    <a:pt x="494" y="0"/>
                    <a:pt x="486" y="0"/>
                  </a:cubicBezTo>
                  <a:lnTo>
                    <a:pt x="157" y="0"/>
                  </a:lnTo>
                  <a:cubicBezTo>
                    <a:pt x="156" y="5"/>
                    <a:pt x="153" y="17"/>
                    <a:pt x="158" y="17"/>
                  </a:cubicBezTo>
                  <a:cubicBezTo>
                    <a:pt x="171" y="17"/>
                    <a:pt x="223" y="21"/>
                    <a:pt x="225" y="21"/>
                  </a:cubicBezTo>
                  <a:cubicBezTo>
                    <a:pt x="226" y="21"/>
                    <a:pt x="250" y="16"/>
                    <a:pt x="237" y="28"/>
                  </a:cubicBezTo>
                  <a:cubicBezTo>
                    <a:pt x="223" y="41"/>
                    <a:pt x="192" y="41"/>
                    <a:pt x="174" y="39"/>
                  </a:cubicBezTo>
                  <a:cubicBezTo>
                    <a:pt x="131" y="36"/>
                    <a:pt x="152" y="56"/>
                    <a:pt x="168" y="56"/>
                  </a:cubicBezTo>
                  <a:cubicBezTo>
                    <a:pt x="218" y="56"/>
                    <a:pt x="228" y="68"/>
                    <a:pt x="207" y="71"/>
                  </a:cubicBezTo>
                  <a:cubicBezTo>
                    <a:pt x="186" y="74"/>
                    <a:pt x="182" y="73"/>
                    <a:pt x="162" y="76"/>
                  </a:cubicBezTo>
                  <a:cubicBezTo>
                    <a:pt x="7" y="101"/>
                    <a:pt x="59" y="60"/>
                    <a:pt x="74" y="60"/>
                  </a:cubicBezTo>
                  <a:cubicBezTo>
                    <a:pt x="139" y="59"/>
                    <a:pt x="123" y="37"/>
                    <a:pt x="107" y="42"/>
                  </a:cubicBezTo>
                  <a:cubicBezTo>
                    <a:pt x="91" y="46"/>
                    <a:pt x="34" y="27"/>
                    <a:pt x="26" y="63"/>
                  </a:cubicBezTo>
                  <a:cubicBezTo>
                    <a:pt x="19" y="100"/>
                    <a:pt x="42" y="282"/>
                    <a:pt x="36" y="317"/>
                  </a:cubicBezTo>
                  <a:cubicBezTo>
                    <a:pt x="0" y="534"/>
                    <a:pt x="199" y="487"/>
                    <a:pt x="199" y="487"/>
                  </a:cubicBezTo>
                  <a:cubicBezTo>
                    <a:pt x="156" y="453"/>
                    <a:pt x="174" y="421"/>
                    <a:pt x="171" y="403"/>
                  </a:cubicBezTo>
                  <a:cubicBezTo>
                    <a:pt x="161" y="345"/>
                    <a:pt x="154" y="337"/>
                    <a:pt x="144" y="341"/>
                  </a:cubicBezTo>
                  <a:cubicBezTo>
                    <a:pt x="121" y="352"/>
                    <a:pt x="123" y="358"/>
                    <a:pt x="126" y="367"/>
                  </a:cubicBezTo>
                  <a:cubicBezTo>
                    <a:pt x="142" y="416"/>
                    <a:pt x="105" y="376"/>
                    <a:pt x="105" y="376"/>
                  </a:cubicBezTo>
                  <a:cubicBezTo>
                    <a:pt x="98" y="380"/>
                    <a:pt x="95" y="390"/>
                    <a:pt x="99" y="399"/>
                  </a:cubicBezTo>
                  <a:cubicBezTo>
                    <a:pt x="131" y="463"/>
                    <a:pt x="101" y="446"/>
                    <a:pt x="94" y="435"/>
                  </a:cubicBezTo>
                  <a:cubicBezTo>
                    <a:pt x="61" y="390"/>
                    <a:pt x="92" y="366"/>
                    <a:pt x="88" y="352"/>
                  </a:cubicBezTo>
                  <a:cubicBezTo>
                    <a:pt x="75" y="295"/>
                    <a:pt x="118" y="274"/>
                    <a:pt x="124" y="265"/>
                  </a:cubicBezTo>
                  <a:cubicBezTo>
                    <a:pt x="130" y="256"/>
                    <a:pt x="127" y="253"/>
                    <a:pt x="129" y="234"/>
                  </a:cubicBezTo>
                  <a:cubicBezTo>
                    <a:pt x="136" y="195"/>
                    <a:pt x="155" y="216"/>
                    <a:pt x="153" y="228"/>
                  </a:cubicBezTo>
                  <a:cubicBezTo>
                    <a:pt x="148" y="274"/>
                    <a:pt x="176" y="242"/>
                    <a:pt x="186" y="228"/>
                  </a:cubicBezTo>
                  <a:cubicBezTo>
                    <a:pt x="218" y="186"/>
                    <a:pt x="214" y="229"/>
                    <a:pt x="209" y="237"/>
                  </a:cubicBezTo>
                  <a:cubicBezTo>
                    <a:pt x="203" y="244"/>
                    <a:pt x="198" y="255"/>
                    <a:pt x="200" y="260"/>
                  </a:cubicBezTo>
                  <a:cubicBezTo>
                    <a:pt x="208" y="283"/>
                    <a:pt x="193" y="305"/>
                    <a:pt x="188" y="306"/>
                  </a:cubicBezTo>
                  <a:cubicBezTo>
                    <a:pt x="184" y="308"/>
                    <a:pt x="170" y="314"/>
                    <a:pt x="170" y="332"/>
                  </a:cubicBezTo>
                  <a:cubicBezTo>
                    <a:pt x="171" y="350"/>
                    <a:pt x="192" y="382"/>
                    <a:pt x="192" y="395"/>
                  </a:cubicBezTo>
                  <a:cubicBezTo>
                    <a:pt x="193" y="492"/>
                    <a:pt x="236" y="499"/>
                    <a:pt x="255" y="497"/>
                  </a:cubicBezTo>
                  <a:cubicBezTo>
                    <a:pt x="275" y="496"/>
                    <a:pt x="445" y="490"/>
                    <a:pt x="515" y="483"/>
                  </a:cubicBezTo>
                  <a:cubicBezTo>
                    <a:pt x="585" y="477"/>
                    <a:pt x="538" y="458"/>
                    <a:pt x="518" y="458"/>
                  </a:cubicBezTo>
                  <a:cubicBezTo>
                    <a:pt x="467" y="458"/>
                    <a:pt x="454" y="427"/>
                    <a:pt x="454" y="427"/>
                  </a:cubicBezTo>
                  <a:cubicBezTo>
                    <a:pt x="454" y="427"/>
                    <a:pt x="453" y="405"/>
                    <a:pt x="431" y="400"/>
                  </a:cubicBezTo>
                  <a:cubicBezTo>
                    <a:pt x="376" y="385"/>
                    <a:pt x="411" y="353"/>
                    <a:pt x="425" y="345"/>
                  </a:cubicBezTo>
                  <a:cubicBezTo>
                    <a:pt x="438" y="338"/>
                    <a:pt x="430" y="335"/>
                    <a:pt x="420" y="329"/>
                  </a:cubicBezTo>
                  <a:cubicBezTo>
                    <a:pt x="398" y="316"/>
                    <a:pt x="394" y="300"/>
                    <a:pt x="396" y="270"/>
                  </a:cubicBezTo>
                  <a:cubicBezTo>
                    <a:pt x="397" y="240"/>
                    <a:pt x="416" y="249"/>
                    <a:pt x="416" y="249"/>
                  </a:cubicBezTo>
                  <a:cubicBezTo>
                    <a:pt x="416" y="249"/>
                    <a:pt x="448" y="262"/>
                    <a:pt x="460" y="256"/>
                  </a:cubicBezTo>
                  <a:cubicBezTo>
                    <a:pt x="472" y="250"/>
                    <a:pt x="467" y="239"/>
                    <a:pt x="461" y="244"/>
                  </a:cubicBezTo>
                  <a:cubicBezTo>
                    <a:pt x="455" y="248"/>
                    <a:pt x="412" y="244"/>
                    <a:pt x="407" y="223"/>
                  </a:cubicBezTo>
                  <a:cubicBezTo>
                    <a:pt x="403" y="202"/>
                    <a:pt x="418" y="213"/>
                    <a:pt x="422" y="214"/>
                  </a:cubicBezTo>
                  <a:cubicBezTo>
                    <a:pt x="427" y="216"/>
                    <a:pt x="427" y="220"/>
                    <a:pt x="439" y="226"/>
                  </a:cubicBezTo>
                  <a:cubicBezTo>
                    <a:pt x="468" y="241"/>
                    <a:pt x="454" y="224"/>
                    <a:pt x="454" y="224"/>
                  </a:cubicBezTo>
                  <a:cubicBezTo>
                    <a:pt x="454" y="224"/>
                    <a:pt x="454" y="224"/>
                    <a:pt x="438" y="209"/>
                  </a:cubicBezTo>
                  <a:cubicBezTo>
                    <a:pt x="423" y="194"/>
                    <a:pt x="406" y="199"/>
                    <a:pt x="389" y="199"/>
                  </a:cubicBezTo>
                  <a:cubicBezTo>
                    <a:pt x="373" y="199"/>
                    <a:pt x="376" y="211"/>
                    <a:pt x="376" y="211"/>
                  </a:cubicBezTo>
                  <a:cubicBezTo>
                    <a:pt x="376" y="211"/>
                    <a:pt x="373" y="242"/>
                    <a:pt x="370" y="291"/>
                  </a:cubicBezTo>
                  <a:cubicBezTo>
                    <a:pt x="368" y="341"/>
                    <a:pt x="360" y="347"/>
                    <a:pt x="357" y="343"/>
                  </a:cubicBezTo>
                  <a:cubicBezTo>
                    <a:pt x="354" y="338"/>
                    <a:pt x="350" y="313"/>
                    <a:pt x="350" y="305"/>
                  </a:cubicBezTo>
                  <a:cubicBezTo>
                    <a:pt x="350" y="298"/>
                    <a:pt x="345" y="264"/>
                    <a:pt x="347" y="230"/>
                  </a:cubicBezTo>
                  <a:cubicBezTo>
                    <a:pt x="350" y="195"/>
                    <a:pt x="356" y="210"/>
                    <a:pt x="334" y="201"/>
                  </a:cubicBezTo>
                  <a:cubicBezTo>
                    <a:pt x="311" y="192"/>
                    <a:pt x="323" y="182"/>
                    <a:pt x="331" y="182"/>
                  </a:cubicBezTo>
                  <a:cubicBezTo>
                    <a:pt x="338" y="182"/>
                    <a:pt x="350" y="189"/>
                    <a:pt x="352" y="181"/>
                  </a:cubicBezTo>
                  <a:cubicBezTo>
                    <a:pt x="356" y="160"/>
                    <a:pt x="359" y="141"/>
                    <a:pt x="347" y="136"/>
                  </a:cubicBezTo>
                  <a:cubicBezTo>
                    <a:pt x="322" y="127"/>
                    <a:pt x="332" y="121"/>
                    <a:pt x="341" y="118"/>
                  </a:cubicBezTo>
                  <a:cubicBezTo>
                    <a:pt x="350" y="115"/>
                    <a:pt x="352" y="94"/>
                    <a:pt x="339" y="99"/>
                  </a:cubicBezTo>
                  <a:cubicBezTo>
                    <a:pt x="313" y="107"/>
                    <a:pt x="316" y="85"/>
                    <a:pt x="321" y="82"/>
                  </a:cubicBezTo>
                  <a:cubicBezTo>
                    <a:pt x="325" y="79"/>
                    <a:pt x="334" y="83"/>
                    <a:pt x="331" y="62"/>
                  </a:cubicBezTo>
                  <a:cubicBezTo>
                    <a:pt x="328" y="41"/>
                    <a:pt x="347" y="34"/>
                    <a:pt x="351" y="53"/>
                  </a:cubicBezTo>
                  <a:cubicBezTo>
                    <a:pt x="354" y="73"/>
                    <a:pt x="363" y="112"/>
                    <a:pt x="369" y="103"/>
                  </a:cubicBezTo>
                  <a:cubicBezTo>
                    <a:pt x="375" y="94"/>
                    <a:pt x="385" y="57"/>
                    <a:pt x="395" y="41"/>
                  </a:cubicBezTo>
                  <a:cubicBezTo>
                    <a:pt x="406" y="24"/>
                    <a:pt x="418" y="38"/>
                    <a:pt x="415" y="47"/>
                  </a:cubicBezTo>
                  <a:cubicBezTo>
                    <a:pt x="401" y="88"/>
                    <a:pt x="426" y="90"/>
                    <a:pt x="426" y="90"/>
                  </a:cubicBezTo>
                  <a:cubicBezTo>
                    <a:pt x="426" y="90"/>
                    <a:pt x="423" y="96"/>
                    <a:pt x="409" y="95"/>
                  </a:cubicBezTo>
                  <a:cubicBezTo>
                    <a:pt x="382" y="92"/>
                    <a:pt x="393" y="110"/>
                    <a:pt x="405" y="115"/>
                  </a:cubicBezTo>
                  <a:cubicBezTo>
                    <a:pt x="431" y="124"/>
                    <a:pt x="414" y="130"/>
                    <a:pt x="401" y="130"/>
                  </a:cubicBezTo>
                  <a:cubicBezTo>
                    <a:pt x="387" y="130"/>
                    <a:pt x="381" y="134"/>
                    <a:pt x="378" y="148"/>
                  </a:cubicBezTo>
                  <a:cubicBezTo>
                    <a:pt x="369" y="191"/>
                    <a:pt x="401" y="181"/>
                    <a:pt x="401" y="181"/>
                  </a:cubicBezTo>
                  <a:cubicBezTo>
                    <a:pt x="452" y="195"/>
                    <a:pt x="528" y="188"/>
                    <a:pt x="528" y="188"/>
                  </a:cubicBezTo>
                  <a:cubicBezTo>
                    <a:pt x="543" y="192"/>
                    <a:pt x="552" y="189"/>
                    <a:pt x="558" y="181"/>
                  </a:cubicBezTo>
                  <a:lnTo>
                    <a:pt x="558" y="103"/>
                  </a:lnTo>
                  <a:cubicBezTo>
                    <a:pt x="556" y="93"/>
                    <a:pt x="555" y="84"/>
                    <a:pt x="554" y="76"/>
                  </a:cubicBezTo>
                  <a:close/>
                  <a:moveTo>
                    <a:pt x="231" y="77"/>
                  </a:moveTo>
                  <a:cubicBezTo>
                    <a:pt x="233" y="65"/>
                    <a:pt x="249" y="69"/>
                    <a:pt x="249" y="69"/>
                  </a:cubicBezTo>
                  <a:cubicBezTo>
                    <a:pt x="249" y="69"/>
                    <a:pt x="278" y="79"/>
                    <a:pt x="290" y="78"/>
                  </a:cubicBezTo>
                  <a:cubicBezTo>
                    <a:pt x="301" y="76"/>
                    <a:pt x="318" y="93"/>
                    <a:pt x="293" y="93"/>
                  </a:cubicBezTo>
                  <a:cubicBezTo>
                    <a:pt x="267" y="93"/>
                    <a:pt x="228" y="104"/>
                    <a:pt x="231" y="77"/>
                  </a:cubicBezTo>
                  <a:close/>
                  <a:moveTo>
                    <a:pt x="171" y="195"/>
                  </a:moveTo>
                  <a:cubicBezTo>
                    <a:pt x="153" y="195"/>
                    <a:pt x="46" y="237"/>
                    <a:pt x="45" y="128"/>
                  </a:cubicBezTo>
                  <a:cubicBezTo>
                    <a:pt x="45" y="104"/>
                    <a:pt x="39" y="83"/>
                    <a:pt x="69" y="98"/>
                  </a:cubicBezTo>
                  <a:cubicBezTo>
                    <a:pt x="99" y="112"/>
                    <a:pt x="72" y="111"/>
                    <a:pt x="137" y="108"/>
                  </a:cubicBezTo>
                  <a:cubicBezTo>
                    <a:pt x="137" y="108"/>
                    <a:pt x="184" y="110"/>
                    <a:pt x="191" y="106"/>
                  </a:cubicBezTo>
                  <a:cubicBezTo>
                    <a:pt x="199" y="101"/>
                    <a:pt x="192" y="91"/>
                    <a:pt x="207" y="91"/>
                  </a:cubicBezTo>
                  <a:cubicBezTo>
                    <a:pt x="222" y="90"/>
                    <a:pt x="220" y="105"/>
                    <a:pt x="220" y="105"/>
                  </a:cubicBezTo>
                  <a:cubicBezTo>
                    <a:pt x="220" y="105"/>
                    <a:pt x="207" y="124"/>
                    <a:pt x="305" y="111"/>
                  </a:cubicBezTo>
                  <a:cubicBezTo>
                    <a:pt x="317" y="109"/>
                    <a:pt x="327" y="121"/>
                    <a:pt x="302" y="121"/>
                  </a:cubicBezTo>
                  <a:cubicBezTo>
                    <a:pt x="290" y="122"/>
                    <a:pt x="272" y="128"/>
                    <a:pt x="278" y="143"/>
                  </a:cubicBezTo>
                  <a:cubicBezTo>
                    <a:pt x="284" y="158"/>
                    <a:pt x="276" y="256"/>
                    <a:pt x="276" y="256"/>
                  </a:cubicBezTo>
                  <a:cubicBezTo>
                    <a:pt x="276" y="256"/>
                    <a:pt x="271" y="274"/>
                    <a:pt x="262" y="245"/>
                  </a:cubicBezTo>
                  <a:cubicBezTo>
                    <a:pt x="259" y="235"/>
                    <a:pt x="262" y="144"/>
                    <a:pt x="260" y="137"/>
                  </a:cubicBezTo>
                  <a:cubicBezTo>
                    <a:pt x="259" y="129"/>
                    <a:pt x="217" y="122"/>
                    <a:pt x="215" y="154"/>
                  </a:cubicBezTo>
                  <a:cubicBezTo>
                    <a:pt x="214" y="185"/>
                    <a:pt x="205" y="195"/>
                    <a:pt x="171" y="195"/>
                  </a:cubicBezTo>
                  <a:close/>
                  <a:moveTo>
                    <a:pt x="237" y="231"/>
                  </a:moveTo>
                  <a:cubicBezTo>
                    <a:pt x="230" y="240"/>
                    <a:pt x="219" y="247"/>
                    <a:pt x="223" y="225"/>
                  </a:cubicBezTo>
                  <a:cubicBezTo>
                    <a:pt x="228" y="202"/>
                    <a:pt x="232" y="170"/>
                    <a:pt x="232" y="155"/>
                  </a:cubicBezTo>
                  <a:cubicBezTo>
                    <a:pt x="232" y="155"/>
                    <a:pt x="244" y="135"/>
                    <a:pt x="247" y="158"/>
                  </a:cubicBezTo>
                  <a:cubicBezTo>
                    <a:pt x="250" y="181"/>
                    <a:pt x="244" y="221"/>
                    <a:pt x="237" y="231"/>
                  </a:cubicBezTo>
                  <a:close/>
                  <a:moveTo>
                    <a:pt x="326" y="292"/>
                  </a:moveTo>
                  <a:cubicBezTo>
                    <a:pt x="327" y="320"/>
                    <a:pt x="355" y="400"/>
                    <a:pt x="286" y="399"/>
                  </a:cubicBezTo>
                  <a:cubicBezTo>
                    <a:pt x="217" y="398"/>
                    <a:pt x="214" y="409"/>
                    <a:pt x="215" y="321"/>
                  </a:cubicBezTo>
                  <a:cubicBezTo>
                    <a:pt x="216" y="236"/>
                    <a:pt x="225" y="253"/>
                    <a:pt x="230" y="264"/>
                  </a:cubicBezTo>
                  <a:cubicBezTo>
                    <a:pt x="230" y="264"/>
                    <a:pt x="253" y="318"/>
                    <a:pt x="309" y="277"/>
                  </a:cubicBezTo>
                  <a:cubicBezTo>
                    <a:pt x="319" y="269"/>
                    <a:pt x="324" y="263"/>
                    <a:pt x="326" y="292"/>
                  </a:cubicBezTo>
                  <a:close/>
                  <a:moveTo>
                    <a:pt x="318" y="133"/>
                  </a:moveTo>
                  <a:cubicBezTo>
                    <a:pt x="338" y="148"/>
                    <a:pt x="316" y="165"/>
                    <a:pt x="316" y="165"/>
                  </a:cubicBezTo>
                  <a:cubicBezTo>
                    <a:pt x="316" y="165"/>
                    <a:pt x="302" y="189"/>
                    <a:pt x="313" y="213"/>
                  </a:cubicBezTo>
                  <a:cubicBezTo>
                    <a:pt x="324" y="237"/>
                    <a:pt x="324" y="265"/>
                    <a:pt x="301" y="239"/>
                  </a:cubicBezTo>
                  <a:cubicBezTo>
                    <a:pt x="279" y="214"/>
                    <a:pt x="293" y="156"/>
                    <a:pt x="299" y="144"/>
                  </a:cubicBezTo>
                  <a:cubicBezTo>
                    <a:pt x="299" y="144"/>
                    <a:pt x="299" y="118"/>
                    <a:pt x="318" y="133"/>
                  </a:cubicBezTo>
                  <a:close/>
                  <a:moveTo>
                    <a:pt x="507" y="179"/>
                  </a:moveTo>
                  <a:cubicBezTo>
                    <a:pt x="498" y="185"/>
                    <a:pt x="507" y="179"/>
                    <a:pt x="465" y="177"/>
                  </a:cubicBezTo>
                  <a:cubicBezTo>
                    <a:pt x="423" y="176"/>
                    <a:pt x="461" y="162"/>
                    <a:pt x="461" y="162"/>
                  </a:cubicBezTo>
                  <a:cubicBezTo>
                    <a:pt x="565" y="166"/>
                    <a:pt x="516" y="173"/>
                    <a:pt x="507" y="179"/>
                  </a:cubicBezTo>
                  <a:close/>
                </a:path>
              </a:pathLst>
            </a:custGeom>
            <a:solidFill>
              <a:schemeClr val="bg1"/>
            </a:solidFill>
            <a:ln w="0">
              <a:noFill/>
            </a:ln>
          </p:spPr>
          <p:txBody>
            <a:bodyPr/>
            <a:p>
              <a:endParaRPr lang="zh-CN" altLang="en-US"/>
            </a:p>
          </p:txBody>
        </p:sp>
        <p:sp>
          <p:nvSpPr>
            <p:cNvPr id="2054" name="任意多边形 75781"/>
            <p:cNvSpPr/>
            <p:nvPr/>
          </p:nvSpPr>
          <p:spPr>
            <a:xfrm>
              <a:off x="3621" y="1287"/>
              <a:ext cx="238" cy="283"/>
            </a:xfrm>
            <a:custGeom>
              <a:avLst/>
              <a:gdLst/>
              <a:ahLst/>
              <a:cxnLst/>
              <a:pathLst>
                <a:path w="47" h="56">
                  <a:moveTo>
                    <a:pt x="40" y="15"/>
                  </a:moveTo>
                  <a:cubicBezTo>
                    <a:pt x="37" y="0"/>
                    <a:pt x="0" y="23"/>
                    <a:pt x="27" y="56"/>
                  </a:cubicBezTo>
                  <a:cubicBezTo>
                    <a:pt x="27" y="56"/>
                    <a:pt x="47" y="49"/>
                    <a:pt x="40" y="15"/>
                  </a:cubicBezTo>
                  <a:close/>
                </a:path>
              </a:pathLst>
            </a:custGeom>
            <a:solidFill>
              <a:schemeClr val="bg1"/>
            </a:solidFill>
            <a:ln w="0">
              <a:noFill/>
            </a:ln>
          </p:spPr>
          <p:txBody>
            <a:bodyPr/>
            <a:p>
              <a:endParaRPr lang="zh-CN" altLang="en-US"/>
            </a:p>
          </p:txBody>
        </p:sp>
        <p:sp>
          <p:nvSpPr>
            <p:cNvPr id="2055" name="任意多边形 75782"/>
            <p:cNvSpPr/>
            <p:nvPr/>
          </p:nvSpPr>
          <p:spPr>
            <a:xfrm>
              <a:off x="3403" y="1403"/>
              <a:ext cx="208" cy="379"/>
            </a:xfrm>
            <a:custGeom>
              <a:avLst/>
              <a:gdLst/>
              <a:ahLst/>
              <a:cxnLst/>
              <a:pathLst>
                <a:path w="41" h="75">
                  <a:moveTo>
                    <a:pt x="19" y="27"/>
                  </a:moveTo>
                  <a:cubicBezTo>
                    <a:pt x="0" y="54"/>
                    <a:pt x="6" y="63"/>
                    <a:pt x="12" y="69"/>
                  </a:cubicBezTo>
                  <a:cubicBezTo>
                    <a:pt x="18" y="75"/>
                    <a:pt x="30" y="74"/>
                    <a:pt x="40" y="45"/>
                  </a:cubicBezTo>
                  <a:cubicBezTo>
                    <a:pt x="40" y="45"/>
                    <a:pt x="32" y="31"/>
                    <a:pt x="37" y="24"/>
                  </a:cubicBezTo>
                  <a:cubicBezTo>
                    <a:pt x="41" y="16"/>
                    <a:pt x="38" y="0"/>
                    <a:pt x="19" y="27"/>
                  </a:cubicBezTo>
                  <a:close/>
                </a:path>
              </a:pathLst>
            </a:custGeom>
            <a:solidFill>
              <a:schemeClr val="bg1"/>
            </a:solidFill>
            <a:ln w="0">
              <a:noFill/>
            </a:ln>
          </p:spPr>
          <p:txBody>
            <a:bodyPr/>
            <a:p>
              <a:endParaRPr lang="zh-CN" altLang="en-US"/>
            </a:p>
          </p:txBody>
        </p:sp>
        <p:sp>
          <p:nvSpPr>
            <p:cNvPr id="2056" name="任意多边形 75783"/>
            <p:cNvSpPr/>
            <p:nvPr/>
          </p:nvSpPr>
          <p:spPr>
            <a:xfrm>
              <a:off x="3272" y="645"/>
              <a:ext cx="683" cy="318"/>
            </a:xfrm>
            <a:custGeom>
              <a:avLst/>
              <a:gdLst/>
              <a:ahLst/>
              <a:cxnLst/>
              <a:pathLst>
                <a:path w="135" h="63">
                  <a:moveTo>
                    <a:pt x="112" y="4"/>
                  </a:moveTo>
                  <a:cubicBezTo>
                    <a:pt x="105" y="9"/>
                    <a:pt x="24" y="4"/>
                    <a:pt x="24" y="4"/>
                  </a:cubicBezTo>
                  <a:cubicBezTo>
                    <a:pt x="15" y="4"/>
                    <a:pt x="3" y="1"/>
                    <a:pt x="2" y="25"/>
                  </a:cubicBezTo>
                  <a:cubicBezTo>
                    <a:pt x="0" y="63"/>
                    <a:pt x="48" y="58"/>
                    <a:pt x="60" y="58"/>
                  </a:cubicBezTo>
                  <a:cubicBezTo>
                    <a:pt x="72" y="58"/>
                    <a:pt x="84" y="48"/>
                    <a:pt x="96" y="54"/>
                  </a:cubicBezTo>
                  <a:cubicBezTo>
                    <a:pt x="96" y="54"/>
                    <a:pt x="107" y="63"/>
                    <a:pt x="113" y="53"/>
                  </a:cubicBezTo>
                  <a:cubicBezTo>
                    <a:pt x="135" y="13"/>
                    <a:pt x="120" y="0"/>
                    <a:pt x="112" y="4"/>
                  </a:cubicBezTo>
                  <a:close/>
                </a:path>
              </a:pathLst>
            </a:custGeom>
            <a:solidFill>
              <a:schemeClr val="bg1"/>
            </a:solidFill>
            <a:ln w="0">
              <a:noFill/>
            </a:ln>
          </p:spPr>
          <p:txBody>
            <a:bodyPr/>
            <a:p>
              <a:endParaRPr lang="zh-CN" altLang="en-US"/>
            </a:p>
          </p:txBody>
        </p:sp>
        <p:sp>
          <p:nvSpPr>
            <p:cNvPr id="2057" name="任意多边形 75784"/>
            <p:cNvSpPr/>
            <p:nvPr/>
          </p:nvSpPr>
          <p:spPr>
            <a:xfrm>
              <a:off x="4046" y="1545"/>
              <a:ext cx="490" cy="515"/>
            </a:xfrm>
            <a:custGeom>
              <a:avLst/>
              <a:gdLst/>
              <a:ahLst/>
              <a:cxnLst/>
              <a:pathLst>
                <a:path w="97" h="102">
                  <a:moveTo>
                    <a:pt x="67" y="5"/>
                  </a:moveTo>
                  <a:cubicBezTo>
                    <a:pt x="55" y="10"/>
                    <a:pt x="31" y="5"/>
                    <a:pt x="31" y="5"/>
                  </a:cubicBezTo>
                  <a:cubicBezTo>
                    <a:pt x="0" y="6"/>
                    <a:pt x="16" y="39"/>
                    <a:pt x="12" y="57"/>
                  </a:cubicBezTo>
                  <a:cubicBezTo>
                    <a:pt x="8" y="76"/>
                    <a:pt x="63" y="102"/>
                    <a:pt x="79" y="62"/>
                  </a:cubicBezTo>
                  <a:cubicBezTo>
                    <a:pt x="97" y="20"/>
                    <a:pt x="79" y="0"/>
                    <a:pt x="67" y="5"/>
                  </a:cubicBezTo>
                  <a:close/>
                </a:path>
              </a:pathLst>
            </a:custGeom>
            <a:solidFill>
              <a:schemeClr val="bg1"/>
            </a:solidFill>
            <a:ln w="0">
              <a:noFill/>
            </a:ln>
          </p:spPr>
          <p:txBody>
            <a:bodyPr/>
            <a:p>
              <a:endParaRPr lang="zh-CN" altLang="en-US"/>
            </a:p>
          </p:txBody>
        </p:sp>
        <p:sp>
          <p:nvSpPr>
            <p:cNvPr id="2058" name="任意多边形 75785"/>
            <p:cNvSpPr/>
            <p:nvPr/>
          </p:nvSpPr>
          <p:spPr>
            <a:xfrm>
              <a:off x="5173" y="1024"/>
              <a:ext cx="501" cy="96"/>
            </a:xfrm>
            <a:custGeom>
              <a:avLst/>
              <a:gdLst/>
              <a:ahLst/>
              <a:cxnLst/>
              <a:pathLst>
                <a:path w="99" h="19">
                  <a:moveTo>
                    <a:pt x="15" y="0"/>
                  </a:moveTo>
                  <a:cubicBezTo>
                    <a:pt x="0" y="0"/>
                    <a:pt x="19" y="19"/>
                    <a:pt x="40" y="15"/>
                  </a:cubicBezTo>
                  <a:cubicBezTo>
                    <a:pt x="99" y="1"/>
                    <a:pt x="15" y="0"/>
                    <a:pt x="15" y="0"/>
                  </a:cubicBezTo>
                  <a:close/>
                </a:path>
              </a:pathLst>
            </a:custGeom>
            <a:solidFill>
              <a:schemeClr val="bg1"/>
            </a:solidFill>
            <a:ln w="0">
              <a:noFill/>
            </a:ln>
          </p:spPr>
          <p:txBody>
            <a:bodyPr/>
            <a:p>
              <a:endParaRPr lang="zh-CN" altLang="en-US"/>
            </a:p>
          </p:txBody>
        </p:sp>
        <p:sp>
          <p:nvSpPr>
            <p:cNvPr id="2059" name="任意多边形 75786"/>
            <p:cNvSpPr/>
            <p:nvPr/>
          </p:nvSpPr>
          <p:spPr>
            <a:xfrm>
              <a:off x="5340" y="1004"/>
              <a:ext cx="385" cy="237"/>
            </a:xfrm>
            <a:custGeom>
              <a:avLst/>
              <a:gdLst/>
              <a:ahLst/>
              <a:cxnLst/>
              <a:pathLst>
                <a:path w="76" h="47">
                  <a:moveTo>
                    <a:pt x="21" y="37"/>
                  </a:moveTo>
                  <a:cubicBezTo>
                    <a:pt x="21" y="37"/>
                    <a:pt x="50" y="47"/>
                    <a:pt x="70" y="17"/>
                  </a:cubicBezTo>
                  <a:cubicBezTo>
                    <a:pt x="76" y="7"/>
                    <a:pt x="65" y="0"/>
                    <a:pt x="48" y="3"/>
                  </a:cubicBezTo>
                  <a:cubicBezTo>
                    <a:pt x="39" y="5"/>
                    <a:pt x="39" y="32"/>
                    <a:pt x="19" y="32"/>
                  </a:cubicBezTo>
                  <a:cubicBezTo>
                    <a:pt x="0" y="32"/>
                    <a:pt x="21" y="37"/>
                    <a:pt x="21" y="37"/>
                  </a:cubicBezTo>
                  <a:close/>
                </a:path>
              </a:pathLst>
            </a:custGeom>
            <a:solidFill>
              <a:schemeClr val="bg1"/>
            </a:solidFill>
            <a:ln w="0">
              <a:noFill/>
            </a:ln>
          </p:spPr>
          <p:txBody>
            <a:bodyPr/>
            <a:p>
              <a:endParaRPr lang="zh-CN" altLang="en-US"/>
            </a:p>
          </p:txBody>
        </p:sp>
        <p:sp>
          <p:nvSpPr>
            <p:cNvPr id="2060" name="任意多边形 75787"/>
            <p:cNvSpPr/>
            <p:nvPr/>
          </p:nvSpPr>
          <p:spPr>
            <a:xfrm>
              <a:off x="5325" y="1201"/>
              <a:ext cx="415" cy="187"/>
            </a:xfrm>
            <a:custGeom>
              <a:avLst/>
              <a:gdLst/>
              <a:ahLst/>
              <a:cxnLst/>
              <a:pathLst>
                <a:path w="82" h="37">
                  <a:moveTo>
                    <a:pt x="72" y="6"/>
                  </a:moveTo>
                  <a:cubicBezTo>
                    <a:pt x="57" y="23"/>
                    <a:pt x="24" y="17"/>
                    <a:pt x="24" y="17"/>
                  </a:cubicBezTo>
                  <a:cubicBezTo>
                    <a:pt x="24" y="17"/>
                    <a:pt x="0" y="16"/>
                    <a:pt x="17" y="26"/>
                  </a:cubicBezTo>
                  <a:cubicBezTo>
                    <a:pt x="33" y="37"/>
                    <a:pt x="53" y="32"/>
                    <a:pt x="76" y="23"/>
                  </a:cubicBezTo>
                  <a:cubicBezTo>
                    <a:pt x="78" y="22"/>
                    <a:pt x="80" y="21"/>
                    <a:pt x="82" y="20"/>
                  </a:cubicBezTo>
                  <a:lnTo>
                    <a:pt x="82" y="0"/>
                  </a:lnTo>
                  <a:cubicBezTo>
                    <a:pt x="79" y="1"/>
                    <a:pt x="75" y="2"/>
                    <a:pt x="72" y="6"/>
                  </a:cubicBezTo>
                  <a:close/>
                </a:path>
              </a:pathLst>
            </a:custGeom>
            <a:solidFill>
              <a:schemeClr val="bg1"/>
            </a:solidFill>
            <a:ln w="0">
              <a:noFill/>
            </a:ln>
          </p:spPr>
          <p:txBody>
            <a:bodyPr/>
            <a:p>
              <a:endParaRPr lang="zh-CN" altLang="en-US"/>
            </a:p>
          </p:txBody>
        </p:sp>
        <p:sp>
          <p:nvSpPr>
            <p:cNvPr id="2061" name="任意多边形 75788"/>
            <p:cNvSpPr/>
            <p:nvPr/>
          </p:nvSpPr>
          <p:spPr>
            <a:xfrm>
              <a:off x="5001" y="1378"/>
              <a:ext cx="698" cy="167"/>
            </a:xfrm>
            <a:custGeom>
              <a:avLst/>
              <a:gdLst/>
              <a:ahLst/>
              <a:cxnLst/>
              <a:pathLst>
                <a:path w="138" h="33">
                  <a:moveTo>
                    <a:pt x="21" y="1"/>
                  </a:moveTo>
                  <a:cubicBezTo>
                    <a:pt x="21" y="1"/>
                    <a:pt x="0" y="8"/>
                    <a:pt x="8" y="14"/>
                  </a:cubicBezTo>
                  <a:cubicBezTo>
                    <a:pt x="15" y="20"/>
                    <a:pt x="48" y="22"/>
                    <a:pt x="57" y="22"/>
                  </a:cubicBezTo>
                  <a:cubicBezTo>
                    <a:pt x="66" y="22"/>
                    <a:pt x="96" y="33"/>
                    <a:pt x="117" y="23"/>
                  </a:cubicBezTo>
                  <a:cubicBezTo>
                    <a:pt x="138" y="12"/>
                    <a:pt x="123" y="9"/>
                    <a:pt x="114" y="8"/>
                  </a:cubicBezTo>
                  <a:cubicBezTo>
                    <a:pt x="105" y="6"/>
                    <a:pt x="102" y="0"/>
                    <a:pt x="82" y="3"/>
                  </a:cubicBezTo>
                  <a:cubicBezTo>
                    <a:pt x="37" y="11"/>
                    <a:pt x="21" y="1"/>
                    <a:pt x="21" y="1"/>
                  </a:cubicBezTo>
                  <a:close/>
                </a:path>
              </a:pathLst>
            </a:custGeom>
            <a:solidFill>
              <a:schemeClr val="bg1"/>
            </a:solidFill>
            <a:ln w="0">
              <a:noFill/>
            </a:ln>
          </p:spPr>
          <p:txBody>
            <a:bodyPr/>
            <a:p>
              <a:endParaRPr lang="zh-CN" altLang="en-US"/>
            </a:p>
          </p:txBody>
        </p:sp>
        <p:sp>
          <p:nvSpPr>
            <p:cNvPr id="2062" name="任意多边形 75789"/>
            <p:cNvSpPr/>
            <p:nvPr/>
          </p:nvSpPr>
          <p:spPr>
            <a:xfrm>
              <a:off x="5077" y="1540"/>
              <a:ext cx="567" cy="146"/>
            </a:xfrm>
            <a:custGeom>
              <a:avLst/>
              <a:gdLst/>
              <a:ahLst/>
              <a:cxnLst/>
              <a:pathLst>
                <a:path w="112" h="29">
                  <a:moveTo>
                    <a:pt x="98" y="19"/>
                  </a:moveTo>
                  <a:cubicBezTo>
                    <a:pt x="112" y="13"/>
                    <a:pt x="111" y="0"/>
                    <a:pt x="103" y="4"/>
                  </a:cubicBezTo>
                  <a:cubicBezTo>
                    <a:pt x="96" y="9"/>
                    <a:pt x="83" y="10"/>
                    <a:pt x="74" y="10"/>
                  </a:cubicBezTo>
                  <a:cubicBezTo>
                    <a:pt x="65" y="11"/>
                    <a:pt x="45" y="3"/>
                    <a:pt x="36" y="6"/>
                  </a:cubicBezTo>
                  <a:cubicBezTo>
                    <a:pt x="27" y="9"/>
                    <a:pt x="2" y="4"/>
                    <a:pt x="2" y="4"/>
                  </a:cubicBezTo>
                  <a:cubicBezTo>
                    <a:pt x="0" y="29"/>
                    <a:pt x="83" y="25"/>
                    <a:pt x="98" y="19"/>
                  </a:cubicBezTo>
                  <a:close/>
                </a:path>
              </a:pathLst>
            </a:custGeom>
            <a:solidFill>
              <a:schemeClr val="bg1"/>
            </a:solidFill>
            <a:ln w="0">
              <a:noFill/>
            </a:ln>
          </p:spPr>
          <p:txBody>
            <a:bodyPr/>
            <a:p>
              <a:endParaRPr lang="zh-CN" altLang="en-US"/>
            </a:p>
          </p:txBody>
        </p:sp>
        <p:sp>
          <p:nvSpPr>
            <p:cNvPr id="2063" name="任意多边形 75790"/>
            <p:cNvSpPr/>
            <p:nvPr/>
          </p:nvSpPr>
          <p:spPr>
            <a:xfrm>
              <a:off x="5042" y="1656"/>
              <a:ext cx="581" cy="480"/>
            </a:xfrm>
            <a:custGeom>
              <a:avLst/>
              <a:gdLst/>
              <a:ahLst/>
              <a:cxnLst/>
              <a:pathLst>
                <a:path w="115" h="95">
                  <a:moveTo>
                    <a:pt x="3" y="53"/>
                  </a:moveTo>
                  <a:cubicBezTo>
                    <a:pt x="5" y="60"/>
                    <a:pt x="14" y="68"/>
                    <a:pt x="26" y="54"/>
                  </a:cubicBezTo>
                  <a:cubicBezTo>
                    <a:pt x="48" y="29"/>
                    <a:pt x="48" y="72"/>
                    <a:pt x="50" y="77"/>
                  </a:cubicBezTo>
                  <a:cubicBezTo>
                    <a:pt x="51" y="81"/>
                    <a:pt x="54" y="95"/>
                    <a:pt x="59" y="84"/>
                  </a:cubicBezTo>
                  <a:cubicBezTo>
                    <a:pt x="63" y="74"/>
                    <a:pt x="70" y="39"/>
                    <a:pt x="81" y="52"/>
                  </a:cubicBezTo>
                  <a:cubicBezTo>
                    <a:pt x="100" y="76"/>
                    <a:pt x="115" y="54"/>
                    <a:pt x="111" y="52"/>
                  </a:cubicBezTo>
                  <a:cubicBezTo>
                    <a:pt x="106" y="51"/>
                    <a:pt x="79" y="37"/>
                    <a:pt x="79" y="27"/>
                  </a:cubicBezTo>
                  <a:cubicBezTo>
                    <a:pt x="79" y="16"/>
                    <a:pt x="42" y="0"/>
                    <a:pt x="37" y="16"/>
                  </a:cubicBezTo>
                  <a:cubicBezTo>
                    <a:pt x="33" y="33"/>
                    <a:pt x="12" y="41"/>
                    <a:pt x="12" y="41"/>
                  </a:cubicBezTo>
                  <a:cubicBezTo>
                    <a:pt x="0" y="44"/>
                    <a:pt x="2" y="45"/>
                    <a:pt x="3" y="53"/>
                  </a:cubicBezTo>
                  <a:close/>
                </a:path>
              </a:pathLst>
            </a:custGeom>
            <a:solidFill>
              <a:schemeClr val="bg1"/>
            </a:solidFill>
            <a:ln w="0">
              <a:noFill/>
            </a:ln>
          </p:spPr>
          <p:txBody>
            <a:bodyPr/>
            <a:p>
              <a:endParaRPr lang="zh-CN" altLang="en-US"/>
            </a:p>
          </p:txBody>
        </p:sp>
        <p:sp>
          <p:nvSpPr>
            <p:cNvPr id="2064" name="任意多边形 75791"/>
            <p:cNvSpPr/>
            <p:nvPr/>
          </p:nvSpPr>
          <p:spPr>
            <a:xfrm>
              <a:off x="5421" y="1464"/>
              <a:ext cx="329" cy="854"/>
            </a:xfrm>
            <a:custGeom>
              <a:avLst/>
              <a:gdLst/>
              <a:ahLst/>
              <a:cxnLst/>
              <a:pathLst>
                <a:path w="65" h="169">
                  <a:moveTo>
                    <a:pt x="51" y="40"/>
                  </a:moveTo>
                  <a:cubicBezTo>
                    <a:pt x="44" y="46"/>
                    <a:pt x="30" y="49"/>
                    <a:pt x="22" y="49"/>
                  </a:cubicBezTo>
                  <a:cubicBezTo>
                    <a:pt x="13" y="48"/>
                    <a:pt x="14" y="56"/>
                    <a:pt x="22" y="59"/>
                  </a:cubicBezTo>
                  <a:cubicBezTo>
                    <a:pt x="30" y="62"/>
                    <a:pt x="49" y="75"/>
                    <a:pt x="50" y="90"/>
                  </a:cubicBezTo>
                  <a:cubicBezTo>
                    <a:pt x="50" y="104"/>
                    <a:pt x="51" y="115"/>
                    <a:pt x="34" y="118"/>
                  </a:cubicBezTo>
                  <a:cubicBezTo>
                    <a:pt x="18" y="122"/>
                    <a:pt x="3" y="124"/>
                    <a:pt x="0" y="148"/>
                  </a:cubicBezTo>
                  <a:cubicBezTo>
                    <a:pt x="0" y="148"/>
                    <a:pt x="10" y="154"/>
                    <a:pt x="17" y="155"/>
                  </a:cubicBezTo>
                  <a:cubicBezTo>
                    <a:pt x="23" y="155"/>
                    <a:pt x="42" y="163"/>
                    <a:pt x="47" y="166"/>
                  </a:cubicBezTo>
                  <a:cubicBezTo>
                    <a:pt x="51" y="169"/>
                    <a:pt x="58" y="167"/>
                    <a:pt x="63" y="162"/>
                  </a:cubicBezTo>
                  <a:lnTo>
                    <a:pt x="65" y="0"/>
                  </a:lnTo>
                  <a:cubicBezTo>
                    <a:pt x="64" y="8"/>
                    <a:pt x="58" y="36"/>
                    <a:pt x="51" y="40"/>
                  </a:cubicBezTo>
                  <a:close/>
                </a:path>
              </a:pathLst>
            </a:custGeom>
            <a:solidFill>
              <a:schemeClr val="bg1"/>
            </a:solidFill>
            <a:ln w="0">
              <a:noFill/>
            </a:ln>
          </p:spPr>
          <p:txBody>
            <a:bodyPr/>
            <a:p>
              <a:endParaRPr lang="zh-CN" altLang="en-US"/>
            </a:p>
          </p:txBody>
        </p:sp>
      </p:grpSp>
      <p:grpSp>
        <p:nvGrpSpPr>
          <p:cNvPr id="2065" name="组合 75792"/>
          <p:cNvGrpSpPr/>
          <p:nvPr/>
        </p:nvGrpSpPr>
        <p:grpSpPr>
          <a:xfrm>
            <a:off x="554038" y="36513"/>
            <a:ext cx="7891462" cy="6821487"/>
            <a:chOff x="349" y="23"/>
            <a:chExt cx="4971" cy="4297"/>
          </a:xfrm>
        </p:grpSpPr>
        <p:sp>
          <p:nvSpPr>
            <p:cNvPr id="2066" name="矩形 75793"/>
            <p:cNvSpPr/>
            <p:nvPr/>
          </p:nvSpPr>
          <p:spPr>
            <a:xfrm>
              <a:off x="384" y="23"/>
              <a:ext cx="21" cy="101"/>
            </a:xfrm>
            <a:prstGeom prst="rect">
              <a:avLst/>
            </a:prstGeom>
            <a:solidFill>
              <a:schemeClr val="bg2">
                <a:alpha val="50000"/>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2067" name="任意多边形 75794"/>
            <p:cNvSpPr>
              <a:spLocks noEditPoints="1"/>
            </p:cNvSpPr>
            <p:nvPr/>
          </p:nvSpPr>
          <p:spPr>
            <a:xfrm>
              <a:off x="384" y="225"/>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68" name="任意多边形 75795"/>
            <p:cNvSpPr>
              <a:spLocks noEditPoints="1"/>
            </p:cNvSpPr>
            <p:nvPr/>
          </p:nvSpPr>
          <p:spPr>
            <a:xfrm>
              <a:off x="384" y="630"/>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69" name="任意多边形 75796"/>
            <p:cNvSpPr>
              <a:spLocks noEditPoints="1"/>
            </p:cNvSpPr>
            <p:nvPr/>
          </p:nvSpPr>
          <p:spPr>
            <a:xfrm>
              <a:off x="384" y="1034"/>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70" name="任意多边形 75797"/>
            <p:cNvSpPr>
              <a:spLocks noEditPoints="1"/>
            </p:cNvSpPr>
            <p:nvPr/>
          </p:nvSpPr>
          <p:spPr>
            <a:xfrm>
              <a:off x="384" y="1438"/>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71" name="任意多边形 75798"/>
            <p:cNvSpPr>
              <a:spLocks noEditPoints="1"/>
            </p:cNvSpPr>
            <p:nvPr/>
          </p:nvSpPr>
          <p:spPr>
            <a:xfrm>
              <a:off x="384" y="1843"/>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72" name="任意多边形 75799"/>
            <p:cNvSpPr>
              <a:spLocks noEditPoints="1"/>
            </p:cNvSpPr>
            <p:nvPr/>
          </p:nvSpPr>
          <p:spPr>
            <a:xfrm>
              <a:off x="384" y="2247"/>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73" name="任意多边形 75800"/>
            <p:cNvSpPr>
              <a:spLocks noEditPoints="1"/>
            </p:cNvSpPr>
            <p:nvPr/>
          </p:nvSpPr>
          <p:spPr>
            <a:xfrm>
              <a:off x="384" y="2652"/>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74" name="任意多边形 75801"/>
            <p:cNvSpPr>
              <a:spLocks noEditPoints="1"/>
            </p:cNvSpPr>
            <p:nvPr/>
          </p:nvSpPr>
          <p:spPr>
            <a:xfrm>
              <a:off x="384" y="3056"/>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75" name="任意多边形 75802"/>
            <p:cNvSpPr>
              <a:spLocks noEditPoints="1"/>
            </p:cNvSpPr>
            <p:nvPr/>
          </p:nvSpPr>
          <p:spPr>
            <a:xfrm>
              <a:off x="384" y="3461"/>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76" name="任意多边形 75803"/>
            <p:cNvSpPr>
              <a:spLocks noEditPoints="1"/>
            </p:cNvSpPr>
            <p:nvPr/>
          </p:nvSpPr>
          <p:spPr>
            <a:xfrm>
              <a:off x="384" y="3865"/>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77" name="矩形 75804"/>
            <p:cNvSpPr/>
            <p:nvPr/>
          </p:nvSpPr>
          <p:spPr>
            <a:xfrm>
              <a:off x="384" y="4269"/>
              <a:ext cx="21" cy="51"/>
            </a:xfrm>
            <a:prstGeom prst="rect">
              <a:avLst/>
            </a:prstGeom>
            <a:solidFill>
              <a:schemeClr val="bg2">
                <a:alpha val="50000"/>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2078" name="矩形 75805"/>
            <p:cNvSpPr/>
            <p:nvPr/>
          </p:nvSpPr>
          <p:spPr>
            <a:xfrm>
              <a:off x="829" y="23"/>
              <a:ext cx="21" cy="101"/>
            </a:xfrm>
            <a:prstGeom prst="rect">
              <a:avLst/>
            </a:prstGeom>
            <a:solidFill>
              <a:schemeClr val="bg2">
                <a:alpha val="50000"/>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2079" name="任意多边形 75806"/>
            <p:cNvSpPr>
              <a:spLocks noEditPoints="1"/>
            </p:cNvSpPr>
            <p:nvPr/>
          </p:nvSpPr>
          <p:spPr>
            <a:xfrm>
              <a:off x="829" y="225"/>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80" name="任意多边形 75807"/>
            <p:cNvSpPr>
              <a:spLocks noEditPoints="1"/>
            </p:cNvSpPr>
            <p:nvPr/>
          </p:nvSpPr>
          <p:spPr>
            <a:xfrm>
              <a:off x="829" y="630"/>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81" name="任意多边形 75808"/>
            <p:cNvSpPr>
              <a:spLocks noEditPoints="1"/>
            </p:cNvSpPr>
            <p:nvPr/>
          </p:nvSpPr>
          <p:spPr>
            <a:xfrm>
              <a:off x="829" y="1034"/>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82" name="任意多边形 75809"/>
            <p:cNvSpPr>
              <a:spLocks noEditPoints="1"/>
            </p:cNvSpPr>
            <p:nvPr/>
          </p:nvSpPr>
          <p:spPr>
            <a:xfrm>
              <a:off x="829" y="1438"/>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83" name="任意多边形 75810"/>
            <p:cNvSpPr>
              <a:spLocks noEditPoints="1"/>
            </p:cNvSpPr>
            <p:nvPr/>
          </p:nvSpPr>
          <p:spPr>
            <a:xfrm>
              <a:off x="829" y="1843"/>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84" name="任意多边形 75811"/>
            <p:cNvSpPr>
              <a:spLocks noEditPoints="1"/>
            </p:cNvSpPr>
            <p:nvPr/>
          </p:nvSpPr>
          <p:spPr>
            <a:xfrm>
              <a:off x="829" y="2247"/>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85" name="任意多边形 75812"/>
            <p:cNvSpPr>
              <a:spLocks noEditPoints="1"/>
            </p:cNvSpPr>
            <p:nvPr/>
          </p:nvSpPr>
          <p:spPr>
            <a:xfrm>
              <a:off x="829" y="2652"/>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86" name="任意多边形 75813"/>
            <p:cNvSpPr>
              <a:spLocks noEditPoints="1"/>
            </p:cNvSpPr>
            <p:nvPr/>
          </p:nvSpPr>
          <p:spPr>
            <a:xfrm>
              <a:off x="829" y="3056"/>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87" name="任意多边形 75814"/>
            <p:cNvSpPr>
              <a:spLocks noEditPoints="1"/>
            </p:cNvSpPr>
            <p:nvPr/>
          </p:nvSpPr>
          <p:spPr>
            <a:xfrm>
              <a:off x="829" y="3461"/>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88" name="任意多边形 75815"/>
            <p:cNvSpPr>
              <a:spLocks noEditPoints="1"/>
            </p:cNvSpPr>
            <p:nvPr/>
          </p:nvSpPr>
          <p:spPr>
            <a:xfrm>
              <a:off x="829" y="3865"/>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89" name="矩形 75816"/>
            <p:cNvSpPr/>
            <p:nvPr/>
          </p:nvSpPr>
          <p:spPr>
            <a:xfrm>
              <a:off x="829" y="4269"/>
              <a:ext cx="21" cy="51"/>
            </a:xfrm>
            <a:prstGeom prst="rect">
              <a:avLst/>
            </a:prstGeom>
            <a:solidFill>
              <a:schemeClr val="bg2">
                <a:alpha val="50000"/>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2090" name="矩形 75817"/>
            <p:cNvSpPr/>
            <p:nvPr/>
          </p:nvSpPr>
          <p:spPr>
            <a:xfrm>
              <a:off x="1279" y="23"/>
              <a:ext cx="21" cy="101"/>
            </a:xfrm>
            <a:prstGeom prst="rect">
              <a:avLst/>
            </a:prstGeom>
            <a:solidFill>
              <a:schemeClr val="bg2">
                <a:alpha val="50000"/>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2091" name="任意多边形 75818"/>
            <p:cNvSpPr>
              <a:spLocks noEditPoints="1"/>
            </p:cNvSpPr>
            <p:nvPr/>
          </p:nvSpPr>
          <p:spPr>
            <a:xfrm>
              <a:off x="1279" y="225"/>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92" name="任意多边形 75819"/>
            <p:cNvSpPr>
              <a:spLocks noEditPoints="1"/>
            </p:cNvSpPr>
            <p:nvPr/>
          </p:nvSpPr>
          <p:spPr>
            <a:xfrm>
              <a:off x="1279" y="630"/>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93" name="任意多边形 75820"/>
            <p:cNvSpPr>
              <a:spLocks noEditPoints="1"/>
            </p:cNvSpPr>
            <p:nvPr/>
          </p:nvSpPr>
          <p:spPr>
            <a:xfrm>
              <a:off x="1279" y="1034"/>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94" name="任意多边形 75821"/>
            <p:cNvSpPr>
              <a:spLocks noEditPoints="1"/>
            </p:cNvSpPr>
            <p:nvPr/>
          </p:nvSpPr>
          <p:spPr>
            <a:xfrm>
              <a:off x="1279" y="1438"/>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95" name="任意多边形 75822"/>
            <p:cNvSpPr>
              <a:spLocks noEditPoints="1"/>
            </p:cNvSpPr>
            <p:nvPr/>
          </p:nvSpPr>
          <p:spPr>
            <a:xfrm>
              <a:off x="1279" y="1843"/>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96" name="任意多边形 75823"/>
            <p:cNvSpPr>
              <a:spLocks noEditPoints="1"/>
            </p:cNvSpPr>
            <p:nvPr/>
          </p:nvSpPr>
          <p:spPr>
            <a:xfrm>
              <a:off x="1279" y="2247"/>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97" name="任意多边形 75824"/>
            <p:cNvSpPr>
              <a:spLocks noEditPoints="1"/>
            </p:cNvSpPr>
            <p:nvPr/>
          </p:nvSpPr>
          <p:spPr>
            <a:xfrm>
              <a:off x="1279" y="2652"/>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98" name="任意多边形 75825"/>
            <p:cNvSpPr>
              <a:spLocks noEditPoints="1"/>
            </p:cNvSpPr>
            <p:nvPr/>
          </p:nvSpPr>
          <p:spPr>
            <a:xfrm>
              <a:off x="1279" y="3056"/>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099" name="任意多边形 75826"/>
            <p:cNvSpPr>
              <a:spLocks noEditPoints="1"/>
            </p:cNvSpPr>
            <p:nvPr/>
          </p:nvSpPr>
          <p:spPr>
            <a:xfrm>
              <a:off x="1279" y="3461"/>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00" name="任意多边形 75827"/>
            <p:cNvSpPr>
              <a:spLocks noEditPoints="1"/>
            </p:cNvSpPr>
            <p:nvPr/>
          </p:nvSpPr>
          <p:spPr>
            <a:xfrm>
              <a:off x="1279" y="3865"/>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01" name="矩形 75828"/>
            <p:cNvSpPr/>
            <p:nvPr/>
          </p:nvSpPr>
          <p:spPr>
            <a:xfrm>
              <a:off x="1279" y="4269"/>
              <a:ext cx="21" cy="51"/>
            </a:xfrm>
            <a:prstGeom prst="rect">
              <a:avLst/>
            </a:prstGeom>
            <a:solidFill>
              <a:schemeClr val="bg2">
                <a:alpha val="50000"/>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2102" name="矩形 75829"/>
            <p:cNvSpPr/>
            <p:nvPr/>
          </p:nvSpPr>
          <p:spPr>
            <a:xfrm>
              <a:off x="1724" y="23"/>
              <a:ext cx="21" cy="101"/>
            </a:xfrm>
            <a:prstGeom prst="rect">
              <a:avLst/>
            </a:prstGeom>
            <a:solidFill>
              <a:schemeClr val="bg2">
                <a:alpha val="50000"/>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2103" name="任意多边形 75830"/>
            <p:cNvSpPr>
              <a:spLocks noEditPoints="1"/>
            </p:cNvSpPr>
            <p:nvPr/>
          </p:nvSpPr>
          <p:spPr>
            <a:xfrm>
              <a:off x="1724" y="225"/>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04" name="任意多边形 75831"/>
            <p:cNvSpPr>
              <a:spLocks noEditPoints="1"/>
            </p:cNvSpPr>
            <p:nvPr/>
          </p:nvSpPr>
          <p:spPr>
            <a:xfrm>
              <a:off x="1724" y="630"/>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05" name="任意多边形 75832"/>
            <p:cNvSpPr>
              <a:spLocks noEditPoints="1"/>
            </p:cNvSpPr>
            <p:nvPr/>
          </p:nvSpPr>
          <p:spPr>
            <a:xfrm>
              <a:off x="1724" y="1034"/>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06" name="任意多边形 75833"/>
            <p:cNvSpPr>
              <a:spLocks noEditPoints="1"/>
            </p:cNvSpPr>
            <p:nvPr/>
          </p:nvSpPr>
          <p:spPr>
            <a:xfrm>
              <a:off x="1724" y="1438"/>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07" name="任意多边形 75834"/>
            <p:cNvSpPr>
              <a:spLocks noEditPoints="1"/>
            </p:cNvSpPr>
            <p:nvPr/>
          </p:nvSpPr>
          <p:spPr>
            <a:xfrm>
              <a:off x="1724" y="1843"/>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08" name="任意多边形 75835"/>
            <p:cNvSpPr>
              <a:spLocks noEditPoints="1"/>
            </p:cNvSpPr>
            <p:nvPr/>
          </p:nvSpPr>
          <p:spPr>
            <a:xfrm>
              <a:off x="1724" y="2247"/>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09" name="任意多边形 75836"/>
            <p:cNvSpPr>
              <a:spLocks noEditPoints="1"/>
            </p:cNvSpPr>
            <p:nvPr/>
          </p:nvSpPr>
          <p:spPr>
            <a:xfrm>
              <a:off x="1724" y="2652"/>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10" name="任意多边形 75837"/>
            <p:cNvSpPr>
              <a:spLocks noEditPoints="1"/>
            </p:cNvSpPr>
            <p:nvPr/>
          </p:nvSpPr>
          <p:spPr>
            <a:xfrm>
              <a:off x="1724" y="3056"/>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11" name="任意多边形 75838"/>
            <p:cNvSpPr>
              <a:spLocks noEditPoints="1"/>
            </p:cNvSpPr>
            <p:nvPr/>
          </p:nvSpPr>
          <p:spPr>
            <a:xfrm>
              <a:off x="1724" y="3461"/>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12" name="任意多边形 75839"/>
            <p:cNvSpPr>
              <a:spLocks noEditPoints="1"/>
            </p:cNvSpPr>
            <p:nvPr/>
          </p:nvSpPr>
          <p:spPr>
            <a:xfrm>
              <a:off x="1724" y="3865"/>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13" name="矩形 75840"/>
            <p:cNvSpPr/>
            <p:nvPr/>
          </p:nvSpPr>
          <p:spPr>
            <a:xfrm>
              <a:off x="1724" y="4269"/>
              <a:ext cx="21" cy="51"/>
            </a:xfrm>
            <a:prstGeom prst="rect">
              <a:avLst/>
            </a:prstGeom>
            <a:solidFill>
              <a:schemeClr val="bg2">
                <a:alpha val="50000"/>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2114" name="矩形 75841"/>
            <p:cNvSpPr/>
            <p:nvPr/>
          </p:nvSpPr>
          <p:spPr>
            <a:xfrm>
              <a:off x="2169" y="23"/>
              <a:ext cx="21" cy="101"/>
            </a:xfrm>
            <a:prstGeom prst="rect">
              <a:avLst/>
            </a:prstGeom>
            <a:solidFill>
              <a:schemeClr val="bg2">
                <a:alpha val="50000"/>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2115" name="任意多边形 75842"/>
            <p:cNvSpPr>
              <a:spLocks noEditPoints="1"/>
            </p:cNvSpPr>
            <p:nvPr/>
          </p:nvSpPr>
          <p:spPr>
            <a:xfrm>
              <a:off x="2169" y="225"/>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16" name="任意多边形 75843"/>
            <p:cNvSpPr>
              <a:spLocks noEditPoints="1"/>
            </p:cNvSpPr>
            <p:nvPr/>
          </p:nvSpPr>
          <p:spPr>
            <a:xfrm>
              <a:off x="2169" y="630"/>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17" name="任意多边形 75844"/>
            <p:cNvSpPr>
              <a:spLocks noEditPoints="1"/>
            </p:cNvSpPr>
            <p:nvPr/>
          </p:nvSpPr>
          <p:spPr>
            <a:xfrm>
              <a:off x="2169" y="1034"/>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18" name="任意多边形 75845"/>
            <p:cNvSpPr>
              <a:spLocks noEditPoints="1"/>
            </p:cNvSpPr>
            <p:nvPr/>
          </p:nvSpPr>
          <p:spPr>
            <a:xfrm>
              <a:off x="2169" y="1438"/>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19" name="任意多边形 75846"/>
            <p:cNvSpPr>
              <a:spLocks noEditPoints="1"/>
            </p:cNvSpPr>
            <p:nvPr/>
          </p:nvSpPr>
          <p:spPr>
            <a:xfrm>
              <a:off x="2169" y="1843"/>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20" name="任意多边形 75847"/>
            <p:cNvSpPr>
              <a:spLocks noEditPoints="1"/>
            </p:cNvSpPr>
            <p:nvPr/>
          </p:nvSpPr>
          <p:spPr>
            <a:xfrm>
              <a:off x="2169" y="2247"/>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21" name="任意多边形 75848"/>
            <p:cNvSpPr>
              <a:spLocks noEditPoints="1"/>
            </p:cNvSpPr>
            <p:nvPr/>
          </p:nvSpPr>
          <p:spPr>
            <a:xfrm>
              <a:off x="2169" y="2652"/>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22" name="任意多边形 75849"/>
            <p:cNvSpPr>
              <a:spLocks noEditPoints="1"/>
            </p:cNvSpPr>
            <p:nvPr/>
          </p:nvSpPr>
          <p:spPr>
            <a:xfrm>
              <a:off x="2169" y="3056"/>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23" name="任意多边形 75850"/>
            <p:cNvSpPr>
              <a:spLocks noEditPoints="1"/>
            </p:cNvSpPr>
            <p:nvPr/>
          </p:nvSpPr>
          <p:spPr>
            <a:xfrm>
              <a:off x="2169" y="3461"/>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24" name="任意多边形 75851"/>
            <p:cNvSpPr>
              <a:spLocks noEditPoints="1"/>
            </p:cNvSpPr>
            <p:nvPr/>
          </p:nvSpPr>
          <p:spPr>
            <a:xfrm>
              <a:off x="2169" y="3865"/>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25" name="矩形 75852"/>
            <p:cNvSpPr/>
            <p:nvPr/>
          </p:nvSpPr>
          <p:spPr>
            <a:xfrm>
              <a:off x="2169" y="4269"/>
              <a:ext cx="21" cy="51"/>
            </a:xfrm>
            <a:prstGeom prst="rect">
              <a:avLst/>
            </a:prstGeom>
            <a:solidFill>
              <a:schemeClr val="bg2">
                <a:alpha val="50000"/>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2126" name="矩形 75853"/>
            <p:cNvSpPr/>
            <p:nvPr/>
          </p:nvSpPr>
          <p:spPr>
            <a:xfrm>
              <a:off x="2620" y="23"/>
              <a:ext cx="20" cy="101"/>
            </a:xfrm>
            <a:prstGeom prst="rect">
              <a:avLst/>
            </a:prstGeom>
            <a:solidFill>
              <a:schemeClr val="bg2">
                <a:alpha val="50000"/>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2127" name="任意多边形 75854"/>
            <p:cNvSpPr>
              <a:spLocks noEditPoints="1"/>
            </p:cNvSpPr>
            <p:nvPr/>
          </p:nvSpPr>
          <p:spPr>
            <a:xfrm>
              <a:off x="2620" y="225"/>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28" name="任意多边形 75855"/>
            <p:cNvSpPr>
              <a:spLocks noEditPoints="1"/>
            </p:cNvSpPr>
            <p:nvPr/>
          </p:nvSpPr>
          <p:spPr>
            <a:xfrm>
              <a:off x="2620" y="630"/>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29" name="任意多边形 75856"/>
            <p:cNvSpPr>
              <a:spLocks noEditPoints="1"/>
            </p:cNvSpPr>
            <p:nvPr/>
          </p:nvSpPr>
          <p:spPr>
            <a:xfrm>
              <a:off x="2620" y="1034"/>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30" name="任意多边形 75857"/>
            <p:cNvSpPr>
              <a:spLocks noEditPoints="1"/>
            </p:cNvSpPr>
            <p:nvPr/>
          </p:nvSpPr>
          <p:spPr>
            <a:xfrm>
              <a:off x="2620" y="1438"/>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31" name="任意多边形 75858"/>
            <p:cNvSpPr>
              <a:spLocks noEditPoints="1"/>
            </p:cNvSpPr>
            <p:nvPr/>
          </p:nvSpPr>
          <p:spPr>
            <a:xfrm>
              <a:off x="2620" y="1843"/>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32" name="任意多边形 75859"/>
            <p:cNvSpPr>
              <a:spLocks noEditPoints="1"/>
            </p:cNvSpPr>
            <p:nvPr/>
          </p:nvSpPr>
          <p:spPr>
            <a:xfrm>
              <a:off x="2620" y="2247"/>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33" name="任意多边形 75860"/>
            <p:cNvSpPr>
              <a:spLocks noEditPoints="1"/>
            </p:cNvSpPr>
            <p:nvPr/>
          </p:nvSpPr>
          <p:spPr>
            <a:xfrm>
              <a:off x="2620" y="2652"/>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34" name="任意多边形 75861"/>
            <p:cNvSpPr>
              <a:spLocks noEditPoints="1"/>
            </p:cNvSpPr>
            <p:nvPr/>
          </p:nvSpPr>
          <p:spPr>
            <a:xfrm>
              <a:off x="2620" y="3056"/>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35" name="任意多边形 75862"/>
            <p:cNvSpPr>
              <a:spLocks noEditPoints="1"/>
            </p:cNvSpPr>
            <p:nvPr/>
          </p:nvSpPr>
          <p:spPr>
            <a:xfrm>
              <a:off x="2620" y="3461"/>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36" name="任意多边形 75863"/>
            <p:cNvSpPr>
              <a:spLocks noEditPoints="1"/>
            </p:cNvSpPr>
            <p:nvPr/>
          </p:nvSpPr>
          <p:spPr>
            <a:xfrm>
              <a:off x="2620" y="3865"/>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37" name="矩形 75864"/>
            <p:cNvSpPr/>
            <p:nvPr/>
          </p:nvSpPr>
          <p:spPr>
            <a:xfrm>
              <a:off x="2620" y="4269"/>
              <a:ext cx="20" cy="51"/>
            </a:xfrm>
            <a:prstGeom prst="rect">
              <a:avLst/>
            </a:prstGeom>
            <a:solidFill>
              <a:schemeClr val="bg2">
                <a:alpha val="50000"/>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2138" name="矩形 75865"/>
            <p:cNvSpPr/>
            <p:nvPr/>
          </p:nvSpPr>
          <p:spPr>
            <a:xfrm>
              <a:off x="3065" y="23"/>
              <a:ext cx="20" cy="101"/>
            </a:xfrm>
            <a:prstGeom prst="rect">
              <a:avLst/>
            </a:prstGeom>
            <a:solidFill>
              <a:schemeClr val="bg2">
                <a:alpha val="50000"/>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2139" name="任意多边形 75866"/>
            <p:cNvSpPr>
              <a:spLocks noEditPoints="1"/>
            </p:cNvSpPr>
            <p:nvPr/>
          </p:nvSpPr>
          <p:spPr>
            <a:xfrm>
              <a:off x="3065" y="225"/>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40" name="任意多边形 75867"/>
            <p:cNvSpPr>
              <a:spLocks noEditPoints="1"/>
            </p:cNvSpPr>
            <p:nvPr/>
          </p:nvSpPr>
          <p:spPr>
            <a:xfrm>
              <a:off x="3065" y="630"/>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41" name="任意多边形 75868"/>
            <p:cNvSpPr>
              <a:spLocks noEditPoints="1"/>
            </p:cNvSpPr>
            <p:nvPr/>
          </p:nvSpPr>
          <p:spPr>
            <a:xfrm>
              <a:off x="3065" y="1034"/>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42" name="任意多边形 75869"/>
            <p:cNvSpPr>
              <a:spLocks noEditPoints="1"/>
            </p:cNvSpPr>
            <p:nvPr/>
          </p:nvSpPr>
          <p:spPr>
            <a:xfrm>
              <a:off x="3065" y="1438"/>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43" name="任意多边形 75870"/>
            <p:cNvSpPr>
              <a:spLocks noEditPoints="1"/>
            </p:cNvSpPr>
            <p:nvPr/>
          </p:nvSpPr>
          <p:spPr>
            <a:xfrm>
              <a:off x="3065" y="1843"/>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44" name="任意多边形 75871"/>
            <p:cNvSpPr>
              <a:spLocks noEditPoints="1"/>
            </p:cNvSpPr>
            <p:nvPr/>
          </p:nvSpPr>
          <p:spPr>
            <a:xfrm>
              <a:off x="3065" y="2247"/>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45" name="任意多边形 75872"/>
            <p:cNvSpPr>
              <a:spLocks noEditPoints="1"/>
            </p:cNvSpPr>
            <p:nvPr/>
          </p:nvSpPr>
          <p:spPr>
            <a:xfrm>
              <a:off x="3065" y="2652"/>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46" name="任意多边形 75873"/>
            <p:cNvSpPr>
              <a:spLocks noEditPoints="1"/>
            </p:cNvSpPr>
            <p:nvPr/>
          </p:nvSpPr>
          <p:spPr>
            <a:xfrm>
              <a:off x="3065" y="3056"/>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47" name="任意多边形 75874"/>
            <p:cNvSpPr>
              <a:spLocks noEditPoints="1"/>
            </p:cNvSpPr>
            <p:nvPr/>
          </p:nvSpPr>
          <p:spPr>
            <a:xfrm>
              <a:off x="3065" y="3461"/>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48" name="任意多边形 75875"/>
            <p:cNvSpPr>
              <a:spLocks noEditPoints="1"/>
            </p:cNvSpPr>
            <p:nvPr/>
          </p:nvSpPr>
          <p:spPr>
            <a:xfrm>
              <a:off x="3065" y="3865"/>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49" name="矩形 75876"/>
            <p:cNvSpPr/>
            <p:nvPr/>
          </p:nvSpPr>
          <p:spPr>
            <a:xfrm>
              <a:off x="3065" y="4269"/>
              <a:ext cx="20" cy="51"/>
            </a:xfrm>
            <a:prstGeom prst="rect">
              <a:avLst/>
            </a:prstGeom>
            <a:solidFill>
              <a:schemeClr val="bg2">
                <a:alpha val="50000"/>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2150" name="矩形 75877"/>
            <p:cNvSpPr/>
            <p:nvPr/>
          </p:nvSpPr>
          <p:spPr>
            <a:xfrm>
              <a:off x="3510" y="23"/>
              <a:ext cx="20" cy="101"/>
            </a:xfrm>
            <a:prstGeom prst="rect">
              <a:avLst/>
            </a:prstGeom>
            <a:solidFill>
              <a:schemeClr val="bg2">
                <a:alpha val="50000"/>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2151" name="任意多边形 75878"/>
            <p:cNvSpPr>
              <a:spLocks noEditPoints="1"/>
            </p:cNvSpPr>
            <p:nvPr/>
          </p:nvSpPr>
          <p:spPr>
            <a:xfrm>
              <a:off x="3510" y="225"/>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52" name="任意多边形 75879"/>
            <p:cNvSpPr>
              <a:spLocks noEditPoints="1"/>
            </p:cNvSpPr>
            <p:nvPr/>
          </p:nvSpPr>
          <p:spPr>
            <a:xfrm>
              <a:off x="3510" y="630"/>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53" name="任意多边形 75880"/>
            <p:cNvSpPr>
              <a:spLocks noEditPoints="1"/>
            </p:cNvSpPr>
            <p:nvPr/>
          </p:nvSpPr>
          <p:spPr>
            <a:xfrm>
              <a:off x="3510" y="1034"/>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54" name="任意多边形 75881"/>
            <p:cNvSpPr>
              <a:spLocks noEditPoints="1"/>
            </p:cNvSpPr>
            <p:nvPr/>
          </p:nvSpPr>
          <p:spPr>
            <a:xfrm>
              <a:off x="3510" y="1438"/>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55" name="任意多边形 75882"/>
            <p:cNvSpPr>
              <a:spLocks noEditPoints="1"/>
            </p:cNvSpPr>
            <p:nvPr/>
          </p:nvSpPr>
          <p:spPr>
            <a:xfrm>
              <a:off x="3510" y="1843"/>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56" name="任意多边形 75883"/>
            <p:cNvSpPr>
              <a:spLocks noEditPoints="1"/>
            </p:cNvSpPr>
            <p:nvPr/>
          </p:nvSpPr>
          <p:spPr>
            <a:xfrm>
              <a:off x="3510" y="2247"/>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57" name="任意多边形 75884"/>
            <p:cNvSpPr>
              <a:spLocks noEditPoints="1"/>
            </p:cNvSpPr>
            <p:nvPr/>
          </p:nvSpPr>
          <p:spPr>
            <a:xfrm>
              <a:off x="3510" y="2652"/>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58" name="任意多边形 75885"/>
            <p:cNvSpPr>
              <a:spLocks noEditPoints="1"/>
            </p:cNvSpPr>
            <p:nvPr/>
          </p:nvSpPr>
          <p:spPr>
            <a:xfrm>
              <a:off x="3510" y="3056"/>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59" name="任意多边形 75886"/>
            <p:cNvSpPr>
              <a:spLocks noEditPoints="1"/>
            </p:cNvSpPr>
            <p:nvPr/>
          </p:nvSpPr>
          <p:spPr>
            <a:xfrm>
              <a:off x="3510" y="3461"/>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60" name="任意多边形 75887"/>
            <p:cNvSpPr>
              <a:spLocks noEditPoints="1"/>
            </p:cNvSpPr>
            <p:nvPr/>
          </p:nvSpPr>
          <p:spPr>
            <a:xfrm>
              <a:off x="3510" y="3865"/>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61" name="矩形 75888"/>
            <p:cNvSpPr/>
            <p:nvPr/>
          </p:nvSpPr>
          <p:spPr>
            <a:xfrm>
              <a:off x="3510" y="4269"/>
              <a:ext cx="20" cy="51"/>
            </a:xfrm>
            <a:prstGeom prst="rect">
              <a:avLst/>
            </a:prstGeom>
            <a:solidFill>
              <a:schemeClr val="bg2">
                <a:alpha val="50000"/>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2162" name="矩形 75889"/>
            <p:cNvSpPr/>
            <p:nvPr/>
          </p:nvSpPr>
          <p:spPr>
            <a:xfrm>
              <a:off x="3960" y="23"/>
              <a:ext cx="20" cy="101"/>
            </a:xfrm>
            <a:prstGeom prst="rect">
              <a:avLst/>
            </a:prstGeom>
            <a:solidFill>
              <a:schemeClr val="bg2">
                <a:alpha val="50000"/>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2163" name="任意多边形 75890"/>
            <p:cNvSpPr>
              <a:spLocks noEditPoints="1"/>
            </p:cNvSpPr>
            <p:nvPr/>
          </p:nvSpPr>
          <p:spPr>
            <a:xfrm>
              <a:off x="3960" y="225"/>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64" name="任意多边形 75891"/>
            <p:cNvSpPr>
              <a:spLocks noEditPoints="1"/>
            </p:cNvSpPr>
            <p:nvPr/>
          </p:nvSpPr>
          <p:spPr>
            <a:xfrm>
              <a:off x="3960" y="630"/>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65" name="任意多边形 75892"/>
            <p:cNvSpPr>
              <a:spLocks noEditPoints="1"/>
            </p:cNvSpPr>
            <p:nvPr/>
          </p:nvSpPr>
          <p:spPr>
            <a:xfrm>
              <a:off x="3960" y="1034"/>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66" name="任意多边形 75893"/>
            <p:cNvSpPr>
              <a:spLocks noEditPoints="1"/>
            </p:cNvSpPr>
            <p:nvPr/>
          </p:nvSpPr>
          <p:spPr>
            <a:xfrm>
              <a:off x="3960" y="1438"/>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67" name="任意多边形 75894"/>
            <p:cNvSpPr>
              <a:spLocks noEditPoints="1"/>
            </p:cNvSpPr>
            <p:nvPr/>
          </p:nvSpPr>
          <p:spPr>
            <a:xfrm>
              <a:off x="3960" y="1843"/>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68" name="任意多边形 75895"/>
            <p:cNvSpPr>
              <a:spLocks noEditPoints="1"/>
            </p:cNvSpPr>
            <p:nvPr/>
          </p:nvSpPr>
          <p:spPr>
            <a:xfrm>
              <a:off x="3960" y="2247"/>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69" name="任意多边形 75896"/>
            <p:cNvSpPr>
              <a:spLocks noEditPoints="1"/>
            </p:cNvSpPr>
            <p:nvPr/>
          </p:nvSpPr>
          <p:spPr>
            <a:xfrm>
              <a:off x="3960" y="2652"/>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70" name="任意多边形 75897"/>
            <p:cNvSpPr>
              <a:spLocks noEditPoints="1"/>
            </p:cNvSpPr>
            <p:nvPr/>
          </p:nvSpPr>
          <p:spPr>
            <a:xfrm>
              <a:off x="3960" y="3056"/>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71" name="任意多边形 75898"/>
            <p:cNvSpPr>
              <a:spLocks noEditPoints="1"/>
            </p:cNvSpPr>
            <p:nvPr/>
          </p:nvSpPr>
          <p:spPr>
            <a:xfrm>
              <a:off x="3960" y="3461"/>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72" name="任意多边形 75899"/>
            <p:cNvSpPr>
              <a:spLocks noEditPoints="1"/>
            </p:cNvSpPr>
            <p:nvPr/>
          </p:nvSpPr>
          <p:spPr>
            <a:xfrm>
              <a:off x="3960" y="3865"/>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73" name="矩形 75900"/>
            <p:cNvSpPr/>
            <p:nvPr/>
          </p:nvSpPr>
          <p:spPr>
            <a:xfrm>
              <a:off x="3960" y="4269"/>
              <a:ext cx="20" cy="51"/>
            </a:xfrm>
            <a:prstGeom prst="rect">
              <a:avLst/>
            </a:prstGeom>
            <a:solidFill>
              <a:schemeClr val="bg2">
                <a:alpha val="50000"/>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2174" name="矩形 75901"/>
            <p:cNvSpPr/>
            <p:nvPr/>
          </p:nvSpPr>
          <p:spPr>
            <a:xfrm>
              <a:off x="4405" y="23"/>
              <a:ext cx="20" cy="101"/>
            </a:xfrm>
            <a:prstGeom prst="rect">
              <a:avLst/>
            </a:prstGeom>
            <a:solidFill>
              <a:schemeClr val="bg2">
                <a:alpha val="50000"/>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2175" name="任意多边形 75902"/>
            <p:cNvSpPr>
              <a:spLocks noEditPoints="1"/>
            </p:cNvSpPr>
            <p:nvPr/>
          </p:nvSpPr>
          <p:spPr>
            <a:xfrm>
              <a:off x="4405" y="225"/>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76" name="任意多边形 75903"/>
            <p:cNvSpPr>
              <a:spLocks noEditPoints="1"/>
            </p:cNvSpPr>
            <p:nvPr/>
          </p:nvSpPr>
          <p:spPr>
            <a:xfrm>
              <a:off x="4405" y="630"/>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77" name="任意多边形 75904"/>
            <p:cNvSpPr>
              <a:spLocks noEditPoints="1"/>
            </p:cNvSpPr>
            <p:nvPr/>
          </p:nvSpPr>
          <p:spPr>
            <a:xfrm>
              <a:off x="4405" y="1034"/>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78" name="任意多边形 75905"/>
            <p:cNvSpPr>
              <a:spLocks noEditPoints="1"/>
            </p:cNvSpPr>
            <p:nvPr/>
          </p:nvSpPr>
          <p:spPr>
            <a:xfrm>
              <a:off x="4405" y="1438"/>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79" name="任意多边形 75906"/>
            <p:cNvSpPr>
              <a:spLocks noEditPoints="1"/>
            </p:cNvSpPr>
            <p:nvPr/>
          </p:nvSpPr>
          <p:spPr>
            <a:xfrm>
              <a:off x="4405" y="1843"/>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80" name="任意多边形 75907"/>
            <p:cNvSpPr>
              <a:spLocks noEditPoints="1"/>
            </p:cNvSpPr>
            <p:nvPr/>
          </p:nvSpPr>
          <p:spPr>
            <a:xfrm>
              <a:off x="4405" y="2247"/>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81" name="任意多边形 75908"/>
            <p:cNvSpPr>
              <a:spLocks noEditPoints="1"/>
            </p:cNvSpPr>
            <p:nvPr/>
          </p:nvSpPr>
          <p:spPr>
            <a:xfrm>
              <a:off x="4405" y="2652"/>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82" name="任意多边形 75909"/>
            <p:cNvSpPr>
              <a:spLocks noEditPoints="1"/>
            </p:cNvSpPr>
            <p:nvPr/>
          </p:nvSpPr>
          <p:spPr>
            <a:xfrm>
              <a:off x="4405" y="3056"/>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83" name="任意多边形 75910"/>
            <p:cNvSpPr>
              <a:spLocks noEditPoints="1"/>
            </p:cNvSpPr>
            <p:nvPr/>
          </p:nvSpPr>
          <p:spPr>
            <a:xfrm>
              <a:off x="4405" y="3461"/>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84" name="任意多边形 75911"/>
            <p:cNvSpPr>
              <a:spLocks noEditPoints="1"/>
            </p:cNvSpPr>
            <p:nvPr/>
          </p:nvSpPr>
          <p:spPr>
            <a:xfrm>
              <a:off x="4405" y="3865"/>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85" name="矩形 75912"/>
            <p:cNvSpPr/>
            <p:nvPr/>
          </p:nvSpPr>
          <p:spPr>
            <a:xfrm>
              <a:off x="4405" y="4269"/>
              <a:ext cx="20" cy="51"/>
            </a:xfrm>
            <a:prstGeom prst="rect">
              <a:avLst/>
            </a:prstGeom>
            <a:solidFill>
              <a:schemeClr val="bg2">
                <a:alpha val="50000"/>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2186" name="矩形 75913"/>
            <p:cNvSpPr/>
            <p:nvPr/>
          </p:nvSpPr>
          <p:spPr>
            <a:xfrm>
              <a:off x="4850" y="23"/>
              <a:ext cx="20" cy="101"/>
            </a:xfrm>
            <a:prstGeom prst="rect">
              <a:avLst/>
            </a:prstGeom>
            <a:solidFill>
              <a:schemeClr val="bg2">
                <a:alpha val="50000"/>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2187" name="任意多边形 75914"/>
            <p:cNvSpPr>
              <a:spLocks noEditPoints="1"/>
            </p:cNvSpPr>
            <p:nvPr/>
          </p:nvSpPr>
          <p:spPr>
            <a:xfrm>
              <a:off x="4850" y="225"/>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88" name="任意多边形 75915"/>
            <p:cNvSpPr>
              <a:spLocks noEditPoints="1"/>
            </p:cNvSpPr>
            <p:nvPr/>
          </p:nvSpPr>
          <p:spPr>
            <a:xfrm>
              <a:off x="4850" y="630"/>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89" name="任意多边形 75916"/>
            <p:cNvSpPr>
              <a:spLocks noEditPoints="1"/>
            </p:cNvSpPr>
            <p:nvPr/>
          </p:nvSpPr>
          <p:spPr>
            <a:xfrm>
              <a:off x="4850" y="1034"/>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90" name="任意多边形 75917"/>
            <p:cNvSpPr>
              <a:spLocks noEditPoints="1"/>
            </p:cNvSpPr>
            <p:nvPr/>
          </p:nvSpPr>
          <p:spPr>
            <a:xfrm>
              <a:off x="4850" y="1438"/>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91" name="任意多边形 75918"/>
            <p:cNvSpPr>
              <a:spLocks noEditPoints="1"/>
            </p:cNvSpPr>
            <p:nvPr/>
          </p:nvSpPr>
          <p:spPr>
            <a:xfrm>
              <a:off x="4850" y="1843"/>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92" name="任意多边形 75919"/>
            <p:cNvSpPr>
              <a:spLocks noEditPoints="1"/>
            </p:cNvSpPr>
            <p:nvPr/>
          </p:nvSpPr>
          <p:spPr>
            <a:xfrm>
              <a:off x="4850" y="2247"/>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93" name="任意多边形 75920"/>
            <p:cNvSpPr>
              <a:spLocks noEditPoints="1"/>
            </p:cNvSpPr>
            <p:nvPr/>
          </p:nvSpPr>
          <p:spPr>
            <a:xfrm>
              <a:off x="4850" y="2652"/>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94" name="任意多边形 75921"/>
            <p:cNvSpPr>
              <a:spLocks noEditPoints="1"/>
            </p:cNvSpPr>
            <p:nvPr/>
          </p:nvSpPr>
          <p:spPr>
            <a:xfrm>
              <a:off x="4850" y="3056"/>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95" name="任意多边形 75922"/>
            <p:cNvSpPr>
              <a:spLocks noEditPoints="1"/>
            </p:cNvSpPr>
            <p:nvPr/>
          </p:nvSpPr>
          <p:spPr>
            <a:xfrm>
              <a:off x="4850" y="3461"/>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96" name="任意多边形 75923"/>
            <p:cNvSpPr>
              <a:spLocks noEditPoints="1"/>
            </p:cNvSpPr>
            <p:nvPr/>
          </p:nvSpPr>
          <p:spPr>
            <a:xfrm>
              <a:off x="4850" y="3865"/>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197" name="矩形 75924"/>
            <p:cNvSpPr/>
            <p:nvPr/>
          </p:nvSpPr>
          <p:spPr>
            <a:xfrm>
              <a:off x="4850" y="4269"/>
              <a:ext cx="20" cy="51"/>
            </a:xfrm>
            <a:prstGeom prst="rect">
              <a:avLst/>
            </a:prstGeom>
            <a:solidFill>
              <a:schemeClr val="bg2">
                <a:alpha val="50000"/>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2198" name="矩形 75925"/>
            <p:cNvSpPr/>
            <p:nvPr/>
          </p:nvSpPr>
          <p:spPr>
            <a:xfrm>
              <a:off x="5300" y="23"/>
              <a:ext cx="20" cy="101"/>
            </a:xfrm>
            <a:prstGeom prst="rect">
              <a:avLst/>
            </a:prstGeom>
            <a:solidFill>
              <a:schemeClr val="bg2">
                <a:alpha val="50000"/>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2199" name="任意多边形 75926"/>
            <p:cNvSpPr>
              <a:spLocks noEditPoints="1"/>
            </p:cNvSpPr>
            <p:nvPr/>
          </p:nvSpPr>
          <p:spPr>
            <a:xfrm>
              <a:off x="5300" y="225"/>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200" name="任意多边形 75927"/>
            <p:cNvSpPr>
              <a:spLocks noEditPoints="1"/>
            </p:cNvSpPr>
            <p:nvPr/>
          </p:nvSpPr>
          <p:spPr>
            <a:xfrm>
              <a:off x="5300" y="630"/>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201" name="任意多边形 75928"/>
            <p:cNvSpPr>
              <a:spLocks noEditPoints="1"/>
            </p:cNvSpPr>
            <p:nvPr/>
          </p:nvSpPr>
          <p:spPr>
            <a:xfrm>
              <a:off x="5300" y="1034"/>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202" name="任意多边形 75929"/>
            <p:cNvSpPr>
              <a:spLocks noEditPoints="1"/>
            </p:cNvSpPr>
            <p:nvPr/>
          </p:nvSpPr>
          <p:spPr>
            <a:xfrm>
              <a:off x="5300" y="1438"/>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203" name="任意多边形 75930"/>
            <p:cNvSpPr>
              <a:spLocks noEditPoints="1"/>
            </p:cNvSpPr>
            <p:nvPr/>
          </p:nvSpPr>
          <p:spPr>
            <a:xfrm>
              <a:off x="5300" y="1843"/>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204" name="任意多边形 75931"/>
            <p:cNvSpPr>
              <a:spLocks noEditPoints="1"/>
            </p:cNvSpPr>
            <p:nvPr/>
          </p:nvSpPr>
          <p:spPr>
            <a:xfrm>
              <a:off x="5300" y="2247"/>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205" name="任意多边形 75932"/>
            <p:cNvSpPr>
              <a:spLocks noEditPoints="1"/>
            </p:cNvSpPr>
            <p:nvPr/>
          </p:nvSpPr>
          <p:spPr>
            <a:xfrm>
              <a:off x="5300" y="2652"/>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206" name="任意多边形 75933"/>
            <p:cNvSpPr>
              <a:spLocks noEditPoints="1"/>
            </p:cNvSpPr>
            <p:nvPr/>
          </p:nvSpPr>
          <p:spPr>
            <a:xfrm>
              <a:off x="5300" y="3056"/>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207" name="任意多边形 75934"/>
            <p:cNvSpPr>
              <a:spLocks noEditPoints="1"/>
            </p:cNvSpPr>
            <p:nvPr/>
          </p:nvSpPr>
          <p:spPr>
            <a:xfrm>
              <a:off x="5300" y="3461"/>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208" name="任意多边形 75935"/>
            <p:cNvSpPr>
              <a:spLocks noEditPoints="1"/>
            </p:cNvSpPr>
            <p:nvPr/>
          </p:nvSpPr>
          <p:spPr>
            <a:xfrm>
              <a:off x="5300" y="3865"/>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0">
              <a:noFill/>
            </a:ln>
          </p:spPr>
          <p:txBody>
            <a:bodyPr/>
            <a:p>
              <a:endParaRPr lang="zh-CN" altLang="en-US"/>
            </a:p>
          </p:txBody>
        </p:sp>
        <p:sp>
          <p:nvSpPr>
            <p:cNvPr id="2209" name="矩形 75936"/>
            <p:cNvSpPr/>
            <p:nvPr/>
          </p:nvSpPr>
          <p:spPr>
            <a:xfrm>
              <a:off x="5300" y="4269"/>
              <a:ext cx="20" cy="51"/>
            </a:xfrm>
            <a:prstGeom prst="rect">
              <a:avLst/>
            </a:prstGeom>
            <a:solidFill>
              <a:schemeClr val="bg2">
                <a:alpha val="50000"/>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2210" name="任意多边形 75937"/>
            <p:cNvSpPr/>
            <p:nvPr/>
          </p:nvSpPr>
          <p:spPr>
            <a:xfrm>
              <a:off x="349" y="3304"/>
              <a:ext cx="20" cy="10"/>
            </a:xfrm>
            <a:custGeom>
              <a:avLst/>
              <a:gdLst/>
              <a:ahLst/>
              <a:cxnLst/>
              <a:pathLst>
                <a:path w="4" h="2">
                  <a:moveTo>
                    <a:pt x="0" y="1"/>
                  </a:moveTo>
                  <a:cubicBezTo>
                    <a:pt x="1" y="2"/>
                    <a:pt x="4" y="0"/>
                    <a:pt x="0" y="1"/>
                  </a:cubicBezTo>
                  <a:close/>
                </a:path>
              </a:pathLst>
            </a:custGeom>
            <a:solidFill>
              <a:schemeClr val="bg2">
                <a:alpha val="50000"/>
              </a:schemeClr>
            </a:solidFill>
            <a:ln w="0">
              <a:noFill/>
            </a:ln>
          </p:spPr>
          <p:txBody>
            <a:bodyPr/>
            <a:p>
              <a:endParaRPr lang="zh-CN" altLang="en-US"/>
            </a:p>
          </p:txBody>
        </p:sp>
      </p:grpSp>
      <p:grpSp>
        <p:nvGrpSpPr>
          <p:cNvPr id="2211" name="组合 75943"/>
          <p:cNvGrpSpPr/>
          <p:nvPr/>
        </p:nvGrpSpPr>
        <p:grpSpPr>
          <a:xfrm>
            <a:off x="152400" y="4724400"/>
            <a:ext cx="1685925" cy="1557338"/>
            <a:chOff x="96" y="2784"/>
            <a:chExt cx="1062" cy="981"/>
          </a:xfrm>
        </p:grpSpPr>
        <p:sp>
          <p:nvSpPr>
            <p:cNvPr id="2212" name="任意多边形 75944"/>
            <p:cNvSpPr/>
            <p:nvPr userDrawn="1"/>
          </p:nvSpPr>
          <p:spPr>
            <a:xfrm>
              <a:off x="121" y="2784"/>
              <a:ext cx="207" cy="81"/>
            </a:xfrm>
            <a:custGeom>
              <a:avLst/>
              <a:gdLst/>
              <a:ahLst/>
              <a:cxnLst/>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folHlink"/>
            </a:solidFill>
            <a:ln w="0">
              <a:noFill/>
            </a:ln>
          </p:spPr>
          <p:txBody>
            <a:bodyPr/>
            <a:p>
              <a:endParaRPr lang="zh-CN" altLang="en-US"/>
            </a:p>
          </p:txBody>
        </p:sp>
        <p:sp>
          <p:nvSpPr>
            <p:cNvPr id="2213" name="任意多边形 75945"/>
            <p:cNvSpPr>
              <a:spLocks noEditPoints="1"/>
            </p:cNvSpPr>
            <p:nvPr userDrawn="1"/>
          </p:nvSpPr>
          <p:spPr>
            <a:xfrm>
              <a:off x="96" y="2789"/>
              <a:ext cx="1062" cy="976"/>
            </a:xfrm>
            <a:custGeom>
              <a:avLst/>
              <a:gdLst/>
              <a:ahLst/>
              <a:cxnLst/>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folHlink"/>
            </a:solidFill>
            <a:ln w="0">
              <a:noFill/>
            </a:ln>
          </p:spPr>
          <p:txBody>
            <a:bodyPr/>
            <a:p>
              <a:endParaRPr lang="zh-CN" altLang="en-US"/>
            </a:p>
          </p:txBody>
        </p:sp>
        <p:sp>
          <p:nvSpPr>
            <p:cNvPr id="2214" name="任意多边形 75946"/>
            <p:cNvSpPr/>
            <p:nvPr userDrawn="1"/>
          </p:nvSpPr>
          <p:spPr>
            <a:xfrm>
              <a:off x="348" y="3254"/>
              <a:ext cx="86" cy="102"/>
            </a:xfrm>
            <a:custGeom>
              <a:avLst/>
              <a:gdLst/>
              <a:ahLst/>
              <a:cxnLst/>
              <a:pathLst>
                <a:path w="17" h="20">
                  <a:moveTo>
                    <a:pt x="14" y="5"/>
                  </a:moveTo>
                  <a:cubicBezTo>
                    <a:pt x="13" y="0"/>
                    <a:pt x="0" y="8"/>
                    <a:pt x="9" y="20"/>
                  </a:cubicBezTo>
                  <a:cubicBezTo>
                    <a:pt x="9" y="20"/>
                    <a:pt x="17" y="17"/>
                    <a:pt x="14" y="5"/>
                  </a:cubicBezTo>
                  <a:close/>
                </a:path>
              </a:pathLst>
            </a:custGeom>
            <a:solidFill>
              <a:schemeClr val="folHlink"/>
            </a:solidFill>
            <a:ln w="0">
              <a:noFill/>
            </a:ln>
          </p:spPr>
          <p:txBody>
            <a:bodyPr/>
            <a:p>
              <a:endParaRPr lang="zh-CN" altLang="en-US"/>
            </a:p>
          </p:txBody>
        </p:sp>
        <p:sp>
          <p:nvSpPr>
            <p:cNvPr id="2215" name="任意多边形 75947"/>
            <p:cNvSpPr/>
            <p:nvPr userDrawn="1"/>
          </p:nvSpPr>
          <p:spPr>
            <a:xfrm>
              <a:off x="267" y="3295"/>
              <a:ext cx="76" cy="136"/>
            </a:xfrm>
            <a:custGeom>
              <a:avLst/>
              <a:gdLst/>
              <a:ahLst/>
              <a:cxnLst/>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folHlink"/>
            </a:solidFill>
            <a:ln w="0">
              <a:noFill/>
            </a:ln>
          </p:spPr>
          <p:txBody>
            <a:bodyPr/>
            <a:p>
              <a:endParaRPr lang="zh-CN" altLang="en-US"/>
            </a:p>
          </p:txBody>
        </p:sp>
        <p:sp>
          <p:nvSpPr>
            <p:cNvPr id="2216" name="任意多边形 75948"/>
            <p:cNvSpPr/>
            <p:nvPr userDrawn="1"/>
          </p:nvSpPr>
          <p:spPr>
            <a:xfrm>
              <a:off x="222" y="3022"/>
              <a:ext cx="243" cy="116"/>
            </a:xfrm>
            <a:custGeom>
              <a:avLst/>
              <a:gdLst/>
              <a:ahLst/>
              <a:cxnLst/>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folHlink"/>
            </a:solidFill>
            <a:ln w="0">
              <a:noFill/>
            </a:ln>
          </p:spPr>
          <p:txBody>
            <a:bodyPr/>
            <a:p>
              <a:endParaRPr lang="zh-CN" altLang="en-US"/>
            </a:p>
          </p:txBody>
        </p:sp>
        <p:sp>
          <p:nvSpPr>
            <p:cNvPr id="2217" name="任意多边形 75949"/>
            <p:cNvSpPr/>
            <p:nvPr userDrawn="1"/>
          </p:nvSpPr>
          <p:spPr>
            <a:xfrm>
              <a:off x="500" y="3345"/>
              <a:ext cx="177" cy="187"/>
            </a:xfrm>
            <a:custGeom>
              <a:avLst/>
              <a:gdLst/>
              <a:ahLst/>
              <a:cxnLst/>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folHlink"/>
            </a:solidFill>
            <a:ln w="0">
              <a:noFill/>
            </a:ln>
          </p:spPr>
          <p:txBody>
            <a:bodyPr/>
            <a:p>
              <a:endParaRPr lang="zh-CN" altLang="en-US"/>
            </a:p>
          </p:txBody>
        </p:sp>
        <p:sp>
          <p:nvSpPr>
            <p:cNvPr id="2218" name="任意多边形 75950"/>
            <p:cNvSpPr/>
            <p:nvPr userDrawn="1"/>
          </p:nvSpPr>
          <p:spPr>
            <a:xfrm>
              <a:off x="905" y="3158"/>
              <a:ext cx="177" cy="36"/>
            </a:xfrm>
            <a:custGeom>
              <a:avLst/>
              <a:gdLst/>
              <a:ahLst/>
              <a:cxnLst/>
              <a:pathLst>
                <a:path w="35" h="7">
                  <a:moveTo>
                    <a:pt x="5" y="0"/>
                  </a:moveTo>
                  <a:cubicBezTo>
                    <a:pt x="0" y="0"/>
                    <a:pt x="7" y="7"/>
                    <a:pt x="14" y="5"/>
                  </a:cubicBezTo>
                  <a:cubicBezTo>
                    <a:pt x="35" y="1"/>
                    <a:pt x="5" y="0"/>
                    <a:pt x="5" y="0"/>
                  </a:cubicBezTo>
                  <a:close/>
                </a:path>
              </a:pathLst>
            </a:custGeom>
            <a:solidFill>
              <a:schemeClr val="folHlink"/>
            </a:solidFill>
            <a:ln w="0">
              <a:noFill/>
            </a:ln>
          </p:spPr>
          <p:txBody>
            <a:bodyPr/>
            <a:p>
              <a:endParaRPr lang="zh-CN" altLang="en-US"/>
            </a:p>
          </p:txBody>
        </p:sp>
        <p:sp>
          <p:nvSpPr>
            <p:cNvPr id="2219" name="任意多边形 75951"/>
            <p:cNvSpPr/>
            <p:nvPr userDrawn="1"/>
          </p:nvSpPr>
          <p:spPr>
            <a:xfrm>
              <a:off x="965" y="3153"/>
              <a:ext cx="137" cy="81"/>
            </a:xfrm>
            <a:custGeom>
              <a:avLst/>
              <a:gdLst/>
              <a:ahLst/>
              <a:cxnLst/>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folHlink"/>
            </a:solidFill>
            <a:ln w="0">
              <a:noFill/>
            </a:ln>
          </p:spPr>
          <p:txBody>
            <a:bodyPr/>
            <a:p>
              <a:endParaRPr lang="zh-CN" altLang="en-US"/>
            </a:p>
          </p:txBody>
        </p:sp>
        <p:sp>
          <p:nvSpPr>
            <p:cNvPr id="2220" name="任意多边形 75952"/>
            <p:cNvSpPr/>
            <p:nvPr userDrawn="1"/>
          </p:nvSpPr>
          <p:spPr>
            <a:xfrm>
              <a:off x="960" y="3204"/>
              <a:ext cx="177" cy="86"/>
            </a:xfrm>
            <a:custGeom>
              <a:avLst/>
              <a:gdLst/>
              <a:ahLst/>
              <a:cxnLst/>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folHlink"/>
            </a:solidFill>
            <a:ln w="0">
              <a:noFill/>
            </a:ln>
          </p:spPr>
          <p:txBody>
            <a:bodyPr/>
            <a:p>
              <a:endParaRPr lang="zh-CN" altLang="en-US"/>
            </a:p>
          </p:txBody>
        </p:sp>
        <p:sp>
          <p:nvSpPr>
            <p:cNvPr id="2221" name="任意多边形 75953"/>
            <p:cNvSpPr/>
            <p:nvPr userDrawn="1"/>
          </p:nvSpPr>
          <p:spPr>
            <a:xfrm>
              <a:off x="844" y="3285"/>
              <a:ext cx="248" cy="60"/>
            </a:xfrm>
            <a:custGeom>
              <a:avLst/>
              <a:gdLst/>
              <a:ahLst/>
              <a:cxnLst/>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folHlink"/>
            </a:solidFill>
            <a:ln w="0">
              <a:noFill/>
            </a:ln>
          </p:spPr>
          <p:txBody>
            <a:bodyPr/>
            <a:p>
              <a:endParaRPr lang="zh-CN" altLang="en-US"/>
            </a:p>
          </p:txBody>
        </p:sp>
        <p:sp>
          <p:nvSpPr>
            <p:cNvPr id="2222" name="任意多边形 75954"/>
            <p:cNvSpPr/>
            <p:nvPr userDrawn="1"/>
          </p:nvSpPr>
          <p:spPr>
            <a:xfrm>
              <a:off x="869" y="3340"/>
              <a:ext cx="203" cy="56"/>
            </a:xfrm>
            <a:custGeom>
              <a:avLst/>
              <a:gdLst/>
              <a:ahLst/>
              <a:cxnLst/>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folHlink"/>
            </a:solidFill>
            <a:ln w="0">
              <a:noFill/>
            </a:ln>
          </p:spPr>
          <p:txBody>
            <a:bodyPr/>
            <a:p>
              <a:endParaRPr lang="zh-CN" altLang="en-US"/>
            </a:p>
          </p:txBody>
        </p:sp>
        <p:sp>
          <p:nvSpPr>
            <p:cNvPr id="2223" name="任意多边形 75955"/>
            <p:cNvSpPr/>
            <p:nvPr userDrawn="1"/>
          </p:nvSpPr>
          <p:spPr>
            <a:xfrm>
              <a:off x="859" y="3386"/>
              <a:ext cx="207" cy="172"/>
            </a:xfrm>
            <a:custGeom>
              <a:avLst/>
              <a:gdLst/>
              <a:ahLst/>
              <a:cxnLst/>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folHlink"/>
            </a:solidFill>
            <a:ln w="0">
              <a:noFill/>
            </a:ln>
          </p:spPr>
          <p:txBody>
            <a:bodyPr/>
            <a:p>
              <a:endParaRPr lang="zh-CN" altLang="en-US"/>
            </a:p>
          </p:txBody>
        </p:sp>
        <p:sp>
          <p:nvSpPr>
            <p:cNvPr id="2224" name="任意多边形 75956"/>
            <p:cNvSpPr/>
            <p:nvPr userDrawn="1"/>
          </p:nvSpPr>
          <p:spPr>
            <a:xfrm>
              <a:off x="996" y="3305"/>
              <a:ext cx="126" cy="318"/>
            </a:xfrm>
            <a:custGeom>
              <a:avLst/>
              <a:gdLst/>
              <a:ahLst/>
              <a:cxnLst/>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folHlink"/>
            </a:solidFill>
            <a:ln w="0">
              <a:noFill/>
            </a:ln>
          </p:spPr>
          <p:txBody>
            <a:bodyPr/>
            <a:p>
              <a:endParaRPr lang="zh-CN" altLang="en-US"/>
            </a:p>
          </p:txBody>
        </p:sp>
      </p:grpSp>
      <p:sp>
        <p:nvSpPr>
          <p:cNvPr id="75939" name="标题 75938"/>
          <p:cNvSpPr>
            <a:spLocks noGrp="1" noRot="1"/>
          </p:cNvSpPr>
          <p:nvPr>
            <p:ph type="ctrTitle"/>
          </p:nvPr>
        </p:nvSpPr>
        <p:spPr>
          <a:xfrm>
            <a:off x="685800" y="2057400"/>
            <a:ext cx="7772400" cy="1143000"/>
          </a:xfrm>
          <a:prstGeom prst="rect">
            <a:avLst/>
          </a:prstGeom>
          <a:noFill/>
          <a:ln w="9525">
            <a:noFill/>
          </a:ln>
        </p:spPr>
        <p:txBody>
          <a:bodyPr anchor="ctr"/>
          <a:lstStyle>
            <a:lvl1pPr lvl="0">
              <a:defRPr/>
            </a:lvl1pPr>
          </a:lstStyle>
          <a:p>
            <a:pPr lvl="0" fontAlgn="base"/>
            <a:r>
              <a:rPr lang="zh-CN" altLang="en-US" strike="noStrike" noProof="1" dirty="0"/>
              <a:t>单击此处编辑母版标题样式</a:t>
            </a:r>
            <a:endParaRPr lang="zh-CN" altLang="en-US" strike="noStrike" noProof="1" dirty="0"/>
          </a:p>
        </p:txBody>
      </p:sp>
      <p:sp>
        <p:nvSpPr>
          <p:cNvPr id="75943" name="副标题 75942"/>
          <p:cNvSpPr>
            <a:spLocks noGrp="1" noRot="1"/>
          </p:cNvSpPr>
          <p:nvPr>
            <p:ph type="subTitle" idx="1"/>
          </p:nvPr>
        </p:nvSpPr>
        <p:spPr>
          <a:xfrm>
            <a:off x="1371600" y="3505200"/>
            <a:ext cx="6400800" cy="1752600"/>
          </a:xfrm>
          <a:prstGeom prst="rect">
            <a:avLst/>
          </a:prstGeom>
          <a:noFill/>
          <a:ln w="9525">
            <a:noFill/>
          </a:ln>
        </p:spPr>
        <p:txBody>
          <a:bodyPr anchor="t"/>
          <a:lstStyle>
            <a:lvl1pPr marL="0" lvl="0" indent="0" algn="ctr">
              <a:buNone/>
              <a:defRPr/>
            </a:lvl1pPr>
            <a:lvl2pPr marL="457200" lvl="1" indent="0" algn="ctr">
              <a:buNone/>
              <a:defRPr/>
            </a:lvl2pPr>
            <a:lvl3pPr marL="914400" lvl="2" indent="0" algn="ctr">
              <a:buNone/>
              <a:defRPr/>
            </a:lvl3pPr>
            <a:lvl4pPr marL="1371600" lvl="3" indent="0" algn="ctr">
              <a:buNone/>
              <a:defRPr/>
            </a:lvl4pPr>
            <a:lvl5pPr marL="1828800" lvl="4" indent="0" algn="ctr">
              <a:buNone/>
              <a:defRPr/>
            </a:lvl5pPr>
          </a:lstStyle>
          <a:p>
            <a:pPr lvl="0" fontAlgn="base"/>
            <a:r>
              <a:rPr lang="zh-CN" altLang="en-US" strike="noStrike" noProof="1" dirty="0"/>
              <a:t>单击此处编辑母版副标题样式</a:t>
            </a:r>
            <a:endParaRPr lang="zh-CN" altLang="en-US" strike="noStrike" noProof="1" dirty="0"/>
          </a:p>
        </p:txBody>
      </p:sp>
      <p:sp>
        <p:nvSpPr>
          <p:cNvPr id="75940" name="日期占位符 75939"/>
          <p:cNvSpPr>
            <a:spLocks noGrp="1"/>
          </p:cNvSpPr>
          <p:nvPr>
            <p:ph type="dt" sz="half" idx="2"/>
          </p:nvPr>
        </p:nvSpPr>
        <p:spPr>
          <a:xfrm>
            <a:off x="301625" y="6248400"/>
            <a:ext cx="2289175" cy="476250"/>
          </a:xfrm>
          <a:prstGeom prst="rect">
            <a:avLst/>
          </a:prstGeom>
          <a:noFill/>
          <a:ln w="9525">
            <a:noFill/>
          </a:ln>
        </p:spPr>
        <p:txBody>
          <a:bodyPr anchor="t"/>
          <a:lstStyle>
            <a:lvl1pPr>
              <a:defRPr sz="1400"/>
            </a:lvl1pPr>
          </a:lstStyle>
          <a:p>
            <a:pPr fontAlgn="base"/>
            <a:endParaRPr lang="zh-CN" altLang="en-US" strike="noStrike" noProof="1" dirty="0">
              <a:latin typeface="Arial" panose="020B0604020202020204" pitchFamily="34" charset="0"/>
            </a:endParaRPr>
          </a:p>
        </p:txBody>
      </p:sp>
      <p:sp>
        <p:nvSpPr>
          <p:cNvPr id="75941" name="页脚占位符 75940"/>
          <p:cNvSpPr>
            <a:spLocks noGrp="1"/>
          </p:cNvSpPr>
          <p:nvPr>
            <p:ph type="ftr" sz="quarter" idx="3"/>
          </p:nvPr>
        </p:nvSpPr>
        <p:spPr>
          <a:xfrm>
            <a:off x="3124200" y="6248400"/>
            <a:ext cx="2895600" cy="476250"/>
          </a:xfrm>
          <a:prstGeom prst="rect">
            <a:avLst/>
          </a:prstGeom>
          <a:noFill/>
          <a:ln w="9525">
            <a:noFill/>
          </a:ln>
        </p:spPr>
        <p:txBody>
          <a:bodyPr anchor="t"/>
          <a:lstStyle>
            <a:lvl1pPr algn="ctr">
              <a:defRPr sz="1400"/>
            </a:lvl1pPr>
          </a:lstStyle>
          <a:p>
            <a:pPr fontAlgn="base"/>
            <a:endParaRPr lang="zh-CN" altLang="en-US" strike="noStrike" noProof="1" dirty="0">
              <a:latin typeface="Arial" panose="020B0604020202020204" pitchFamily="34" charset="0"/>
            </a:endParaRPr>
          </a:p>
        </p:txBody>
      </p:sp>
      <p:sp>
        <p:nvSpPr>
          <p:cNvPr id="75942" name="灯片编号占位符 75941"/>
          <p:cNvSpPr>
            <a:spLocks noGrp="1"/>
          </p:cNvSpPr>
          <p:nvPr>
            <p:ph type="sldNum" sz="quarter" idx="4"/>
          </p:nvPr>
        </p:nvSpPr>
        <p:spPr>
          <a:xfrm>
            <a:off x="6553200" y="6248400"/>
            <a:ext cx="2289175" cy="476250"/>
          </a:xfrm>
          <a:prstGeom prst="rect">
            <a:avLst/>
          </a:prstGeom>
          <a:noFill/>
          <a:ln w="9525">
            <a:noFill/>
          </a:ln>
        </p:spPr>
        <p:txBody>
          <a:bodyPr anchor="t"/>
          <a:lstStyle>
            <a:lvl1pPr algn="r">
              <a:defRPr sz="1400"/>
            </a:lvl1pPr>
          </a:lstStyle>
          <a:p>
            <a:pPr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latin typeface="Arial" panose="020B0604020202020204" pitchFamily="34" charset="0"/>
            </a:endParaRPr>
          </a:p>
        </p:txBody>
      </p:sp>
      <p:sp>
        <p:nvSpPr>
          <p:cNvPr id="5" name="页脚占位符 4"/>
          <p:cNvSpPr>
            <a:spLocks noGrp="1"/>
          </p:cNvSpPr>
          <p:nvPr>
            <p:ph type="ftr" sz="quarter" idx="11"/>
          </p:nvPr>
        </p:nvSpPr>
        <p:spPr/>
        <p:txBody>
          <a:bodyPr/>
          <a:p>
            <a:pPr lvl="0" fontAlgn="base"/>
            <a:endParaRPr lang="zh-CN" altLang="en-US" strike="noStrike" noProof="1" dirty="0">
              <a:latin typeface="Arial" panose="020B0604020202020204" pitchFamily="34" charset="0"/>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endParaRPr lang="zh-CN" altLang="en-US" strike="noStrike" noProof="1" dirty="0">
              <a:latin typeface="Arial" panose="020B0604020202020204" pitchFamily="34" charset="0"/>
            </a:endParaRPr>
          </a:p>
        </p:txBody>
      </p:sp>
      <p:sp>
        <p:nvSpPr>
          <p:cNvPr id="5" name="页脚占位符 4"/>
          <p:cNvSpPr>
            <a:spLocks noGrp="1"/>
          </p:cNvSpPr>
          <p:nvPr>
            <p:ph type="ftr" sz="quarter" idx="11"/>
          </p:nvPr>
        </p:nvSpPr>
        <p:spPr/>
        <p:txBody>
          <a:bodyPr/>
          <a:p>
            <a:pPr lvl="0" fontAlgn="base"/>
            <a:endParaRPr lang="zh-CN" altLang="en-US" strike="noStrike" noProof="1" dirty="0">
              <a:latin typeface="Arial" panose="020B0604020202020204" pitchFamily="34" charset="0"/>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09600" y="1600200"/>
            <a:ext cx="3995166" cy="4498975"/>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767834" y="1600200"/>
            <a:ext cx="3995166" cy="4498975"/>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endParaRPr lang="zh-CN" altLang="en-US" strike="noStrike" noProof="1" dirty="0">
              <a:latin typeface="Arial" panose="020B0604020202020204" pitchFamily="34" charset="0"/>
            </a:endParaRPr>
          </a:p>
        </p:txBody>
      </p:sp>
      <p:sp>
        <p:nvSpPr>
          <p:cNvPr id="6" name="页脚占位符 5"/>
          <p:cNvSpPr>
            <a:spLocks noGrp="1"/>
          </p:cNvSpPr>
          <p:nvPr>
            <p:ph type="ftr" sz="quarter" idx="11"/>
          </p:nvPr>
        </p:nvSpPr>
        <p:spPr/>
        <p:txBody>
          <a:bodyPr/>
          <a:p>
            <a:pPr lvl="0" fontAlgn="base"/>
            <a:endParaRPr lang="zh-CN" altLang="en-US" strike="noStrike" noProof="1" dirty="0">
              <a:latin typeface="Arial" panose="020B0604020202020204" pitchFamily="34" charset="0"/>
            </a:endParaRPr>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endParaRPr lang="zh-CN" altLang="en-US" strike="noStrike" noProof="1" dirty="0">
              <a:latin typeface="Arial" panose="020B0604020202020204" pitchFamily="34" charset="0"/>
            </a:endParaRPr>
          </a:p>
        </p:txBody>
      </p:sp>
      <p:sp>
        <p:nvSpPr>
          <p:cNvPr id="8" name="页脚占位符 7"/>
          <p:cNvSpPr>
            <a:spLocks noGrp="1"/>
          </p:cNvSpPr>
          <p:nvPr>
            <p:ph type="ftr" sz="quarter" idx="11"/>
          </p:nvPr>
        </p:nvSpPr>
        <p:spPr/>
        <p:txBody>
          <a:bodyPr/>
          <a:p>
            <a:pPr lvl="0" fontAlgn="base"/>
            <a:endParaRPr lang="zh-CN" altLang="en-US" strike="noStrike" noProof="1" dirty="0">
              <a:latin typeface="Arial" panose="020B0604020202020204" pitchFamily="34" charset="0"/>
            </a:endParaRPr>
          </a:p>
        </p:txBody>
      </p:sp>
      <p:sp>
        <p:nvSpPr>
          <p:cNvPr id="9" name="灯片编号占位符 8"/>
          <p:cNvSpPr>
            <a:spLocks noGrp="1"/>
          </p:cNvSpPr>
          <p:nvPr>
            <p:ph type="sldNum" sz="quarter" idx="12"/>
          </p:nvPr>
        </p:nvSpPr>
        <p:spPr/>
        <p:txBody>
          <a:bodyPr/>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endParaRPr lang="zh-CN" altLang="en-US" strike="noStrike" noProof="1" dirty="0">
              <a:latin typeface="Arial" panose="020B0604020202020204" pitchFamily="34" charset="0"/>
            </a:endParaRPr>
          </a:p>
        </p:txBody>
      </p:sp>
      <p:sp>
        <p:nvSpPr>
          <p:cNvPr id="4" name="页脚占位符 3"/>
          <p:cNvSpPr>
            <a:spLocks noGrp="1"/>
          </p:cNvSpPr>
          <p:nvPr>
            <p:ph type="ftr" sz="quarter" idx="11"/>
          </p:nvPr>
        </p:nvSpPr>
        <p:spPr/>
        <p:txBody>
          <a:bodyPr/>
          <a:p>
            <a:pPr lvl="0" fontAlgn="base"/>
            <a:endParaRPr lang="zh-CN" altLang="en-US" strike="noStrike" noProof="1" dirty="0">
              <a:latin typeface="Arial" panose="020B0604020202020204" pitchFamily="34" charset="0"/>
            </a:endParaRPr>
          </a:p>
        </p:txBody>
      </p:sp>
      <p:sp>
        <p:nvSpPr>
          <p:cNvPr id="5" name="灯片编号占位符 4"/>
          <p:cNvSpPr>
            <a:spLocks noGrp="1"/>
          </p:cNvSpPr>
          <p:nvPr>
            <p:ph type="sldNum" sz="quarter" idx="12"/>
          </p:nvPr>
        </p:nvSpPr>
        <p:spPr/>
        <p:txBody>
          <a:bodyPr/>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endParaRPr lang="zh-CN" altLang="en-US" strike="noStrike" noProof="1" dirty="0">
              <a:latin typeface="Arial" panose="020B0604020202020204" pitchFamily="34" charset="0"/>
            </a:endParaRPr>
          </a:p>
        </p:txBody>
      </p:sp>
      <p:sp>
        <p:nvSpPr>
          <p:cNvPr id="3" name="页脚占位符 2"/>
          <p:cNvSpPr>
            <a:spLocks noGrp="1"/>
          </p:cNvSpPr>
          <p:nvPr>
            <p:ph type="ftr" sz="quarter" idx="11"/>
          </p:nvPr>
        </p:nvSpPr>
        <p:spPr/>
        <p:txBody>
          <a:bodyPr/>
          <a:p>
            <a:pPr lvl="0" fontAlgn="base"/>
            <a:endParaRPr lang="zh-CN" altLang="en-US" strike="noStrike" noProof="1" dirty="0">
              <a:latin typeface="Arial" panose="020B0604020202020204" pitchFamily="34" charset="0"/>
            </a:endParaRPr>
          </a:p>
        </p:txBody>
      </p:sp>
      <p:sp>
        <p:nvSpPr>
          <p:cNvPr id="4" name="灯片编号占位符 3"/>
          <p:cNvSpPr>
            <a:spLocks noGrp="1"/>
          </p:cNvSpPr>
          <p:nvPr>
            <p:ph type="sldNum" sz="quarter" idx="12"/>
          </p:nvPr>
        </p:nvSpPr>
        <p:spPr/>
        <p:txBody>
          <a:bodyPr/>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endParaRPr lang="zh-CN" altLang="en-US" strike="noStrike" noProof="1" dirty="0">
              <a:latin typeface="Arial" panose="020B0604020202020204" pitchFamily="34" charset="0"/>
            </a:endParaRPr>
          </a:p>
        </p:txBody>
      </p:sp>
      <p:sp>
        <p:nvSpPr>
          <p:cNvPr id="6" name="页脚占位符 5"/>
          <p:cNvSpPr>
            <a:spLocks noGrp="1"/>
          </p:cNvSpPr>
          <p:nvPr>
            <p:ph type="ftr" sz="quarter" idx="11"/>
          </p:nvPr>
        </p:nvSpPr>
        <p:spPr/>
        <p:txBody>
          <a:bodyPr/>
          <a:p>
            <a:pPr lvl="0" fontAlgn="base"/>
            <a:endParaRPr lang="zh-CN" altLang="en-US" strike="noStrike" noProof="1" dirty="0">
              <a:latin typeface="Arial" panose="020B0604020202020204" pitchFamily="34" charset="0"/>
            </a:endParaRPr>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endParaRPr lang="zh-CN" altLang="en-US" strike="noStrike" noProof="1" dirty="0">
              <a:latin typeface="Arial" panose="020B0604020202020204" pitchFamily="34" charset="0"/>
            </a:endParaRPr>
          </a:p>
        </p:txBody>
      </p:sp>
      <p:sp>
        <p:nvSpPr>
          <p:cNvPr id="6" name="页脚占位符 5"/>
          <p:cNvSpPr>
            <a:spLocks noGrp="1"/>
          </p:cNvSpPr>
          <p:nvPr>
            <p:ph type="ftr" sz="quarter" idx="11"/>
          </p:nvPr>
        </p:nvSpPr>
        <p:spPr/>
        <p:txBody>
          <a:bodyPr/>
          <a:p>
            <a:pPr lvl="0" fontAlgn="base"/>
            <a:endParaRPr lang="zh-CN" altLang="en-US" strike="noStrike" noProof="1" dirty="0">
              <a:latin typeface="Arial" panose="020B0604020202020204" pitchFamily="34" charset="0"/>
            </a:endParaRPr>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latin typeface="Arial" panose="020B0604020202020204" pitchFamily="34" charset="0"/>
            </a:endParaRPr>
          </a:p>
        </p:txBody>
      </p:sp>
      <p:sp>
        <p:nvSpPr>
          <p:cNvPr id="5" name="页脚占位符 4"/>
          <p:cNvSpPr>
            <a:spLocks noGrp="1"/>
          </p:cNvSpPr>
          <p:nvPr>
            <p:ph type="ftr" sz="quarter" idx="11"/>
          </p:nvPr>
        </p:nvSpPr>
        <p:spPr/>
        <p:txBody>
          <a:bodyPr/>
          <a:p>
            <a:pPr lvl="0" fontAlgn="base"/>
            <a:endParaRPr lang="zh-CN" altLang="en-US" strike="noStrike" noProof="1" dirty="0">
              <a:latin typeface="Arial" panose="020B0604020202020204" pitchFamily="34" charset="0"/>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04013" y="228600"/>
            <a:ext cx="2135188" cy="587057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298450" y="228600"/>
            <a:ext cx="6281784" cy="587057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latin typeface="Arial" panose="020B0604020202020204" pitchFamily="34" charset="0"/>
            </a:endParaRPr>
          </a:p>
        </p:txBody>
      </p:sp>
      <p:sp>
        <p:nvSpPr>
          <p:cNvPr id="5" name="页脚占位符 4"/>
          <p:cNvSpPr>
            <a:spLocks noGrp="1"/>
          </p:cNvSpPr>
          <p:nvPr>
            <p:ph type="ftr" sz="quarter" idx="11"/>
          </p:nvPr>
        </p:nvSpPr>
        <p:spPr/>
        <p:txBody>
          <a:bodyPr/>
          <a:p>
            <a:pPr lvl="0" fontAlgn="base"/>
            <a:endParaRPr lang="zh-CN" altLang="en-US" strike="noStrike" noProof="1" dirty="0">
              <a:latin typeface="Arial" panose="020B0604020202020204" pitchFamily="34" charset="0"/>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grpSp>
        <p:nvGrpSpPr>
          <p:cNvPr id="1026" name="组合 74753"/>
          <p:cNvGrpSpPr/>
          <p:nvPr/>
        </p:nvGrpSpPr>
        <p:grpSpPr>
          <a:xfrm>
            <a:off x="566738" y="0"/>
            <a:ext cx="7891462" cy="6821488"/>
            <a:chOff x="349" y="23"/>
            <a:chExt cx="4971" cy="4297"/>
          </a:xfrm>
        </p:grpSpPr>
        <p:sp>
          <p:nvSpPr>
            <p:cNvPr id="1027" name="矩形 74754"/>
            <p:cNvSpPr/>
            <p:nvPr/>
          </p:nvSpPr>
          <p:spPr>
            <a:xfrm>
              <a:off x="384" y="23"/>
              <a:ext cx="21" cy="101"/>
            </a:xfrm>
            <a:prstGeom prst="rect">
              <a:avLst/>
            </a:prstGeom>
            <a:solidFill>
              <a:schemeClr val="bg2">
                <a:alpha val="60001"/>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1028" name="任意多边形 74755"/>
            <p:cNvSpPr>
              <a:spLocks noEditPoints="1"/>
            </p:cNvSpPr>
            <p:nvPr/>
          </p:nvSpPr>
          <p:spPr>
            <a:xfrm>
              <a:off x="384" y="225"/>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29" name="任意多边形 74756"/>
            <p:cNvSpPr>
              <a:spLocks noEditPoints="1"/>
            </p:cNvSpPr>
            <p:nvPr/>
          </p:nvSpPr>
          <p:spPr>
            <a:xfrm>
              <a:off x="384" y="630"/>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30" name="任意多边形 74757"/>
            <p:cNvSpPr>
              <a:spLocks noEditPoints="1"/>
            </p:cNvSpPr>
            <p:nvPr/>
          </p:nvSpPr>
          <p:spPr>
            <a:xfrm>
              <a:off x="384" y="1034"/>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31" name="任意多边形 74758"/>
            <p:cNvSpPr>
              <a:spLocks noEditPoints="1"/>
            </p:cNvSpPr>
            <p:nvPr/>
          </p:nvSpPr>
          <p:spPr>
            <a:xfrm>
              <a:off x="384" y="1438"/>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32" name="任意多边形 74759"/>
            <p:cNvSpPr>
              <a:spLocks noEditPoints="1"/>
            </p:cNvSpPr>
            <p:nvPr/>
          </p:nvSpPr>
          <p:spPr>
            <a:xfrm>
              <a:off x="384" y="1843"/>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33" name="任意多边形 74760"/>
            <p:cNvSpPr>
              <a:spLocks noEditPoints="1"/>
            </p:cNvSpPr>
            <p:nvPr/>
          </p:nvSpPr>
          <p:spPr>
            <a:xfrm>
              <a:off x="384" y="2247"/>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34" name="任意多边形 74761"/>
            <p:cNvSpPr>
              <a:spLocks noEditPoints="1"/>
            </p:cNvSpPr>
            <p:nvPr/>
          </p:nvSpPr>
          <p:spPr>
            <a:xfrm>
              <a:off x="384" y="2652"/>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35" name="任意多边形 74762"/>
            <p:cNvSpPr>
              <a:spLocks noEditPoints="1"/>
            </p:cNvSpPr>
            <p:nvPr/>
          </p:nvSpPr>
          <p:spPr>
            <a:xfrm>
              <a:off x="384" y="3056"/>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36" name="任意多边形 74763"/>
            <p:cNvSpPr>
              <a:spLocks noEditPoints="1"/>
            </p:cNvSpPr>
            <p:nvPr/>
          </p:nvSpPr>
          <p:spPr>
            <a:xfrm>
              <a:off x="384" y="3461"/>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37" name="任意多边形 74764"/>
            <p:cNvSpPr>
              <a:spLocks noEditPoints="1"/>
            </p:cNvSpPr>
            <p:nvPr/>
          </p:nvSpPr>
          <p:spPr>
            <a:xfrm>
              <a:off x="384" y="3865"/>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38" name="矩形 74765"/>
            <p:cNvSpPr/>
            <p:nvPr/>
          </p:nvSpPr>
          <p:spPr>
            <a:xfrm>
              <a:off x="384" y="4269"/>
              <a:ext cx="21" cy="51"/>
            </a:xfrm>
            <a:prstGeom prst="rect">
              <a:avLst/>
            </a:prstGeom>
            <a:solidFill>
              <a:schemeClr val="bg2">
                <a:alpha val="60001"/>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1039" name="矩形 74766"/>
            <p:cNvSpPr/>
            <p:nvPr/>
          </p:nvSpPr>
          <p:spPr>
            <a:xfrm>
              <a:off x="829" y="23"/>
              <a:ext cx="21" cy="101"/>
            </a:xfrm>
            <a:prstGeom prst="rect">
              <a:avLst/>
            </a:prstGeom>
            <a:solidFill>
              <a:schemeClr val="bg2">
                <a:alpha val="60001"/>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1040" name="任意多边形 74767"/>
            <p:cNvSpPr>
              <a:spLocks noEditPoints="1"/>
            </p:cNvSpPr>
            <p:nvPr/>
          </p:nvSpPr>
          <p:spPr>
            <a:xfrm>
              <a:off x="829" y="225"/>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41" name="任意多边形 74768"/>
            <p:cNvSpPr>
              <a:spLocks noEditPoints="1"/>
            </p:cNvSpPr>
            <p:nvPr/>
          </p:nvSpPr>
          <p:spPr>
            <a:xfrm>
              <a:off x="829" y="630"/>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42" name="任意多边形 74769"/>
            <p:cNvSpPr>
              <a:spLocks noEditPoints="1"/>
            </p:cNvSpPr>
            <p:nvPr/>
          </p:nvSpPr>
          <p:spPr>
            <a:xfrm>
              <a:off x="829" y="1034"/>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43" name="任意多边形 74770"/>
            <p:cNvSpPr>
              <a:spLocks noEditPoints="1"/>
            </p:cNvSpPr>
            <p:nvPr/>
          </p:nvSpPr>
          <p:spPr>
            <a:xfrm>
              <a:off x="829" y="1438"/>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44" name="任意多边形 74771"/>
            <p:cNvSpPr>
              <a:spLocks noEditPoints="1"/>
            </p:cNvSpPr>
            <p:nvPr/>
          </p:nvSpPr>
          <p:spPr>
            <a:xfrm>
              <a:off x="829" y="1843"/>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45" name="任意多边形 74772"/>
            <p:cNvSpPr>
              <a:spLocks noEditPoints="1"/>
            </p:cNvSpPr>
            <p:nvPr/>
          </p:nvSpPr>
          <p:spPr>
            <a:xfrm>
              <a:off x="829" y="2247"/>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46" name="任意多边形 74773"/>
            <p:cNvSpPr>
              <a:spLocks noEditPoints="1"/>
            </p:cNvSpPr>
            <p:nvPr/>
          </p:nvSpPr>
          <p:spPr>
            <a:xfrm>
              <a:off x="829" y="2652"/>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47" name="任意多边形 74774"/>
            <p:cNvSpPr>
              <a:spLocks noEditPoints="1"/>
            </p:cNvSpPr>
            <p:nvPr/>
          </p:nvSpPr>
          <p:spPr>
            <a:xfrm>
              <a:off x="829" y="3056"/>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48" name="任意多边形 74775"/>
            <p:cNvSpPr>
              <a:spLocks noEditPoints="1"/>
            </p:cNvSpPr>
            <p:nvPr/>
          </p:nvSpPr>
          <p:spPr>
            <a:xfrm>
              <a:off x="829" y="3461"/>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49" name="任意多边形 74776"/>
            <p:cNvSpPr>
              <a:spLocks noEditPoints="1"/>
            </p:cNvSpPr>
            <p:nvPr/>
          </p:nvSpPr>
          <p:spPr>
            <a:xfrm>
              <a:off x="829" y="3865"/>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50" name="矩形 74777"/>
            <p:cNvSpPr/>
            <p:nvPr/>
          </p:nvSpPr>
          <p:spPr>
            <a:xfrm>
              <a:off x="829" y="4269"/>
              <a:ext cx="21" cy="51"/>
            </a:xfrm>
            <a:prstGeom prst="rect">
              <a:avLst/>
            </a:prstGeom>
            <a:solidFill>
              <a:schemeClr val="bg2">
                <a:alpha val="60001"/>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1051" name="矩形 74778"/>
            <p:cNvSpPr/>
            <p:nvPr/>
          </p:nvSpPr>
          <p:spPr>
            <a:xfrm>
              <a:off x="1279" y="23"/>
              <a:ext cx="21" cy="101"/>
            </a:xfrm>
            <a:prstGeom prst="rect">
              <a:avLst/>
            </a:prstGeom>
            <a:solidFill>
              <a:schemeClr val="bg2">
                <a:alpha val="60001"/>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1052" name="任意多边形 74779"/>
            <p:cNvSpPr>
              <a:spLocks noEditPoints="1"/>
            </p:cNvSpPr>
            <p:nvPr/>
          </p:nvSpPr>
          <p:spPr>
            <a:xfrm>
              <a:off x="1279" y="225"/>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53" name="任意多边形 74780"/>
            <p:cNvSpPr>
              <a:spLocks noEditPoints="1"/>
            </p:cNvSpPr>
            <p:nvPr/>
          </p:nvSpPr>
          <p:spPr>
            <a:xfrm>
              <a:off x="1279" y="630"/>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54" name="任意多边形 74781"/>
            <p:cNvSpPr>
              <a:spLocks noEditPoints="1"/>
            </p:cNvSpPr>
            <p:nvPr/>
          </p:nvSpPr>
          <p:spPr>
            <a:xfrm>
              <a:off x="1279" y="1034"/>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55" name="任意多边形 74782"/>
            <p:cNvSpPr>
              <a:spLocks noEditPoints="1"/>
            </p:cNvSpPr>
            <p:nvPr/>
          </p:nvSpPr>
          <p:spPr>
            <a:xfrm>
              <a:off x="1279" y="1438"/>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56" name="任意多边形 74783"/>
            <p:cNvSpPr>
              <a:spLocks noEditPoints="1"/>
            </p:cNvSpPr>
            <p:nvPr/>
          </p:nvSpPr>
          <p:spPr>
            <a:xfrm>
              <a:off x="1279" y="1843"/>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57" name="任意多边形 74784"/>
            <p:cNvSpPr>
              <a:spLocks noEditPoints="1"/>
            </p:cNvSpPr>
            <p:nvPr/>
          </p:nvSpPr>
          <p:spPr>
            <a:xfrm>
              <a:off x="1279" y="2247"/>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58" name="任意多边形 74785"/>
            <p:cNvSpPr>
              <a:spLocks noEditPoints="1"/>
            </p:cNvSpPr>
            <p:nvPr/>
          </p:nvSpPr>
          <p:spPr>
            <a:xfrm>
              <a:off x="1279" y="2652"/>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59" name="任意多边形 74786"/>
            <p:cNvSpPr>
              <a:spLocks noEditPoints="1"/>
            </p:cNvSpPr>
            <p:nvPr/>
          </p:nvSpPr>
          <p:spPr>
            <a:xfrm>
              <a:off x="1279" y="3056"/>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60" name="任意多边形 74787"/>
            <p:cNvSpPr>
              <a:spLocks noEditPoints="1"/>
            </p:cNvSpPr>
            <p:nvPr/>
          </p:nvSpPr>
          <p:spPr>
            <a:xfrm>
              <a:off x="1279" y="3461"/>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61" name="任意多边形 74788"/>
            <p:cNvSpPr>
              <a:spLocks noEditPoints="1"/>
            </p:cNvSpPr>
            <p:nvPr/>
          </p:nvSpPr>
          <p:spPr>
            <a:xfrm>
              <a:off x="1279" y="3865"/>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62" name="矩形 74789"/>
            <p:cNvSpPr/>
            <p:nvPr/>
          </p:nvSpPr>
          <p:spPr>
            <a:xfrm>
              <a:off x="1279" y="4269"/>
              <a:ext cx="21" cy="51"/>
            </a:xfrm>
            <a:prstGeom prst="rect">
              <a:avLst/>
            </a:prstGeom>
            <a:solidFill>
              <a:schemeClr val="bg2">
                <a:alpha val="60001"/>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1063" name="矩形 74790"/>
            <p:cNvSpPr/>
            <p:nvPr/>
          </p:nvSpPr>
          <p:spPr>
            <a:xfrm>
              <a:off x="1724" y="23"/>
              <a:ext cx="21" cy="101"/>
            </a:xfrm>
            <a:prstGeom prst="rect">
              <a:avLst/>
            </a:prstGeom>
            <a:solidFill>
              <a:schemeClr val="bg2">
                <a:alpha val="60001"/>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1064" name="任意多边形 74791"/>
            <p:cNvSpPr>
              <a:spLocks noEditPoints="1"/>
            </p:cNvSpPr>
            <p:nvPr/>
          </p:nvSpPr>
          <p:spPr>
            <a:xfrm>
              <a:off x="1724" y="225"/>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65" name="任意多边形 74792"/>
            <p:cNvSpPr>
              <a:spLocks noEditPoints="1"/>
            </p:cNvSpPr>
            <p:nvPr/>
          </p:nvSpPr>
          <p:spPr>
            <a:xfrm>
              <a:off x="1724" y="630"/>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66" name="任意多边形 74793"/>
            <p:cNvSpPr>
              <a:spLocks noEditPoints="1"/>
            </p:cNvSpPr>
            <p:nvPr/>
          </p:nvSpPr>
          <p:spPr>
            <a:xfrm>
              <a:off x="1724" y="1034"/>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67" name="任意多边形 74794"/>
            <p:cNvSpPr>
              <a:spLocks noEditPoints="1"/>
            </p:cNvSpPr>
            <p:nvPr/>
          </p:nvSpPr>
          <p:spPr>
            <a:xfrm>
              <a:off x="1724" y="1438"/>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68" name="任意多边形 74795"/>
            <p:cNvSpPr>
              <a:spLocks noEditPoints="1"/>
            </p:cNvSpPr>
            <p:nvPr/>
          </p:nvSpPr>
          <p:spPr>
            <a:xfrm>
              <a:off x="1724" y="1843"/>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69" name="任意多边形 74796"/>
            <p:cNvSpPr>
              <a:spLocks noEditPoints="1"/>
            </p:cNvSpPr>
            <p:nvPr/>
          </p:nvSpPr>
          <p:spPr>
            <a:xfrm>
              <a:off x="1724" y="2247"/>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70" name="任意多边形 74797"/>
            <p:cNvSpPr>
              <a:spLocks noEditPoints="1"/>
            </p:cNvSpPr>
            <p:nvPr/>
          </p:nvSpPr>
          <p:spPr>
            <a:xfrm>
              <a:off x="1724" y="2652"/>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71" name="任意多边形 74798"/>
            <p:cNvSpPr>
              <a:spLocks noEditPoints="1"/>
            </p:cNvSpPr>
            <p:nvPr/>
          </p:nvSpPr>
          <p:spPr>
            <a:xfrm>
              <a:off x="1724" y="3056"/>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72" name="任意多边形 74799"/>
            <p:cNvSpPr>
              <a:spLocks noEditPoints="1"/>
            </p:cNvSpPr>
            <p:nvPr/>
          </p:nvSpPr>
          <p:spPr>
            <a:xfrm>
              <a:off x="1724" y="3461"/>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73" name="任意多边形 74800"/>
            <p:cNvSpPr>
              <a:spLocks noEditPoints="1"/>
            </p:cNvSpPr>
            <p:nvPr/>
          </p:nvSpPr>
          <p:spPr>
            <a:xfrm>
              <a:off x="1724" y="3865"/>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74" name="矩形 74801"/>
            <p:cNvSpPr/>
            <p:nvPr/>
          </p:nvSpPr>
          <p:spPr>
            <a:xfrm>
              <a:off x="1724" y="4269"/>
              <a:ext cx="21" cy="51"/>
            </a:xfrm>
            <a:prstGeom prst="rect">
              <a:avLst/>
            </a:prstGeom>
            <a:solidFill>
              <a:schemeClr val="bg2">
                <a:alpha val="60001"/>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1075" name="矩形 74802"/>
            <p:cNvSpPr/>
            <p:nvPr/>
          </p:nvSpPr>
          <p:spPr>
            <a:xfrm>
              <a:off x="2169" y="23"/>
              <a:ext cx="21" cy="101"/>
            </a:xfrm>
            <a:prstGeom prst="rect">
              <a:avLst/>
            </a:prstGeom>
            <a:solidFill>
              <a:schemeClr val="bg2">
                <a:alpha val="60001"/>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1076" name="任意多边形 74803"/>
            <p:cNvSpPr>
              <a:spLocks noEditPoints="1"/>
            </p:cNvSpPr>
            <p:nvPr/>
          </p:nvSpPr>
          <p:spPr>
            <a:xfrm>
              <a:off x="2169" y="225"/>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77" name="任意多边形 74804"/>
            <p:cNvSpPr>
              <a:spLocks noEditPoints="1"/>
            </p:cNvSpPr>
            <p:nvPr/>
          </p:nvSpPr>
          <p:spPr>
            <a:xfrm>
              <a:off x="2169" y="630"/>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78" name="任意多边形 74805"/>
            <p:cNvSpPr>
              <a:spLocks noEditPoints="1"/>
            </p:cNvSpPr>
            <p:nvPr/>
          </p:nvSpPr>
          <p:spPr>
            <a:xfrm>
              <a:off x="2169" y="1034"/>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79" name="任意多边形 74806"/>
            <p:cNvSpPr>
              <a:spLocks noEditPoints="1"/>
            </p:cNvSpPr>
            <p:nvPr/>
          </p:nvSpPr>
          <p:spPr>
            <a:xfrm>
              <a:off x="2169" y="1438"/>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80" name="任意多边形 74807"/>
            <p:cNvSpPr>
              <a:spLocks noEditPoints="1"/>
            </p:cNvSpPr>
            <p:nvPr/>
          </p:nvSpPr>
          <p:spPr>
            <a:xfrm>
              <a:off x="2169" y="1843"/>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81" name="任意多边形 74808"/>
            <p:cNvSpPr>
              <a:spLocks noEditPoints="1"/>
            </p:cNvSpPr>
            <p:nvPr/>
          </p:nvSpPr>
          <p:spPr>
            <a:xfrm>
              <a:off x="2169" y="2247"/>
              <a:ext cx="21"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82" name="任意多边形 74809"/>
            <p:cNvSpPr>
              <a:spLocks noEditPoints="1"/>
            </p:cNvSpPr>
            <p:nvPr/>
          </p:nvSpPr>
          <p:spPr>
            <a:xfrm>
              <a:off x="2169" y="2652"/>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83" name="任意多边形 74810"/>
            <p:cNvSpPr>
              <a:spLocks noEditPoints="1"/>
            </p:cNvSpPr>
            <p:nvPr/>
          </p:nvSpPr>
          <p:spPr>
            <a:xfrm>
              <a:off x="2169" y="3056"/>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84" name="任意多边形 74811"/>
            <p:cNvSpPr>
              <a:spLocks noEditPoints="1"/>
            </p:cNvSpPr>
            <p:nvPr/>
          </p:nvSpPr>
          <p:spPr>
            <a:xfrm>
              <a:off x="2169" y="3461"/>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85" name="任意多边形 74812"/>
            <p:cNvSpPr>
              <a:spLocks noEditPoints="1"/>
            </p:cNvSpPr>
            <p:nvPr/>
          </p:nvSpPr>
          <p:spPr>
            <a:xfrm>
              <a:off x="2169" y="3865"/>
              <a:ext cx="21"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86" name="矩形 74813"/>
            <p:cNvSpPr/>
            <p:nvPr/>
          </p:nvSpPr>
          <p:spPr>
            <a:xfrm>
              <a:off x="2169" y="4269"/>
              <a:ext cx="21" cy="51"/>
            </a:xfrm>
            <a:prstGeom prst="rect">
              <a:avLst/>
            </a:prstGeom>
            <a:solidFill>
              <a:schemeClr val="bg2">
                <a:alpha val="60001"/>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1087" name="矩形 74814"/>
            <p:cNvSpPr/>
            <p:nvPr/>
          </p:nvSpPr>
          <p:spPr>
            <a:xfrm>
              <a:off x="2620" y="23"/>
              <a:ext cx="20" cy="101"/>
            </a:xfrm>
            <a:prstGeom prst="rect">
              <a:avLst/>
            </a:prstGeom>
            <a:solidFill>
              <a:schemeClr val="bg2">
                <a:alpha val="60001"/>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1088" name="任意多边形 74815"/>
            <p:cNvSpPr>
              <a:spLocks noEditPoints="1"/>
            </p:cNvSpPr>
            <p:nvPr/>
          </p:nvSpPr>
          <p:spPr>
            <a:xfrm>
              <a:off x="2620" y="225"/>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89" name="任意多边形 74816"/>
            <p:cNvSpPr>
              <a:spLocks noEditPoints="1"/>
            </p:cNvSpPr>
            <p:nvPr/>
          </p:nvSpPr>
          <p:spPr>
            <a:xfrm>
              <a:off x="2620" y="630"/>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90" name="任意多边形 74817"/>
            <p:cNvSpPr>
              <a:spLocks noEditPoints="1"/>
            </p:cNvSpPr>
            <p:nvPr/>
          </p:nvSpPr>
          <p:spPr>
            <a:xfrm>
              <a:off x="2620" y="1034"/>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91" name="任意多边形 74818"/>
            <p:cNvSpPr>
              <a:spLocks noEditPoints="1"/>
            </p:cNvSpPr>
            <p:nvPr/>
          </p:nvSpPr>
          <p:spPr>
            <a:xfrm>
              <a:off x="2620" y="1438"/>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92" name="任意多边形 74819"/>
            <p:cNvSpPr>
              <a:spLocks noEditPoints="1"/>
            </p:cNvSpPr>
            <p:nvPr/>
          </p:nvSpPr>
          <p:spPr>
            <a:xfrm>
              <a:off x="2620" y="1843"/>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93" name="任意多边形 74820"/>
            <p:cNvSpPr>
              <a:spLocks noEditPoints="1"/>
            </p:cNvSpPr>
            <p:nvPr/>
          </p:nvSpPr>
          <p:spPr>
            <a:xfrm>
              <a:off x="2620" y="2247"/>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94" name="任意多边形 74821"/>
            <p:cNvSpPr>
              <a:spLocks noEditPoints="1"/>
            </p:cNvSpPr>
            <p:nvPr/>
          </p:nvSpPr>
          <p:spPr>
            <a:xfrm>
              <a:off x="2620" y="2652"/>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95" name="任意多边形 74822"/>
            <p:cNvSpPr>
              <a:spLocks noEditPoints="1"/>
            </p:cNvSpPr>
            <p:nvPr/>
          </p:nvSpPr>
          <p:spPr>
            <a:xfrm>
              <a:off x="2620" y="3056"/>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96" name="任意多边形 74823"/>
            <p:cNvSpPr>
              <a:spLocks noEditPoints="1"/>
            </p:cNvSpPr>
            <p:nvPr/>
          </p:nvSpPr>
          <p:spPr>
            <a:xfrm>
              <a:off x="2620" y="3461"/>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97" name="任意多边形 74824"/>
            <p:cNvSpPr>
              <a:spLocks noEditPoints="1"/>
            </p:cNvSpPr>
            <p:nvPr/>
          </p:nvSpPr>
          <p:spPr>
            <a:xfrm>
              <a:off x="2620" y="3865"/>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098" name="矩形 74825"/>
            <p:cNvSpPr/>
            <p:nvPr/>
          </p:nvSpPr>
          <p:spPr>
            <a:xfrm>
              <a:off x="2620" y="4269"/>
              <a:ext cx="20" cy="51"/>
            </a:xfrm>
            <a:prstGeom prst="rect">
              <a:avLst/>
            </a:prstGeom>
            <a:solidFill>
              <a:schemeClr val="bg2">
                <a:alpha val="60001"/>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1099" name="矩形 74826"/>
            <p:cNvSpPr/>
            <p:nvPr/>
          </p:nvSpPr>
          <p:spPr>
            <a:xfrm>
              <a:off x="3065" y="23"/>
              <a:ext cx="20" cy="101"/>
            </a:xfrm>
            <a:prstGeom prst="rect">
              <a:avLst/>
            </a:prstGeom>
            <a:solidFill>
              <a:schemeClr val="bg2">
                <a:alpha val="60001"/>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1100" name="任意多边形 74827"/>
            <p:cNvSpPr>
              <a:spLocks noEditPoints="1"/>
            </p:cNvSpPr>
            <p:nvPr/>
          </p:nvSpPr>
          <p:spPr>
            <a:xfrm>
              <a:off x="3065" y="225"/>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01" name="任意多边形 74828"/>
            <p:cNvSpPr>
              <a:spLocks noEditPoints="1"/>
            </p:cNvSpPr>
            <p:nvPr/>
          </p:nvSpPr>
          <p:spPr>
            <a:xfrm>
              <a:off x="3065" y="630"/>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02" name="任意多边形 74829"/>
            <p:cNvSpPr>
              <a:spLocks noEditPoints="1"/>
            </p:cNvSpPr>
            <p:nvPr/>
          </p:nvSpPr>
          <p:spPr>
            <a:xfrm>
              <a:off x="3065" y="1034"/>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03" name="任意多边形 74830"/>
            <p:cNvSpPr>
              <a:spLocks noEditPoints="1"/>
            </p:cNvSpPr>
            <p:nvPr/>
          </p:nvSpPr>
          <p:spPr>
            <a:xfrm>
              <a:off x="3065" y="1438"/>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04" name="任意多边形 74831"/>
            <p:cNvSpPr>
              <a:spLocks noEditPoints="1"/>
            </p:cNvSpPr>
            <p:nvPr/>
          </p:nvSpPr>
          <p:spPr>
            <a:xfrm>
              <a:off x="3065" y="1843"/>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05" name="任意多边形 74832"/>
            <p:cNvSpPr>
              <a:spLocks noEditPoints="1"/>
            </p:cNvSpPr>
            <p:nvPr/>
          </p:nvSpPr>
          <p:spPr>
            <a:xfrm>
              <a:off x="3065" y="2247"/>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06" name="任意多边形 74833"/>
            <p:cNvSpPr>
              <a:spLocks noEditPoints="1"/>
            </p:cNvSpPr>
            <p:nvPr/>
          </p:nvSpPr>
          <p:spPr>
            <a:xfrm>
              <a:off x="3065" y="2652"/>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07" name="任意多边形 74834"/>
            <p:cNvSpPr>
              <a:spLocks noEditPoints="1"/>
            </p:cNvSpPr>
            <p:nvPr/>
          </p:nvSpPr>
          <p:spPr>
            <a:xfrm>
              <a:off x="3065" y="3056"/>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08" name="任意多边形 74835"/>
            <p:cNvSpPr>
              <a:spLocks noEditPoints="1"/>
            </p:cNvSpPr>
            <p:nvPr/>
          </p:nvSpPr>
          <p:spPr>
            <a:xfrm>
              <a:off x="3065" y="3461"/>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09" name="任意多边形 74836"/>
            <p:cNvSpPr>
              <a:spLocks noEditPoints="1"/>
            </p:cNvSpPr>
            <p:nvPr/>
          </p:nvSpPr>
          <p:spPr>
            <a:xfrm>
              <a:off x="3065" y="3865"/>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10" name="矩形 74837"/>
            <p:cNvSpPr/>
            <p:nvPr/>
          </p:nvSpPr>
          <p:spPr>
            <a:xfrm>
              <a:off x="3065" y="4269"/>
              <a:ext cx="20" cy="51"/>
            </a:xfrm>
            <a:prstGeom prst="rect">
              <a:avLst/>
            </a:prstGeom>
            <a:solidFill>
              <a:schemeClr val="bg2">
                <a:alpha val="60001"/>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1111" name="矩形 74838"/>
            <p:cNvSpPr/>
            <p:nvPr/>
          </p:nvSpPr>
          <p:spPr>
            <a:xfrm>
              <a:off x="3510" y="23"/>
              <a:ext cx="20" cy="101"/>
            </a:xfrm>
            <a:prstGeom prst="rect">
              <a:avLst/>
            </a:prstGeom>
            <a:solidFill>
              <a:schemeClr val="bg2">
                <a:alpha val="60001"/>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1112" name="任意多边形 74839"/>
            <p:cNvSpPr>
              <a:spLocks noEditPoints="1"/>
            </p:cNvSpPr>
            <p:nvPr/>
          </p:nvSpPr>
          <p:spPr>
            <a:xfrm>
              <a:off x="3510" y="225"/>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13" name="任意多边形 74840"/>
            <p:cNvSpPr>
              <a:spLocks noEditPoints="1"/>
            </p:cNvSpPr>
            <p:nvPr/>
          </p:nvSpPr>
          <p:spPr>
            <a:xfrm>
              <a:off x="3510" y="630"/>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14" name="任意多边形 74841"/>
            <p:cNvSpPr>
              <a:spLocks noEditPoints="1"/>
            </p:cNvSpPr>
            <p:nvPr/>
          </p:nvSpPr>
          <p:spPr>
            <a:xfrm>
              <a:off x="3510" y="1034"/>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15" name="任意多边形 74842"/>
            <p:cNvSpPr>
              <a:spLocks noEditPoints="1"/>
            </p:cNvSpPr>
            <p:nvPr/>
          </p:nvSpPr>
          <p:spPr>
            <a:xfrm>
              <a:off x="3510" y="1438"/>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16" name="任意多边形 74843"/>
            <p:cNvSpPr>
              <a:spLocks noEditPoints="1"/>
            </p:cNvSpPr>
            <p:nvPr/>
          </p:nvSpPr>
          <p:spPr>
            <a:xfrm>
              <a:off x="3510" y="1843"/>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17" name="任意多边形 74844"/>
            <p:cNvSpPr>
              <a:spLocks noEditPoints="1"/>
            </p:cNvSpPr>
            <p:nvPr/>
          </p:nvSpPr>
          <p:spPr>
            <a:xfrm>
              <a:off x="3510" y="2247"/>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18" name="任意多边形 74845"/>
            <p:cNvSpPr>
              <a:spLocks noEditPoints="1"/>
            </p:cNvSpPr>
            <p:nvPr/>
          </p:nvSpPr>
          <p:spPr>
            <a:xfrm>
              <a:off x="3510" y="2652"/>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19" name="任意多边形 74846"/>
            <p:cNvSpPr>
              <a:spLocks noEditPoints="1"/>
            </p:cNvSpPr>
            <p:nvPr/>
          </p:nvSpPr>
          <p:spPr>
            <a:xfrm>
              <a:off x="3510" y="3056"/>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20" name="任意多边形 74847"/>
            <p:cNvSpPr>
              <a:spLocks noEditPoints="1"/>
            </p:cNvSpPr>
            <p:nvPr/>
          </p:nvSpPr>
          <p:spPr>
            <a:xfrm>
              <a:off x="3510" y="3461"/>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21" name="任意多边形 74848"/>
            <p:cNvSpPr>
              <a:spLocks noEditPoints="1"/>
            </p:cNvSpPr>
            <p:nvPr/>
          </p:nvSpPr>
          <p:spPr>
            <a:xfrm>
              <a:off x="3510" y="3865"/>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22" name="矩形 74849"/>
            <p:cNvSpPr/>
            <p:nvPr/>
          </p:nvSpPr>
          <p:spPr>
            <a:xfrm>
              <a:off x="3510" y="4269"/>
              <a:ext cx="20" cy="51"/>
            </a:xfrm>
            <a:prstGeom prst="rect">
              <a:avLst/>
            </a:prstGeom>
            <a:solidFill>
              <a:schemeClr val="bg2">
                <a:alpha val="60001"/>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1123" name="矩形 74850"/>
            <p:cNvSpPr/>
            <p:nvPr/>
          </p:nvSpPr>
          <p:spPr>
            <a:xfrm>
              <a:off x="3960" y="23"/>
              <a:ext cx="20" cy="101"/>
            </a:xfrm>
            <a:prstGeom prst="rect">
              <a:avLst/>
            </a:prstGeom>
            <a:solidFill>
              <a:schemeClr val="bg2">
                <a:alpha val="60001"/>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1124" name="任意多边形 74851"/>
            <p:cNvSpPr>
              <a:spLocks noEditPoints="1"/>
            </p:cNvSpPr>
            <p:nvPr/>
          </p:nvSpPr>
          <p:spPr>
            <a:xfrm>
              <a:off x="3960" y="225"/>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25" name="任意多边形 74852"/>
            <p:cNvSpPr>
              <a:spLocks noEditPoints="1"/>
            </p:cNvSpPr>
            <p:nvPr/>
          </p:nvSpPr>
          <p:spPr>
            <a:xfrm>
              <a:off x="3960" y="630"/>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26" name="任意多边形 74853"/>
            <p:cNvSpPr>
              <a:spLocks noEditPoints="1"/>
            </p:cNvSpPr>
            <p:nvPr/>
          </p:nvSpPr>
          <p:spPr>
            <a:xfrm>
              <a:off x="3960" y="1034"/>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27" name="任意多边形 74854"/>
            <p:cNvSpPr>
              <a:spLocks noEditPoints="1"/>
            </p:cNvSpPr>
            <p:nvPr/>
          </p:nvSpPr>
          <p:spPr>
            <a:xfrm>
              <a:off x="3960" y="1438"/>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28" name="任意多边形 74855"/>
            <p:cNvSpPr>
              <a:spLocks noEditPoints="1"/>
            </p:cNvSpPr>
            <p:nvPr/>
          </p:nvSpPr>
          <p:spPr>
            <a:xfrm>
              <a:off x="3960" y="1843"/>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29" name="任意多边形 74856"/>
            <p:cNvSpPr>
              <a:spLocks noEditPoints="1"/>
            </p:cNvSpPr>
            <p:nvPr/>
          </p:nvSpPr>
          <p:spPr>
            <a:xfrm>
              <a:off x="3960" y="2247"/>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30" name="任意多边形 74857"/>
            <p:cNvSpPr>
              <a:spLocks noEditPoints="1"/>
            </p:cNvSpPr>
            <p:nvPr/>
          </p:nvSpPr>
          <p:spPr>
            <a:xfrm>
              <a:off x="3960" y="2652"/>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31" name="任意多边形 74858"/>
            <p:cNvSpPr>
              <a:spLocks noEditPoints="1"/>
            </p:cNvSpPr>
            <p:nvPr/>
          </p:nvSpPr>
          <p:spPr>
            <a:xfrm>
              <a:off x="3960" y="3056"/>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32" name="任意多边形 74859"/>
            <p:cNvSpPr>
              <a:spLocks noEditPoints="1"/>
            </p:cNvSpPr>
            <p:nvPr/>
          </p:nvSpPr>
          <p:spPr>
            <a:xfrm>
              <a:off x="3960" y="3461"/>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33" name="任意多边形 74860"/>
            <p:cNvSpPr>
              <a:spLocks noEditPoints="1"/>
            </p:cNvSpPr>
            <p:nvPr/>
          </p:nvSpPr>
          <p:spPr>
            <a:xfrm>
              <a:off x="3960" y="3865"/>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34" name="矩形 74861"/>
            <p:cNvSpPr/>
            <p:nvPr/>
          </p:nvSpPr>
          <p:spPr>
            <a:xfrm>
              <a:off x="3960" y="4269"/>
              <a:ext cx="20" cy="51"/>
            </a:xfrm>
            <a:prstGeom prst="rect">
              <a:avLst/>
            </a:prstGeom>
            <a:solidFill>
              <a:schemeClr val="bg2">
                <a:alpha val="60001"/>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1135" name="矩形 74862"/>
            <p:cNvSpPr/>
            <p:nvPr/>
          </p:nvSpPr>
          <p:spPr>
            <a:xfrm>
              <a:off x="4405" y="23"/>
              <a:ext cx="20" cy="101"/>
            </a:xfrm>
            <a:prstGeom prst="rect">
              <a:avLst/>
            </a:prstGeom>
            <a:solidFill>
              <a:schemeClr val="bg2">
                <a:alpha val="60001"/>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1136" name="任意多边形 74863"/>
            <p:cNvSpPr>
              <a:spLocks noEditPoints="1"/>
            </p:cNvSpPr>
            <p:nvPr/>
          </p:nvSpPr>
          <p:spPr>
            <a:xfrm>
              <a:off x="4405" y="225"/>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37" name="任意多边形 74864"/>
            <p:cNvSpPr>
              <a:spLocks noEditPoints="1"/>
            </p:cNvSpPr>
            <p:nvPr/>
          </p:nvSpPr>
          <p:spPr>
            <a:xfrm>
              <a:off x="4405" y="630"/>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38" name="任意多边形 74865"/>
            <p:cNvSpPr>
              <a:spLocks noEditPoints="1"/>
            </p:cNvSpPr>
            <p:nvPr/>
          </p:nvSpPr>
          <p:spPr>
            <a:xfrm>
              <a:off x="4405" y="1034"/>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39" name="任意多边形 74866"/>
            <p:cNvSpPr>
              <a:spLocks noEditPoints="1"/>
            </p:cNvSpPr>
            <p:nvPr/>
          </p:nvSpPr>
          <p:spPr>
            <a:xfrm>
              <a:off x="4405" y="1438"/>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40" name="任意多边形 74867"/>
            <p:cNvSpPr>
              <a:spLocks noEditPoints="1"/>
            </p:cNvSpPr>
            <p:nvPr/>
          </p:nvSpPr>
          <p:spPr>
            <a:xfrm>
              <a:off x="4405" y="1843"/>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41" name="任意多边形 74868"/>
            <p:cNvSpPr>
              <a:spLocks noEditPoints="1"/>
            </p:cNvSpPr>
            <p:nvPr/>
          </p:nvSpPr>
          <p:spPr>
            <a:xfrm>
              <a:off x="4405" y="2247"/>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42" name="任意多边形 74869"/>
            <p:cNvSpPr>
              <a:spLocks noEditPoints="1"/>
            </p:cNvSpPr>
            <p:nvPr/>
          </p:nvSpPr>
          <p:spPr>
            <a:xfrm>
              <a:off x="4405" y="2652"/>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43" name="任意多边形 74870"/>
            <p:cNvSpPr>
              <a:spLocks noEditPoints="1"/>
            </p:cNvSpPr>
            <p:nvPr/>
          </p:nvSpPr>
          <p:spPr>
            <a:xfrm>
              <a:off x="4405" y="3056"/>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44" name="任意多边形 74871"/>
            <p:cNvSpPr>
              <a:spLocks noEditPoints="1"/>
            </p:cNvSpPr>
            <p:nvPr/>
          </p:nvSpPr>
          <p:spPr>
            <a:xfrm>
              <a:off x="4405" y="3461"/>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45" name="任意多边形 74872"/>
            <p:cNvSpPr>
              <a:spLocks noEditPoints="1"/>
            </p:cNvSpPr>
            <p:nvPr/>
          </p:nvSpPr>
          <p:spPr>
            <a:xfrm>
              <a:off x="4405" y="3865"/>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46" name="矩形 74873"/>
            <p:cNvSpPr/>
            <p:nvPr/>
          </p:nvSpPr>
          <p:spPr>
            <a:xfrm>
              <a:off x="4405" y="4269"/>
              <a:ext cx="20" cy="51"/>
            </a:xfrm>
            <a:prstGeom prst="rect">
              <a:avLst/>
            </a:prstGeom>
            <a:solidFill>
              <a:schemeClr val="bg2">
                <a:alpha val="60001"/>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1147" name="矩形 74874"/>
            <p:cNvSpPr/>
            <p:nvPr/>
          </p:nvSpPr>
          <p:spPr>
            <a:xfrm>
              <a:off x="4850" y="23"/>
              <a:ext cx="20" cy="101"/>
            </a:xfrm>
            <a:prstGeom prst="rect">
              <a:avLst/>
            </a:prstGeom>
            <a:solidFill>
              <a:schemeClr val="bg2">
                <a:alpha val="60001"/>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1148" name="任意多边形 74875"/>
            <p:cNvSpPr>
              <a:spLocks noEditPoints="1"/>
            </p:cNvSpPr>
            <p:nvPr/>
          </p:nvSpPr>
          <p:spPr>
            <a:xfrm>
              <a:off x="4850" y="225"/>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49" name="任意多边形 74876"/>
            <p:cNvSpPr>
              <a:spLocks noEditPoints="1"/>
            </p:cNvSpPr>
            <p:nvPr/>
          </p:nvSpPr>
          <p:spPr>
            <a:xfrm>
              <a:off x="4850" y="630"/>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50" name="任意多边形 74877"/>
            <p:cNvSpPr>
              <a:spLocks noEditPoints="1"/>
            </p:cNvSpPr>
            <p:nvPr/>
          </p:nvSpPr>
          <p:spPr>
            <a:xfrm>
              <a:off x="4850" y="1034"/>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51" name="任意多边形 74878"/>
            <p:cNvSpPr>
              <a:spLocks noEditPoints="1"/>
            </p:cNvSpPr>
            <p:nvPr/>
          </p:nvSpPr>
          <p:spPr>
            <a:xfrm>
              <a:off x="4850" y="1438"/>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52" name="任意多边形 74879"/>
            <p:cNvSpPr>
              <a:spLocks noEditPoints="1"/>
            </p:cNvSpPr>
            <p:nvPr/>
          </p:nvSpPr>
          <p:spPr>
            <a:xfrm>
              <a:off x="4850" y="1843"/>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53" name="任意多边形 74880"/>
            <p:cNvSpPr>
              <a:spLocks noEditPoints="1"/>
            </p:cNvSpPr>
            <p:nvPr/>
          </p:nvSpPr>
          <p:spPr>
            <a:xfrm>
              <a:off x="4850" y="2247"/>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54" name="任意多边形 74881"/>
            <p:cNvSpPr>
              <a:spLocks noEditPoints="1"/>
            </p:cNvSpPr>
            <p:nvPr/>
          </p:nvSpPr>
          <p:spPr>
            <a:xfrm>
              <a:off x="4850" y="2652"/>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55" name="任意多边形 74882"/>
            <p:cNvSpPr>
              <a:spLocks noEditPoints="1"/>
            </p:cNvSpPr>
            <p:nvPr/>
          </p:nvSpPr>
          <p:spPr>
            <a:xfrm>
              <a:off x="4850" y="3056"/>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56" name="任意多边形 74883"/>
            <p:cNvSpPr>
              <a:spLocks noEditPoints="1"/>
            </p:cNvSpPr>
            <p:nvPr/>
          </p:nvSpPr>
          <p:spPr>
            <a:xfrm>
              <a:off x="4850" y="3461"/>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57" name="任意多边形 74884"/>
            <p:cNvSpPr>
              <a:spLocks noEditPoints="1"/>
            </p:cNvSpPr>
            <p:nvPr/>
          </p:nvSpPr>
          <p:spPr>
            <a:xfrm>
              <a:off x="4850" y="3865"/>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58" name="矩形 74885"/>
            <p:cNvSpPr/>
            <p:nvPr/>
          </p:nvSpPr>
          <p:spPr>
            <a:xfrm>
              <a:off x="4850" y="4269"/>
              <a:ext cx="20" cy="51"/>
            </a:xfrm>
            <a:prstGeom prst="rect">
              <a:avLst/>
            </a:prstGeom>
            <a:solidFill>
              <a:schemeClr val="bg2">
                <a:alpha val="60001"/>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1159" name="矩形 74886"/>
            <p:cNvSpPr/>
            <p:nvPr/>
          </p:nvSpPr>
          <p:spPr>
            <a:xfrm>
              <a:off x="5300" y="23"/>
              <a:ext cx="20" cy="101"/>
            </a:xfrm>
            <a:prstGeom prst="rect">
              <a:avLst/>
            </a:prstGeom>
            <a:solidFill>
              <a:schemeClr val="bg2">
                <a:alpha val="60001"/>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1160" name="任意多边形 74887"/>
            <p:cNvSpPr>
              <a:spLocks noEditPoints="1"/>
            </p:cNvSpPr>
            <p:nvPr/>
          </p:nvSpPr>
          <p:spPr>
            <a:xfrm>
              <a:off x="5300" y="225"/>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61" name="任意多边形 74888"/>
            <p:cNvSpPr>
              <a:spLocks noEditPoints="1"/>
            </p:cNvSpPr>
            <p:nvPr/>
          </p:nvSpPr>
          <p:spPr>
            <a:xfrm>
              <a:off x="5300" y="630"/>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62" name="任意多边形 74889"/>
            <p:cNvSpPr>
              <a:spLocks noEditPoints="1"/>
            </p:cNvSpPr>
            <p:nvPr/>
          </p:nvSpPr>
          <p:spPr>
            <a:xfrm>
              <a:off x="5300" y="1034"/>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63" name="任意多边形 74890"/>
            <p:cNvSpPr>
              <a:spLocks noEditPoints="1"/>
            </p:cNvSpPr>
            <p:nvPr/>
          </p:nvSpPr>
          <p:spPr>
            <a:xfrm>
              <a:off x="5300" y="1438"/>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64" name="任意多边形 74891"/>
            <p:cNvSpPr>
              <a:spLocks noEditPoints="1"/>
            </p:cNvSpPr>
            <p:nvPr/>
          </p:nvSpPr>
          <p:spPr>
            <a:xfrm>
              <a:off x="5300" y="1843"/>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65" name="任意多边形 74892"/>
            <p:cNvSpPr>
              <a:spLocks noEditPoints="1"/>
            </p:cNvSpPr>
            <p:nvPr/>
          </p:nvSpPr>
          <p:spPr>
            <a:xfrm>
              <a:off x="5300" y="2247"/>
              <a:ext cx="20" cy="304"/>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66" name="任意多边形 74893"/>
            <p:cNvSpPr>
              <a:spLocks noEditPoints="1"/>
            </p:cNvSpPr>
            <p:nvPr/>
          </p:nvSpPr>
          <p:spPr>
            <a:xfrm>
              <a:off x="5300" y="2652"/>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67" name="任意多边形 74894"/>
            <p:cNvSpPr>
              <a:spLocks noEditPoints="1"/>
            </p:cNvSpPr>
            <p:nvPr/>
          </p:nvSpPr>
          <p:spPr>
            <a:xfrm>
              <a:off x="5300" y="3056"/>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68" name="任意多边形 74895"/>
            <p:cNvSpPr>
              <a:spLocks noEditPoints="1"/>
            </p:cNvSpPr>
            <p:nvPr/>
          </p:nvSpPr>
          <p:spPr>
            <a:xfrm>
              <a:off x="5300" y="3461"/>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69" name="任意多边形 74896"/>
            <p:cNvSpPr>
              <a:spLocks noEditPoints="1"/>
            </p:cNvSpPr>
            <p:nvPr/>
          </p:nvSpPr>
          <p:spPr>
            <a:xfrm>
              <a:off x="5300" y="3865"/>
              <a:ext cx="20" cy="303"/>
            </a:xfrm>
            <a:custGeom>
              <a:avLst/>
              <a:gdLst/>
              <a:ahLst/>
              <a:cxnLst/>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60001"/>
              </a:schemeClr>
            </a:solidFill>
            <a:ln w="0">
              <a:noFill/>
            </a:ln>
          </p:spPr>
          <p:txBody>
            <a:bodyPr/>
            <a:p>
              <a:endParaRPr lang="zh-CN" altLang="en-US"/>
            </a:p>
          </p:txBody>
        </p:sp>
        <p:sp>
          <p:nvSpPr>
            <p:cNvPr id="1170" name="矩形 74897"/>
            <p:cNvSpPr/>
            <p:nvPr/>
          </p:nvSpPr>
          <p:spPr>
            <a:xfrm>
              <a:off x="5300" y="4269"/>
              <a:ext cx="20" cy="51"/>
            </a:xfrm>
            <a:prstGeom prst="rect">
              <a:avLst/>
            </a:prstGeom>
            <a:solidFill>
              <a:schemeClr val="bg2">
                <a:alpha val="60001"/>
              </a:schemeClr>
            </a:solidFill>
            <a:ln w="0">
              <a:noFill/>
            </a:ln>
          </p:spPr>
          <p:txBody>
            <a:bodyPr anchor="t"/>
            <a:p>
              <a:pPr lvl="0" indent="0"/>
              <a:endParaRPr lang="zh-CN" altLang="en-US">
                <a:latin typeface="Arial" panose="020B0604020202020204" pitchFamily="34" charset="0"/>
                <a:ea typeface="宋体" panose="02010600030101010101" pitchFamily="2" charset="-122"/>
              </a:endParaRPr>
            </a:p>
          </p:txBody>
        </p:sp>
        <p:sp>
          <p:nvSpPr>
            <p:cNvPr id="1171" name="任意多边形 74898"/>
            <p:cNvSpPr/>
            <p:nvPr/>
          </p:nvSpPr>
          <p:spPr>
            <a:xfrm>
              <a:off x="349" y="3304"/>
              <a:ext cx="20" cy="10"/>
            </a:xfrm>
            <a:custGeom>
              <a:avLst/>
              <a:gdLst/>
              <a:ahLst/>
              <a:cxnLst/>
              <a:pathLst>
                <a:path w="4" h="2">
                  <a:moveTo>
                    <a:pt x="0" y="1"/>
                  </a:moveTo>
                  <a:cubicBezTo>
                    <a:pt x="1" y="2"/>
                    <a:pt x="4" y="0"/>
                    <a:pt x="0" y="1"/>
                  </a:cubicBezTo>
                  <a:close/>
                </a:path>
              </a:pathLst>
            </a:custGeom>
            <a:solidFill>
              <a:schemeClr val="bg2">
                <a:alpha val="60001"/>
              </a:schemeClr>
            </a:solidFill>
            <a:ln w="0">
              <a:noFill/>
            </a:ln>
          </p:spPr>
          <p:txBody>
            <a:bodyPr/>
            <a:p>
              <a:endParaRPr lang="zh-CN" altLang="en-US"/>
            </a:p>
          </p:txBody>
        </p:sp>
      </p:grpSp>
      <p:grpSp>
        <p:nvGrpSpPr>
          <p:cNvPr id="1172" name="组合 74899"/>
          <p:cNvGrpSpPr/>
          <p:nvPr/>
        </p:nvGrpSpPr>
        <p:grpSpPr>
          <a:xfrm>
            <a:off x="1066800" y="3444875"/>
            <a:ext cx="533400" cy="492125"/>
            <a:chOff x="96" y="2784"/>
            <a:chExt cx="1062" cy="981"/>
          </a:xfrm>
        </p:grpSpPr>
        <p:sp>
          <p:nvSpPr>
            <p:cNvPr id="1173" name="任意多边形 74900"/>
            <p:cNvSpPr/>
            <p:nvPr userDrawn="1"/>
          </p:nvSpPr>
          <p:spPr>
            <a:xfrm>
              <a:off x="121" y="2784"/>
              <a:ext cx="207" cy="81"/>
            </a:xfrm>
            <a:custGeom>
              <a:avLst/>
              <a:gdLst/>
              <a:ahLst/>
              <a:cxnLst/>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w="0">
              <a:noFill/>
            </a:ln>
          </p:spPr>
          <p:txBody>
            <a:bodyPr/>
            <a:p>
              <a:endParaRPr lang="zh-CN" altLang="en-US"/>
            </a:p>
          </p:txBody>
        </p:sp>
        <p:sp>
          <p:nvSpPr>
            <p:cNvPr id="1174" name="任意多边形 74901"/>
            <p:cNvSpPr>
              <a:spLocks noEditPoints="1"/>
            </p:cNvSpPr>
            <p:nvPr userDrawn="1"/>
          </p:nvSpPr>
          <p:spPr>
            <a:xfrm>
              <a:off x="96" y="2789"/>
              <a:ext cx="1062" cy="976"/>
            </a:xfrm>
            <a:custGeom>
              <a:avLst/>
              <a:gdLst/>
              <a:ahLst/>
              <a:cxnLst/>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w="0">
              <a:noFill/>
            </a:ln>
          </p:spPr>
          <p:txBody>
            <a:bodyPr/>
            <a:p>
              <a:endParaRPr lang="zh-CN" altLang="en-US"/>
            </a:p>
          </p:txBody>
        </p:sp>
        <p:sp>
          <p:nvSpPr>
            <p:cNvPr id="1175" name="任意多边形 74902"/>
            <p:cNvSpPr/>
            <p:nvPr userDrawn="1"/>
          </p:nvSpPr>
          <p:spPr>
            <a:xfrm>
              <a:off x="348" y="3254"/>
              <a:ext cx="86" cy="102"/>
            </a:xfrm>
            <a:custGeom>
              <a:avLst/>
              <a:gdLst/>
              <a:ahLst/>
              <a:cxnLst/>
              <a:pathLst>
                <a:path w="17" h="20">
                  <a:moveTo>
                    <a:pt x="14" y="5"/>
                  </a:moveTo>
                  <a:cubicBezTo>
                    <a:pt x="13" y="0"/>
                    <a:pt x="0" y="8"/>
                    <a:pt x="9" y="20"/>
                  </a:cubicBezTo>
                  <a:cubicBezTo>
                    <a:pt x="9" y="20"/>
                    <a:pt x="17" y="17"/>
                    <a:pt x="14" y="5"/>
                  </a:cubicBezTo>
                  <a:close/>
                </a:path>
              </a:pathLst>
            </a:custGeom>
            <a:solidFill>
              <a:schemeClr val="accent2"/>
            </a:solidFill>
            <a:ln w="0">
              <a:noFill/>
            </a:ln>
          </p:spPr>
          <p:txBody>
            <a:bodyPr/>
            <a:p>
              <a:endParaRPr lang="zh-CN" altLang="en-US"/>
            </a:p>
          </p:txBody>
        </p:sp>
        <p:sp>
          <p:nvSpPr>
            <p:cNvPr id="1176" name="任意多边形 74903"/>
            <p:cNvSpPr/>
            <p:nvPr userDrawn="1"/>
          </p:nvSpPr>
          <p:spPr>
            <a:xfrm>
              <a:off x="267" y="3295"/>
              <a:ext cx="76" cy="136"/>
            </a:xfrm>
            <a:custGeom>
              <a:avLst/>
              <a:gdLst/>
              <a:ahLst/>
              <a:cxnLst/>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w="0">
              <a:noFill/>
            </a:ln>
          </p:spPr>
          <p:txBody>
            <a:bodyPr/>
            <a:p>
              <a:endParaRPr lang="zh-CN" altLang="en-US"/>
            </a:p>
          </p:txBody>
        </p:sp>
        <p:sp>
          <p:nvSpPr>
            <p:cNvPr id="1177" name="任意多边形 74904"/>
            <p:cNvSpPr/>
            <p:nvPr userDrawn="1"/>
          </p:nvSpPr>
          <p:spPr>
            <a:xfrm>
              <a:off x="222" y="3022"/>
              <a:ext cx="243" cy="116"/>
            </a:xfrm>
            <a:custGeom>
              <a:avLst/>
              <a:gdLst/>
              <a:ahLst/>
              <a:cxnLst/>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w="0">
              <a:noFill/>
            </a:ln>
          </p:spPr>
          <p:txBody>
            <a:bodyPr/>
            <a:p>
              <a:endParaRPr lang="zh-CN" altLang="en-US"/>
            </a:p>
          </p:txBody>
        </p:sp>
        <p:sp>
          <p:nvSpPr>
            <p:cNvPr id="1178" name="任意多边形 74905"/>
            <p:cNvSpPr/>
            <p:nvPr userDrawn="1"/>
          </p:nvSpPr>
          <p:spPr>
            <a:xfrm>
              <a:off x="500" y="3345"/>
              <a:ext cx="177" cy="187"/>
            </a:xfrm>
            <a:custGeom>
              <a:avLst/>
              <a:gdLst/>
              <a:ahLst/>
              <a:cxnLst/>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w="0">
              <a:noFill/>
            </a:ln>
          </p:spPr>
          <p:txBody>
            <a:bodyPr/>
            <a:p>
              <a:endParaRPr lang="zh-CN" altLang="en-US"/>
            </a:p>
          </p:txBody>
        </p:sp>
        <p:sp>
          <p:nvSpPr>
            <p:cNvPr id="1179" name="任意多边形 74906"/>
            <p:cNvSpPr/>
            <p:nvPr userDrawn="1"/>
          </p:nvSpPr>
          <p:spPr>
            <a:xfrm>
              <a:off x="905" y="3158"/>
              <a:ext cx="177" cy="36"/>
            </a:xfrm>
            <a:custGeom>
              <a:avLst/>
              <a:gdLst/>
              <a:ahLst/>
              <a:cxnLst/>
              <a:pathLst>
                <a:path w="35" h="7">
                  <a:moveTo>
                    <a:pt x="5" y="0"/>
                  </a:moveTo>
                  <a:cubicBezTo>
                    <a:pt x="0" y="0"/>
                    <a:pt x="7" y="7"/>
                    <a:pt x="14" y="5"/>
                  </a:cubicBezTo>
                  <a:cubicBezTo>
                    <a:pt x="35" y="1"/>
                    <a:pt x="5" y="0"/>
                    <a:pt x="5" y="0"/>
                  </a:cubicBezTo>
                  <a:close/>
                </a:path>
              </a:pathLst>
            </a:custGeom>
            <a:solidFill>
              <a:schemeClr val="accent2"/>
            </a:solidFill>
            <a:ln w="0">
              <a:noFill/>
            </a:ln>
          </p:spPr>
          <p:txBody>
            <a:bodyPr/>
            <a:p>
              <a:endParaRPr lang="zh-CN" altLang="en-US"/>
            </a:p>
          </p:txBody>
        </p:sp>
        <p:sp>
          <p:nvSpPr>
            <p:cNvPr id="1180" name="任意多边形 74907"/>
            <p:cNvSpPr/>
            <p:nvPr userDrawn="1"/>
          </p:nvSpPr>
          <p:spPr>
            <a:xfrm>
              <a:off x="965" y="3153"/>
              <a:ext cx="137" cy="81"/>
            </a:xfrm>
            <a:custGeom>
              <a:avLst/>
              <a:gdLst/>
              <a:ahLst/>
              <a:cxnLst/>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w="0">
              <a:noFill/>
            </a:ln>
          </p:spPr>
          <p:txBody>
            <a:bodyPr/>
            <a:p>
              <a:endParaRPr lang="zh-CN" altLang="en-US"/>
            </a:p>
          </p:txBody>
        </p:sp>
        <p:sp>
          <p:nvSpPr>
            <p:cNvPr id="1181" name="任意多边形 74908"/>
            <p:cNvSpPr/>
            <p:nvPr userDrawn="1"/>
          </p:nvSpPr>
          <p:spPr>
            <a:xfrm>
              <a:off x="960" y="3204"/>
              <a:ext cx="177" cy="86"/>
            </a:xfrm>
            <a:custGeom>
              <a:avLst/>
              <a:gdLst/>
              <a:ahLst/>
              <a:cxnLst/>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w="0">
              <a:noFill/>
            </a:ln>
          </p:spPr>
          <p:txBody>
            <a:bodyPr/>
            <a:p>
              <a:endParaRPr lang="zh-CN" altLang="en-US"/>
            </a:p>
          </p:txBody>
        </p:sp>
        <p:sp>
          <p:nvSpPr>
            <p:cNvPr id="1182" name="任意多边形 74909"/>
            <p:cNvSpPr/>
            <p:nvPr userDrawn="1"/>
          </p:nvSpPr>
          <p:spPr>
            <a:xfrm>
              <a:off x="844" y="3285"/>
              <a:ext cx="248" cy="60"/>
            </a:xfrm>
            <a:custGeom>
              <a:avLst/>
              <a:gdLst/>
              <a:ahLst/>
              <a:cxnLst/>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w="0">
              <a:noFill/>
            </a:ln>
          </p:spPr>
          <p:txBody>
            <a:bodyPr/>
            <a:p>
              <a:endParaRPr lang="zh-CN" altLang="en-US"/>
            </a:p>
          </p:txBody>
        </p:sp>
        <p:sp>
          <p:nvSpPr>
            <p:cNvPr id="1183" name="任意多边形 74910"/>
            <p:cNvSpPr/>
            <p:nvPr userDrawn="1"/>
          </p:nvSpPr>
          <p:spPr>
            <a:xfrm>
              <a:off x="869" y="3340"/>
              <a:ext cx="203" cy="56"/>
            </a:xfrm>
            <a:custGeom>
              <a:avLst/>
              <a:gdLst/>
              <a:ahLst/>
              <a:cxnLst/>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w="0">
              <a:noFill/>
            </a:ln>
          </p:spPr>
          <p:txBody>
            <a:bodyPr/>
            <a:p>
              <a:endParaRPr lang="zh-CN" altLang="en-US"/>
            </a:p>
          </p:txBody>
        </p:sp>
        <p:sp>
          <p:nvSpPr>
            <p:cNvPr id="1184" name="任意多边形 74911"/>
            <p:cNvSpPr/>
            <p:nvPr userDrawn="1"/>
          </p:nvSpPr>
          <p:spPr>
            <a:xfrm>
              <a:off x="859" y="3386"/>
              <a:ext cx="207" cy="172"/>
            </a:xfrm>
            <a:custGeom>
              <a:avLst/>
              <a:gdLst/>
              <a:ahLst/>
              <a:cxnLst/>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w="0">
              <a:noFill/>
            </a:ln>
          </p:spPr>
          <p:txBody>
            <a:bodyPr/>
            <a:p>
              <a:endParaRPr lang="zh-CN" altLang="en-US"/>
            </a:p>
          </p:txBody>
        </p:sp>
        <p:sp>
          <p:nvSpPr>
            <p:cNvPr id="1185" name="任意多边形 74912"/>
            <p:cNvSpPr/>
            <p:nvPr userDrawn="1"/>
          </p:nvSpPr>
          <p:spPr>
            <a:xfrm>
              <a:off x="996" y="3305"/>
              <a:ext cx="126" cy="318"/>
            </a:xfrm>
            <a:custGeom>
              <a:avLst/>
              <a:gdLst/>
              <a:ahLst/>
              <a:cxnLst/>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w="0">
              <a:noFill/>
            </a:ln>
          </p:spPr>
          <p:txBody>
            <a:bodyPr/>
            <a:p>
              <a:endParaRPr lang="zh-CN" altLang="en-US"/>
            </a:p>
          </p:txBody>
        </p:sp>
      </p:grpSp>
      <p:grpSp>
        <p:nvGrpSpPr>
          <p:cNvPr id="1186" name="组合 74913"/>
          <p:cNvGrpSpPr/>
          <p:nvPr/>
        </p:nvGrpSpPr>
        <p:grpSpPr>
          <a:xfrm>
            <a:off x="1066800" y="4552950"/>
            <a:ext cx="533400" cy="492125"/>
            <a:chOff x="96" y="2784"/>
            <a:chExt cx="1062" cy="981"/>
          </a:xfrm>
        </p:grpSpPr>
        <p:sp>
          <p:nvSpPr>
            <p:cNvPr id="1187" name="任意多边形 74914"/>
            <p:cNvSpPr/>
            <p:nvPr userDrawn="1"/>
          </p:nvSpPr>
          <p:spPr>
            <a:xfrm>
              <a:off x="121" y="2784"/>
              <a:ext cx="207" cy="81"/>
            </a:xfrm>
            <a:custGeom>
              <a:avLst/>
              <a:gdLst/>
              <a:ahLst/>
              <a:cxnLst/>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w="0">
              <a:noFill/>
            </a:ln>
          </p:spPr>
          <p:txBody>
            <a:bodyPr/>
            <a:p>
              <a:endParaRPr lang="zh-CN" altLang="en-US"/>
            </a:p>
          </p:txBody>
        </p:sp>
        <p:sp>
          <p:nvSpPr>
            <p:cNvPr id="1188" name="任意多边形 74915"/>
            <p:cNvSpPr>
              <a:spLocks noEditPoints="1"/>
            </p:cNvSpPr>
            <p:nvPr userDrawn="1"/>
          </p:nvSpPr>
          <p:spPr>
            <a:xfrm>
              <a:off x="96" y="2789"/>
              <a:ext cx="1062" cy="976"/>
            </a:xfrm>
            <a:custGeom>
              <a:avLst/>
              <a:gdLst/>
              <a:ahLst/>
              <a:cxnLst/>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w="0">
              <a:noFill/>
            </a:ln>
          </p:spPr>
          <p:txBody>
            <a:bodyPr/>
            <a:p>
              <a:endParaRPr lang="zh-CN" altLang="en-US"/>
            </a:p>
          </p:txBody>
        </p:sp>
        <p:sp>
          <p:nvSpPr>
            <p:cNvPr id="1189" name="任意多边形 74916"/>
            <p:cNvSpPr/>
            <p:nvPr userDrawn="1"/>
          </p:nvSpPr>
          <p:spPr>
            <a:xfrm>
              <a:off x="348" y="3254"/>
              <a:ext cx="86" cy="102"/>
            </a:xfrm>
            <a:custGeom>
              <a:avLst/>
              <a:gdLst/>
              <a:ahLst/>
              <a:cxnLst/>
              <a:pathLst>
                <a:path w="17" h="20">
                  <a:moveTo>
                    <a:pt x="14" y="5"/>
                  </a:moveTo>
                  <a:cubicBezTo>
                    <a:pt x="13" y="0"/>
                    <a:pt x="0" y="8"/>
                    <a:pt x="9" y="20"/>
                  </a:cubicBezTo>
                  <a:cubicBezTo>
                    <a:pt x="9" y="20"/>
                    <a:pt x="17" y="17"/>
                    <a:pt x="14" y="5"/>
                  </a:cubicBezTo>
                  <a:close/>
                </a:path>
              </a:pathLst>
            </a:custGeom>
            <a:solidFill>
              <a:schemeClr val="accent2"/>
            </a:solidFill>
            <a:ln w="0">
              <a:noFill/>
            </a:ln>
          </p:spPr>
          <p:txBody>
            <a:bodyPr/>
            <a:p>
              <a:endParaRPr lang="zh-CN" altLang="en-US"/>
            </a:p>
          </p:txBody>
        </p:sp>
        <p:sp>
          <p:nvSpPr>
            <p:cNvPr id="1190" name="任意多边形 74917"/>
            <p:cNvSpPr/>
            <p:nvPr userDrawn="1"/>
          </p:nvSpPr>
          <p:spPr>
            <a:xfrm>
              <a:off x="267" y="3295"/>
              <a:ext cx="76" cy="136"/>
            </a:xfrm>
            <a:custGeom>
              <a:avLst/>
              <a:gdLst/>
              <a:ahLst/>
              <a:cxnLst/>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w="0">
              <a:noFill/>
            </a:ln>
          </p:spPr>
          <p:txBody>
            <a:bodyPr/>
            <a:p>
              <a:endParaRPr lang="zh-CN" altLang="en-US"/>
            </a:p>
          </p:txBody>
        </p:sp>
        <p:sp>
          <p:nvSpPr>
            <p:cNvPr id="1191" name="任意多边形 74918"/>
            <p:cNvSpPr/>
            <p:nvPr userDrawn="1"/>
          </p:nvSpPr>
          <p:spPr>
            <a:xfrm>
              <a:off x="222" y="3022"/>
              <a:ext cx="243" cy="116"/>
            </a:xfrm>
            <a:custGeom>
              <a:avLst/>
              <a:gdLst/>
              <a:ahLst/>
              <a:cxnLst/>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w="0">
              <a:noFill/>
            </a:ln>
          </p:spPr>
          <p:txBody>
            <a:bodyPr/>
            <a:p>
              <a:endParaRPr lang="zh-CN" altLang="en-US"/>
            </a:p>
          </p:txBody>
        </p:sp>
        <p:sp>
          <p:nvSpPr>
            <p:cNvPr id="1192" name="任意多边形 74919"/>
            <p:cNvSpPr/>
            <p:nvPr userDrawn="1"/>
          </p:nvSpPr>
          <p:spPr>
            <a:xfrm>
              <a:off x="500" y="3345"/>
              <a:ext cx="177" cy="187"/>
            </a:xfrm>
            <a:custGeom>
              <a:avLst/>
              <a:gdLst/>
              <a:ahLst/>
              <a:cxnLst/>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w="0">
              <a:noFill/>
            </a:ln>
          </p:spPr>
          <p:txBody>
            <a:bodyPr/>
            <a:p>
              <a:endParaRPr lang="zh-CN" altLang="en-US"/>
            </a:p>
          </p:txBody>
        </p:sp>
        <p:sp>
          <p:nvSpPr>
            <p:cNvPr id="1193" name="任意多边形 74920"/>
            <p:cNvSpPr/>
            <p:nvPr userDrawn="1"/>
          </p:nvSpPr>
          <p:spPr>
            <a:xfrm>
              <a:off x="905" y="3158"/>
              <a:ext cx="177" cy="36"/>
            </a:xfrm>
            <a:custGeom>
              <a:avLst/>
              <a:gdLst/>
              <a:ahLst/>
              <a:cxnLst/>
              <a:pathLst>
                <a:path w="35" h="7">
                  <a:moveTo>
                    <a:pt x="5" y="0"/>
                  </a:moveTo>
                  <a:cubicBezTo>
                    <a:pt x="0" y="0"/>
                    <a:pt x="7" y="7"/>
                    <a:pt x="14" y="5"/>
                  </a:cubicBezTo>
                  <a:cubicBezTo>
                    <a:pt x="35" y="1"/>
                    <a:pt x="5" y="0"/>
                    <a:pt x="5" y="0"/>
                  </a:cubicBezTo>
                  <a:close/>
                </a:path>
              </a:pathLst>
            </a:custGeom>
            <a:solidFill>
              <a:schemeClr val="accent2"/>
            </a:solidFill>
            <a:ln w="0">
              <a:noFill/>
            </a:ln>
          </p:spPr>
          <p:txBody>
            <a:bodyPr/>
            <a:p>
              <a:endParaRPr lang="zh-CN" altLang="en-US"/>
            </a:p>
          </p:txBody>
        </p:sp>
        <p:sp>
          <p:nvSpPr>
            <p:cNvPr id="1194" name="任意多边形 74921"/>
            <p:cNvSpPr/>
            <p:nvPr userDrawn="1"/>
          </p:nvSpPr>
          <p:spPr>
            <a:xfrm>
              <a:off x="965" y="3153"/>
              <a:ext cx="137" cy="81"/>
            </a:xfrm>
            <a:custGeom>
              <a:avLst/>
              <a:gdLst/>
              <a:ahLst/>
              <a:cxnLst/>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w="0">
              <a:noFill/>
            </a:ln>
          </p:spPr>
          <p:txBody>
            <a:bodyPr/>
            <a:p>
              <a:endParaRPr lang="zh-CN" altLang="en-US"/>
            </a:p>
          </p:txBody>
        </p:sp>
        <p:sp>
          <p:nvSpPr>
            <p:cNvPr id="1195" name="任意多边形 74922"/>
            <p:cNvSpPr/>
            <p:nvPr userDrawn="1"/>
          </p:nvSpPr>
          <p:spPr>
            <a:xfrm>
              <a:off x="960" y="3204"/>
              <a:ext cx="177" cy="86"/>
            </a:xfrm>
            <a:custGeom>
              <a:avLst/>
              <a:gdLst/>
              <a:ahLst/>
              <a:cxnLst/>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w="0">
              <a:noFill/>
            </a:ln>
          </p:spPr>
          <p:txBody>
            <a:bodyPr/>
            <a:p>
              <a:endParaRPr lang="zh-CN" altLang="en-US"/>
            </a:p>
          </p:txBody>
        </p:sp>
        <p:sp>
          <p:nvSpPr>
            <p:cNvPr id="1196" name="任意多边形 74923"/>
            <p:cNvSpPr/>
            <p:nvPr userDrawn="1"/>
          </p:nvSpPr>
          <p:spPr>
            <a:xfrm>
              <a:off x="844" y="3285"/>
              <a:ext cx="248" cy="60"/>
            </a:xfrm>
            <a:custGeom>
              <a:avLst/>
              <a:gdLst/>
              <a:ahLst/>
              <a:cxnLst/>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w="0">
              <a:noFill/>
            </a:ln>
          </p:spPr>
          <p:txBody>
            <a:bodyPr/>
            <a:p>
              <a:endParaRPr lang="zh-CN" altLang="en-US"/>
            </a:p>
          </p:txBody>
        </p:sp>
        <p:sp>
          <p:nvSpPr>
            <p:cNvPr id="1197" name="任意多边形 74924"/>
            <p:cNvSpPr/>
            <p:nvPr userDrawn="1"/>
          </p:nvSpPr>
          <p:spPr>
            <a:xfrm>
              <a:off x="869" y="3340"/>
              <a:ext cx="203" cy="56"/>
            </a:xfrm>
            <a:custGeom>
              <a:avLst/>
              <a:gdLst/>
              <a:ahLst/>
              <a:cxnLst/>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w="0">
              <a:noFill/>
            </a:ln>
          </p:spPr>
          <p:txBody>
            <a:bodyPr/>
            <a:p>
              <a:endParaRPr lang="zh-CN" altLang="en-US"/>
            </a:p>
          </p:txBody>
        </p:sp>
        <p:sp>
          <p:nvSpPr>
            <p:cNvPr id="1198" name="任意多边形 74925"/>
            <p:cNvSpPr/>
            <p:nvPr userDrawn="1"/>
          </p:nvSpPr>
          <p:spPr>
            <a:xfrm>
              <a:off x="859" y="3386"/>
              <a:ext cx="207" cy="172"/>
            </a:xfrm>
            <a:custGeom>
              <a:avLst/>
              <a:gdLst/>
              <a:ahLst/>
              <a:cxnLst/>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w="0">
              <a:noFill/>
            </a:ln>
          </p:spPr>
          <p:txBody>
            <a:bodyPr/>
            <a:p>
              <a:endParaRPr lang="zh-CN" altLang="en-US"/>
            </a:p>
          </p:txBody>
        </p:sp>
        <p:sp>
          <p:nvSpPr>
            <p:cNvPr id="1199" name="任意多边形 74926"/>
            <p:cNvSpPr/>
            <p:nvPr userDrawn="1"/>
          </p:nvSpPr>
          <p:spPr>
            <a:xfrm>
              <a:off x="996" y="3305"/>
              <a:ext cx="126" cy="318"/>
            </a:xfrm>
            <a:custGeom>
              <a:avLst/>
              <a:gdLst/>
              <a:ahLst/>
              <a:cxnLst/>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w="0">
              <a:noFill/>
            </a:ln>
          </p:spPr>
          <p:txBody>
            <a:bodyPr/>
            <a:p>
              <a:endParaRPr lang="zh-CN" altLang="en-US"/>
            </a:p>
          </p:txBody>
        </p:sp>
      </p:grpSp>
      <p:grpSp>
        <p:nvGrpSpPr>
          <p:cNvPr id="1200" name="组合 74927"/>
          <p:cNvGrpSpPr/>
          <p:nvPr/>
        </p:nvGrpSpPr>
        <p:grpSpPr>
          <a:xfrm>
            <a:off x="1066800" y="5562600"/>
            <a:ext cx="533400" cy="492125"/>
            <a:chOff x="96" y="2784"/>
            <a:chExt cx="1062" cy="981"/>
          </a:xfrm>
        </p:grpSpPr>
        <p:sp>
          <p:nvSpPr>
            <p:cNvPr id="1201" name="任意多边形 74928"/>
            <p:cNvSpPr/>
            <p:nvPr userDrawn="1"/>
          </p:nvSpPr>
          <p:spPr>
            <a:xfrm>
              <a:off x="121" y="2784"/>
              <a:ext cx="207" cy="81"/>
            </a:xfrm>
            <a:custGeom>
              <a:avLst/>
              <a:gdLst/>
              <a:ahLst/>
              <a:cxnLst/>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w="0">
              <a:noFill/>
            </a:ln>
          </p:spPr>
          <p:txBody>
            <a:bodyPr/>
            <a:p>
              <a:endParaRPr lang="zh-CN" altLang="en-US"/>
            </a:p>
          </p:txBody>
        </p:sp>
        <p:sp>
          <p:nvSpPr>
            <p:cNvPr id="1202" name="任意多边形 74929"/>
            <p:cNvSpPr>
              <a:spLocks noEditPoints="1"/>
            </p:cNvSpPr>
            <p:nvPr userDrawn="1"/>
          </p:nvSpPr>
          <p:spPr>
            <a:xfrm>
              <a:off x="96" y="2789"/>
              <a:ext cx="1062" cy="976"/>
            </a:xfrm>
            <a:custGeom>
              <a:avLst/>
              <a:gdLst/>
              <a:ahLst/>
              <a:cxnLst/>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w="0">
              <a:noFill/>
            </a:ln>
          </p:spPr>
          <p:txBody>
            <a:bodyPr/>
            <a:p>
              <a:endParaRPr lang="zh-CN" altLang="en-US"/>
            </a:p>
          </p:txBody>
        </p:sp>
        <p:sp>
          <p:nvSpPr>
            <p:cNvPr id="1203" name="任意多边形 74930"/>
            <p:cNvSpPr/>
            <p:nvPr userDrawn="1"/>
          </p:nvSpPr>
          <p:spPr>
            <a:xfrm>
              <a:off x="348" y="3254"/>
              <a:ext cx="86" cy="102"/>
            </a:xfrm>
            <a:custGeom>
              <a:avLst/>
              <a:gdLst/>
              <a:ahLst/>
              <a:cxnLst/>
              <a:pathLst>
                <a:path w="17" h="20">
                  <a:moveTo>
                    <a:pt x="14" y="5"/>
                  </a:moveTo>
                  <a:cubicBezTo>
                    <a:pt x="13" y="0"/>
                    <a:pt x="0" y="8"/>
                    <a:pt x="9" y="20"/>
                  </a:cubicBezTo>
                  <a:cubicBezTo>
                    <a:pt x="9" y="20"/>
                    <a:pt x="17" y="17"/>
                    <a:pt x="14" y="5"/>
                  </a:cubicBezTo>
                  <a:close/>
                </a:path>
              </a:pathLst>
            </a:custGeom>
            <a:solidFill>
              <a:schemeClr val="accent2"/>
            </a:solidFill>
            <a:ln w="0">
              <a:noFill/>
            </a:ln>
          </p:spPr>
          <p:txBody>
            <a:bodyPr/>
            <a:p>
              <a:endParaRPr lang="zh-CN" altLang="en-US"/>
            </a:p>
          </p:txBody>
        </p:sp>
        <p:sp>
          <p:nvSpPr>
            <p:cNvPr id="1204" name="任意多边形 74931"/>
            <p:cNvSpPr/>
            <p:nvPr userDrawn="1"/>
          </p:nvSpPr>
          <p:spPr>
            <a:xfrm>
              <a:off x="267" y="3295"/>
              <a:ext cx="76" cy="136"/>
            </a:xfrm>
            <a:custGeom>
              <a:avLst/>
              <a:gdLst/>
              <a:ahLst/>
              <a:cxnLst/>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w="0">
              <a:noFill/>
            </a:ln>
          </p:spPr>
          <p:txBody>
            <a:bodyPr/>
            <a:p>
              <a:endParaRPr lang="zh-CN" altLang="en-US"/>
            </a:p>
          </p:txBody>
        </p:sp>
        <p:sp>
          <p:nvSpPr>
            <p:cNvPr id="1205" name="任意多边形 74932"/>
            <p:cNvSpPr/>
            <p:nvPr userDrawn="1"/>
          </p:nvSpPr>
          <p:spPr>
            <a:xfrm>
              <a:off x="222" y="3022"/>
              <a:ext cx="243" cy="116"/>
            </a:xfrm>
            <a:custGeom>
              <a:avLst/>
              <a:gdLst/>
              <a:ahLst/>
              <a:cxnLst/>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w="0">
              <a:noFill/>
            </a:ln>
          </p:spPr>
          <p:txBody>
            <a:bodyPr/>
            <a:p>
              <a:endParaRPr lang="zh-CN" altLang="en-US"/>
            </a:p>
          </p:txBody>
        </p:sp>
        <p:sp>
          <p:nvSpPr>
            <p:cNvPr id="1206" name="任意多边形 74933"/>
            <p:cNvSpPr/>
            <p:nvPr userDrawn="1"/>
          </p:nvSpPr>
          <p:spPr>
            <a:xfrm>
              <a:off x="500" y="3345"/>
              <a:ext cx="177" cy="187"/>
            </a:xfrm>
            <a:custGeom>
              <a:avLst/>
              <a:gdLst/>
              <a:ahLst/>
              <a:cxnLst/>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w="0">
              <a:noFill/>
            </a:ln>
          </p:spPr>
          <p:txBody>
            <a:bodyPr/>
            <a:p>
              <a:endParaRPr lang="zh-CN" altLang="en-US"/>
            </a:p>
          </p:txBody>
        </p:sp>
        <p:sp>
          <p:nvSpPr>
            <p:cNvPr id="1207" name="任意多边形 74934"/>
            <p:cNvSpPr/>
            <p:nvPr userDrawn="1"/>
          </p:nvSpPr>
          <p:spPr>
            <a:xfrm>
              <a:off x="905" y="3158"/>
              <a:ext cx="177" cy="36"/>
            </a:xfrm>
            <a:custGeom>
              <a:avLst/>
              <a:gdLst/>
              <a:ahLst/>
              <a:cxnLst/>
              <a:pathLst>
                <a:path w="35" h="7">
                  <a:moveTo>
                    <a:pt x="5" y="0"/>
                  </a:moveTo>
                  <a:cubicBezTo>
                    <a:pt x="0" y="0"/>
                    <a:pt x="7" y="7"/>
                    <a:pt x="14" y="5"/>
                  </a:cubicBezTo>
                  <a:cubicBezTo>
                    <a:pt x="35" y="1"/>
                    <a:pt x="5" y="0"/>
                    <a:pt x="5" y="0"/>
                  </a:cubicBezTo>
                  <a:close/>
                </a:path>
              </a:pathLst>
            </a:custGeom>
            <a:solidFill>
              <a:schemeClr val="accent2"/>
            </a:solidFill>
            <a:ln w="0">
              <a:noFill/>
            </a:ln>
          </p:spPr>
          <p:txBody>
            <a:bodyPr/>
            <a:p>
              <a:endParaRPr lang="zh-CN" altLang="en-US"/>
            </a:p>
          </p:txBody>
        </p:sp>
        <p:sp>
          <p:nvSpPr>
            <p:cNvPr id="1208" name="任意多边形 74935"/>
            <p:cNvSpPr/>
            <p:nvPr userDrawn="1"/>
          </p:nvSpPr>
          <p:spPr>
            <a:xfrm>
              <a:off x="965" y="3153"/>
              <a:ext cx="137" cy="81"/>
            </a:xfrm>
            <a:custGeom>
              <a:avLst/>
              <a:gdLst/>
              <a:ahLst/>
              <a:cxnLst/>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w="0">
              <a:noFill/>
            </a:ln>
          </p:spPr>
          <p:txBody>
            <a:bodyPr/>
            <a:p>
              <a:endParaRPr lang="zh-CN" altLang="en-US"/>
            </a:p>
          </p:txBody>
        </p:sp>
        <p:sp>
          <p:nvSpPr>
            <p:cNvPr id="1209" name="任意多边形 74936"/>
            <p:cNvSpPr/>
            <p:nvPr userDrawn="1"/>
          </p:nvSpPr>
          <p:spPr>
            <a:xfrm>
              <a:off x="960" y="3204"/>
              <a:ext cx="177" cy="86"/>
            </a:xfrm>
            <a:custGeom>
              <a:avLst/>
              <a:gdLst/>
              <a:ahLst/>
              <a:cxnLst/>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w="0">
              <a:noFill/>
            </a:ln>
          </p:spPr>
          <p:txBody>
            <a:bodyPr/>
            <a:p>
              <a:endParaRPr lang="zh-CN" altLang="en-US"/>
            </a:p>
          </p:txBody>
        </p:sp>
        <p:sp>
          <p:nvSpPr>
            <p:cNvPr id="1210" name="任意多边形 74937"/>
            <p:cNvSpPr/>
            <p:nvPr userDrawn="1"/>
          </p:nvSpPr>
          <p:spPr>
            <a:xfrm>
              <a:off x="844" y="3285"/>
              <a:ext cx="248" cy="60"/>
            </a:xfrm>
            <a:custGeom>
              <a:avLst/>
              <a:gdLst/>
              <a:ahLst/>
              <a:cxnLst/>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w="0">
              <a:noFill/>
            </a:ln>
          </p:spPr>
          <p:txBody>
            <a:bodyPr/>
            <a:p>
              <a:endParaRPr lang="zh-CN" altLang="en-US"/>
            </a:p>
          </p:txBody>
        </p:sp>
        <p:sp>
          <p:nvSpPr>
            <p:cNvPr id="1211" name="任意多边形 74938"/>
            <p:cNvSpPr/>
            <p:nvPr userDrawn="1"/>
          </p:nvSpPr>
          <p:spPr>
            <a:xfrm>
              <a:off x="869" y="3340"/>
              <a:ext cx="203" cy="56"/>
            </a:xfrm>
            <a:custGeom>
              <a:avLst/>
              <a:gdLst/>
              <a:ahLst/>
              <a:cxnLst/>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w="0">
              <a:noFill/>
            </a:ln>
          </p:spPr>
          <p:txBody>
            <a:bodyPr/>
            <a:p>
              <a:endParaRPr lang="zh-CN" altLang="en-US"/>
            </a:p>
          </p:txBody>
        </p:sp>
        <p:sp>
          <p:nvSpPr>
            <p:cNvPr id="1212" name="任意多边形 74939"/>
            <p:cNvSpPr/>
            <p:nvPr userDrawn="1"/>
          </p:nvSpPr>
          <p:spPr>
            <a:xfrm>
              <a:off x="859" y="3386"/>
              <a:ext cx="207" cy="172"/>
            </a:xfrm>
            <a:custGeom>
              <a:avLst/>
              <a:gdLst/>
              <a:ahLst/>
              <a:cxnLst/>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w="0">
              <a:noFill/>
            </a:ln>
          </p:spPr>
          <p:txBody>
            <a:bodyPr/>
            <a:p>
              <a:endParaRPr lang="zh-CN" altLang="en-US"/>
            </a:p>
          </p:txBody>
        </p:sp>
        <p:sp>
          <p:nvSpPr>
            <p:cNvPr id="1213" name="任意多边形 74940"/>
            <p:cNvSpPr/>
            <p:nvPr userDrawn="1"/>
          </p:nvSpPr>
          <p:spPr>
            <a:xfrm>
              <a:off x="996" y="3305"/>
              <a:ext cx="126" cy="318"/>
            </a:xfrm>
            <a:custGeom>
              <a:avLst/>
              <a:gdLst/>
              <a:ahLst/>
              <a:cxnLst/>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w="0">
              <a:noFill/>
            </a:ln>
          </p:spPr>
          <p:txBody>
            <a:bodyPr/>
            <a:p>
              <a:endParaRPr lang="zh-CN" altLang="en-US"/>
            </a:p>
          </p:txBody>
        </p:sp>
      </p:grpSp>
      <p:grpSp>
        <p:nvGrpSpPr>
          <p:cNvPr id="1214" name="组合 74941"/>
          <p:cNvGrpSpPr/>
          <p:nvPr/>
        </p:nvGrpSpPr>
        <p:grpSpPr>
          <a:xfrm>
            <a:off x="381000" y="3962400"/>
            <a:ext cx="533400" cy="492125"/>
            <a:chOff x="96" y="2784"/>
            <a:chExt cx="1062" cy="981"/>
          </a:xfrm>
        </p:grpSpPr>
        <p:sp>
          <p:nvSpPr>
            <p:cNvPr id="1215" name="任意多边形 74942"/>
            <p:cNvSpPr/>
            <p:nvPr userDrawn="1"/>
          </p:nvSpPr>
          <p:spPr>
            <a:xfrm>
              <a:off x="121" y="2784"/>
              <a:ext cx="207" cy="81"/>
            </a:xfrm>
            <a:custGeom>
              <a:avLst/>
              <a:gdLst/>
              <a:ahLst/>
              <a:cxnLst/>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w="0">
              <a:noFill/>
            </a:ln>
          </p:spPr>
          <p:txBody>
            <a:bodyPr/>
            <a:p>
              <a:endParaRPr lang="zh-CN" altLang="en-US"/>
            </a:p>
          </p:txBody>
        </p:sp>
        <p:sp>
          <p:nvSpPr>
            <p:cNvPr id="1216" name="任意多边形 74943"/>
            <p:cNvSpPr>
              <a:spLocks noEditPoints="1"/>
            </p:cNvSpPr>
            <p:nvPr userDrawn="1"/>
          </p:nvSpPr>
          <p:spPr>
            <a:xfrm>
              <a:off x="96" y="2789"/>
              <a:ext cx="1062" cy="976"/>
            </a:xfrm>
            <a:custGeom>
              <a:avLst/>
              <a:gdLst/>
              <a:ahLst/>
              <a:cxnLst/>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w="0">
              <a:noFill/>
            </a:ln>
          </p:spPr>
          <p:txBody>
            <a:bodyPr/>
            <a:p>
              <a:endParaRPr lang="zh-CN" altLang="en-US"/>
            </a:p>
          </p:txBody>
        </p:sp>
        <p:sp>
          <p:nvSpPr>
            <p:cNvPr id="1217" name="任意多边形 74944"/>
            <p:cNvSpPr/>
            <p:nvPr userDrawn="1"/>
          </p:nvSpPr>
          <p:spPr>
            <a:xfrm>
              <a:off x="348" y="3254"/>
              <a:ext cx="86" cy="102"/>
            </a:xfrm>
            <a:custGeom>
              <a:avLst/>
              <a:gdLst/>
              <a:ahLst/>
              <a:cxnLst/>
              <a:pathLst>
                <a:path w="17" h="20">
                  <a:moveTo>
                    <a:pt x="14" y="5"/>
                  </a:moveTo>
                  <a:cubicBezTo>
                    <a:pt x="13" y="0"/>
                    <a:pt x="0" y="8"/>
                    <a:pt x="9" y="20"/>
                  </a:cubicBezTo>
                  <a:cubicBezTo>
                    <a:pt x="9" y="20"/>
                    <a:pt x="17" y="17"/>
                    <a:pt x="14" y="5"/>
                  </a:cubicBezTo>
                  <a:close/>
                </a:path>
              </a:pathLst>
            </a:custGeom>
            <a:solidFill>
              <a:schemeClr val="accent2"/>
            </a:solidFill>
            <a:ln w="0">
              <a:noFill/>
            </a:ln>
          </p:spPr>
          <p:txBody>
            <a:bodyPr/>
            <a:p>
              <a:endParaRPr lang="zh-CN" altLang="en-US"/>
            </a:p>
          </p:txBody>
        </p:sp>
        <p:sp>
          <p:nvSpPr>
            <p:cNvPr id="1218" name="任意多边形 74945"/>
            <p:cNvSpPr/>
            <p:nvPr userDrawn="1"/>
          </p:nvSpPr>
          <p:spPr>
            <a:xfrm>
              <a:off x="267" y="3295"/>
              <a:ext cx="76" cy="136"/>
            </a:xfrm>
            <a:custGeom>
              <a:avLst/>
              <a:gdLst/>
              <a:ahLst/>
              <a:cxnLst/>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w="0">
              <a:noFill/>
            </a:ln>
          </p:spPr>
          <p:txBody>
            <a:bodyPr/>
            <a:p>
              <a:endParaRPr lang="zh-CN" altLang="en-US"/>
            </a:p>
          </p:txBody>
        </p:sp>
        <p:sp>
          <p:nvSpPr>
            <p:cNvPr id="1219" name="任意多边形 74946"/>
            <p:cNvSpPr/>
            <p:nvPr userDrawn="1"/>
          </p:nvSpPr>
          <p:spPr>
            <a:xfrm>
              <a:off x="222" y="3022"/>
              <a:ext cx="243" cy="116"/>
            </a:xfrm>
            <a:custGeom>
              <a:avLst/>
              <a:gdLst/>
              <a:ahLst/>
              <a:cxnLst/>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w="0">
              <a:noFill/>
            </a:ln>
          </p:spPr>
          <p:txBody>
            <a:bodyPr/>
            <a:p>
              <a:endParaRPr lang="zh-CN" altLang="en-US"/>
            </a:p>
          </p:txBody>
        </p:sp>
        <p:sp>
          <p:nvSpPr>
            <p:cNvPr id="1220" name="任意多边形 74947"/>
            <p:cNvSpPr/>
            <p:nvPr userDrawn="1"/>
          </p:nvSpPr>
          <p:spPr>
            <a:xfrm>
              <a:off x="500" y="3345"/>
              <a:ext cx="177" cy="187"/>
            </a:xfrm>
            <a:custGeom>
              <a:avLst/>
              <a:gdLst/>
              <a:ahLst/>
              <a:cxnLst/>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w="0">
              <a:noFill/>
            </a:ln>
          </p:spPr>
          <p:txBody>
            <a:bodyPr/>
            <a:p>
              <a:endParaRPr lang="zh-CN" altLang="en-US"/>
            </a:p>
          </p:txBody>
        </p:sp>
        <p:sp>
          <p:nvSpPr>
            <p:cNvPr id="1221" name="任意多边形 74948"/>
            <p:cNvSpPr/>
            <p:nvPr userDrawn="1"/>
          </p:nvSpPr>
          <p:spPr>
            <a:xfrm>
              <a:off x="905" y="3158"/>
              <a:ext cx="177" cy="36"/>
            </a:xfrm>
            <a:custGeom>
              <a:avLst/>
              <a:gdLst/>
              <a:ahLst/>
              <a:cxnLst/>
              <a:pathLst>
                <a:path w="35" h="7">
                  <a:moveTo>
                    <a:pt x="5" y="0"/>
                  </a:moveTo>
                  <a:cubicBezTo>
                    <a:pt x="0" y="0"/>
                    <a:pt x="7" y="7"/>
                    <a:pt x="14" y="5"/>
                  </a:cubicBezTo>
                  <a:cubicBezTo>
                    <a:pt x="35" y="1"/>
                    <a:pt x="5" y="0"/>
                    <a:pt x="5" y="0"/>
                  </a:cubicBezTo>
                  <a:close/>
                </a:path>
              </a:pathLst>
            </a:custGeom>
            <a:solidFill>
              <a:schemeClr val="accent2"/>
            </a:solidFill>
            <a:ln w="0">
              <a:noFill/>
            </a:ln>
          </p:spPr>
          <p:txBody>
            <a:bodyPr/>
            <a:p>
              <a:endParaRPr lang="zh-CN" altLang="en-US"/>
            </a:p>
          </p:txBody>
        </p:sp>
        <p:sp>
          <p:nvSpPr>
            <p:cNvPr id="1222" name="任意多边形 74949"/>
            <p:cNvSpPr/>
            <p:nvPr userDrawn="1"/>
          </p:nvSpPr>
          <p:spPr>
            <a:xfrm>
              <a:off x="965" y="3153"/>
              <a:ext cx="137" cy="81"/>
            </a:xfrm>
            <a:custGeom>
              <a:avLst/>
              <a:gdLst/>
              <a:ahLst/>
              <a:cxnLst/>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w="0">
              <a:noFill/>
            </a:ln>
          </p:spPr>
          <p:txBody>
            <a:bodyPr/>
            <a:p>
              <a:endParaRPr lang="zh-CN" altLang="en-US"/>
            </a:p>
          </p:txBody>
        </p:sp>
        <p:sp>
          <p:nvSpPr>
            <p:cNvPr id="1223" name="任意多边形 74950"/>
            <p:cNvSpPr/>
            <p:nvPr userDrawn="1"/>
          </p:nvSpPr>
          <p:spPr>
            <a:xfrm>
              <a:off x="960" y="3204"/>
              <a:ext cx="177" cy="86"/>
            </a:xfrm>
            <a:custGeom>
              <a:avLst/>
              <a:gdLst/>
              <a:ahLst/>
              <a:cxnLst/>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w="0">
              <a:noFill/>
            </a:ln>
          </p:spPr>
          <p:txBody>
            <a:bodyPr/>
            <a:p>
              <a:endParaRPr lang="zh-CN" altLang="en-US"/>
            </a:p>
          </p:txBody>
        </p:sp>
        <p:sp>
          <p:nvSpPr>
            <p:cNvPr id="1224" name="任意多边形 74951"/>
            <p:cNvSpPr/>
            <p:nvPr userDrawn="1"/>
          </p:nvSpPr>
          <p:spPr>
            <a:xfrm>
              <a:off x="844" y="3285"/>
              <a:ext cx="248" cy="60"/>
            </a:xfrm>
            <a:custGeom>
              <a:avLst/>
              <a:gdLst/>
              <a:ahLst/>
              <a:cxnLst/>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w="0">
              <a:noFill/>
            </a:ln>
          </p:spPr>
          <p:txBody>
            <a:bodyPr/>
            <a:p>
              <a:endParaRPr lang="zh-CN" altLang="en-US"/>
            </a:p>
          </p:txBody>
        </p:sp>
        <p:sp>
          <p:nvSpPr>
            <p:cNvPr id="1225" name="任意多边形 74952"/>
            <p:cNvSpPr/>
            <p:nvPr userDrawn="1"/>
          </p:nvSpPr>
          <p:spPr>
            <a:xfrm>
              <a:off x="869" y="3340"/>
              <a:ext cx="203" cy="56"/>
            </a:xfrm>
            <a:custGeom>
              <a:avLst/>
              <a:gdLst/>
              <a:ahLst/>
              <a:cxnLst/>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w="0">
              <a:noFill/>
            </a:ln>
          </p:spPr>
          <p:txBody>
            <a:bodyPr/>
            <a:p>
              <a:endParaRPr lang="zh-CN" altLang="en-US"/>
            </a:p>
          </p:txBody>
        </p:sp>
        <p:sp>
          <p:nvSpPr>
            <p:cNvPr id="1226" name="任意多边形 74953"/>
            <p:cNvSpPr/>
            <p:nvPr userDrawn="1"/>
          </p:nvSpPr>
          <p:spPr>
            <a:xfrm>
              <a:off x="859" y="3386"/>
              <a:ext cx="207" cy="172"/>
            </a:xfrm>
            <a:custGeom>
              <a:avLst/>
              <a:gdLst/>
              <a:ahLst/>
              <a:cxnLst/>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w="0">
              <a:noFill/>
            </a:ln>
          </p:spPr>
          <p:txBody>
            <a:bodyPr/>
            <a:p>
              <a:endParaRPr lang="zh-CN" altLang="en-US"/>
            </a:p>
          </p:txBody>
        </p:sp>
        <p:sp>
          <p:nvSpPr>
            <p:cNvPr id="1227" name="任意多边形 74954"/>
            <p:cNvSpPr/>
            <p:nvPr userDrawn="1"/>
          </p:nvSpPr>
          <p:spPr>
            <a:xfrm>
              <a:off x="996" y="3305"/>
              <a:ext cx="126" cy="318"/>
            </a:xfrm>
            <a:custGeom>
              <a:avLst/>
              <a:gdLst/>
              <a:ahLst/>
              <a:cxnLst/>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w="0">
              <a:noFill/>
            </a:ln>
          </p:spPr>
          <p:txBody>
            <a:bodyPr/>
            <a:p>
              <a:endParaRPr lang="zh-CN" altLang="en-US"/>
            </a:p>
          </p:txBody>
        </p:sp>
      </p:grpSp>
      <p:grpSp>
        <p:nvGrpSpPr>
          <p:cNvPr id="1228" name="组合 74955"/>
          <p:cNvGrpSpPr/>
          <p:nvPr/>
        </p:nvGrpSpPr>
        <p:grpSpPr>
          <a:xfrm>
            <a:off x="381000" y="5070475"/>
            <a:ext cx="533400" cy="492125"/>
            <a:chOff x="96" y="2784"/>
            <a:chExt cx="1062" cy="981"/>
          </a:xfrm>
        </p:grpSpPr>
        <p:sp>
          <p:nvSpPr>
            <p:cNvPr id="1229" name="任意多边形 74956"/>
            <p:cNvSpPr/>
            <p:nvPr userDrawn="1"/>
          </p:nvSpPr>
          <p:spPr>
            <a:xfrm>
              <a:off x="121" y="2784"/>
              <a:ext cx="207" cy="81"/>
            </a:xfrm>
            <a:custGeom>
              <a:avLst/>
              <a:gdLst/>
              <a:ahLst/>
              <a:cxnLst/>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w="0">
              <a:noFill/>
            </a:ln>
          </p:spPr>
          <p:txBody>
            <a:bodyPr/>
            <a:p>
              <a:endParaRPr lang="zh-CN" altLang="en-US"/>
            </a:p>
          </p:txBody>
        </p:sp>
        <p:sp>
          <p:nvSpPr>
            <p:cNvPr id="1230" name="任意多边形 74957"/>
            <p:cNvSpPr>
              <a:spLocks noEditPoints="1"/>
            </p:cNvSpPr>
            <p:nvPr userDrawn="1"/>
          </p:nvSpPr>
          <p:spPr>
            <a:xfrm>
              <a:off x="96" y="2789"/>
              <a:ext cx="1062" cy="976"/>
            </a:xfrm>
            <a:custGeom>
              <a:avLst/>
              <a:gdLst/>
              <a:ahLst/>
              <a:cxnLst/>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w="0">
              <a:noFill/>
            </a:ln>
          </p:spPr>
          <p:txBody>
            <a:bodyPr/>
            <a:p>
              <a:endParaRPr lang="zh-CN" altLang="en-US"/>
            </a:p>
          </p:txBody>
        </p:sp>
        <p:sp>
          <p:nvSpPr>
            <p:cNvPr id="1231" name="任意多边形 74958"/>
            <p:cNvSpPr/>
            <p:nvPr userDrawn="1"/>
          </p:nvSpPr>
          <p:spPr>
            <a:xfrm>
              <a:off x="348" y="3254"/>
              <a:ext cx="86" cy="102"/>
            </a:xfrm>
            <a:custGeom>
              <a:avLst/>
              <a:gdLst/>
              <a:ahLst/>
              <a:cxnLst/>
              <a:pathLst>
                <a:path w="17" h="20">
                  <a:moveTo>
                    <a:pt x="14" y="5"/>
                  </a:moveTo>
                  <a:cubicBezTo>
                    <a:pt x="13" y="0"/>
                    <a:pt x="0" y="8"/>
                    <a:pt x="9" y="20"/>
                  </a:cubicBezTo>
                  <a:cubicBezTo>
                    <a:pt x="9" y="20"/>
                    <a:pt x="17" y="17"/>
                    <a:pt x="14" y="5"/>
                  </a:cubicBezTo>
                  <a:close/>
                </a:path>
              </a:pathLst>
            </a:custGeom>
            <a:solidFill>
              <a:schemeClr val="accent2"/>
            </a:solidFill>
            <a:ln w="0">
              <a:noFill/>
            </a:ln>
          </p:spPr>
          <p:txBody>
            <a:bodyPr/>
            <a:p>
              <a:endParaRPr lang="zh-CN" altLang="en-US"/>
            </a:p>
          </p:txBody>
        </p:sp>
        <p:sp>
          <p:nvSpPr>
            <p:cNvPr id="1232" name="任意多边形 74959"/>
            <p:cNvSpPr/>
            <p:nvPr userDrawn="1"/>
          </p:nvSpPr>
          <p:spPr>
            <a:xfrm>
              <a:off x="267" y="3295"/>
              <a:ext cx="76" cy="136"/>
            </a:xfrm>
            <a:custGeom>
              <a:avLst/>
              <a:gdLst/>
              <a:ahLst/>
              <a:cxnLst/>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w="0">
              <a:noFill/>
            </a:ln>
          </p:spPr>
          <p:txBody>
            <a:bodyPr/>
            <a:p>
              <a:endParaRPr lang="zh-CN" altLang="en-US"/>
            </a:p>
          </p:txBody>
        </p:sp>
        <p:sp>
          <p:nvSpPr>
            <p:cNvPr id="1233" name="任意多边形 74960"/>
            <p:cNvSpPr/>
            <p:nvPr userDrawn="1"/>
          </p:nvSpPr>
          <p:spPr>
            <a:xfrm>
              <a:off x="222" y="3022"/>
              <a:ext cx="243" cy="116"/>
            </a:xfrm>
            <a:custGeom>
              <a:avLst/>
              <a:gdLst/>
              <a:ahLst/>
              <a:cxnLst/>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w="0">
              <a:noFill/>
            </a:ln>
          </p:spPr>
          <p:txBody>
            <a:bodyPr/>
            <a:p>
              <a:endParaRPr lang="zh-CN" altLang="en-US"/>
            </a:p>
          </p:txBody>
        </p:sp>
        <p:sp>
          <p:nvSpPr>
            <p:cNvPr id="1234" name="任意多边形 74961"/>
            <p:cNvSpPr/>
            <p:nvPr userDrawn="1"/>
          </p:nvSpPr>
          <p:spPr>
            <a:xfrm>
              <a:off x="500" y="3345"/>
              <a:ext cx="177" cy="187"/>
            </a:xfrm>
            <a:custGeom>
              <a:avLst/>
              <a:gdLst/>
              <a:ahLst/>
              <a:cxnLst/>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w="0">
              <a:noFill/>
            </a:ln>
          </p:spPr>
          <p:txBody>
            <a:bodyPr/>
            <a:p>
              <a:endParaRPr lang="zh-CN" altLang="en-US"/>
            </a:p>
          </p:txBody>
        </p:sp>
        <p:sp>
          <p:nvSpPr>
            <p:cNvPr id="1235" name="任意多边形 74962"/>
            <p:cNvSpPr/>
            <p:nvPr userDrawn="1"/>
          </p:nvSpPr>
          <p:spPr>
            <a:xfrm>
              <a:off x="905" y="3158"/>
              <a:ext cx="177" cy="36"/>
            </a:xfrm>
            <a:custGeom>
              <a:avLst/>
              <a:gdLst/>
              <a:ahLst/>
              <a:cxnLst/>
              <a:pathLst>
                <a:path w="35" h="7">
                  <a:moveTo>
                    <a:pt x="5" y="0"/>
                  </a:moveTo>
                  <a:cubicBezTo>
                    <a:pt x="0" y="0"/>
                    <a:pt x="7" y="7"/>
                    <a:pt x="14" y="5"/>
                  </a:cubicBezTo>
                  <a:cubicBezTo>
                    <a:pt x="35" y="1"/>
                    <a:pt x="5" y="0"/>
                    <a:pt x="5" y="0"/>
                  </a:cubicBezTo>
                  <a:close/>
                </a:path>
              </a:pathLst>
            </a:custGeom>
            <a:solidFill>
              <a:schemeClr val="accent2"/>
            </a:solidFill>
            <a:ln w="0">
              <a:noFill/>
            </a:ln>
          </p:spPr>
          <p:txBody>
            <a:bodyPr/>
            <a:p>
              <a:endParaRPr lang="zh-CN" altLang="en-US"/>
            </a:p>
          </p:txBody>
        </p:sp>
        <p:sp>
          <p:nvSpPr>
            <p:cNvPr id="1236" name="任意多边形 74963"/>
            <p:cNvSpPr/>
            <p:nvPr userDrawn="1"/>
          </p:nvSpPr>
          <p:spPr>
            <a:xfrm>
              <a:off x="965" y="3153"/>
              <a:ext cx="137" cy="81"/>
            </a:xfrm>
            <a:custGeom>
              <a:avLst/>
              <a:gdLst/>
              <a:ahLst/>
              <a:cxnLst/>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w="0">
              <a:noFill/>
            </a:ln>
          </p:spPr>
          <p:txBody>
            <a:bodyPr/>
            <a:p>
              <a:endParaRPr lang="zh-CN" altLang="en-US"/>
            </a:p>
          </p:txBody>
        </p:sp>
        <p:sp>
          <p:nvSpPr>
            <p:cNvPr id="1237" name="任意多边形 74964"/>
            <p:cNvSpPr/>
            <p:nvPr userDrawn="1"/>
          </p:nvSpPr>
          <p:spPr>
            <a:xfrm>
              <a:off x="960" y="3204"/>
              <a:ext cx="177" cy="86"/>
            </a:xfrm>
            <a:custGeom>
              <a:avLst/>
              <a:gdLst/>
              <a:ahLst/>
              <a:cxnLst/>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w="0">
              <a:noFill/>
            </a:ln>
          </p:spPr>
          <p:txBody>
            <a:bodyPr/>
            <a:p>
              <a:endParaRPr lang="zh-CN" altLang="en-US"/>
            </a:p>
          </p:txBody>
        </p:sp>
        <p:sp>
          <p:nvSpPr>
            <p:cNvPr id="1238" name="任意多边形 74965"/>
            <p:cNvSpPr/>
            <p:nvPr userDrawn="1"/>
          </p:nvSpPr>
          <p:spPr>
            <a:xfrm>
              <a:off x="844" y="3285"/>
              <a:ext cx="248" cy="60"/>
            </a:xfrm>
            <a:custGeom>
              <a:avLst/>
              <a:gdLst/>
              <a:ahLst/>
              <a:cxnLst/>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w="0">
              <a:noFill/>
            </a:ln>
          </p:spPr>
          <p:txBody>
            <a:bodyPr/>
            <a:p>
              <a:endParaRPr lang="zh-CN" altLang="en-US"/>
            </a:p>
          </p:txBody>
        </p:sp>
        <p:sp>
          <p:nvSpPr>
            <p:cNvPr id="1239" name="任意多边形 74966"/>
            <p:cNvSpPr/>
            <p:nvPr userDrawn="1"/>
          </p:nvSpPr>
          <p:spPr>
            <a:xfrm>
              <a:off x="869" y="3340"/>
              <a:ext cx="203" cy="56"/>
            </a:xfrm>
            <a:custGeom>
              <a:avLst/>
              <a:gdLst/>
              <a:ahLst/>
              <a:cxnLst/>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w="0">
              <a:noFill/>
            </a:ln>
          </p:spPr>
          <p:txBody>
            <a:bodyPr/>
            <a:p>
              <a:endParaRPr lang="zh-CN" altLang="en-US"/>
            </a:p>
          </p:txBody>
        </p:sp>
        <p:sp>
          <p:nvSpPr>
            <p:cNvPr id="1240" name="任意多边形 74967"/>
            <p:cNvSpPr/>
            <p:nvPr userDrawn="1"/>
          </p:nvSpPr>
          <p:spPr>
            <a:xfrm>
              <a:off x="859" y="3386"/>
              <a:ext cx="207" cy="172"/>
            </a:xfrm>
            <a:custGeom>
              <a:avLst/>
              <a:gdLst/>
              <a:ahLst/>
              <a:cxnLst/>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w="0">
              <a:noFill/>
            </a:ln>
          </p:spPr>
          <p:txBody>
            <a:bodyPr/>
            <a:p>
              <a:endParaRPr lang="zh-CN" altLang="en-US"/>
            </a:p>
          </p:txBody>
        </p:sp>
        <p:sp>
          <p:nvSpPr>
            <p:cNvPr id="1241" name="任意多边形 74968"/>
            <p:cNvSpPr/>
            <p:nvPr userDrawn="1"/>
          </p:nvSpPr>
          <p:spPr>
            <a:xfrm>
              <a:off x="996" y="3305"/>
              <a:ext cx="126" cy="318"/>
            </a:xfrm>
            <a:custGeom>
              <a:avLst/>
              <a:gdLst/>
              <a:ahLst/>
              <a:cxnLst/>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w="0">
              <a:noFill/>
            </a:ln>
          </p:spPr>
          <p:txBody>
            <a:bodyPr/>
            <a:p>
              <a:endParaRPr lang="zh-CN" altLang="en-US"/>
            </a:p>
          </p:txBody>
        </p:sp>
      </p:grpSp>
      <p:grpSp>
        <p:nvGrpSpPr>
          <p:cNvPr id="1242" name="组合 74969"/>
          <p:cNvGrpSpPr/>
          <p:nvPr/>
        </p:nvGrpSpPr>
        <p:grpSpPr>
          <a:xfrm>
            <a:off x="381000" y="6121400"/>
            <a:ext cx="533400" cy="492125"/>
            <a:chOff x="96" y="2784"/>
            <a:chExt cx="1062" cy="981"/>
          </a:xfrm>
        </p:grpSpPr>
        <p:sp>
          <p:nvSpPr>
            <p:cNvPr id="1243" name="任意多边形 74970"/>
            <p:cNvSpPr/>
            <p:nvPr userDrawn="1"/>
          </p:nvSpPr>
          <p:spPr>
            <a:xfrm>
              <a:off x="121" y="2784"/>
              <a:ext cx="207" cy="81"/>
            </a:xfrm>
            <a:custGeom>
              <a:avLst/>
              <a:gdLst/>
              <a:ahLst/>
              <a:cxnLst/>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w="0">
              <a:noFill/>
            </a:ln>
          </p:spPr>
          <p:txBody>
            <a:bodyPr/>
            <a:p>
              <a:endParaRPr lang="zh-CN" altLang="en-US"/>
            </a:p>
          </p:txBody>
        </p:sp>
        <p:sp>
          <p:nvSpPr>
            <p:cNvPr id="1244" name="任意多边形 74971"/>
            <p:cNvSpPr>
              <a:spLocks noEditPoints="1"/>
            </p:cNvSpPr>
            <p:nvPr userDrawn="1"/>
          </p:nvSpPr>
          <p:spPr>
            <a:xfrm>
              <a:off x="96" y="2789"/>
              <a:ext cx="1062" cy="976"/>
            </a:xfrm>
            <a:custGeom>
              <a:avLst/>
              <a:gdLst/>
              <a:ahLst/>
              <a:cxnLst/>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w="0">
              <a:noFill/>
            </a:ln>
          </p:spPr>
          <p:txBody>
            <a:bodyPr/>
            <a:p>
              <a:endParaRPr lang="zh-CN" altLang="en-US"/>
            </a:p>
          </p:txBody>
        </p:sp>
        <p:sp>
          <p:nvSpPr>
            <p:cNvPr id="1245" name="任意多边形 74972"/>
            <p:cNvSpPr/>
            <p:nvPr userDrawn="1"/>
          </p:nvSpPr>
          <p:spPr>
            <a:xfrm>
              <a:off x="348" y="3254"/>
              <a:ext cx="86" cy="102"/>
            </a:xfrm>
            <a:custGeom>
              <a:avLst/>
              <a:gdLst/>
              <a:ahLst/>
              <a:cxnLst/>
              <a:pathLst>
                <a:path w="17" h="20">
                  <a:moveTo>
                    <a:pt x="14" y="5"/>
                  </a:moveTo>
                  <a:cubicBezTo>
                    <a:pt x="13" y="0"/>
                    <a:pt x="0" y="8"/>
                    <a:pt x="9" y="20"/>
                  </a:cubicBezTo>
                  <a:cubicBezTo>
                    <a:pt x="9" y="20"/>
                    <a:pt x="17" y="17"/>
                    <a:pt x="14" y="5"/>
                  </a:cubicBezTo>
                  <a:close/>
                </a:path>
              </a:pathLst>
            </a:custGeom>
            <a:solidFill>
              <a:schemeClr val="accent2"/>
            </a:solidFill>
            <a:ln w="0">
              <a:noFill/>
            </a:ln>
          </p:spPr>
          <p:txBody>
            <a:bodyPr/>
            <a:p>
              <a:endParaRPr lang="zh-CN" altLang="en-US"/>
            </a:p>
          </p:txBody>
        </p:sp>
        <p:sp>
          <p:nvSpPr>
            <p:cNvPr id="1246" name="任意多边形 74973"/>
            <p:cNvSpPr/>
            <p:nvPr userDrawn="1"/>
          </p:nvSpPr>
          <p:spPr>
            <a:xfrm>
              <a:off x="267" y="3295"/>
              <a:ext cx="76" cy="136"/>
            </a:xfrm>
            <a:custGeom>
              <a:avLst/>
              <a:gdLst/>
              <a:ahLst/>
              <a:cxnLst/>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w="0">
              <a:noFill/>
            </a:ln>
          </p:spPr>
          <p:txBody>
            <a:bodyPr/>
            <a:p>
              <a:endParaRPr lang="zh-CN" altLang="en-US"/>
            </a:p>
          </p:txBody>
        </p:sp>
        <p:sp>
          <p:nvSpPr>
            <p:cNvPr id="1247" name="任意多边形 74974"/>
            <p:cNvSpPr/>
            <p:nvPr userDrawn="1"/>
          </p:nvSpPr>
          <p:spPr>
            <a:xfrm>
              <a:off x="222" y="3022"/>
              <a:ext cx="243" cy="116"/>
            </a:xfrm>
            <a:custGeom>
              <a:avLst/>
              <a:gdLst/>
              <a:ahLst/>
              <a:cxnLst/>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w="0">
              <a:noFill/>
            </a:ln>
          </p:spPr>
          <p:txBody>
            <a:bodyPr/>
            <a:p>
              <a:endParaRPr lang="zh-CN" altLang="en-US"/>
            </a:p>
          </p:txBody>
        </p:sp>
        <p:sp>
          <p:nvSpPr>
            <p:cNvPr id="1248" name="任意多边形 74975"/>
            <p:cNvSpPr/>
            <p:nvPr userDrawn="1"/>
          </p:nvSpPr>
          <p:spPr>
            <a:xfrm>
              <a:off x="500" y="3345"/>
              <a:ext cx="177" cy="187"/>
            </a:xfrm>
            <a:custGeom>
              <a:avLst/>
              <a:gdLst/>
              <a:ahLst/>
              <a:cxnLst/>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w="0">
              <a:noFill/>
            </a:ln>
          </p:spPr>
          <p:txBody>
            <a:bodyPr/>
            <a:p>
              <a:endParaRPr lang="zh-CN" altLang="en-US"/>
            </a:p>
          </p:txBody>
        </p:sp>
        <p:sp>
          <p:nvSpPr>
            <p:cNvPr id="1249" name="任意多边形 74976"/>
            <p:cNvSpPr/>
            <p:nvPr userDrawn="1"/>
          </p:nvSpPr>
          <p:spPr>
            <a:xfrm>
              <a:off x="905" y="3158"/>
              <a:ext cx="177" cy="36"/>
            </a:xfrm>
            <a:custGeom>
              <a:avLst/>
              <a:gdLst/>
              <a:ahLst/>
              <a:cxnLst/>
              <a:pathLst>
                <a:path w="35" h="7">
                  <a:moveTo>
                    <a:pt x="5" y="0"/>
                  </a:moveTo>
                  <a:cubicBezTo>
                    <a:pt x="0" y="0"/>
                    <a:pt x="7" y="7"/>
                    <a:pt x="14" y="5"/>
                  </a:cubicBezTo>
                  <a:cubicBezTo>
                    <a:pt x="35" y="1"/>
                    <a:pt x="5" y="0"/>
                    <a:pt x="5" y="0"/>
                  </a:cubicBezTo>
                  <a:close/>
                </a:path>
              </a:pathLst>
            </a:custGeom>
            <a:solidFill>
              <a:schemeClr val="accent2"/>
            </a:solidFill>
            <a:ln w="0">
              <a:noFill/>
            </a:ln>
          </p:spPr>
          <p:txBody>
            <a:bodyPr/>
            <a:p>
              <a:endParaRPr lang="zh-CN" altLang="en-US"/>
            </a:p>
          </p:txBody>
        </p:sp>
        <p:sp>
          <p:nvSpPr>
            <p:cNvPr id="1250" name="任意多边形 74977"/>
            <p:cNvSpPr/>
            <p:nvPr userDrawn="1"/>
          </p:nvSpPr>
          <p:spPr>
            <a:xfrm>
              <a:off x="965" y="3153"/>
              <a:ext cx="137" cy="81"/>
            </a:xfrm>
            <a:custGeom>
              <a:avLst/>
              <a:gdLst/>
              <a:ahLst/>
              <a:cxnLst/>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w="0">
              <a:noFill/>
            </a:ln>
          </p:spPr>
          <p:txBody>
            <a:bodyPr/>
            <a:p>
              <a:endParaRPr lang="zh-CN" altLang="en-US"/>
            </a:p>
          </p:txBody>
        </p:sp>
        <p:sp>
          <p:nvSpPr>
            <p:cNvPr id="1251" name="任意多边形 74978"/>
            <p:cNvSpPr/>
            <p:nvPr userDrawn="1"/>
          </p:nvSpPr>
          <p:spPr>
            <a:xfrm>
              <a:off x="960" y="3204"/>
              <a:ext cx="177" cy="86"/>
            </a:xfrm>
            <a:custGeom>
              <a:avLst/>
              <a:gdLst/>
              <a:ahLst/>
              <a:cxnLst/>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w="0">
              <a:noFill/>
            </a:ln>
          </p:spPr>
          <p:txBody>
            <a:bodyPr/>
            <a:p>
              <a:endParaRPr lang="zh-CN" altLang="en-US"/>
            </a:p>
          </p:txBody>
        </p:sp>
        <p:sp>
          <p:nvSpPr>
            <p:cNvPr id="1252" name="任意多边形 74979"/>
            <p:cNvSpPr/>
            <p:nvPr userDrawn="1"/>
          </p:nvSpPr>
          <p:spPr>
            <a:xfrm>
              <a:off x="844" y="3285"/>
              <a:ext cx="248" cy="60"/>
            </a:xfrm>
            <a:custGeom>
              <a:avLst/>
              <a:gdLst/>
              <a:ahLst/>
              <a:cxnLst/>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w="0">
              <a:noFill/>
            </a:ln>
          </p:spPr>
          <p:txBody>
            <a:bodyPr/>
            <a:p>
              <a:endParaRPr lang="zh-CN" altLang="en-US"/>
            </a:p>
          </p:txBody>
        </p:sp>
        <p:sp>
          <p:nvSpPr>
            <p:cNvPr id="1253" name="任意多边形 74980"/>
            <p:cNvSpPr/>
            <p:nvPr userDrawn="1"/>
          </p:nvSpPr>
          <p:spPr>
            <a:xfrm>
              <a:off x="869" y="3340"/>
              <a:ext cx="203" cy="56"/>
            </a:xfrm>
            <a:custGeom>
              <a:avLst/>
              <a:gdLst/>
              <a:ahLst/>
              <a:cxnLst/>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w="0">
              <a:noFill/>
            </a:ln>
          </p:spPr>
          <p:txBody>
            <a:bodyPr/>
            <a:p>
              <a:endParaRPr lang="zh-CN" altLang="en-US"/>
            </a:p>
          </p:txBody>
        </p:sp>
        <p:sp>
          <p:nvSpPr>
            <p:cNvPr id="1254" name="任意多边形 74981"/>
            <p:cNvSpPr/>
            <p:nvPr userDrawn="1"/>
          </p:nvSpPr>
          <p:spPr>
            <a:xfrm>
              <a:off x="859" y="3386"/>
              <a:ext cx="207" cy="172"/>
            </a:xfrm>
            <a:custGeom>
              <a:avLst/>
              <a:gdLst/>
              <a:ahLst/>
              <a:cxnLst/>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w="0">
              <a:noFill/>
            </a:ln>
          </p:spPr>
          <p:txBody>
            <a:bodyPr/>
            <a:p>
              <a:endParaRPr lang="zh-CN" altLang="en-US"/>
            </a:p>
          </p:txBody>
        </p:sp>
        <p:sp>
          <p:nvSpPr>
            <p:cNvPr id="1255" name="任意多边形 74982"/>
            <p:cNvSpPr/>
            <p:nvPr userDrawn="1"/>
          </p:nvSpPr>
          <p:spPr>
            <a:xfrm>
              <a:off x="996" y="3305"/>
              <a:ext cx="126" cy="318"/>
            </a:xfrm>
            <a:custGeom>
              <a:avLst/>
              <a:gdLst/>
              <a:ahLst/>
              <a:cxnLst/>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w="0">
              <a:noFill/>
            </a:ln>
          </p:spPr>
          <p:txBody>
            <a:bodyPr/>
            <a:p>
              <a:endParaRPr lang="zh-CN" altLang="en-US"/>
            </a:p>
          </p:txBody>
        </p:sp>
      </p:grpSp>
      <p:grpSp>
        <p:nvGrpSpPr>
          <p:cNvPr id="1256" name="组合 74983"/>
          <p:cNvGrpSpPr/>
          <p:nvPr/>
        </p:nvGrpSpPr>
        <p:grpSpPr>
          <a:xfrm>
            <a:off x="6934200" y="-7937"/>
            <a:ext cx="2317750" cy="2063750"/>
            <a:chOff x="4080" y="-5"/>
            <a:chExt cx="1748" cy="1556"/>
          </a:xfrm>
        </p:grpSpPr>
        <p:sp>
          <p:nvSpPr>
            <p:cNvPr id="1257" name="任意多边形 74984"/>
            <p:cNvSpPr/>
            <p:nvPr userDrawn="1"/>
          </p:nvSpPr>
          <p:spPr>
            <a:xfrm>
              <a:off x="4161" y="-5"/>
              <a:ext cx="1586" cy="1443"/>
            </a:xfrm>
            <a:custGeom>
              <a:avLst/>
              <a:gdLst/>
              <a:ahLst/>
              <a:cxnLst/>
              <a:pathLst>
                <a:path w="546" h="497">
                  <a:moveTo>
                    <a:pt x="23" y="4"/>
                  </a:moveTo>
                  <a:cubicBezTo>
                    <a:pt x="23" y="4"/>
                    <a:pt x="0" y="34"/>
                    <a:pt x="11" y="71"/>
                  </a:cubicBezTo>
                  <a:cubicBezTo>
                    <a:pt x="19" y="100"/>
                    <a:pt x="25" y="393"/>
                    <a:pt x="25" y="393"/>
                  </a:cubicBezTo>
                  <a:cubicBezTo>
                    <a:pt x="25" y="393"/>
                    <a:pt x="42" y="452"/>
                    <a:pt x="54" y="457"/>
                  </a:cubicBezTo>
                  <a:cubicBezTo>
                    <a:pt x="66" y="462"/>
                    <a:pt x="158" y="482"/>
                    <a:pt x="158" y="482"/>
                  </a:cubicBezTo>
                  <a:cubicBezTo>
                    <a:pt x="158" y="482"/>
                    <a:pt x="191" y="497"/>
                    <a:pt x="204" y="495"/>
                  </a:cubicBezTo>
                  <a:cubicBezTo>
                    <a:pt x="217" y="494"/>
                    <a:pt x="506" y="487"/>
                    <a:pt x="520" y="475"/>
                  </a:cubicBezTo>
                  <a:cubicBezTo>
                    <a:pt x="533" y="463"/>
                    <a:pt x="546" y="218"/>
                    <a:pt x="533" y="167"/>
                  </a:cubicBezTo>
                  <a:cubicBezTo>
                    <a:pt x="520" y="117"/>
                    <a:pt x="404" y="14"/>
                    <a:pt x="369" y="16"/>
                  </a:cubicBezTo>
                  <a:cubicBezTo>
                    <a:pt x="335" y="17"/>
                    <a:pt x="249" y="29"/>
                    <a:pt x="249" y="29"/>
                  </a:cubicBezTo>
                  <a:lnTo>
                    <a:pt x="198" y="11"/>
                  </a:lnTo>
                  <a:lnTo>
                    <a:pt x="151" y="2"/>
                  </a:lnTo>
                  <a:cubicBezTo>
                    <a:pt x="151" y="2"/>
                    <a:pt x="79" y="0"/>
                    <a:pt x="23" y="4"/>
                  </a:cubicBezTo>
                  <a:close/>
                </a:path>
              </a:pathLst>
            </a:custGeom>
            <a:solidFill>
              <a:schemeClr val="accent2"/>
            </a:solidFill>
            <a:ln w="0">
              <a:noFill/>
            </a:ln>
          </p:spPr>
          <p:txBody>
            <a:bodyPr/>
            <a:p>
              <a:endParaRPr lang="zh-CN" altLang="en-US"/>
            </a:p>
          </p:txBody>
        </p:sp>
        <p:grpSp>
          <p:nvGrpSpPr>
            <p:cNvPr id="1258" name="组合 74985"/>
            <p:cNvGrpSpPr/>
            <p:nvPr userDrawn="1"/>
          </p:nvGrpSpPr>
          <p:grpSpPr>
            <a:xfrm>
              <a:off x="4080" y="0"/>
              <a:ext cx="1748" cy="1551"/>
              <a:chOff x="2918" y="18"/>
              <a:chExt cx="2958" cy="2699"/>
            </a:xfrm>
          </p:grpSpPr>
          <p:sp>
            <p:nvSpPr>
              <p:cNvPr id="1259" name="任意多边形 74986"/>
              <p:cNvSpPr/>
              <p:nvPr/>
            </p:nvSpPr>
            <p:spPr>
              <a:xfrm>
                <a:off x="3060" y="18"/>
                <a:ext cx="490" cy="187"/>
              </a:xfrm>
              <a:custGeom>
                <a:avLst/>
                <a:gdLst/>
                <a:ahLst/>
                <a:cxnLst/>
                <a:pathLst>
                  <a:path w="97" h="37">
                    <a:moveTo>
                      <a:pt x="71" y="25"/>
                    </a:moveTo>
                    <a:cubicBezTo>
                      <a:pt x="81" y="22"/>
                      <a:pt x="87" y="21"/>
                      <a:pt x="91" y="20"/>
                    </a:cubicBezTo>
                    <a:cubicBezTo>
                      <a:pt x="91" y="19"/>
                      <a:pt x="91" y="19"/>
                      <a:pt x="92" y="17"/>
                    </a:cubicBezTo>
                    <a:cubicBezTo>
                      <a:pt x="97" y="11"/>
                      <a:pt x="95" y="4"/>
                      <a:pt x="88" y="0"/>
                    </a:cubicBezTo>
                    <a:lnTo>
                      <a:pt x="25" y="0"/>
                    </a:lnTo>
                    <a:cubicBezTo>
                      <a:pt x="10" y="3"/>
                      <a:pt x="0" y="10"/>
                      <a:pt x="10" y="22"/>
                    </a:cubicBezTo>
                    <a:cubicBezTo>
                      <a:pt x="10" y="22"/>
                      <a:pt x="28" y="37"/>
                      <a:pt x="71" y="25"/>
                    </a:cubicBezTo>
                    <a:close/>
                  </a:path>
                </a:pathLst>
              </a:custGeom>
              <a:solidFill>
                <a:schemeClr val="bg1"/>
              </a:solidFill>
              <a:ln w="0">
                <a:noFill/>
              </a:ln>
            </p:spPr>
            <p:txBody>
              <a:bodyPr/>
              <a:p>
                <a:endParaRPr lang="zh-CN" altLang="en-US"/>
              </a:p>
            </p:txBody>
          </p:sp>
          <p:sp>
            <p:nvSpPr>
              <p:cNvPr id="1260" name="任意多边形 74987"/>
              <p:cNvSpPr>
                <a:spLocks noEditPoints="1"/>
              </p:cNvSpPr>
              <p:nvPr/>
            </p:nvSpPr>
            <p:spPr>
              <a:xfrm>
                <a:off x="2918" y="18"/>
                <a:ext cx="2958" cy="2699"/>
              </a:xfrm>
              <a:custGeom>
                <a:avLst/>
                <a:gdLst/>
                <a:ahLst/>
                <a:cxnLst/>
                <a:pathLst>
                  <a:path w="585" h="534">
                    <a:moveTo>
                      <a:pt x="554" y="76"/>
                    </a:moveTo>
                    <a:cubicBezTo>
                      <a:pt x="551" y="32"/>
                      <a:pt x="543" y="9"/>
                      <a:pt x="504" y="1"/>
                    </a:cubicBezTo>
                    <a:cubicBezTo>
                      <a:pt x="500" y="1"/>
                      <a:pt x="494" y="0"/>
                      <a:pt x="486" y="0"/>
                    </a:cubicBezTo>
                    <a:lnTo>
                      <a:pt x="157" y="0"/>
                    </a:lnTo>
                    <a:cubicBezTo>
                      <a:pt x="156" y="5"/>
                      <a:pt x="153" y="17"/>
                      <a:pt x="158" y="17"/>
                    </a:cubicBezTo>
                    <a:cubicBezTo>
                      <a:pt x="171" y="17"/>
                      <a:pt x="223" y="21"/>
                      <a:pt x="225" y="21"/>
                    </a:cubicBezTo>
                    <a:cubicBezTo>
                      <a:pt x="226" y="21"/>
                      <a:pt x="250" y="16"/>
                      <a:pt x="237" y="28"/>
                    </a:cubicBezTo>
                    <a:cubicBezTo>
                      <a:pt x="223" y="41"/>
                      <a:pt x="192" y="41"/>
                      <a:pt x="174" y="39"/>
                    </a:cubicBezTo>
                    <a:cubicBezTo>
                      <a:pt x="131" y="36"/>
                      <a:pt x="152" y="56"/>
                      <a:pt x="168" y="56"/>
                    </a:cubicBezTo>
                    <a:cubicBezTo>
                      <a:pt x="218" y="56"/>
                      <a:pt x="228" y="68"/>
                      <a:pt x="207" y="71"/>
                    </a:cubicBezTo>
                    <a:cubicBezTo>
                      <a:pt x="186" y="74"/>
                      <a:pt x="182" y="73"/>
                      <a:pt x="162" y="76"/>
                    </a:cubicBezTo>
                    <a:cubicBezTo>
                      <a:pt x="7" y="101"/>
                      <a:pt x="59" y="60"/>
                      <a:pt x="74" y="60"/>
                    </a:cubicBezTo>
                    <a:cubicBezTo>
                      <a:pt x="139" y="59"/>
                      <a:pt x="123" y="37"/>
                      <a:pt x="107" y="42"/>
                    </a:cubicBezTo>
                    <a:cubicBezTo>
                      <a:pt x="91" y="46"/>
                      <a:pt x="34" y="27"/>
                      <a:pt x="26" y="63"/>
                    </a:cubicBezTo>
                    <a:cubicBezTo>
                      <a:pt x="19" y="100"/>
                      <a:pt x="42" y="282"/>
                      <a:pt x="36" y="317"/>
                    </a:cubicBezTo>
                    <a:cubicBezTo>
                      <a:pt x="0" y="534"/>
                      <a:pt x="199" y="487"/>
                      <a:pt x="199" y="487"/>
                    </a:cubicBezTo>
                    <a:cubicBezTo>
                      <a:pt x="156" y="453"/>
                      <a:pt x="174" y="421"/>
                      <a:pt x="171" y="403"/>
                    </a:cubicBezTo>
                    <a:cubicBezTo>
                      <a:pt x="161" y="345"/>
                      <a:pt x="154" y="337"/>
                      <a:pt x="144" y="341"/>
                    </a:cubicBezTo>
                    <a:cubicBezTo>
                      <a:pt x="121" y="352"/>
                      <a:pt x="123" y="358"/>
                      <a:pt x="126" y="367"/>
                    </a:cubicBezTo>
                    <a:cubicBezTo>
                      <a:pt x="142" y="416"/>
                      <a:pt x="105" y="376"/>
                      <a:pt x="105" y="376"/>
                    </a:cubicBezTo>
                    <a:cubicBezTo>
                      <a:pt x="98" y="380"/>
                      <a:pt x="95" y="390"/>
                      <a:pt x="99" y="399"/>
                    </a:cubicBezTo>
                    <a:cubicBezTo>
                      <a:pt x="131" y="463"/>
                      <a:pt x="101" y="446"/>
                      <a:pt x="94" y="435"/>
                    </a:cubicBezTo>
                    <a:cubicBezTo>
                      <a:pt x="61" y="390"/>
                      <a:pt x="92" y="366"/>
                      <a:pt x="88" y="352"/>
                    </a:cubicBezTo>
                    <a:cubicBezTo>
                      <a:pt x="75" y="295"/>
                      <a:pt x="118" y="274"/>
                      <a:pt x="124" y="265"/>
                    </a:cubicBezTo>
                    <a:cubicBezTo>
                      <a:pt x="130" y="256"/>
                      <a:pt x="127" y="253"/>
                      <a:pt x="129" y="234"/>
                    </a:cubicBezTo>
                    <a:cubicBezTo>
                      <a:pt x="136" y="195"/>
                      <a:pt x="155" y="216"/>
                      <a:pt x="153" y="228"/>
                    </a:cubicBezTo>
                    <a:cubicBezTo>
                      <a:pt x="148" y="274"/>
                      <a:pt x="176" y="242"/>
                      <a:pt x="186" y="228"/>
                    </a:cubicBezTo>
                    <a:cubicBezTo>
                      <a:pt x="218" y="186"/>
                      <a:pt x="214" y="229"/>
                      <a:pt x="209" y="237"/>
                    </a:cubicBezTo>
                    <a:cubicBezTo>
                      <a:pt x="203" y="244"/>
                      <a:pt x="198" y="255"/>
                      <a:pt x="200" y="260"/>
                    </a:cubicBezTo>
                    <a:cubicBezTo>
                      <a:pt x="208" y="283"/>
                      <a:pt x="193" y="305"/>
                      <a:pt x="188" y="306"/>
                    </a:cubicBezTo>
                    <a:cubicBezTo>
                      <a:pt x="184" y="308"/>
                      <a:pt x="170" y="314"/>
                      <a:pt x="170" y="332"/>
                    </a:cubicBezTo>
                    <a:cubicBezTo>
                      <a:pt x="171" y="350"/>
                      <a:pt x="192" y="382"/>
                      <a:pt x="192" y="395"/>
                    </a:cubicBezTo>
                    <a:cubicBezTo>
                      <a:pt x="193" y="492"/>
                      <a:pt x="236" y="499"/>
                      <a:pt x="255" y="497"/>
                    </a:cubicBezTo>
                    <a:cubicBezTo>
                      <a:pt x="275" y="496"/>
                      <a:pt x="445" y="490"/>
                      <a:pt x="515" y="483"/>
                    </a:cubicBezTo>
                    <a:cubicBezTo>
                      <a:pt x="585" y="477"/>
                      <a:pt x="538" y="458"/>
                      <a:pt x="518" y="458"/>
                    </a:cubicBezTo>
                    <a:cubicBezTo>
                      <a:pt x="467" y="458"/>
                      <a:pt x="454" y="427"/>
                      <a:pt x="454" y="427"/>
                    </a:cubicBezTo>
                    <a:cubicBezTo>
                      <a:pt x="454" y="427"/>
                      <a:pt x="453" y="405"/>
                      <a:pt x="431" y="400"/>
                    </a:cubicBezTo>
                    <a:cubicBezTo>
                      <a:pt x="376" y="385"/>
                      <a:pt x="411" y="353"/>
                      <a:pt x="425" y="345"/>
                    </a:cubicBezTo>
                    <a:cubicBezTo>
                      <a:pt x="438" y="338"/>
                      <a:pt x="430" y="335"/>
                      <a:pt x="420" y="329"/>
                    </a:cubicBezTo>
                    <a:cubicBezTo>
                      <a:pt x="398" y="316"/>
                      <a:pt x="394" y="300"/>
                      <a:pt x="396" y="270"/>
                    </a:cubicBezTo>
                    <a:cubicBezTo>
                      <a:pt x="397" y="240"/>
                      <a:pt x="416" y="249"/>
                      <a:pt x="416" y="249"/>
                    </a:cubicBezTo>
                    <a:cubicBezTo>
                      <a:pt x="416" y="249"/>
                      <a:pt x="448" y="262"/>
                      <a:pt x="460" y="256"/>
                    </a:cubicBezTo>
                    <a:cubicBezTo>
                      <a:pt x="472" y="250"/>
                      <a:pt x="467" y="239"/>
                      <a:pt x="461" y="244"/>
                    </a:cubicBezTo>
                    <a:cubicBezTo>
                      <a:pt x="455" y="248"/>
                      <a:pt x="412" y="244"/>
                      <a:pt x="407" y="223"/>
                    </a:cubicBezTo>
                    <a:cubicBezTo>
                      <a:pt x="403" y="202"/>
                      <a:pt x="418" y="213"/>
                      <a:pt x="422" y="214"/>
                    </a:cubicBezTo>
                    <a:cubicBezTo>
                      <a:pt x="427" y="216"/>
                      <a:pt x="427" y="220"/>
                      <a:pt x="439" y="226"/>
                    </a:cubicBezTo>
                    <a:cubicBezTo>
                      <a:pt x="468" y="241"/>
                      <a:pt x="454" y="224"/>
                      <a:pt x="454" y="224"/>
                    </a:cubicBezTo>
                    <a:cubicBezTo>
                      <a:pt x="454" y="224"/>
                      <a:pt x="454" y="224"/>
                      <a:pt x="438" y="209"/>
                    </a:cubicBezTo>
                    <a:cubicBezTo>
                      <a:pt x="423" y="194"/>
                      <a:pt x="406" y="199"/>
                      <a:pt x="389" y="199"/>
                    </a:cubicBezTo>
                    <a:cubicBezTo>
                      <a:pt x="373" y="199"/>
                      <a:pt x="376" y="211"/>
                      <a:pt x="376" y="211"/>
                    </a:cubicBezTo>
                    <a:cubicBezTo>
                      <a:pt x="376" y="211"/>
                      <a:pt x="373" y="242"/>
                      <a:pt x="370" y="291"/>
                    </a:cubicBezTo>
                    <a:cubicBezTo>
                      <a:pt x="368" y="341"/>
                      <a:pt x="360" y="347"/>
                      <a:pt x="357" y="343"/>
                    </a:cubicBezTo>
                    <a:cubicBezTo>
                      <a:pt x="354" y="338"/>
                      <a:pt x="350" y="313"/>
                      <a:pt x="350" y="305"/>
                    </a:cubicBezTo>
                    <a:cubicBezTo>
                      <a:pt x="350" y="298"/>
                      <a:pt x="345" y="264"/>
                      <a:pt x="347" y="230"/>
                    </a:cubicBezTo>
                    <a:cubicBezTo>
                      <a:pt x="350" y="195"/>
                      <a:pt x="356" y="210"/>
                      <a:pt x="334" y="201"/>
                    </a:cubicBezTo>
                    <a:cubicBezTo>
                      <a:pt x="311" y="192"/>
                      <a:pt x="323" y="182"/>
                      <a:pt x="331" y="182"/>
                    </a:cubicBezTo>
                    <a:cubicBezTo>
                      <a:pt x="338" y="182"/>
                      <a:pt x="350" y="189"/>
                      <a:pt x="352" y="181"/>
                    </a:cubicBezTo>
                    <a:cubicBezTo>
                      <a:pt x="356" y="160"/>
                      <a:pt x="359" y="141"/>
                      <a:pt x="347" y="136"/>
                    </a:cubicBezTo>
                    <a:cubicBezTo>
                      <a:pt x="322" y="127"/>
                      <a:pt x="332" y="121"/>
                      <a:pt x="341" y="118"/>
                    </a:cubicBezTo>
                    <a:cubicBezTo>
                      <a:pt x="350" y="115"/>
                      <a:pt x="352" y="94"/>
                      <a:pt x="339" y="99"/>
                    </a:cubicBezTo>
                    <a:cubicBezTo>
                      <a:pt x="313" y="107"/>
                      <a:pt x="316" y="85"/>
                      <a:pt x="321" y="82"/>
                    </a:cubicBezTo>
                    <a:cubicBezTo>
                      <a:pt x="325" y="79"/>
                      <a:pt x="334" y="83"/>
                      <a:pt x="331" y="62"/>
                    </a:cubicBezTo>
                    <a:cubicBezTo>
                      <a:pt x="328" y="41"/>
                      <a:pt x="347" y="34"/>
                      <a:pt x="351" y="53"/>
                    </a:cubicBezTo>
                    <a:cubicBezTo>
                      <a:pt x="354" y="73"/>
                      <a:pt x="363" y="112"/>
                      <a:pt x="369" y="103"/>
                    </a:cubicBezTo>
                    <a:cubicBezTo>
                      <a:pt x="375" y="94"/>
                      <a:pt x="385" y="57"/>
                      <a:pt x="395" y="41"/>
                    </a:cubicBezTo>
                    <a:cubicBezTo>
                      <a:pt x="406" y="24"/>
                      <a:pt x="418" y="38"/>
                      <a:pt x="415" y="47"/>
                    </a:cubicBezTo>
                    <a:cubicBezTo>
                      <a:pt x="401" y="88"/>
                      <a:pt x="426" y="90"/>
                      <a:pt x="426" y="90"/>
                    </a:cubicBezTo>
                    <a:cubicBezTo>
                      <a:pt x="426" y="90"/>
                      <a:pt x="423" y="96"/>
                      <a:pt x="409" y="95"/>
                    </a:cubicBezTo>
                    <a:cubicBezTo>
                      <a:pt x="382" y="92"/>
                      <a:pt x="393" y="110"/>
                      <a:pt x="405" y="115"/>
                    </a:cubicBezTo>
                    <a:cubicBezTo>
                      <a:pt x="431" y="124"/>
                      <a:pt x="414" y="130"/>
                      <a:pt x="401" y="130"/>
                    </a:cubicBezTo>
                    <a:cubicBezTo>
                      <a:pt x="387" y="130"/>
                      <a:pt x="381" y="134"/>
                      <a:pt x="378" y="148"/>
                    </a:cubicBezTo>
                    <a:cubicBezTo>
                      <a:pt x="369" y="191"/>
                      <a:pt x="401" y="181"/>
                      <a:pt x="401" y="181"/>
                    </a:cubicBezTo>
                    <a:cubicBezTo>
                      <a:pt x="452" y="195"/>
                      <a:pt x="528" y="188"/>
                      <a:pt x="528" y="188"/>
                    </a:cubicBezTo>
                    <a:cubicBezTo>
                      <a:pt x="543" y="192"/>
                      <a:pt x="552" y="189"/>
                      <a:pt x="558" y="181"/>
                    </a:cubicBezTo>
                    <a:lnTo>
                      <a:pt x="558" y="103"/>
                    </a:lnTo>
                    <a:cubicBezTo>
                      <a:pt x="556" y="93"/>
                      <a:pt x="555" y="84"/>
                      <a:pt x="554" y="76"/>
                    </a:cubicBezTo>
                    <a:close/>
                    <a:moveTo>
                      <a:pt x="231" y="77"/>
                    </a:moveTo>
                    <a:cubicBezTo>
                      <a:pt x="233" y="65"/>
                      <a:pt x="249" y="69"/>
                      <a:pt x="249" y="69"/>
                    </a:cubicBezTo>
                    <a:cubicBezTo>
                      <a:pt x="249" y="69"/>
                      <a:pt x="278" y="79"/>
                      <a:pt x="290" y="78"/>
                    </a:cubicBezTo>
                    <a:cubicBezTo>
                      <a:pt x="301" y="76"/>
                      <a:pt x="318" y="93"/>
                      <a:pt x="293" y="93"/>
                    </a:cubicBezTo>
                    <a:cubicBezTo>
                      <a:pt x="267" y="93"/>
                      <a:pt x="228" y="104"/>
                      <a:pt x="231" y="77"/>
                    </a:cubicBezTo>
                    <a:close/>
                    <a:moveTo>
                      <a:pt x="171" y="195"/>
                    </a:moveTo>
                    <a:cubicBezTo>
                      <a:pt x="153" y="195"/>
                      <a:pt x="46" y="237"/>
                      <a:pt x="45" y="128"/>
                    </a:cubicBezTo>
                    <a:cubicBezTo>
                      <a:pt x="45" y="104"/>
                      <a:pt x="39" y="83"/>
                      <a:pt x="69" y="98"/>
                    </a:cubicBezTo>
                    <a:cubicBezTo>
                      <a:pt x="99" y="112"/>
                      <a:pt x="72" y="111"/>
                      <a:pt x="137" y="108"/>
                    </a:cubicBezTo>
                    <a:cubicBezTo>
                      <a:pt x="137" y="108"/>
                      <a:pt x="184" y="110"/>
                      <a:pt x="191" y="106"/>
                    </a:cubicBezTo>
                    <a:cubicBezTo>
                      <a:pt x="199" y="101"/>
                      <a:pt x="192" y="91"/>
                      <a:pt x="207" y="91"/>
                    </a:cubicBezTo>
                    <a:cubicBezTo>
                      <a:pt x="222" y="90"/>
                      <a:pt x="220" y="105"/>
                      <a:pt x="220" y="105"/>
                    </a:cubicBezTo>
                    <a:cubicBezTo>
                      <a:pt x="220" y="105"/>
                      <a:pt x="207" y="124"/>
                      <a:pt x="305" y="111"/>
                    </a:cubicBezTo>
                    <a:cubicBezTo>
                      <a:pt x="317" y="109"/>
                      <a:pt x="327" y="121"/>
                      <a:pt x="302" y="121"/>
                    </a:cubicBezTo>
                    <a:cubicBezTo>
                      <a:pt x="290" y="122"/>
                      <a:pt x="272" y="128"/>
                      <a:pt x="278" y="143"/>
                    </a:cubicBezTo>
                    <a:cubicBezTo>
                      <a:pt x="284" y="158"/>
                      <a:pt x="276" y="256"/>
                      <a:pt x="276" y="256"/>
                    </a:cubicBezTo>
                    <a:cubicBezTo>
                      <a:pt x="276" y="256"/>
                      <a:pt x="271" y="274"/>
                      <a:pt x="262" y="245"/>
                    </a:cubicBezTo>
                    <a:cubicBezTo>
                      <a:pt x="259" y="235"/>
                      <a:pt x="262" y="144"/>
                      <a:pt x="260" y="137"/>
                    </a:cubicBezTo>
                    <a:cubicBezTo>
                      <a:pt x="259" y="129"/>
                      <a:pt x="217" y="122"/>
                      <a:pt x="215" y="154"/>
                    </a:cubicBezTo>
                    <a:cubicBezTo>
                      <a:pt x="214" y="185"/>
                      <a:pt x="205" y="195"/>
                      <a:pt x="171" y="195"/>
                    </a:cubicBezTo>
                    <a:close/>
                    <a:moveTo>
                      <a:pt x="237" y="231"/>
                    </a:moveTo>
                    <a:cubicBezTo>
                      <a:pt x="230" y="240"/>
                      <a:pt x="219" y="247"/>
                      <a:pt x="223" y="225"/>
                    </a:cubicBezTo>
                    <a:cubicBezTo>
                      <a:pt x="228" y="202"/>
                      <a:pt x="232" y="170"/>
                      <a:pt x="232" y="155"/>
                    </a:cubicBezTo>
                    <a:cubicBezTo>
                      <a:pt x="232" y="155"/>
                      <a:pt x="244" y="135"/>
                      <a:pt x="247" y="158"/>
                    </a:cubicBezTo>
                    <a:cubicBezTo>
                      <a:pt x="250" y="181"/>
                      <a:pt x="244" y="221"/>
                      <a:pt x="237" y="231"/>
                    </a:cubicBezTo>
                    <a:close/>
                    <a:moveTo>
                      <a:pt x="326" y="292"/>
                    </a:moveTo>
                    <a:cubicBezTo>
                      <a:pt x="327" y="320"/>
                      <a:pt x="355" y="400"/>
                      <a:pt x="286" y="399"/>
                    </a:cubicBezTo>
                    <a:cubicBezTo>
                      <a:pt x="217" y="398"/>
                      <a:pt x="214" y="409"/>
                      <a:pt x="215" y="321"/>
                    </a:cubicBezTo>
                    <a:cubicBezTo>
                      <a:pt x="216" y="236"/>
                      <a:pt x="225" y="253"/>
                      <a:pt x="230" y="264"/>
                    </a:cubicBezTo>
                    <a:cubicBezTo>
                      <a:pt x="230" y="264"/>
                      <a:pt x="253" y="318"/>
                      <a:pt x="309" y="277"/>
                    </a:cubicBezTo>
                    <a:cubicBezTo>
                      <a:pt x="319" y="269"/>
                      <a:pt x="324" y="263"/>
                      <a:pt x="326" y="292"/>
                    </a:cubicBezTo>
                    <a:close/>
                    <a:moveTo>
                      <a:pt x="318" y="133"/>
                    </a:moveTo>
                    <a:cubicBezTo>
                      <a:pt x="338" y="148"/>
                      <a:pt x="316" y="165"/>
                      <a:pt x="316" y="165"/>
                    </a:cubicBezTo>
                    <a:cubicBezTo>
                      <a:pt x="316" y="165"/>
                      <a:pt x="302" y="189"/>
                      <a:pt x="313" y="213"/>
                    </a:cubicBezTo>
                    <a:cubicBezTo>
                      <a:pt x="324" y="237"/>
                      <a:pt x="324" y="265"/>
                      <a:pt x="301" y="239"/>
                    </a:cubicBezTo>
                    <a:cubicBezTo>
                      <a:pt x="279" y="214"/>
                      <a:pt x="293" y="156"/>
                      <a:pt x="299" y="144"/>
                    </a:cubicBezTo>
                    <a:cubicBezTo>
                      <a:pt x="299" y="144"/>
                      <a:pt x="299" y="118"/>
                      <a:pt x="318" y="133"/>
                    </a:cubicBezTo>
                    <a:close/>
                    <a:moveTo>
                      <a:pt x="507" y="179"/>
                    </a:moveTo>
                    <a:cubicBezTo>
                      <a:pt x="498" y="185"/>
                      <a:pt x="507" y="179"/>
                      <a:pt x="465" y="177"/>
                    </a:cubicBezTo>
                    <a:cubicBezTo>
                      <a:pt x="423" y="176"/>
                      <a:pt x="461" y="162"/>
                      <a:pt x="461" y="162"/>
                    </a:cubicBezTo>
                    <a:cubicBezTo>
                      <a:pt x="565" y="166"/>
                      <a:pt x="516" y="173"/>
                      <a:pt x="507" y="179"/>
                    </a:cubicBezTo>
                    <a:close/>
                  </a:path>
                </a:pathLst>
              </a:custGeom>
              <a:solidFill>
                <a:schemeClr val="bg1"/>
              </a:solidFill>
              <a:ln w="0">
                <a:noFill/>
              </a:ln>
            </p:spPr>
            <p:txBody>
              <a:bodyPr/>
              <a:p>
                <a:endParaRPr lang="zh-CN" altLang="en-US"/>
              </a:p>
            </p:txBody>
          </p:sp>
          <p:sp>
            <p:nvSpPr>
              <p:cNvPr id="1261" name="任意多边形 74988"/>
              <p:cNvSpPr/>
              <p:nvPr/>
            </p:nvSpPr>
            <p:spPr>
              <a:xfrm>
                <a:off x="3621" y="1287"/>
                <a:ext cx="238" cy="283"/>
              </a:xfrm>
              <a:custGeom>
                <a:avLst/>
                <a:gdLst/>
                <a:ahLst/>
                <a:cxnLst/>
                <a:pathLst>
                  <a:path w="47" h="56">
                    <a:moveTo>
                      <a:pt x="40" y="15"/>
                    </a:moveTo>
                    <a:cubicBezTo>
                      <a:pt x="37" y="0"/>
                      <a:pt x="0" y="23"/>
                      <a:pt x="27" y="56"/>
                    </a:cubicBezTo>
                    <a:cubicBezTo>
                      <a:pt x="27" y="56"/>
                      <a:pt x="47" y="49"/>
                      <a:pt x="40" y="15"/>
                    </a:cubicBezTo>
                    <a:close/>
                  </a:path>
                </a:pathLst>
              </a:custGeom>
              <a:solidFill>
                <a:schemeClr val="bg1"/>
              </a:solidFill>
              <a:ln w="0">
                <a:noFill/>
              </a:ln>
            </p:spPr>
            <p:txBody>
              <a:bodyPr/>
              <a:p>
                <a:endParaRPr lang="zh-CN" altLang="en-US"/>
              </a:p>
            </p:txBody>
          </p:sp>
          <p:sp>
            <p:nvSpPr>
              <p:cNvPr id="1262" name="任意多边形 74989"/>
              <p:cNvSpPr/>
              <p:nvPr/>
            </p:nvSpPr>
            <p:spPr>
              <a:xfrm>
                <a:off x="3403" y="1403"/>
                <a:ext cx="208" cy="379"/>
              </a:xfrm>
              <a:custGeom>
                <a:avLst/>
                <a:gdLst/>
                <a:ahLst/>
                <a:cxnLst/>
                <a:pathLst>
                  <a:path w="41" h="75">
                    <a:moveTo>
                      <a:pt x="19" y="27"/>
                    </a:moveTo>
                    <a:cubicBezTo>
                      <a:pt x="0" y="54"/>
                      <a:pt x="6" y="63"/>
                      <a:pt x="12" y="69"/>
                    </a:cubicBezTo>
                    <a:cubicBezTo>
                      <a:pt x="18" y="75"/>
                      <a:pt x="30" y="74"/>
                      <a:pt x="40" y="45"/>
                    </a:cubicBezTo>
                    <a:cubicBezTo>
                      <a:pt x="40" y="45"/>
                      <a:pt x="32" y="31"/>
                      <a:pt x="37" y="24"/>
                    </a:cubicBezTo>
                    <a:cubicBezTo>
                      <a:pt x="41" y="16"/>
                      <a:pt x="38" y="0"/>
                      <a:pt x="19" y="27"/>
                    </a:cubicBezTo>
                    <a:close/>
                  </a:path>
                </a:pathLst>
              </a:custGeom>
              <a:solidFill>
                <a:schemeClr val="bg1"/>
              </a:solidFill>
              <a:ln w="0">
                <a:noFill/>
              </a:ln>
            </p:spPr>
            <p:txBody>
              <a:bodyPr/>
              <a:p>
                <a:endParaRPr lang="zh-CN" altLang="en-US"/>
              </a:p>
            </p:txBody>
          </p:sp>
          <p:sp>
            <p:nvSpPr>
              <p:cNvPr id="1263" name="任意多边形 74990"/>
              <p:cNvSpPr/>
              <p:nvPr/>
            </p:nvSpPr>
            <p:spPr>
              <a:xfrm>
                <a:off x="3272" y="645"/>
                <a:ext cx="683" cy="318"/>
              </a:xfrm>
              <a:custGeom>
                <a:avLst/>
                <a:gdLst/>
                <a:ahLst/>
                <a:cxnLst/>
                <a:pathLst>
                  <a:path w="135" h="63">
                    <a:moveTo>
                      <a:pt x="112" y="4"/>
                    </a:moveTo>
                    <a:cubicBezTo>
                      <a:pt x="105" y="9"/>
                      <a:pt x="24" y="4"/>
                      <a:pt x="24" y="4"/>
                    </a:cubicBezTo>
                    <a:cubicBezTo>
                      <a:pt x="15" y="4"/>
                      <a:pt x="3" y="1"/>
                      <a:pt x="2" y="25"/>
                    </a:cubicBezTo>
                    <a:cubicBezTo>
                      <a:pt x="0" y="63"/>
                      <a:pt x="48" y="58"/>
                      <a:pt x="60" y="58"/>
                    </a:cubicBezTo>
                    <a:cubicBezTo>
                      <a:pt x="72" y="58"/>
                      <a:pt x="84" y="48"/>
                      <a:pt x="96" y="54"/>
                    </a:cubicBezTo>
                    <a:cubicBezTo>
                      <a:pt x="96" y="54"/>
                      <a:pt x="107" y="63"/>
                      <a:pt x="113" y="53"/>
                    </a:cubicBezTo>
                    <a:cubicBezTo>
                      <a:pt x="135" y="13"/>
                      <a:pt x="120" y="0"/>
                      <a:pt x="112" y="4"/>
                    </a:cubicBezTo>
                    <a:close/>
                  </a:path>
                </a:pathLst>
              </a:custGeom>
              <a:solidFill>
                <a:schemeClr val="bg1"/>
              </a:solidFill>
              <a:ln w="0">
                <a:noFill/>
              </a:ln>
            </p:spPr>
            <p:txBody>
              <a:bodyPr/>
              <a:p>
                <a:endParaRPr lang="zh-CN" altLang="en-US"/>
              </a:p>
            </p:txBody>
          </p:sp>
          <p:sp>
            <p:nvSpPr>
              <p:cNvPr id="1264" name="任意多边形 74991"/>
              <p:cNvSpPr/>
              <p:nvPr/>
            </p:nvSpPr>
            <p:spPr>
              <a:xfrm>
                <a:off x="4046" y="1545"/>
                <a:ext cx="490" cy="515"/>
              </a:xfrm>
              <a:custGeom>
                <a:avLst/>
                <a:gdLst/>
                <a:ahLst/>
                <a:cxnLst/>
                <a:pathLst>
                  <a:path w="97" h="102">
                    <a:moveTo>
                      <a:pt x="67" y="5"/>
                    </a:moveTo>
                    <a:cubicBezTo>
                      <a:pt x="55" y="10"/>
                      <a:pt x="31" y="5"/>
                      <a:pt x="31" y="5"/>
                    </a:cubicBezTo>
                    <a:cubicBezTo>
                      <a:pt x="0" y="6"/>
                      <a:pt x="16" y="39"/>
                      <a:pt x="12" y="57"/>
                    </a:cubicBezTo>
                    <a:cubicBezTo>
                      <a:pt x="8" y="76"/>
                      <a:pt x="63" y="102"/>
                      <a:pt x="79" y="62"/>
                    </a:cubicBezTo>
                    <a:cubicBezTo>
                      <a:pt x="97" y="20"/>
                      <a:pt x="79" y="0"/>
                      <a:pt x="67" y="5"/>
                    </a:cubicBezTo>
                    <a:close/>
                  </a:path>
                </a:pathLst>
              </a:custGeom>
              <a:solidFill>
                <a:schemeClr val="bg1"/>
              </a:solidFill>
              <a:ln w="0">
                <a:noFill/>
              </a:ln>
            </p:spPr>
            <p:txBody>
              <a:bodyPr/>
              <a:p>
                <a:endParaRPr lang="zh-CN" altLang="en-US"/>
              </a:p>
            </p:txBody>
          </p:sp>
          <p:sp>
            <p:nvSpPr>
              <p:cNvPr id="1265" name="任意多边形 74992"/>
              <p:cNvSpPr/>
              <p:nvPr/>
            </p:nvSpPr>
            <p:spPr>
              <a:xfrm>
                <a:off x="5173" y="1024"/>
                <a:ext cx="501" cy="96"/>
              </a:xfrm>
              <a:custGeom>
                <a:avLst/>
                <a:gdLst/>
                <a:ahLst/>
                <a:cxnLst/>
                <a:pathLst>
                  <a:path w="99" h="19">
                    <a:moveTo>
                      <a:pt x="15" y="0"/>
                    </a:moveTo>
                    <a:cubicBezTo>
                      <a:pt x="0" y="0"/>
                      <a:pt x="19" y="19"/>
                      <a:pt x="40" y="15"/>
                    </a:cubicBezTo>
                    <a:cubicBezTo>
                      <a:pt x="99" y="1"/>
                      <a:pt x="15" y="0"/>
                      <a:pt x="15" y="0"/>
                    </a:cubicBezTo>
                    <a:close/>
                  </a:path>
                </a:pathLst>
              </a:custGeom>
              <a:solidFill>
                <a:schemeClr val="bg1"/>
              </a:solidFill>
              <a:ln w="0">
                <a:noFill/>
              </a:ln>
            </p:spPr>
            <p:txBody>
              <a:bodyPr/>
              <a:p>
                <a:endParaRPr lang="zh-CN" altLang="en-US"/>
              </a:p>
            </p:txBody>
          </p:sp>
          <p:sp>
            <p:nvSpPr>
              <p:cNvPr id="1266" name="任意多边形 74993"/>
              <p:cNvSpPr/>
              <p:nvPr/>
            </p:nvSpPr>
            <p:spPr>
              <a:xfrm>
                <a:off x="5340" y="1004"/>
                <a:ext cx="385" cy="237"/>
              </a:xfrm>
              <a:custGeom>
                <a:avLst/>
                <a:gdLst/>
                <a:ahLst/>
                <a:cxnLst/>
                <a:pathLst>
                  <a:path w="76" h="47">
                    <a:moveTo>
                      <a:pt x="21" y="37"/>
                    </a:moveTo>
                    <a:cubicBezTo>
                      <a:pt x="21" y="37"/>
                      <a:pt x="50" y="47"/>
                      <a:pt x="70" y="17"/>
                    </a:cubicBezTo>
                    <a:cubicBezTo>
                      <a:pt x="76" y="7"/>
                      <a:pt x="65" y="0"/>
                      <a:pt x="48" y="3"/>
                    </a:cubicBezTo>
                    <a:cubicBezTo>
                      <a:pt x="39" y="5"/>
                      <a:pt x="39" y="32"/>
                      <a:pt x="19" y="32"/>
                    </a:cubicBezTo>
                    <a:cubicBezTo>
                      <a:pt x="0" y="32"/>
                      <a:pt x="21" y="37"/>
                      <a:pt x="21" y="37"/>
                    </a:cubicBezTo>
                    <a:close/>
                  </a:path>
                </a:pathLst>
              </a:custGeom>
              <a:solidFill>
                <a:schemeClr val="bg1"/>
              </a:solidFill>
              <a:ln w="0">
                <a:noFill/>
              </a:ln>
            </p:spPr>
            <p:txBody>
              <a:bodyPr/>
              <a:p>
                <a:endParaRPr lang="zh-CN" altLang="en-US"/>
              </a:p>
            </p:txBody>
          </p:sp>
          <p:sp>
            <p:nvSpPr>
              <p:cNvPr id="1267" name="任意多边形 74994"/>
              <p:cNvSpPr/>
              <p:nvPr/>
            </p:nvSpPr>
            <p:spPr>
              <a:xfrm>
                <a:off x="5325" y="1201"/>
                <a:ext cx="415" cy="187"/>
              </a:xfrm>
              <a:custGeom>
                <a:avLst/>
                <a:gdLst/>
                <a:ahLst/>
                <a:cxnLst/>
                <a:pathLst>
                  <a:path w="82" h="37">
                    <a:moveTo>
                      <a:pt x="72" y="6"/>
                    </a:moveTo>
                    <a:cubicBezTo>
                      <a:pt x="57" y="23"/>
                      <a:pt x="24" y="17"/>
                      <a:pt x="24" y="17"/>
                    </a:cubicBezTo>
                    <a:cubicBezTo>
                      <a:pt x="24" y="17"/>
                      <a:pt x="0" y="16"/>
                      <a:pt x="17" y="26"/>
                    </a:cubicBezTo>
                    <a:cubicBezTo>
                      <a:pt x="33" y="37"/>
                      <a:pt x="53" y="32"/>
                      <a:pt x="76" y="23"/>
                    </a:cubicBezTo>
                    <a:cubicBezTo>
                      <a:pt x="78" y="22"/>
                      <a:pt x="80" y="21"/>
                      <a:pt x="82" y="20"/>
                    </a:cubicBezTo>
                    <a:lnTo>
                      <a:pt x="82" y="0"/>
                    </a:lnTo>
                    <a:cubicBezTo>
                      <a:pt x="79" y="1"/>
                      <a:pt x="75" y="2"/>
                      <a:pt x="72" y="6"/>
                    </a:cubicBezTo>
                    <a:close/>
                  </a:path>
                </a:pathLst>
              </a:custGeom>
              <a:solidFill>
                <a:schemeClr val="bg1"/>
              </a:solidFill>
              <a:ln w="0">
                <a:noFill/>
              </a:ln>
            </p:spPr>
            <p:txBody>
              <a:bodyPr/>
              <a:p>
                <a:endParaRPr lang="zh-CN" altLang="en-US"/>
              </a:p>
            </p:txBody>
          </p:sp>
          <p:sp>
            <p:nvSpPr>
              <p:cNvPr id="1268" name="任意多边形 74995"/>
              <p:cNvSpPr/>
              <p:nvPr/>
            </p:nvSpPr>
            <p:spPr>
              <a:xfrm>
                <a:off x="5001" y="1378"/>
                <a:ext cx="698" cy="167"/>
              </a:xfrm>
              <a:custGeom>
                <a:avLst/>
                <a:gdLst/>
                <a:ahLst/>
                <a:cxnLst/>
                <a:pathLst>
                  <a:path w="138" h="33">
                    <a:moveTo>
                      <a:pt x="21" y="1"/>
                    </a:moveTo>
                    <a:cubicBezTo>
                      <a:pt x="21" y="1"/>
                      <a:pt x="0" y="8"/>
                      <a:pt x="8" y="14"/>
                    </a:cubicBezTo>
                    <a:cubicBezTo>
                      <a:pt x="15" y="20"/>
                      <a:pt x="48" y="22"/>
                      <a:pt x="57" y="22"/>
                    </a:cubicBezTo>
                    <a:cubicBezTo>
                      <a:pt x="66" y="22"/>
                      <a:pt x="96" y="33"/>
                      <a:pt x="117" y="23"/>
                    </a:cubicBezTo>
                    <a:cubicBezTo>
                      <a:pt x="138" y="12"/>
                      <a:pt x="123" y="9"/>
                      <a:pt x="114" y="8"/>
                    </a:cubicBezTo>
                    <a:cubicBezTo>
                      <a:pt x="105" y="6"/>
                      <a:pt x="102" y="0"/>
                      <a:pt x="82" y="3"/>
                    </a:cubicBezTo>
                    <a:cubicBezTo>
                      <a:pt x="37" y="11"/>
                      <a:pt x="21" y="1"/>
                      <a:pt x="21" y="1"/>
                    </a:cubicBezTo>
                    <a:close/>
                  </a:path>
                </a:pathLst>
              </a:custGeom>
              <a:solidFill>
                <a:schemeClr val="bg1"/>
              </a:solidFill>
              <a:ln w="0">
                <a:noFill/>
              </a:ln>
            </p:spPr>
            <p:txBody>
              <a:bodyPr/>
              <a:p>
                <a:endParaRPr lang="zh-CN" altLang="en-US"/>
              </a:p>
            </p:txBody>
          </p:sp>
          <p:sp>
            <p:nvSpPr>
              <p:cNvPr id="1269" name="任意多边形 74996"/>
              <p:cNvSpPr/>
              <p:nvPr/>
            </p:nvSpPr>
            <p:spPr>
              <a:xfrm>
                <a:off x="5077" y="1540"/>
                <a:ext cx="567" cy="146"/>
              </a:xfrm>
              <a:custGeom>
                <a:avLst/>
                <a:gdLst/>
                <a:ahLst/>
                <a:cxnLst/>
                <a:pathLst>
                  <a:path w="112" h="29">
                    <a:moveTo>
                      <a:pt x="98" y="19"/>
                    </a:moveTo>
                    <a:cubicBezTo>
                      <a:pt x="112" y="13"/>
                      <a:pt x="111" y="0"/>
                      <a:pt x="103" y="4"/>
                    </a:cubicBezTo>
                    <a:cubicBezTo>
                      <a:pt x="96" y="9"/>
                      <a:pt x="83" y="10"/>
                      <a:pt x="74" y="10"/>
                    </a:cubicBezTo>
                    <a:cubicBezTo>
                      <a:pt x="65" y="11"/>
                      <a:pt x="45" y="3"/>
                      <a:pt x="36" y="6"/>
                    </a:cubicBezTo>
                    <a:cubicBezTo>
                      <a:pt x="27" y="9"/>
                      <a:pt x="2" y="4"/>
                      <a:pt x="2" y="4"/>
                    </a:cubicBezTo>
                    <a:cubicBezTo>
                      <a:pt x="0" y="29"/>
                      <a:pt x="83" y="25"/>
                      <a:pt x="98" y="19"/>
                    </a:cubicBezTo>
                    <a:close/>
                  </a:path>
                </a:pathLst>
              </a:custGeom>
              <a:solidFill>
                <a:schemeClr val="bg1"/>
              </a:solidFill>
              <a:ln w="0">
                <a:noFill/>
              </a:ln>
            </p:spPr>
            <p:txBody>
              <a:bodyPr/>
              <a:p>
                <a:endParaRPr lang="zh-CN" altLang="en-US"/>
              </a:p>
            </p:txBody>
          </p:sp>
          <p:sp>
            <p:nvSpPr>
              <p:cNvPr id="1270" name="任意多边形 74997"/>
              <p:cNvSpPr/>
              <p:nvPr/>
            </p:nvSpPr>
            <p:spPr>
              <a:xfrm>
                <a:off x="5042" y="1656"/>
                <a:ext cx="581" cy="480"/>
              </a:xfrm>
              <a:custGeom>
                <a:avLst/>
                <a:gdLst/>
                <a:ahLst/>
                <a:cxnLst/>
                <a:pathLst>
                  <a:path w="115" h="95">
                    <a:moveTo>
                      <a:pt x="3" y="53"/>
                    </a:moveTo>
                    <a:cubicBezTo>
                      <a:pt x="5" y="60"/>
                      <a:pt x="14" y="68"/>
                      <a:pt x="26" y="54"/>
                    </a:cubicBezTo>
                    <a:cubicBezTo>
                      <a:pt x="48" y="29"/>
                      <a:pt x="48" y="72"/>
                      <a:pt x="50" y="77"/>
                    </a:cubicBezTo>
                    <a:cubicBezTo>
                      <a:pt x="51" y="81"/>
                      <a:pt x="54" y="95"/>
                      <a:pt x="59" y="84"/>
                    </a:cubicBezTo>
                    <a:cubicBezTo>
                      <a:pt x="63" y="74"/>
                      <a:pt x="70" y="39"/>
                      <a:pt x="81" y="52"/>
                    </a:cubicBezTo>
                    <a:cubicBezTo>
                      <a:pt x="100" y="76"/>
                      <a:pt x="115" y="54"/>
                      <a:pt x="111" y="52"/>
                    </a:cubicBezTo>
                    <a:cubicBezTo>
                      <a:pt x="106" y="51"/>
                      <a:pt x="79" y="37"/>
                      <a:pt x="79" y="27"/>
                    </a:cubicBezTo>
                    <a:cubicBezTo>
                      <a:pt x="79" y="16"/>
                      <a:pt x="42" y="0"/>
                      <a:pt x="37" y="16"/>
                    </a:cubicBezTo>
                    <a:cubicBezTo>
                      <a:pt x="33" y="33"/>
                      <a:pt x="12" y="41"/>
                      <a:pt x="12" y="41"/>
                    </a:cubicBezTo>
                    <a:cubicBezTo>
                      <a:pt x="0" y="44"/>
                      <a:pt x="2" y="45"/>
                      <a:pt x="3" y="53"/>
                    </a:cubicBezTo>
                    <a:close/>
                  </a:path>
                </a:pathLst>
              </a:custGeom>
              <a:solidFill>
                <a:schemeClr val="bg1"/>
              </a:solidFill>
              <a:ln w="0">
                <a:noFill/>
              </a:ln>
            </p:spPr>
            <p:txBody>
              <a:bodyPr/>
              <a:p>
                <a:endParaRPr lang="zh-CN" altLang="en-US"/>
              </a:p>
            </p:txBody>
          </p:sp>
          <p:sp>
            <p:nvSpPr>
              <p:cNvPr id="1271" name="任意多边形 74998"/>
              <p:cNvSpPr/>
              <p:nvPr/>
            </p:nvSpPr>
            <p:spPr>
              <a:xfrm>
                <a:off x="5421" y="1464"/>
                <a:ext cx="329" cy="854"/>
              </a:xfrm>
              <a:custGeom>
                <a:avLst/>
                <a:gdLst/>
                <a:ahLst/>
                <a:cxnLst/>
                <a:pathLst>
                  <a:path w="65" h="169">
                    <a:moveTo>
                      <a:pt x="51" y="40"/>
                    </a:moveTo>
                    <a:cubicBezTo>
                      <a:pt x="44" y="46"/>
                      <a:pt x="30" y="49"/>
                      <a:pt x="22" y="49"/>
                    </a:cubicBezTo>
                    <a:cubicBezTo>
                      <a:pt x="13" y="48"/>
                      <a:pt x="14" y="56"/>
                      <a:pt x="22" y="59"/>
                    </a:cubicBezTo>
                    <a:cubicBezTo>
                      <a:pt x="30" y="62"/>
                      <a:pt x="49" y="75"/>
                      <a:pt x="50" y="90"/>
                    </a:cubicBezTo>
                    <a:cubicBezTo>
                      <a:pt x="50" y="104"/>
                      <a:pt x="51" y="115"/>
                      <a:pt x="34" y="118"/>
                    </a:cubicBezTo>
                    <a:cubicBezTo>
                      <a:pt x="18" y="122"/>
                      <a:pt x="3" y="124"/>
                      <a:pt x="0" y="148"/>
                    </a:cubicBezTo>
                    <a:cubicBezTo>
                      <a:pt x="0" y="148"/>
                      <a:pt x="10" y="154"/>
                      <a:pt x="17" y="155"/>
                    </a:cubicBezTo>
                    <a:cubicBezTo>
                      <a:pt x="23" y="155"/>
                      <a:pt x="42" y="163"/>
                      <a:pt x="47" y="166"/>
                    </a:cubicBezTo>
                    <a:cubicBezTo>
                      <a:pt x="51" y="169"/>
                      <a:pt x="58" y="167"/>
                      <a:pt x="63" y="162"/>
                    </a:cubicBezTo>
                    <a:lnTo>
                      <a:pt x="65" y="0"/>
                    </a:lnTo>
                    <a:cubicBezTo>
                      <a:pt x="64" y="8"/>
                      <a:pt x="58" y="36"/>
                      <a:pt x="51" y="40"/>
                    </a:cubicBezTo>
                    <a:close/>
                  </a:path>
                </a:pathLst>
              </a:custGeom>
              <a:solidFill>
                <a:schemeClr val="bg1"/>
              </a:solidFill>
              <a:ln w="0">
                <a:noFill/>
              </a:ln>
            </p:spPr>
            <p:txBody>
              <a:bodyPr/>
              <a:p>
                <a:endParaRPr lang="zh-CN" altLang="en-US"/>
              </a:p>
            </p:txBody>
          </p:sp>
        </p:grpSp>
      </p:grpSp>
      <p:sp>
        <p:nvSpPr>
          <p:cNvPr id="1272" name="标题 74999"/>
          <p:cNvSpPr>
            <a:spLocks noGrp="1" noRot="1"/>
          </p:cNvSpPr>
          <p:nvPr>
            <p:ph type="title"/>
          </p:nvPr>
        </p:nvSpPr>
        <p:spPr>
          <a:xfrm>
            <a:off x="298450" y="228600"/>
            <a:ext cx="8540750" cy="1143000"/>
          </a:xfrm>
          <a:prstGeom prst="rect">
            <a:avLst/>
          </a:prstGeom>
          <a:noFill/>
          <a:ln w="9525">
            <a:noFill/>
          </a:ln>
        </p:spPr>
        <p:txBody>
          <a:bodyPr anchor="ctr"/>
          <a:p>
            <a:pPr lvl="0" indent="0"/>
            <a:r>
              <a:rPr lang="zh-CN" altLang="en-US" dirty="0"/>
              <a:t>单击此处编辑母版标题样式</a:t>
            </a:r>
            <a:endParaRPr lang="zh-CN" altLang="en-US" dirty="0"/>
          </a:p>
        </p:txBody>
      </p:sp>
      <p:sp>
        <p:nvSpPr>
          <p:cNvPr id="1273" name="文本占位符 75000"/>
          <p:cNvSpPr>
            <a:spLocks noGrp="1" noRot="1"/>
          </p:cNvSpPr>
          <p:nvPr>
            <p:ph type="body"/>
          </p:nvPr>
        </p:nvSpPr>
        <p:spPr>
          <a:xfrm>
            <a:off x="609600" y="1600200"/>
            <a:ext cx="8153400" cy="4498975"/>
          </a:xfrm>
          <a:prstGeom prst="rect">
            <a:avLst/>
          </a:prstGeom>
          <a:noFill/>
          <a:ln w="9525">
            <a:noFill/>
          </a:ln>
        </p:spPr>
        <p:txBody>
          <a:bodyPr anchor="t"/>
          <a:p>
            <a:pPr lvl="0" indent="-342900"/>
            <a:r>
              <a:rPr lang="zh-CN" altLang="en-US" dirty="0"/>
              <a:t>单击此处编辑母版文本样式</a:t>
            </a:r>
            <a:endParaRPr lang="zh-CN" altLang="en-US" dirty="0"/>
          </a:p>
          <a:p>
            <a:pPr lvl="1" indent="-28575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75002" name="日期占位符 75001"/>
          <p:cNvSpPr>
            <a:spLocks noGrp="1"/>
          </p:cNvSpPr>
          <p:nvPr>
            <p:ph type="dt" sz="half" idx="2"/>
          </p:nvPr>
        </p:nvSpPr>
        <p:spPr>
          <a:xfrm>
            <a:off x="298450" y="6245225"/>
            <a:ext cx="2289175" cy="476250"/>
          </a:xfrm>
          <a:prstGeom prst="rect">
            <a:avLst/>
          </a:prstGeom>
          <a:noFill/>
          <a:ln w="9525">
            <a:noFill/>
          </a:ln>
        </p:spPr>
        <p:txBody>
          <a:bodyPr/>
          <a:lstStyle>
            <a:lvl1pPr>
              <a:defRPr sz="1400"/>
            </a:lvl1pPr>
          </a:lstStyle>
          <a:p>
            <a:pPr lvl="0" fontAlgn="base"/>
            <a:endParaRPr lang="zh-CN" altLang="en-US" strike="noStrike" noProof="1" dirty="0">
              <a:latin typeface="Arial" panose="020B0604020202020204" pitchFamily="34" charset="0"/>
            </a:endParaRPr>
          </a:p>
        </p:txBody>
      </p:sp>
      <p:sp>
        <p:nvSpPr>
          <p:cNvPr id="75003" name="页脚占位符 75002"/>
          <p:cNvSpPr>
            <a:spLocks noGrp="1"/>
          </p:cNvSpPr>
          <p:nvPr>
            <p:ph type="ftr" sz="quarter" idx="3"/>
          </p:nvPr>
        </p:nvSpPr>
        <p:spPr>
          <a:xfrm>
            <a:off x="3121025" y="6245225"/>
            <a:ext cx="2895600" cy="476250"/>
          </a:xfrm>
          <a:prstGeom prst="rect">
            <a:avLst/>
          </a:prstGeom>
          <a:noFill/>
          <a:ln w="9525">
            <a:noFill/>
          </a:ln>
        </p:spPr>
        <p:txBody>
          <a:bodyPr/>
          <a:lstStyle>
            <a:lvl1pPr algn="ctr">
              <a:defRPr sz="1400"/>
            </a:lvl1pPr>
          </a:lstStyle>
          <a:p>
            <a:pPr lvl="0" fontAlgn="base"/>
            <a:endParaRPr lang="zh-CN" altLang="en-US" strike="noStrike" noProof="1" dirty="0">
              <a:latin typeface="Arial" panose="020B0604020202020204" pitchFamily="34" charset="0"/>
            </a:endParaRPr>
          </a:p>
        </p:txBody>
      </p:sp>
      <p:sp>
        <p:nvSpPr>
          <p:cNvPr id="75004" name="灯片编号占位符 75003"/>
          <p:cNvSpPr>
            <a:spLocks noGrp="1"/>
          </p:cNvSpPr>
          <p:nvPr>
            <p:ph type="sldNum" sz="quarter" idx="4"/>
          </p:nvPr>
        </p:nvSpPr>
        <p:spPr>
          <a:xfrm>
            <a:off x="6550025" y="6245225"/>
            <a:ext cx="2289175" cy="476250"/>
          </a:xfrm>
          <a:prstGeom prst="rect">
            <a:avLst/>
          </a:prstGeom>
          <a:noFill/>
          <a:ln w="9525">
            <a:noFill/>
          </a:ln>
        </p:spPr>
        <p:txBody>
          <a:bodyPr/>
          <a:lstStyle>
            <a:lvl1pPr algn="r">
              <a:defRPr sz="1400"/>
            </a:lvl1pPr>
          </a:lstStyle>
          <a:p>
            <a:pPr lvl="0"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0" lvl="0" indent="0" algn="ctr" defTabSz="914400" rtl="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rtl="0" eaLnBrk="1" fontAlgn="base" latinLnBrk="0" hangingPunct="1">
        <a:lnSpc>
          <a:spcPct val="100000"/>
        </a:lnSpc>
        <a:spcBef>
          <a:spcPct val="20000"/>
        </a:spcBef>
        <a:spcAft>
          <a:spcPct val="0"/>
        </a:spcAft>
        <a:buClr>
          <a:schemeClr val="hlink"/>
        </a:buClr>
        <a:buFont typeface="Wingdings" panose="05000000000000000000" pitchFamily="2" charset="2"/>
        <a:buChar char="§"/>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lr>
          <a:schemeClr val="tx2"/>
        </a:buClr>
        <a:buSzPct val="85000"/>
        <a:buFont typeface="Wingdings" panose="05000000000000000000" pitchFamily="2" charset="2"/>
        <a:buChar char="Ø"/>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lr>
          <a:schemeClr val="hlink"/>
        </a:buClr>
        <a:buSzPct val="95000"/>
        <a:buFont typeface="Wingdings" panose="05000000000000000000" pitchFamily="2" charset="2"/>
        <a:buChar char="¡"/>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lr>
          <a:schemeClr val="tx2"/>
        </a:buClr>
        <a:buSzPct val="90000"/>
        <a:buFont typeface="Wingdings" panose="05000000000000000000" pitchFamily="2" charset="2"/>
        <a:buChar char="Ø"/>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lr>
          <a:schemeClr val="hlink"/>
        </a:buClr>
        <a:buFont typeface="Wingdings 2" pitchFamily="18" charset="2"/>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lr>
          <a:schemeClr val="hlink"/>
        </a:buClr>
        <a:buFont typeface="Wingdings 2" pitchFamily="18" charset="2"/>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lr>
          <a:schemeClr val="hlink"/>
        </a:buClr>
        <a:buFont typeface="Wingdings 2" pitchFamily="18" charset="2"/>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lr>
          <a:schemeClr val="hlink"/>
        </a:buClr>
        <a:buFont typeface="Wingdings 2" pitchFamily="18" charset="2"/>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lr>
          <a:schemeClr val="hlink"/>
        </a:buClr>
        <a:buFont typeface="Wingdings 2" pitchFamily="18" charset="2"/>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3" name="标题 2049"/>
          <p:cNvSpPr>
            <a:spLocks noGrp="1" noRot="1"/>
          </p:cNvSpPr>
          <p:nvPr>
            <p:ph type="ctrTitle"/>
          </p:nvPr>
        </p:nvSpPr>
        <p:spPr>
          <a:xfrm>
            <a:off x="395288" y="836613"/>
            <a:ext cx="8353425" cy="1470025"/>
          </a:xfrm>
        </p:spPr>
        <p:txBody>
          <a:bodyPr anchor="ctr"/>
          <a:p>
            <a:pPr algn="l" defTabSz="914400">
              <a:buNone/>
            </a:pPr>
            <a:r>
              <a:rPr lang="zh-CN" altLang="en-US" sz="2800" b="1" kern="1200" baseline="0" dirty="0">
                <a:solidFill>
                  <a:srgbClr val="3399FF"/>
                </a:solidFill>
                <a:latin typeface="+mj-lt"/>
                <a:ea typeface="+mj-ea"/>
                <a:cs typeface="+mj-cs"/>
              </a:rPr>
              <a:t>中山大学附属中学作文讲评一</a:t>
            </a:r>
            <a:r>
              <a:rPr lang="en-US" altLang="zh-CN" sz="2800" b="1" kern="1200" baseline="0" dirty="0">
                <a:solidFill>
                  <a:srgbClr val="3399FF"/>
                </a:solidFill>
                <a:latin typeface="+mj-lt"/>
                <a:ea typeface="+mj-ea"/>
                <a:cs typeface="+mj-cs"/>
              </a:rPr>
              <a:t>20180302</a:t>
            </a:r>
            <a:endParaRPr lang="en-US" altLang="zh-CN" sz="2800" b="1" kern="1200" baseline="0" dirty="0">
              <a:solidFill>
                <a:srgbClr val="3399FF"/>
              </a:solidFill>
              <a:latin typeface="+mj-lt"/>
              <a:ea typeface="+mj-ea"/>
              <a:cs typeface="+mj-cs"/>
            </a:endParaRPr>
          </a:p>
        </p:txBody>
      </p:sp>
      <p:sp>
        <p:nvSpPr>
          <p:cNvPr id="2051" name="副标题 2050"/>
          <p:cNvSpPr>
            <a:spLocks noGrp="1" noRot="1"/>
          </p:cNvSpPr>
          <p:nvPr>
            <p:ph type="subTitle" idx="1"/>
          </p:nvPr>
        </p:nvSpPr>
        <p:spPr>
          <a:xfrm>
            <a:off x="684213" y="2349500"/>
            <a:ext cx="7991475" cy="3959225"/>
          </a:xfrm>
        </p:spPr>
        <p:txBody>
          <a:bodyPr anchor="t"/>
          <a:p>
            <a:pPr algn="l" defTabSz="914400"/>
            <a:r>
              <a:rPr lang="en-US" altLang="zh-CN" kern="1200" baseline="0" dirty="0">
                <a:latin typeface="+mn-lt"/>
                <a:ea typeface="+mn-ea"/>
                <a:cs typeface="+mn-cs"/>
              </a:rPr>
              <a:t>   </a:t>
            </a:r>
            <a:r>
              <a:rPr kern="1200" baseline="0" dirty="0">
                <a:latin typeface="+mn-lt"/>
                <a:ea typeface="+mn-ea"/>
                <a:cs typeface="+mn-cs"/>
              </a:rPr>
              <a:t>《庄子 徐无鬼》云</a:t>
            </a:r>
            <a:r>
              <a:rPr lang="zh-CN" kern="1200" baseline="0" dirty="0">
                <a:latin typeface="+mn-lt"/>
                <a:ea typeface="+mn-ea"/>
                <a:cs typeface="+mn-cs"/>
              </a:rPr>
              <a:t>：</a:t>
            </a:r>
            <a:r>
              <a:rPr kern="1200" baseline="0" dirty="0">
                <a:latin typeface="+mn-lt"/>
                <a:ea typeface="+mn-ea"/>
                <a:cs typeface="+mn-cs"/>
              </a:rPr>
              <a:t>“狗不以善吠为良，人不以善言为贤”。请你从不同角度阐释这句话，然后选取其中一个角度写一段300字左右的议论文段</a:t>
            </a:r>
            <a:r>
              <a:rPr lang="zh-CN" kern="1200" baseline="0" dirty="0">
                <a:latin typeface="+mn-lt"/>
                <a:ea typeface="+mn-ea"/>
                <a:cs typeface="+mn-cs"/>
              </a:rPr>
              <a:t>。</a:t>
            </a:r>
            <a:endParaRPr lang="zh-CN" kern="1200" baseline="0" dirty="0">
              <a:latin typeface="+mn-lt"/>
              <a:ea typeface="+mn-ea"/>
              <a:cs typeface="+mn-cs"/>
            </a:endParaRPr>
          </a:p>
          <a:p>
            <a:pPr algn="l" defTabSz="914400"/>
            <a:endParaRPr lang="en-US" altLang="zh-CN" kern="1200" baseline="0">
              <a:latin typeface="+mn-lt"/>
              <a:ea typeface="+mn-ea"/>
              <a:cs typeface="+mn-cs"/>
            </a:endParaRPr>
          </a:p>
          <a:p>
            <a:pPr algn="l" defTabSz="914400"/>
            <a:endParaRPr lang="en-US" altLang="zh-CN" kern="1200" baseline="0" dirty="0">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51">
                                            <p:txEl>
                                              <p:charRg st="0" end="29"/>
                                            </p:txEl>
                                          </p:spTgt>
                                        </p:tgtEl>
                                        <p:attrNameLst>
                                          <p:attrName>style.visibility</p:attrName>
                                        </p:attrNameLst>
                                      </p:cBhvr>
                                      <p:to>
                                        <p:strVal val="visible"/>
                                      </p:to>
                                    </p:set>
                                    <p:anim calcmode="lin" valueType="num">
                                      <p:cBhvr additive="base">
                                        <p:cTn id="7" dur="500" fill="hold"/>
                                        <p:tgtEl>
                                          <p:spTgt spid="2051">
                                            <p:txEl>
                                              <p:charRg st="0" end="29"/>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51">
                                            <p:txEl>
                                              <p:charRg st="0" end="2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榜上有名</a:t>
            </a:r>
            <a:endParaRPr lang="zh-CN" altLang="en-US"/>
          </a:p>
        </p:txBody>
      </p:sp>
      <p:sp>
        <p:nvSpPr>
          <p:cNvPr id="3" name="内容占位符 2"/>
          <p:cNvSpPr>
            <a:spLocks noGrp="1"/>
          </p:cNvSpPr>
          <p:nvPr>
            <p:ph idx="1"/>
          </p:nvPr>
        </p:nvSpPr>
        <p:spPr>
          <a:xfrm>
            <a:off x="581660" y="1043940"/>
            <a:ext cx="8153400" cy="4498975"/>
          </a:xfrm>
        </p:spPr>
        <p:txBody>
          <a:bodyPr/>
          <a:p>
            <a:pPr marL="0" indent="0">
              <a:buNone/>
            </a:pPr>
            <a:r>
              <a:rPr lang="zh-CN" altLang="en-US" b="1"/>
              <a:t>高一（1）班  </a:t>
            </a:r>
            <a:r>
              <a:rPr lang="zh-CN" altLang="en-US" b="1">
                <a:solidFill>
                  <a:srgbClr val="6600FF"/>
                </a:solidFill>
              </a:rPr>
              <a:t>陈敏婷  郑凯欣  杨仁静  </a:t>
            </a:r>
            <a:endParaRPr lang="zh-CN" altLang="en-US" b="1">
              <a:solidFill>
                <a:srgbClr val="6600FF"/>
              </a:solidFill>
            </a:endParaRPr>
          </a:p>
          <a:p>
            <a:pPr marL="0" indent="0">
              <a:buNone/>
            </a:pPr>
            <a:r>
              <a:rPr lang="zh-CN" altLang="en-US" b="1">
                <a:solidFill>
                  <a:srgbClr val="6600FF"/>
                </a:solidFill>
              </a:rPr>
              <a:t>刘书琪   洪冰冰   李欣   丘毅筠  李振中 </a:t>
            </a:r>
            <a:endParaRPr lang="zh-CN" altLang="en-US" b="1">
              <a:solidFill>
                <a:srgbClr val="6600FF"/>
              </a:solidFill>
            </a:endParaRPr>
          </a:p>
          <a:p>
            <a:pPr marL="0" indent="0">
              <a:buNone/>
            </a:pPr>
            <a:r>
              <a:rPr lang="zh-CN" altLang="en-US" b="1">
                <a:solidFill>
                  <a:srgbClr val="6600FF"/>
                </a:solidFill>
              </a:rPr>
              <a:t> 梁思    邓娆    张彬    杨叶萍   刘维钊   </a:t>
            </a:r>
            <a:endParaRPr lang="zh-CN" altLang="en-US" b="1">
              <a:solidFill>
                <a:srgbClr val="6600FF"/>
              </a:solidFill>
            </a:endParaRPr>
          </a:p>
          <a:p>
            <a:pPr marL="0" indent="0">
              <a:buNone/>
            </a:pPr>
            <a:r>
              <a:rPr lang="zh-CN" altLang="en-US" b="1">
                <a:solidFill>
                  <a:srgbClr val="6600FF"/>
                </a:solidFill>
              </a:rPr>
              <a:t>黄汝   张涵    陈奕皆   纪凡    林子桃   </a:t>
            </a:r>
            <a:endParaRPr lang="zh-CN" altLang="en-US" b="1">
              <a:solidFill>
                <a:srgbClr val="6600FF"/>
              </a:solidFill>
            </a:endParaRPr>
          </a:p>
          <a:p>
            <a:pPr marL="0" indent="0">
              <a:buNone/>
            </a:pPr>
            <a:r>
              <a:rPr lang="zh-CN" altLang="en-US" b="1">
                <a:solidFill>
                  <a:srgbClr val="6600FF"/>
                </a:solidFill>
              </a:rPr>
              <a:t>方嘉欣   </a:t>
            </a:r>
            <a:r>
              <a:rPr lang="zh-CN" altLang="en-US" b="1">
                <a:solidFill>
                  <a:srgbClr val="FF0000"/>
                </a:solidFill>
                <a:sym typeface="+mn-ea"/>
              </a:rPr>
              <a:t>陈慕奇</a:t>
            </a:r>
            <a:r>
              <a:rPr lang="zh-CN" altLang="en-US" b="1">
                <a:solidFill>
                  <a:srgbClr val="6600FF"/>
                </a:solidFill>
              </a:rPr>
              <a:t>（还有两篇没写名字</a:t>
            </a:r>
            <a:r>
              <a:rPr lang="en-US" altLang="zh-CN" b="1">
                <a:solidFill>
                  <a:srgbClr val="6600FF"/>
                </a:solidFill>
              </a:rPr>
              <a:t>)</a:t>
            </a:r>
            <a:endParaRPr lang="en-US" altLang="zh-CN" b="1">
              <a:solidFill>
                <a:srgbClr val="6600FF"/>
              </a:solidFill>
            </a:endParaRPr>
          </a:p>
          <a:p>
            <a:pPr marL="0" indent="0">
              <a:buNone/>
            </a:pPr>
            <a:r>
              <a:rPr lang="zh-CN" altLang="en-US" b="1"/>
              <a:t>高一（4）班  </a:t>
            </a:r>
            <a:r>
              <a:rPr lang="zh-CN" altLang="en-US" b="1">
                <a:solidFill>
                  <a:srgbClr val="FF0000"/>
                </a:solidFill>
              </a:rPr>
              <a:t>黄馨尔  郑铭楷  叶柏兰  </a:t>
            </a:r>
            <a:endParaRPr lang="zh-CN" altLang="en-US" b="1">
              <a:solidFill>
                <a:srgbClr val="FF0000"/>
              </a:solidFill>
            </a:endParaRPr>
          </a:p>
          <a:p>
            <a:pPr marL="0" indent="0">
              <a:buNone/>
            </a:pPr>
            <a:r>
              <a:rPr lang="zh-CN" altLang="en-US" b="1">
                <a:solidFill>
                  <a:srgbClr val="FF0000"/>
                </a:solidFill>
              </a:rPr>
              <a:t>陈荣鑫    胡秦龙   廖方怡  区业彤  赵颖欣</a:t>
            </a:r>
            <a:endParaRPr lang="zh-CN" altLang="en-US" b="1">
              <a:solidFill>
                <a:srgbClr val="FF0000"/>
              </a:solidFill>
            </a:endParaRPr>
          </a:p>
          <a:p>
            <a:pPr marL="0" indent="0">
              <a:buNone/>
            </a:pPr>
            <a:r>
              <a:rPr lang="zh-CN" altLang="en-US" b="1">
                <a:solidFill>
                  <a:srgbClr val="FF0000"/>
                </a:solidFill>
              </a:rPr>
              <a:t>温星楼  张耀天  何涛    戴鹳蓉  陈心怡   </a:t>
            </a:r>
            <a:endParaRPr lang="zh-CN" altLang="en-US" b="1">
              <a:solidFill>
                <a:srgbClr val="FF0000"/>
              </a:solidFill>
            </a:endParaRPr>
          </a:p>
          <a:p>
            <a:pPr marL="0" indent="0">
              <a:buNone/>
            </a:pPr>
            <a:r>
              <a:rPr lang="zh-CN" altLang="en-US" b="1">
                <a:solidFill>
                  <a:srgbClr val="FF0000"/>
                </a:solidFill>
              </a:rPr>
              <a:t>周昕玥  林国锡   </a:t>
            </a:r>
            <a:endParaRPr lang="zh-CN" altLang="en-US" b="1">
              <a:solidFill>
                <a:srgbClr val="FF000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我们的文章</a:t>
            </a:r>
            <a:endParaRPr lang="zh-CN" altLang="en-US"/>
          </a:p>
        </p:txBody>
      </p:sp>
      <p:sp>
        <p:nvSpPr>
          <p:cNvPr id="3" name="内容占位符 2"/>
          <p:cNvSpPr>
            <a:spLocks noGrp="1"/>
          </p:cNvSpPr>
          <p:nvPr>
            <p:ph idx="1"/>
          </p:nvPr>
        </p:nvSpPr>
        <p:spPr/>
        <p:txBody>
          <a:bodyPr/>
          <a:p>
            <a:r>
              <a:rPr lang="en-US" altLang="zh-CN"/>
              <a:t>1.</a:t>
            </a:r>
            <a:r>
              <a:rPr lang="zh-CN" altLang="en-US"/>
              <a:t>请以上学生修改自己的文章，以电子版的形式发给我</a:t>
            </a:r>
            <a:r>
              <a:rPr lang="en-US" altLang="zh-CN"/>
              <a:t>QQ</a:t>
            </a:r>
            <a:r>
              <a:rPr lang="zh-CN" altLang="en-US"/>
              <a:t>邮箱</a:t>
            </a:r>
            <a:r>
              <a:rPr lang="en-US" altLang="zh-CN"/>
              <a:t>648551119@qq.com</a:t>
            </a:r>
            <a:r>
              <a:rPr lang="zh-CN" altLang="zh-CN"/>
              <a:t>写清班级、学号、姓名等信息。</a:t>
            </a:r>
            <a:endParaRPr lang="zh-CN" altLang="zh-CN"/>
          </a:p>
          <a:p>
            <a:r>
              <a:rPr lang="en-US" altLang="zh-CN"/>
              <a:t>2.</a:t>
            </a:r>
            <a:r>
              <a:rPr lang="zh-CN" altLang="en-US"/>
              <a:t>其他学生如看了范文有感触后，也可修改或重新写个文段发给我</a:t>
            </a:r>
            <a:endParaRPr lang="zh-CN" altLang="en-US"/>
          </a:p>
          <a:p>
            <a:pPr marL="0" indent="0">
              <a:buNone/>
            </a:pPr>
            <a:r>
              <a:rPr lang="en-US" altLang="zh-CN"/>
              <a:t>	</a:t>
            </a:r>
            <a:endParaRPr lang="en-US" altLang="zh-CN"/>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3" name="标题 2049"/>
          <p:cNvSpPr>
            <a:spLocks noGrp="1" noRot="1"/>
          </p:cNvSpPr>
          <p:nvPr>
            <p:ph type="ctrTitle"/>
          </p:nvPr>
        </p:nvSpPr>
        <p:spPr>
          <a:xfrm>
            <a:off x="395288" y="836613"/>
            <a:ext cx="8353425" cy="1470025"/>
          </a:xfrm>
        </p:spPr>
        <p:txBody>
          <a:bodyPr anchor="ctr"/>
          <a:p>
            <a:pPr algn="l" defTabSz="914400">
              <a:buNone/>
            </a:pPr>
            <a:r>
              <a:rPr lang="zh-CN" altLang="en-US" sz="2800" b="1" kern="1200" baseline="0" dirty="0">
                <a:solidFill>
                  <a:srgbClr val="3399FF"/>
                </a:solidFill>
                <a:latin typeface="+mj-lt"/>
                <a:ea typeface="+mj-ea"/>
                <a:cs typeface="+mj-cs"/>
              </a:rPr>
              <a:t>审题思考</a:t>
            </a:r>
            <a:endParaRPr lang="zh-CN" altLang="en-US" sz="2800" b="1" kern="1200" baseline="0" dirty="0">
              <a:solidFill>
                <a:srgbClr val="3399FF"/>
              </a:solidFill>
              <a:latin typeface="+mj-lt"/>
              <a:ea typeface="+mj-ea"/>
              <a:cs typeface="+mj-cs"/>
            </a:endParaRPr>
          </a:p>
        </p:txBody>
      </p:sp>
      <p:sp>
        <p:nvSpPr>
          <p:cNvPr id="2051" name="副标题 2050"/>
          <p:cNvSpPr>
            <a:spLocks noGrp="1" noRot="1"/>
          </p:cNvSpPr>
          <p:nvPr>
            <p:ph type="subTitle" idx="1"/>
          </p:nvPr>
        </p:nvSpPr>
        <p:spPr>
          <a:xfrm>
            <a:off x="684213" y="2349500"/>
            <a:ext cx="7991475" cy="3959225"/>
          </a:xfrm>
        </p:spPr>
        <p:txBody>
          <a:bodyPr anchor="t"/>
          <a:p>
            <a:pPr algn="l" defTabSz="914400"/>
            <a:r>
              <a:rPr lang="en-US" altLang="zh-CN" kern="1200" baseline="0" dirty="0">
                <a:latin typeface="+mn-lt"/>
                <a:ea typeface="+mn-ea"/>
                <a:cs typeface="+mn-cs"/>
              </a:rPr>
              <a:t>  </a:t>
            </a:r>
            <a:r>
              <a:rPr lang="en-US" altLang="zh-CN" b="1" dirty="0">
                <a:sym typeface="+mn-ea"/>
              </a:rPr>
              <a:t>1.</a:t>
            </a:r>
            <a:r>
              <a:rPr lang="zh-CN" altLang="en-US" b="1" dirty="0">
                <a:sym typeface="+mn-ea"/>
              </a:rPr>
              <a:t>材料中有两句话，有没有主次之分？</a:t>
            </a:r>
            <a:endParaRPr lang="zh-CN" altLang="en-US" b="1" dirty="0">
              <a:sym typeface="+mn-ea"/>
            </a:endParaRPr>
          </a:p>
          <a:p>
            <a:pPr algn="l" defTabSz="914400"/>
            <a:r>
              <a:rPr lang="en-US" altLang="zh-CN" b="1" dirty="0">
                <a:sym typeface="+mn-ea"/>
              </a:rPr>
              <a:t>  </a:t>
            </a:r>
            <a:endParaRPr lang="en-US" altLang="zh-CN" b="1" dirty="0">
              <a:sym typeface="+mn-ea"/>
            </a:endParaRPr>
          </a:p>
          <a:p>
            <a:pPr algn="l" defTabSz="914400"/>
            <a:r>
              <a:rPr lang="en-US" altLang="zh-CN" b="1" dirty="0">
                <a:sym typeface="+mn-ea"/>
              </a:rPr>
              <a:t>2.</a:t>
            </a:r>
            <a:r>
              <a:rPr lang="zh-CN" altLang="en-US" b="1" dirty="0">
                <a:sym typeface="+mn-ea"/>
              </a:rPr>
              <a:t>重点是哪句？关键词是什么？</a:t>
            </a:r>
            <a:endParaRPr lang="zh-CN" altLang="en-US" b="1" dirty="0">
              <a:sym typeface="+mn-ea"/>
            </a:endParaRPr>
          </a:p>
          <a:p>
            <a:pPr algn="l" defTabSz="914400"/>
            <a:endParaRPr lang="zh-CN" altLang="en-US" b="1" dirty="0">
              <a:solidFill>
                <a:srgbClr val="FF0000"/>
              </a:solidFill>
              <a:sym typeface="+mn-ea"/>
            </a:endParaRPr>
          </a:p>
          <a:p>
            <a:pPr algn="l" defTabSz="914400"/>
            <a:r>
              <a:rPr lang="en-US" altLang="zh-CN" b="1" dirty="0">
                <a:sym typeface="+mn-ea"/>
              </a:rPr>
              <a:t>3.</a:t>
            </a:r>
            <a:r>
              <a:rPr lang="zh-CN" altLang="en-US" b="1" dirty="0">
                <a:sym typeface="+mn-ea"/>
              </a:rPr>
              <a:t>正反向如何立意？</a:t>
            </a:r>
            <a:endParaRPr lang="zh-CN" altLang="en-US" b="1" dirty="0">
              <a:solidFill>
                <a:srgbClr val="FF0000"/>
              </a:solidFill>
              <a:sym typeface="+mn-ea"/>
            </a:endParaRPr>
          </a:p>
          <a:p>
            <a:pPr algn="l" defTabSz="914400"/>
            <a:r>
              <a:rPr lang="en-US" kern="1200" baseline="0" dirty="0">
                <a:solidFill>
                  <a:srgbClr val="FF0000"/>
                </a:solidFill>
                <a:latin typeface="+mn-lt"/>
                <a:ea typeface="+mn-ea"/>
                <a:cs typeface="+mn-cs"/>
              </a:rPr>
              <a:t>   </a:t>
            </a:r>
            <a:endParaRPr lang="en-US" kern="1200" baseline="0" dirty="0">
              <a:solidFill>
                <a:srgbClr val="FF0000"/>
              </a:solidFill>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51">
                                            <p:txEl>
                                              <p:charRg st="0" end="29"/>
                                            </p:txEl>
                                          </p:spTgt>
                                        </p:tgtEl>
                                        <p:attrNameLst>
                                          <p:attrName>style.visibility</p:attrName>
                                        </p:attrNameLst>
                                      </p:cBhvr>
                                      <p:to>
                                        <p:strVal val="visible"/>
                                      </p:to>
                                    </p:set>
                                    <p:anim calcmode="lin" valueType="num">
                                      <p:cBhvr additive="base">
                                        <p:cTn id="7" dur="500" fill="hold"/>
                                        <p:tgtEl>
                                          <p:spTgt spid="2051">
                                            <p:txEl>
                                              <p:charRg st="0" end="29"/>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51">
                                            <p:txEl>
                                              <p:charRg st="0" end="2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3" name="标题 2049"/>
          <p:cNvSpPr>
            <a:spLocks noGrp="1" noRot="1"/>
          </p:cNvSpPr>
          <p:nvPr>
            <p:ph type="ctrTitle"/>
          </p:nvPr>
        </p:nvSpPr>
        <p:spPr>
          <a:xfrm>
            <a:off x="395288" y="836613"/>
            <a:ext cx="8353425" cy="1470025"/>
          </a:xfrm>
        </p:spPr>
        <p:txBody>
          <a:bodyPr anchor="ctr"/>
          <a:p>
            <a:pPr algn="l" defTabSz="914400">
              <a:buNone/>
            </a:pPr>
            <a:r>
              <a:rPr lang="zh-CN" altLang="en-US" sz="2800" b="1" kern="1200" baseline="0" dirty="0">
                <a:solidFill>
                  <a:srgbClr val="3399FF"/>
                </a:solidFill>
                <a:latin typeface="+mj-lt"/>
                <a:ea typeface="+mj-ea"/>
                <a:cs typeface="+mj-cs"/>
              </a:rPr>
              <a:t>审题立意参考</a:t>
            </a:r>
            <a:endParaRPr lang="zh-CN" altLang="en-US" sz="2800" b="1" kern="1200" baseline="0" dirty="0">
              <a:solidFill>
                <a:srgbClr val="3399FF"/>
              </a:solidFill>
              <a:latin typeface="+mj-lt"/>
              <a:ea typeface="+mj-ea"/>
              <a:cs typeface="+mj-cs"/>
            </a:endParaRPr>
          </a:p>
        </p:txBody>
      </p:sp>
      <p:sp>
        <p:nvSpPr>
          <p:cNvPr id="2051" name="副标题 2050"/>
          <p:cNvSpPr>
            <a:spLocks noGrp="1" noRot="1"/>
          </p:cNvSpPr>
          <p:nvPr>
            <p:ph type="subTitle" idx="1"/>
          </p:nvPr>
        </p:nvSpPr>
        <p:spPr>
          <a:xfrm>
            <a:off x="684213" y="2349500"/>
            <a:ext cx="7991475" cy="3959225"/>
          </a:xfrm>
        </p:spPr>
        <p:txBody>
          <a:bodyPr anchor="t"/>
          <a:p>
            <a:pPr algn="l" defTabSz="914400"/>
            <a:r>
              <a:rPr lang="en-US" altLang="zh-CN" kern="1200" baseline="0" dirty="0">
                <a:latin typeface="+mn-lt"/>
                <a:ea typeface="+mn-ea"/>
                <a:cs typeface="+mn-cs"/>
              </a:rPr>
              <a:t>  </a:t>
            </a:r>
            <a:r>
              <a:rPr lang="zh-CN" altLang="en-US" b="1" dirty="0">
                <a:solidFill>
                  <a:schemeClr val="accent1">
                    <a:lumMod val="50000"/>
                  </a:schemeClr>
                </a:solidFill>
                <a:sym typeface="+mn-ea"/>
              </a:rPr>
              <a:t>人不以善言为贤   </a:t>
            </a:r>
            <a:r>
              <a:rPr lang="zh-CN" altLang="en-US" b="1" dirty="0">
                <a:sym typeface="+mn-ea"/>
              </a:rPr>
              <a:t>       </a:t>
            </a:r>
            <a:endParaRPr lang="zh-CN" altLang="en-US" b="1" dirty="0">
              <a:sym typeface="+mn-ea"/>
            </a:endParaRPr>
          </a:p>
          <a:p>
            <a:pPr algn="l" defTabSz="914400"/>
            <a:r>
              <a:rPr lang="zh-CN" altLang="en-US" b="1" dirty="0">
                <a:sym typeface="+mn-ea"/>
              </a:rPr>
              <a:t>  人以善行为贤             言行必须一致</a:t>
            </a:r>
            <a:endParaRPr lang="zh-CN" altLang="en-US" b="1" dirty="0">
              <a:sym typeface="+mn-ea"/>
            </a:endParaRPr>
          </a:p>
          <a:p>
            <a:pPr algn="l" defTabSz="914400"/>
            <a:r>
              <a:rPr lang="zh-CN" altLang="en-US" b="1" dirty="0">
                <a:sym typeface="+mn-ea"/>
              </a:rPr>
              <a:t>  善言者务必善行         行先于言、行大于言</a:t>
            </a:r>
            <a:endParaRPr lang="zh-CN" altLang="en-US" b="1" dirty="0">
              <a:sym typeface="+mn-ea"/>
            </a:endParaRPr>
          </a:p>
          <a:p>
            <a:pPr algn="l" defTabSz="914400"/>
            <a:r>
              <a:rPr lang="zh-CN" altLang="en-US" b="1" dirty="0">
                <a:sym typeface="+mn-ea"/>
              </a:rPr>
              <a:t>  善言不如善行             贤者善行慎言  </a:t>
            </a:r>
            <a:endParaRPr lang="zh-CN" altLang="en-US" b="1" dirty="0">
              <a:sym typeface="+mn-ea"/>
            </a:endParaRPr>
          </a:p>
          <a:p>
            <a:pPr algn="l" defTabSz="914400"/>
            <a:r>
              <a:rPr lang="zh-CN" altLang="en-US" b="1" dirty="0">
                <a:sym typeface="+mn-ea"/>
              </a:rPr>
              <a:t> 少说空话，多办实事    夸夸其谈者必败</a:t>
            </a:r>
            <a:endParaRPr lang="zh-CN" altLang="en-US" b="1" dirty="0">
              <a:sym typeface="+mn-ea"/>
            </a:endParaRPr>
          </a:p>
          <a:p>
            <a:pPr algn="l" defTabSz="914400"/>
            <a:endParaRPr lang="zh-CN" altLang="en-US" b="1" dirty="0">
              <a:solidFill>
                <a:srgbClr val="FF0000"/>
              </a:solidFill>
              <a:sym typeface="+mn-ea"/>
            </a:endParaRPr>
          </a:p>
          <a:p>
            <a:pPr algn="l" defTabSz="914400"/>
            <a:r>
              <a:rPr lang="zh-CN" altLang="en-US" b="1" dirty="0">
                <a:solidFill>
                  <a:srgbClr val="FF0000"/>
                </a:solidFill>
                <a:sym typeface="+mn-ea"/>
              </a:rPr>
              <a:t> 人以善言为贤</a:t>
            </a:r>
            <a:r>
              <a:rPr lang="en-US" altLang="zh-CN" kern="1200" baseline="0">
                <a:solidFill>
                  <a:srgbClr val="FF0000"/>
                </a:solidFill>
                <a:latin typeface="+mn-lt"/>
                <a:ea typeface="+mn-ea"/>
                <a:cs typeface="+mn-cs"/>
              </a:rPr>
              <a:t> </a:t>
            </a:r>
            <a:endParaRPr lang="en-US" altLang="zh-CN" kern="1200" baseline="0" dirty="0">
              <a:solidFill>
                <a:srgbClr val="FF0000"/>
              </a:solidFill>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51">
                                            <p:txEl>
                                              <p:charRg st="0" end="29"/>
                                            </p:txEl>
                                          </p:spTgt>
                                        </p:tgtEl>
                                        <p:attrNameLst>
                                          <p:attrName>style.visibility</p:attrName>
                                        </p:attrNameLst>
                                      </p:cBhvr>
                                      <p:to>
                                        <p:strVal val="visible"/>
                                      </p:to>
                                    </p:set>
                                    <p:anim calcmode="lin" valueType="num">
                                      <p:cBhvr additive="base">
                                        <p:cTn id="7" dur="500" fill="hold"/>
                                        <p:tgtEl>
                                          <p:spTgt spid="2051">
                                            <p:txEl>
                                              <p:charRg st="0" end="29"/>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051">
                                            <p:txEl>
                                              <p:charRg st="0" end="29"/>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51">
                                            <p:txEl>
                                              <p:charRg st="1" end="1"/>
                                            </p:txEl>
                                          </p:spTgt>
                                        </p:tgtEl>
                                        <p:attrNameLst>
                                          <p:attrName>style.visibility</p:attrName>
                                        </p:attrNameLst>
                                      </p:cBhvr>
                                      <p:to>
                                        <p:strVal val="visible"/>
                                      </p:to>
                                    </p:set>
                                    <p:anim calcmode="lin" valueType="num">
                                      <p:cBhvr additive="base">
                                        <p:cTn id="13" dur="500" fill="hold"/>
                                        <p:tgtEl>
                                          <p:spTgt spid="2051">
                                            <p:txEl>
                                              <p:char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051">
                                            <p:txEl>
                                              <p:char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sym typeface="+mn-ea"/>
              </a:rPr>
              <a:t>片段一：善言为贤</a:t>
            </a:r>
            <a:endParaRPr lang="zh-CN" altLang="en-US"/>
          </a:p>
        </p:txBody>
      </p:sp>
      <p:sp>
        <p:nvSpPr>
          <p:cNvPr id="3" name="内容占位符 2"/>
          <p:cNvSpPr>
            <a:spLocks noGrp="1"/>
          </p:cNvSpPr>
          <p:nvPr>
            <p:ph idx="1"/>
          </p:nvPr>
        </p:nvSpPr>
        <p:spPr/>
        <p:txBody>
          <a:bodyPr/>
          <a:p>
            <a:r>
              <a:rPr lang="zh-CN" altLang="en-US"/>
              <a:t>  </a:t>
            </a:r>
            <a:r>
              <a:rPr lang="zh-CN" altLang="en-US" sz="2400" b="1"/>
              <a:t>《庄子 徐无鬼》云“狗不以善吠为良，人不以善言为贤”。对于这句话，我并不认同。</a:t>
            </a:r>
            <a:r>
              <a:rPr lang="zh-CN" altLang="en-US" sz="2400" b="1">
                <a:solidFill>
                  <a:srgbClr val="6600FF"/>
                </a:solidFill>
              </a:rPr>
              <a:t>我认为：善言为贤。</a:t>
            </a:r>
            <a:endParaRPr lang="zh-CN" altLang="en-US" sz="2400" b="1">
              <a:solidFill>
                <a:srgbClr val="6600FF"/>
              </a:solidFill>
            </a:endParaRPr>
          </a:p>
          <a:p>
            <a:r>
              <a:rPr lang="zh-CN" altLang="en-US" sz="2400" b="1"/>
              <a:t>  </a:t>
            </a:r>
            <a:r>
              <a:rPr lang="zh-CN" altLang="en-US" sz="2400" b="1" u="sng"/>
              <a:t> </a:t>
            </a:r>
            <a:r>
              <a:rPr lang="zh-CN" altLang="en-US" sz="2400" b="1" u="sng">
                <a:solidFill>
                  <a:srgbClr val="FF0000"/>
                </a:solidFill>
              </a:rPr>
              <a:t>善言为贤，顾名思义就是擅长讲话的人便是贤才。善言，并非一味引用道理，而是经过深思熟虑或在危急关头发表一番言论。</a:t>
            </a:r>
            <a:r>
              <a:rPr lang="zh-CN" altLang="en-US" sz="2400" b="1">
                <a:solidFill>
                  <a:srgbClr val="6600FF"/>
                </a:solidFill>
                <a:latin typeface="楷体" panose="02010609060101010101" charset="-122"/>
                <a:ea typeface="楷体" panose="02010609060101010101" charset="-122"/>
              </a:rPr>
              <a:t>正如我们熟知的诸葛亮，舌战群儒，他的言论无不是有理有据，切中要害，既体现出了他的善言，也表明了他的贤才。再说烛之武，在郑国亡国之际连夜前往秦国，而他过人的胆识也让他见到了秦君，在临危之际合理权衡了灭郑对秦、晋的利弊，这并不只是胆量的较量，而且是言语的比拼</a:t>
            </a:r>
            <a:r>
              <a:rPr lang="zh-CN" altLang="en-US" sz="2400" b="1"/>
              <a:t>。</a:t>
            </a:r>
            <a:r>
              <a:rPr lang="zh-CN" altLang="en-US" sz="2400" b="1" u="sng">
                <a:solidFill>
                  <a:schemeClr val="tx2">
                    <a:lumMod val="60000"/>
                    <a:lumOff val="40000"/>
                  </a:schemeClr>
                </a:solidFill>
              </a:rPr>
              <a:t>倘若他见到秦君后瑟瑟发抖，说话吞吞吐吐，又怎能成功呢？</a:t>
            </a:r>
            <a:r>
              <a:rPr lang="zh-CN" altLang="en-US" sz="2400" b="1"/>
              <a:t>             （高一4班  郑铭楷）</a:t>
            </a:r>
            <a:endParaRPr lang="zh-CN" altLang="en-US" sz="2400" b="1"/>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片段二：贤者未必善言</a:t>
            </a:r>
            <a:endParaRPr lang="zh-CN" altLang="en-US"/>
          </a:p>
        </p:txBody>
      </p:sp>
      <p:sp>
        <p:nvSpPr>
          <p:cNvPr id="3" name="内容占位符 2"/>
          <p:cNvSpPr>
            <a:spLocks noGrp="1"/>
          </p:cNvSpPr>
          <p:nvPr>
            <p:ph idx="1"/>
          </p:nvPr>
        </p:nvSpPr>
        <p:spPr/>
        <p:txBody>
          <a:bodyPr/>
          <a:p>
            <a:pPr marL="0" indent="0">
              <a:buNone/>
            </a:pPr>
            <a:r>
              <a:rPr lang="zh-CN" altLang="en-US" sz="2400">
                <a:solidFill>
                  <a:schemeClr val="tx2">
                    <a:lumMod val="60000"/>
                    <a:lumOff val="40000"/>
                  </a:schemeClr>
                </a:solidFill>
              </a:rPr>
              <a:t>有些贤者不一定善言，而是用默默行动来保持自己的节气</a:t>
            </a:r>
            <a:r>
              <a:rPr lang="zh-CN" altLang="en-US" sz="2400"/>
              <a:t>。</a:t>
            </a:r>
            <a:endParaRPr lang="zh-CN" altLang="en-US" sz="2400"/>
          </a:p>
          <a:p>
            <a:pPr marL="0" indent="0">
              <a:buNone/>
            </a:pPr>
            <a:r>
              <a:rPr lang="zh-CN" altLang="en-US" sz="2400"/>
              <a:t>史学大事</a:t>
            </a:r>
            <a:r>
              <a:rPr lang="zh-CN" altLang="en-US" sz="2400" u="sng">
                <a:solidFill>
                  <a:schemeClr val="accent1">
                    <a:lumMod val="50000"/>
                  </a:schemeClr>
                </a:solidFill>
              </a:rPr>
              <a:t>陈寅恪</a:t>
            </a:r>
            <a:r>
              <a:rPr lang="zh-CN" altLang="en-US" sz="2400"/>
              <a:t>在晚年时卷入了政治浪潮中，要抒发自己的言论，发表自己的文章已是不可能，</a:t>
            </a:r>
            <a:r>
              <a:rPr lang="zh-CN" altLang="en-US" sz="2400">
                <a:solidFill>
                  <a:srgbClr val="6600FF"/>
                </a:solidFill>
              </a:rPr>
              <a:t>于是他选择了默默行动，</a:t>
            </a:r>
            <a:r>
              <a:rPr lang="zh-CN" altLang="en-US" sz="2400"/>
              <a:t>在克服了双目失明和跛足的困难下，完成了《柳如是别传》和《论再生缘》。它们的背后是陈寅恪的心血。</a:t>
            </a:r>
            <a:endParaRPr lang="zh-CN" altLang="en-US" sz="2400"/>
          </a:p>
          <a:p>
            <a:pPr marL="0" indent="0">
              <a:buNone/>
            </a:pPr>
            <a:r>
              <a:rPr lang="zh-CN" altLang="en-US" sz="2400" u="sng">
                <a:solidFill>
                  <a:schemeClr val="accent1">
                    <a:lumMod val="50000"/>
                  </a:schemeClr>
                </a:solidFill>
              </a:rPr>
              <a:t>沈从文</a:t>
            </a:r>
            <a:r>
              <a:rPr lang="zh-CN" altLang="en-US" sz="2400"/>
              <a:t>一生都是沉默的。</a:t>
            </a:r>
            <a:r>
              <a:rPr lang="zh-CN" altLang="en-US" sz="2400" b="1">
                <a:solidFill>
                  <a:srgbClr val="6600FF"/>
                </a:solidFill>
              </a:rPr>
              <a:t>他不善言辞，而是默默行动</a:t>
            </a:r>
            <a:r>
              <a:rPr lang="zh-CN" altLang="en-US" sz="2400"/>
              <a:t>。在教书期间，他常常是以笔代言，写下不少作品。他离开文坛后几乎销声匿迹， 他的湘西凤凰话，很多人听不懂。所以</a:t>
            </a:r>
            <a:r>
              <a:rPr lang="zh-CN" altLang="en-US" sz="2400">
                <a:solidFill>
                  <a:srgbClr val="6600FF"/>
                </a:solidFill>
              </a:rPr>
              <a:t>在</a:t>
            </a:r>
            <a:r>
              <a:rPr lang="zh-CN" altLang="en-US" sz="2400" b="1">
                <a:solidFill>
                  <a:srgbClr val="6600FF"/>
                </a:solidFill>
              </a:rPr>
              <a:t>外人面前，他虽不善言，但他默默写出的作品，何尝不告诉我们他是一个贤者。</a:t>
            </a:r>
            <a:endParaRPr lang="zh-CN" altLang="en-US" sz="2400" b="1">
              <a:solidFill>
                <a:srgbClr val="6600FF"/>
              </a:solidFill>
            </a:endParaRPr>
          </a:p>
          <a:p>
            <a:r>
              <a:rPr lang="zh-CN" altLang="en-US" sz="2400"/>
              <a:t>                                                      （高一1班  郑凯欣）  </a:t>
            </a:r>
            <a:endParaRPr lang="zh-CN" altLang="en-US" sz="24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492125" y="-227330"/>
            <a:ext cx="8540750" cy="1143000"/>
          </a:xfrm>
        </p:spPr>
        <p:txBody>
          <a:bodyPr/>
          <a:p>
            <a:br>
              <a:rPr lang="zh-CN" altLang="en-US" sz="3200"/>
            </a:br>
            <a:r>
              <a:rPr lang="zh-CN" altLang="en-US" sz="3200"/>
              <a:t>片段三：</a:t>
            </a:r>
            <a:r>
              <a:rPr lang="zh-CN" altLang="en-US" sz="3200" dirty="0">
                <a:sym typeface="+mn-ea"/>
              </a:rPr>
              <a:t>狗以不善吠为劣，人以不善言为恶！</a:t>
            </a:r>
            <a:br>
              <a:rPr lang="zh-CN" altLang="en-US" sz="3200"/>
            </a:br>
            <a:endParaRPr lang="zh-CN" altLang="en-US" sz="3200"/>
          </a:p>
        </p:txBody>
      </p:sp>
      <p:sp>
        <p:nvSpPr>
          <p:cNvPr id="3" name="内容占位符 2"/>
          <p:cNvSpPr>
            <a:spLocks noGrp="1"/>
          </p:cNvSpPr>
          <p:nvPr>
            <p:ph idx="1"/>
          </p:nvPr>
        </p:nvSpPr>
        <p:spPr>
          <a:xfrm>
            <a:off x="685800" y="734695"/>
            <a:ext cx="8153400" cy="4498975"/>
          </a:xfrm>
        </p:spPr>
        <p:txBody>
          <a:bodyPr/>
          <a:p>
            <a:r>
              <a:rPr lang="en-US" altLang="zh-CN" dirty="0">
                <a:sym typeface="+mn-ea"/>
              </a:rPr>
              <a:t>    </a:t>
            </a:r>
            <a:r>
              <a:rPr lang="en-US" altLang="zh-CN" sz="2400" dirty="0">
                <a:sym typeface="+mn-ea"/>
              </a:rPr>
              <a:t>   </a:t>
            </a:r>
            <a:r>
              <a:rPr lang="zh-CN" altLang="en-US" sz="2400" dirty="0">
                <a:sym typeface="+mn-ea"/>
              </a:rPr>
              <a:t>记得前两天看过一则报道，关于清华大学研究生找不到工作在福建跳楼身亡。作为清华大学研究生的他没有才华吗？当然不是。却又为何找不着工作？原因之一</a:t>
            </a:r>
            <a:r>
              <a:rPr lang="en-US" altLang="zh-CN" sz="2400">
                <a:sym typeface="+mn-ea"/>
              </a:rPr>
              <a:t>——</a:t>
            </a:r>
            <a:r>
              <a:rPr lang="zh-CN" altLang="en-US" sz="2400" dirty="0">
                <a:sym typeface="+mn-ea"/>
              </a:rPr>
              <a:t>不善言。在当今的社会中，善言已经成为了贤的一部分。倘若不善言，即便是满腹经纶，才华横溢，亦是无人了解的。</a:t>
            </a:r>
            <a:br>
              <a:rPr lang="zh-CN" altLang="en-US" sz="2400" dirty="0">
                <a:sym typeface="+mn-ea"/>
              </a:rPr>
            </a:br>
            <a:r>
              <a:rPr lang="zh-CN" altLang="en-US" sz="2400" dirty="0">
                <a:sym typeface="+mn-ea"/>
              </a:rPr>
              <a:t>         其实，不光是现在，几十年，几百年，甚至于几千年前也是如此的。</a:t>
            </a:r>
            <a:r>
              <a:rPr lang="zh-CN" altLang="en-US" sz="2400" dirty="0">
                <a:solidFill>
                  <a:schemeClr val="tx2"/>
                </a:solidFill>
                <a:sym typeface="+mn-ea"/>
              </a:rPr>
              <a:t>鲁迅</a:t>
            </a:r>
            <a:r>
              <a:rPr lang="en-US" altLang="zh-CN" sz="2400">
                <a:solidFill>
                  <a:schemeClr val="tx2"/>
                </a:solidFill>
                <a:sym typeface="+mn-ea"/>
              </a:rPr>
              <a:t>——</a:t>
            </a:r>
            <a:r>
              <a:rPr lang="zh-CN" altLang="en-US" sz="2400" dirty="0">
                <a:solidFill>
                  <a:schemeClr val="tx2"/>
                </a:solidFill>
                <a:sym typeface="+mn-ea"/>
              </a:rPr>
              <a:t>贤者，假若他不善言，就不会有“不在沉默中爆发，就在沉默中灭亡”的经典，孔子</a:t>
            </a:r>
            <a:r>
              <a:rPr lang="en-US" altLang="zh-CN" sz="2400">
                <a:solidFill>
                  <a:schemeClr val="tx2"/>
                </a:solidFill>
                <a:sym typeface="+mn-ea"/>
              </a:rPr>
              <a:t>——</a:t>
            </a:r>
            <a:r>
              <a:rPr lang="zh-CN" altLang="en-US" sz="2400" dirty="0">
                <a:solidFill>
                  <a:schemeClr val="tx2"/>
                </a:solidFill>
                <a:sym typeface="+mn-ea"/>
              </a:rPr>
              <a:t>贤者，假若他不善言，就不会有“学而时习之，不亦乐乎”的循循善诱。莎士比亚</a:t>
            </a:r>
            <a:r>
              <a:rPr lang="en-US" altLang="zh-CN" sz="2400">
                <a:solidFill>
                  <a:schemeClr val="tx2"/>
                </a:solidFill>
                <a:sym typeface="+mn-ea"/>
              </a:rPr>
              <a:t>——</a:t>
            </a:r>
            <a:r>
              <a:rPr lang="zh-CN" altLang="en-US" sz="2400" dirty="0">
                <a:solidFill>
                  <a:schemeClr val="tx2"/>
                </a:solidFill>
                <a:sym typeface="+mn-ea"/>
              </a:rPr>
              <a:t>贤者，假若他不善言，就不会有“笨蛋自以为聪明，聪明人才知道自己是笨蛋”的睿智。马克</a:t>
            </a:r>
            <a:r>
              <a:rPr lang="en-US" altLang="zh-CN" sz="2400">
                <a:solidFill>
                  <a:schemeClr val="tx2"/>
                </a:solidFill>
                <a:sym typeface="+mn-ea"/>
              </a:rPr>
              <a:t>•</a:t>
            </a:r>
            <a:r>
              <a:rPr lang="zh-CN" altLang="en-US" sz="2400" dirty="0">
                <a:solidFill>
                  <a:schemeClr val="tx2"/>
                </a:solidFill>
                <a:sym typeface="+mn-ea"/>
              </a:rPr>
              <a:t>吐温</a:t>
            </a:r>
            <a:r>
              <a:rPr lang="en-US" altLang="zh-CN" sz="2400">
                <a:solidFill>
                  <a:schemeClr val="tx2"/>
                </a:solidFill>
                <a:sym typeface="+mn-ea"/>
              </a:rPr>
              <a:t>——</a:t>
            </a:r>
            <a:r>
              <a:rPr lang="zh-CN" altLang="en-US" sz="2400" dirty="0">
                <a:solidFill>
                  <a:schemeClr val="tx2"/>
                </a:solidFill>
                <a:sym typeface="+mn-ea"/>
              </a:rPr>
              <a:t>贤者，假若他不善言就不会有“人类是唯一会脸红的动物，或是唯一该脸红的动物”的深刻。</a:t>
            </a:r>
            <a:br>
              <a:rPr lang="zh-CN" altLang="en-US" sz="2400" dirty="0">
                <a:solidFill>
                  <a:schemeClr val="tx2"/>
                </a:solidFill>
                <a:sym typeface="+mn-ea"/>
              </a:rPr>
            </a:br>
            <a:r>
              <a:rPr lang="zh-CN" altLang="en-US" sz="2400" dirty="0">
                <a:solidFill>
                  <a:schemeClr val="tx2"/>
                </a:solidFill>
                <a:sym typeface="+mn-ea"/>
              </a:rPr>
              <a:t>      </a:t>
            </a:r>
            <a:r>
              <a:rPr lang="zh-CN" altLang="en-US" sz="2400" dirty="0">
                <a:sym typeface="+mn-ea"/>
              </a:rPr>
              <a:t>善言，是推销自己的方式，是成就事业的契机，是成贤的前提，是智慧的表达</a:t>
            </a:r>
            <a:r>
              <a:rPr lang="en-US" altLang="zh-CN" sz="2400">
                <a:sym typeface="+mn-ea"/>
              </a:rPr>
              <a:t>……</a:t>
            </a:r>
            <a:br>
              <a:rPr lang="en-US" altLang="zh-CN" sz="2400" dirty="0">
                <a:sym typeface="+mn-ea"/>
              </a:rPr>
            </a:br>
            <a:r>
              <a:rPr lang="en-US" altLang="zh-CN" sz="2400" dirty="0">
                <a:sym typeface="+mn-ea"/>
              </a:rPr>
              <a:t>        </a:t>
            </a:r>
            <a:r>
              <a:rPr lang="zh-CN" altLang="en-US" sz="2400" dirty="0">
                <a:sym typeface="+mn-ea"/>
              </a:rPr>
              <a:t>所以，狗以不善吠为劣，人以不善言为恶！</a:t>
            </a:r>
            <a:endParaRPr lang="zh-CN" altLang="en-US" sz="24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片段四：</a:t>
            </a:r>
            <a:r>
              <a:rPr lang="zh-CN" altLang="en-US">
                <a:sym typeface="+mn-ea"/>
              </a:rPr>
              <a:t>君子讷于言而敏于行</a:t>
            </a:r>
            <a:endParaRPr lang="zh-CN" altLang="en-US"/>
          </a:p>
        </p:txBody>
      </p:sp>
      <p:sp>
        <p:nvSpPr>
          <p:cNvPr id="3" name="内容占位符 2"/>
          <p:cNvSpPr>
            <a:spLocks noGrp="1"/>
          </p:cNvSpPr>
          <p:nvPr>
            <p:ph idx="1"/>
          </p:nvPr>
        </p:nvSpPr>
        <p:spPr/>
        <p:txBody>
          <a:bodyPr/>
          <a:p>
            <a:r>
              <a:rPr lang="zh-CN" altLang="en-US" sz="2400">
                <a:solidFill>
                  <a:schemeClr val="accent1">
                    <a:lumMod val="50000"/>
                  </a:schemeClr>
                </a:solidFill>
              </a:rPr>
              <a:t>君子讷于言而敏于行。</a:t>
            </a:r>
            <a:r>
              <a:rPr lang="zh-CN" altLang="en-US" sz="2400"/>
              <a:t>善行者也许才是真正的贤才。历朝历代，奸臣当道之时，那些小人不都有着一张伶俐之口？ 并不是伶牙俐齿就是最好，伶牙俐齿，也可以把黑说成白，把是说成非。中华文化博大精深，却有很多的字义词义都是可以曲解的。所以，善言的小人，可以钻着这些个空子，颠倒是非。那些默默地奉献着自己的青春，自己的一生的人，或许才是真正的贤人。见过这样的一句话，“一个沉默远胜于一万个哗众取宠，一个沉默远胜于一万个高傲狂妄，一个沉默远胜于一万个屈节献媚，一个沉默远胜于一万个随风转舵。”谁说能言善辩的人就是道德高尚的人？讷于言而敏于行的人也许才是真正会发光的金子。</a:t>
            </a:r>
            <a:r>
              <a:rPr lang="zh-CN" altLang="en-US"/>
              <a:t> </a:t>
            </a:r>
            <a:endParaRPr lang="zh-CN"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出谋划策之一：立论角度</a:t>
            </a:r>
            <a:endParaRPr lang="zh-CN" altLang="en-US"/>
          </a:p>
        </p:txBody>
      </p:sp>
      <p:sp>
        <p:nvSpPr>
          <p:cNvPr id="3" name="内容占位符 2"/>
          <p:cNvSpPr>
            <a:spLocks noGrp="1"/>
          </p:cNvSpPr>
          <p:nvPr>
            <p:ph sz="half" idx="1"/>
          </p:nvPr>
        </p:nvSpPr>
        <p:spPr>
          <a:xfrm>
            <a:off x="178435" y="1711325"/>
            <a:ext cx="3995166" cy="4498975"/>
          </a:xfrm>
        </p:spPr>
        <p:txBody>
          <a:bodyPr/>
          <a:p>
            <a:endParaRPr lang="zh-CN" altLang="en-US"/>
          </a:p>
          <a:p>
            <a:r>
              <a:rPr lang="zh-CN" altLang="en-US"/>
              <a:t>立论的角度</a:t>
            </a:r>
            <a:endParaRPr lang="zh-CN" altLang="en-US"/>
          </a:p>
        </p:txBody>
      </p:sp>
      <p:sp>
        <p:nvSpPr>
          <p:cNvPr id="4" name="内容占位符 3"/>
          <p:cNvSpPr>
            <a:spLocks noGrp="1"/>
          </p:cNvSpPr>
          <p:nvPr>
            <p:ph sz="half" idx="2"/>
          </p:nvPr>
        </p:nvSpPr>
        <p:spPr>
          <a:xfrm>
            <a:off x="3126105" y="1600200"/>
            <a:ext cx="5636895" cy="4498975"/>
          </a:xfrm>
        </p:spPr>
        <p:txBody>
          <a:bodyPr/>
          <a:p>
            <a:pPr marR="0" defTabSz="914400">
              <a:spcBef>
                <a:spcPct val="50000"/>
              </a:spcBef>
              <a:buClrTx/>
              <a:buSzTx/>
              <a:buFontTx/>
              <a:buNone/>
              <a:defRPr/>
            </a:pPr>
            <a:r>
              <a:rPr lang="en-US" altLang="zh-CN" noProof="0" dirty="0" smtClean="0">
                <a:effectLst>
                  <a:outerShdw blurRad="38100" dist="38100" dir="2700000" algn="tl">
                    <a:srgbClr val="000000">
                      <a:alpha val="43137"/>
                    </a:srgbClr>
                  </a:outerShdw>
                </a:effectLst>
                <a:latin typeface="Arial" panose="020B0604020202020204" pitchFamily="34" charset="0"/>
                <a:ea typeface="宋体" panose="02010600030101010101" pitchFamily="2" charset="-122"/>
                <a:sym typeface="+mn-ea"/>
              </a:rPr>
              <a:t> 1</a:t>
            </a:r>
            <a:r>
              <a:rPr lang="zh-CN" altLang="zh-CN" noProof="0" dirty="0" smtClean="0">
                <a:effectLst>
                  <a:outerShdw blurRad="38100" dist="38100" dir="2700000" algn="tl">
                    <a:srgbClr val="000000">
                      <a:alpha val="43137"/>
                    </a:srgbClr>
                  </a:outerShdw>
                </a:effectLst>
                <a:latin typeface="Arial" panose="020B0604020202020204" pitchFamily="34" charset="0"/>
                <a:ea typeface="宋体" panose="02010600030101010101" pitchFamily="2" charset="-122"/>
                <a:sym typeface="+mn-ea"/>
              </a:rPr>
              <a:t>、</a:t>
            </a:r>
            <a:r>
              <a:rPr lang="zh-CN" altLang="zh-CN" noProof="0" dirty="0" smtClean="0">
                <a:solidFill>
                  <a:schemeClr val="tx2"/>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sym typeface="+mn-ea"/>
              </a:rPr>
              <a:t>切中材料要旨，</a:t>
            </a:r>
            <a:r>
              <a:rPr lang="zh-CN" altLang="zh-CN" noProof="0" dirty="0" smtClean="0">
                <a:effectLst>
                  <a:outerShdw blurRad="38100" dist="38100" dir="2700000" algn="tl">
                    <a:srgbClr val="000000">
                      <a:alpha val="43137"/>
                    </a:srgbClr>
                  </a:outerShdw>
                </a:effectLst>
                <a:latin typeface="Arial" panose="020B0604020202020204" pitchFamily="34" charset="0"/>
                <a:ea typeface="宋体" panose="02010600030101010101" pitchFamily="2" charset="-122"/>
                <a:sym typeface="+mn-ea"/>
              </a:rPr>
              <a:t>不要偏离材料限定要求。</a:t>
            </a:r>
            <a:endParaRPr kumimoji="0" lang="zh-CN" altLang="zh-CN" kern="1200" cap="none" spc="0" normalizeH="0" baseline="0" noProof="0" dirty="0" smtClean="0">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mn-cs"/>
            </a:endParaRPr>
          </a:p>
          <a:p>
            <a:pPr marR="0" defTabSz="914400">
              <a:buClrTx/>
              <a:buSzTx/>
              <a:buFontTx/>
              <a:buNone/>
              <a:defRPr/>
            </a:pPr>
            <a:r>
              <a:rPr lang="en-US" altLang="zh-CN" noProof="0" dirty="0" smtClean="0">
                <a:effectLst>
                  <a:outerShdw blurRad="38100" dist="38100" dir="2700000" algn="tl">
                    <a:srgbClr val="000000">
                      <a:alpha val="43137"/>
                    </a:srgbClr>
                  </a:outerShdw>
                </a:effectLst>
                <a:latin typeface="Arial" panose="020B0604020202020204" pitchFamily="34" charset="0"/>
                <a:ea typeface="宋体" panose="02010600030101010101" pitchFamily="2" charset="-122"/>
                <a:sym typeface="+mn-ea"/>
              </a:rPr>
              <a:t>2</a:t>
            </a:r>
            <a:r>
              <a:rPr lang="zh-CN" altLang="zh-CN" noProof="0" dirty="0" smtClean="0">
                <a:effectLst>
                  <a:outerShdw blurRad="38100" dist="38100" dir="2700000" algn="tl">
                    <a:srgbClr val="000000">
                      <a:alpha val="43137"/>
                    </a:srgbClr>
                  </a:outerShdw>
                </a:effectLst>
                <a:latin typeface="Arial" panose="020B0604020202020204" pitchFamily="34" charset="0"/>
                <a:ea typeface="宋体" panose="02010600030101010101" pitchFamily="2" charset="-122"/>
                <a:sym typeface="+mn-ea"/>
              </a:rPr>
              <a:t>、</a:t>
            </a:r>
            <a:r>
              <a:rPr lang="zh-CN" altLang="zh-CN" noProof="0" dirty="0" smtClean="0">
                <a:solidFill>
                  <a:schemeClr val="tx2"/>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sym typeface="+mn-ea"/>
              </a:rPr>
              <a:t>角度小</a:t>
            </a:r>
            <a:r>
              <a:rPr lang="zh-CN" altLang="zh-CN" noProof="0" dirty="0" smtClean="0">
                <a:effectLst>
                  <a:outerShdw blurRad="38100" dist="38100" dir="2700000" algn="tl">
                    <a:srgbClr val="000000">
                      <a:alpha val="43137"/>
                    </a:srgbClr>
                  </a:outerShdw>
                </a:effectLst>
                <a:latin typeface="Arial" panose="020B0604020202020204" pitchFamily="34" charset="0"/>
                <a:ea typeface="宋体" panose="02010600030101010101" pitchFamily="2" charset="-122"/>
                <a:sym typeface="+mn-ea"/>
              </a:rPr>
              <a:t>，“小”便于展开议论，不容易离题。</a:t>
            </a:r>
            <a:endParaRPr kumimoji="0" lang="zh-CN" altLang="zh-CN" kern="1200" cap="none" spc="0" normalizeH="0" baseline="0" noProof="0" dirty="0" smtClean="0">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mn-cs"/>
            </a:endParaRPr>
          </a:p>
          <a:p>
            <a:pPr marR="0" defTabSz="914400">
              <a:buClrTx/>
              <a:buSzTx/>
              <a:buFontTx/>
              <a:buNone/>
              <a:defRPr/>
            </a:pPr>
            <a:r>
              <a:rPr lang="en-US" noProof="0" dirty="0" smtClean="0">
                <a:effectLst>
                  <a:outerShdw blurRad="38100" dist="38100" dir="2700000" algn="tl">
                    <a:srgbClr val="000000">
                      <a:alpha val="43137"/>
                    </a:srgbClr>
                  </a:outerShdw>
                </a:effectLst>
                <a:latin typeface="Arial" panose="020B0604020202020204" pitchFamily="34" charset="0"/>
                <a:ea typeface="宋体" panose="02010600030101010101" pitchFamily="2" charset="-122"/>
                <a:sym typeface="+mn-ea"/>
              </a:rPr>
              <a:t>3</a:t>
            </a:r>
            <a:r>
              <a:rPr lang="zh-CN" altLang="zh-CN" noProof="0" dirty="0" smtClean="0">
                <a:effectLst>
                  <a:outerShdw blurRad="38100" dist="38100" dir="2700000" algn="tl">
                    <a:srgbClr val="000000">
                      <a:alpha val="43137"/>
                    </a:srgbClr>
                  </a:outerShdw>
                </a:effectLst>
                <a:latin typeface="Arial" panose="020B0604020202020204" pitchFamily="34" charset="0"/>
                <a:ea typeface="宋体" panose="02010600030101010101" pitchFamily="2" charset="-122"/>
                <a:sym typeface="+mn-ea"/>
              </a:rPr>
              <a:t>、</a:t>
            </a:r>
            <a:r>
              <a:rPr lang="zh-CN" altLang="zh-CN" noProof="0" dirty="0" smtClean="0">
                <a:solidFill>
                  <a:schemeClr val="tx2"/>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sym typeface="+mn-ea"/>
              </a:rPr>
              <a:t>针对性强</a:t>
            </a:r>
            <a:r>
              <a:rPr lang="zh-CN" altLang="zh-CN" noProof="0" dirty="0" smtClean="0">
                <a:effectLst>
                  <a:outerShdw blurRad="38100" dist="38100" dir="2700000" algn="tl">
                    <a:srgbClr val="000000">
                      <a:alpha val="43137"/>
                    </a:srgbClr>
                  </a:outerShdw>
                </a:effectLst>
                <a:latin typeface="Arial" panose="020B0604020202020204" pitchFamily="34" charset="0"/>
                <a:ea typeface="宋体" panose="02010600030101010101" pitchFamily="2" charset="-122"/>
                <a:sym typeface="+mn-ea"/>
              </a:rPr>
              <a:t>，能解决实际问题，有现实意义，时代感。</a:t>
            </a:r>
            <a:endParaRPr kumimoji="0" lang="zh-CN" altLang="zh-CN" kern="1200" cap="none" spc="0" normalizeH="0" baseline="0" noProof="0" dirty="0" smtClean="0">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mn-cs"/>
            </a:endParaRPr>
          </a:p>
          <a:p>
            <a:pPr marR="0" defTabSz="914400">
              <a:buClrTx/>
              <a:buSzTx/>
              <a:buFontTx/>
              <a:buNone/>
              <a:defRPr/>
            </a:pPr>
            <a:r>
              <a:rPr lang="en-US" altLang="zh-CN" noProof="0" dirty="0" smtClean="0">
                <a:effectLst>
                  <a:outerShdw blurRad="38100" dist="38100" dir="2700000" algn="tl">
                    <a:srgbClr val="000000">
                      <a:alpha val="43137"/>
                    </a:srgbClr>
                  </a:outerShdw>
                </a:effectLst>
                <a:latin typeface="Arial" panose="020B0604020202020204" pitchFamily="34" charset="0"/>
                <a:ea typeface="宋体" panose="02010600030101010101" pitchFamily="2" charset="-122"/>
                <a:sym typeface="+mn-ea"/>
              </a:rPr>
              <a:t>4</a:t>
            </a:r>
            <a:r>
              <a:rPr lang="zh-CN" altLang="zh-CN" noProof="0" dirty="0" smtClean="0">
                <a:effectLst>
                  <a:outerShdw blurRad="38100" dist="38100" dir="2700000" algn="tl">
                    <a:srgbClr val="000000">
                      <a:alpha val="43137"/>
                    </a:srgbClr>
                  </a:outerShdw>
                </a:effectLst>
                <a:latin typeface="Arial" panose="020B0604020202020204" pitchFamily="34" charset="0"/>
                <a:ea typeface="宋体" panose="02010600030101010101" pitchFamily="2" charset="-122"/>
                <a:sym typeface="+mn-ea"/>
              </a:rPr>
              <a:t>、</a:t>
            </a:r>
            <a:r>
              <a:rPr lang="zh-CN" altLang="zh-CN" noProof="0" dirty="0" smtClean="0">
                <a:solidFill>
                  <a:schemeClr val="tx2"/>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sym typeface="+mn-ea"/>
              </a:rPr>
              <a:t>适合自己</a:t>
            </a:r>
            <a:r>
              <a:rPr lang="zh-CN" altLang="zh-CN" noProof="0" dirty="0" smtClean="0">
                <a:effectLst>
                  <a:outerShdw blurRad="38100" dist="38100" dir="2700000" algn="tl">
                    <a:srgbClr val="000000">
                      <a:alpha val="43137"/>
                    </a:srgbClr>
                  </a:outerShdw>
                </a:effectLst>
                <a:latin typeface="Arial" panose="020B0604020202020204" pitchFamily="34" charset="0"/>
                <a:ea typeface="宋体" panose="02010600030101010101" pitchFamily="2" charset="-122"/>
                <a:sym typeface="+mn-ea"/>
              </a:rPr>
              <a:t>，认识到位，有话可谈，论述深透。</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1"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box(in)">
                                      <p:cBhvr>
                                        <p:cTn id="18" dur="2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1"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additive="base">
                                        <p:cTn id="2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
                                            <p:txEl>
                                              <p:pRg st="0" end="0"/>
                                            </p:txEl>
                                          </p:spTgt>
                                        </p:tgtEl>
                                        <p:attrNameLst>
                                          <p:attrName>style.visibility</p:attrName>
                                        </p:attrNameLst>
                                      </p:cBhvr>
                                      <p:to>
                                        <p:strVal val="visible"/>
                                      </p:to>
                                    </p:set>
                                    <p:anim calcmode="lin" valueType="num">
                                      <p:cBhvr additive="base">
                                        <p:cTn id="29"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4">
                                            <p:txEl>
                                              <p:pRg st="1" end="1"/>
                                            </p:txEl>
                                          </p:spTgt>
                                        </p:tgtEl>
                                        <p:attrNameLst>
                                          <p:attrName>style.visibility</p:attrName>
                                        </p:attrNameLst>
                                      </p:cBhvr>
                                      <p:to>
                                        <p:strVal val="visible"/>
                                      </p:to>
                                    </p:set>
                                    <p:anim calcmode="lin" valueType="num">
                                      <p:cBhvr additive="base">
                                        <p:cTn id="35"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4">
                                            <p:txEl>
                                              <p:pRg st="2" end="2"/>
                                            </p:txEl>
                                          </p:spTgt>
                                        </p:tgtEl>
                                        <p:attrNameLst>
                                          <p:attrName>style.visibility</p:attrName>
                                        </p:attrNameLst>
                                      </p:cBhvr>
                                      <p:to>
                                        <p:strVal val="visible"/>
                                      </p:to>
                                    </p:set>
                                    <p:anim calcmode="lin" valueType="num">
                                      <p:cBhvr additive="base">
                                        <p:cTn id="41"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4">
                                            <p:txEl>
                                              <p:pRg st="3" end="3"/>
                                            </p:txEl>
                                          </p:spTgt>
                                        </p:tgtEl>
                                        <p:attrNameLst>
                                          <p:attrName>style.visibility</p:attrName>
                                        </p:attrNameLst>
                                      </p:cBhvr>
                                      <p:to>
                                        <p:strVal val="visible"/>
                                      </p:to>
                                    </p:set>
                                    <p:anim calcmode="lin" valueType="num">
                                      <p:cBhvr additive="base">
                                        <p:cTn id="47"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P spid="4"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标题 3"/>
          <p:cNvSpPr>
            <a:spLocks noGrp="1"/>
          </p:cNvSpPr>
          <p:nvPr>
            <p:ph type="title"/>
          </p:nvPr>
        </p:nvSpPr>
        <p:spPr>
          <a:xfrm>
            <a:off x="301625" y="36195"/>
            <a:ext cx="8540750" cy="1143000"/>
          </a:xfrm>
        </p:spPr>
        <p:txBody>
          <a:bodyPr/>
          <a:p>
            <a:r>
              <a:rPr lang="zh-CN" altLang="en-US"/>
              <a:t>出谋划策之二：标题</a:t>
            </a:r>
            <a:endParaRPr lang="zh-CN" altLang="en-US"/>
          </a:p>
        </p:txBody>
      </p:sp>
      <p:sp>
        <p:nvSpPr>
          <p:cNvPr id="5" name="内容占位符 4"/>
          <p:cNvSpPr>
            <a:spLocks noGrp="1"/>
          </p:cNvSpPr>
          <p:nvPr>
            <p:ph sz="half" idx="1"/>
          </p:nvPr>
        </p:nvSpPr>
        <p:spPr>
          <a:xfrm>
            <a:off x="193040" y="848995"/>
            <a:ext cx="4328795" cy="4498975"/>
          </a:xfrm>
        </p:spPr>
        <p:txBody>
          <a:bodyPr/>
          <a:p>
            <a:r>
              <a:rPr lang="zh-CN" altLang="en-US"/>
              <a:t>论好狗与坏狗</a:t>
            </a:r>
            <a:endParaRPr lang="zh-CN" altLang="en-US"/>
          </a:p>
          <a:p>
            <a:r>
              <a:rPr lang="zh-CN" altLang="en-US"/>
              <a:t>善言真的好吗</a:t>
            </a:r>
            <a:endParaRPr lang="zh-CN" altLang="en-US"/>
          </a:p>
          <a:p>
            <a:r>
              <a:rPr lang="zh-CN" altLang="en-US"/>
              <a:t>善言是贤还是恶？</a:t>
            </a:r>
            <a:endParaRPr lang="zh-CN" altLang="en-US"/>
          </a:p>
          <a:p>
            <a:r>
              <a:rPr lang="zh-CN" altLang="en-US"/>
              <a:t>言</a:t>
            </a:r>
            <a:r>
              <a:rPr lang="en-US" altLang="zh-CN"/>
              <a:t>/ </a:t>
            </a:r>
            <a:r>
              <a:rPr lang="zh-CN" altLang="en-US"/>
              <a:t>贤人</a:t>
            </a:r>
            <a:r>
              <a:rPr lang="en-US" altLang="zh-CN"/>
              <a:t>/</a:t>
            </a:r>
            <a:endParaRPr lang="en-US" altLang="zh-CN"/>
          </a:p>
          <a:p>
            <a:r>
              <a:rPr lang="zh-CN" altLang="en-US"/>
              <a:t>善言者非贤</a:t>
            </a:r>
            <a:endParaRPr lang="zh-CN" altLang="en-US"/>
          </a:p>
          <a:p>
            <a:r>
              <a:rPr lang="zh-CN" altLang="en-US"/>
              <a:t>人才</a:t>
            </a:r>
            <a:r>
              <a:rPr lang="en-US" altLang="zh-CN"/>
              <a:t>——</a:t>
            </a:r>
            <a:r>
              <a:rPr lang="zh-CN" altLang="en-US"/>
              <a:t>从行动开坦诚相待</a:t>
            </a:r>
            <a:endParaRPr lang="zh-CN" altLang="en-US"/>
          </a:p>
          <a:p>
            <a:r>
              <a:rPr lang="zh-CN" altLang="en-US"/>
              <a:t>不善言者，必无所成</a:t>
            </a:r>
            <a:endParaRPr lang="zh-CN" altLang="en-US"/>
          </a:p>
          <a:p>
            <a:r>
              <a:rPr lang="zh-CN" altLang="en-US"/>
              <a:t>善言能否作为贤人的标准</a:t>
            </a:r>
            <a:endParaRPr lang="zh-CN" altLang="en-US"/>
          </a:p>
        </p:txBody>
      </p:sp>
      <p:sp>
        <p:nvSpPr>
          <p:cNvPr id="6" name="内容占位符 5"/>
          <p:cNvSpPr>
            <a:spLocks noGrp="1"/>
          </p:cNvSpPr>
          <p:nvPr>
            <p:ph sz="half" idx="2"/>
          </p:nvPr>
        </p:nvSpPr>
        <p:spPr>
          <a:xfrm>
            <a:off x="4851400" y="1179195"/>
            <a:ext cx="4340860" cy="4498975"/>
          </a:xfrm>
        </p:spPr>
        <p:txBody>
          <a:bodyPr/>
          <a:p>
            <a:pPr marL="0" indent="0">
              <a:buNone/>
            </a:pPr>
            <a:r>
              <a:rPr lang="zh-CN" altLang="en-US" sz="2400">
                <a:solidFill>
                  <a:schemeClr val="tx2"/>
                </a:solidFill>
              </a:rPr>
              <a:t>善言即贤 （周昕玥）</a:t>
            </a:r>
            <a:endParaRPr lang="zh-CN" altLang="en-US" sz="2400">
              <a:solidFill>
                <a:schemeClr val="tx2"/>
              </a:solidFill>
            </a:endParaRPr>
          </a:p>
          <a:p>
            <a:pPr marL="0" indent="0">
              <a:buNone/>
            </a:pPr>
            <a:r>
              <a:rPr lang="zh-CN" altLang="en-US" sz="2400">
                <a:solidFill>
                  <a:schemeClr val="tx2"/>
                </a:solidFill>
              </a:rPr>
              <a:t>善言为贤（林晓盈、郑铭楷）</a:t>
            </a:r>
            <a:endParaRPr lang="zh-CN" altLang="en-US" sz="2400">
              <a:solidFill>
                <a:schemeClr val="tx2"/>
              </a:solidFill>
            </a:endParaRPr>
          </a:p>
          <a:p>
            <a:pPr marL="0" indent="0">
              <a:buNone/>
            </a:pPr>
            <a:r>
              <a:rPr lang="zh-CN" altLang="en-US" sz="2400">
                <a:solidFill>
                  <a:schemeClr val="tx2"/>
                </a:solidFill>
              </a:rPr>
              <a:t>善言未必贤（叶柏兰）</a:t>
            </a:r>
            <a:endParaRPr lang="zh-CN" altLang="en-US" sz="2400">
              <a:solidFill>
                <a:schemeClr val="tx2"/>
              </a:solidFill>
            </a:endParaRPr>
          </a:p>
          <a:p>
            <a:pPr marL="0" indent="0">
              <a:buNone/>
            </a:pPr>
            <a:r>
              <a:rPr lang="zh-CN" altLang="en-US" sz="2400">
                <a:solidFill>
                  <a:schemeClr val="tx2"/>
                </a:solidFill>
              </a:rPr>
              <a:t>善言不等于贤（廖方怡）</a:t>
            </a:r>
            <a:endParaRPr lang="zh-CN" altLang="en-US" sz="2400">
              <a:solidFill>
                <a:schemeClr val="tx2"/>
              </a:solidFill>
            </a:endParaRPr>
          </a:p>
          <a:p>
            <a:pPr marL="0" indent="0">
              <a:buNone/>
            </a:pPr>
            <a:r>
              <a:rPr lang="zh-CN" altLang="en-US" sz="2400">
                <a:solidFill>
                  <a:schemeClr val="tx2"/>
                </a:solidFill>
              </a:rPr>
              <a:t>不要光说不做（黄俊龙）</a:t>
            </a:r>
            <a:endParaRPr lang="zh-CN" altLang="en-US" sz="2400">
              <a:solidFill>
                <a:schemeClr val="tx2"/>
              </a:solidFill>
            </a:endParaRPr>
          </a:p>
          <a:p>
            <a:pPr marL="0" indent="0">
              <a:buNone/>
            </a:pPr>
            <a:r>
              <a:rPr lang="zh-CN" altLang="en-US" sz="2400">
                <a:solidFill>
                  <a:schemeClr val="tx2"/>
                </a:solidFill>
                <a:sym typeface="+mn-ea"/>
              </a:rPr>
              <a:t>人不以善言为贤（王子璇</a:t>
            </a:r>
            <a:r>
              <a:rPr lang="zh-CN" altLang="en-US" sz="2400">
                <a:solidFill>
                  <a:schemeClr val="tx2"/>
                </a:solidFill>
              </a:rPr>
              <a:t>）</a:t>
            </a:r>
            <a:endParaRPr lang="zh-CN" altLang="en-US" sz="2400">
              <a:solidFill>
                <a:schemeClr val="tx2"/>
              </a:solidFill>
            </a:endParaRPr>
          </a:p>
          <a:p>
            <a:pPr marL="0" indent="0">
              <a:buNone/>
            </a:pPr>
            <a:r>
              <a:rPr lang="zh-CN" altLang="en-US" sz="2400">
                <a:solidFill>
                  <a:schemeClr val="tx2"/>
                </a:solidFill>
              </a:rPr>
              <a:t>不管会说，还要会做（戴鹳蓉</a:t>
            </a:r>
            <a:endParaRPr lang="zh-CN" altLang="en-US" sz="2400">
              <a:solidFill>
                <a:schemeClr val="tx2"/>
              </a:solidFill>
            </a:endParaRPr>
          </a:p>
          <a:p>
            <a:pPr marL="0" indent="0">
              <a:buNone/>
            </a:pPr>
            <a:r>
              <a:rPr lang="zh-CN" altLang="en-US" sz="2400" b="1">
                <a:solidFill>
                  <a:srgbClr val="6600FF"/>
                </a:solidFill>
                <a:sym typeface="+mn-ea"/>
              </a:rPr>
              <a:t>纸上谈兵终成空（洪冰冰）</a:t>
            </a:r>
            <a:endParaRPr lang="zh-CN" altLang="en-US" sz="2400" b="1">
              <a:solidFill>
                <a:srgbClr val="6600FF"/>
              </a:solidFill>
              <a:sym typeface="+mn-ea"/>
            </a:endParaRPr>
          </a:p>
          <a:p>
            <a:pPr marL="0" indent="0">
              <a:buNone/>
            </a:pPr>
            <a:r>
              <a:rPr lang="zh-CN" altLang="en-US" sz="2400" b="1">
                <a:solidFill>
                  <a:srgbClr val="6600FF"/>
                </a:solidFill>
                <a:sym typeface="+mn-ea"/>
              </a:rPr>
              <a:t>少说话，多做事（丘毅筠）</a:t>
            </a:r>
            <a:endParaRPr lang="zh-CN" altLang="en-US" sz="2400" b="1">
              <a:solidFill>
                <a:srgbClr val="6600FF"/>
              </a:solidFill>
              <a:sym typeface="+mn-ea"/>
            </a:endParaRPr>
          </a:p>
          <a:p>
            <a:pPr marL="0" indent="0">
              <a:buNone/>
            </a:pPr>
            <a:r>
              <a:rPr lang="zh-CN" altLang="en-US" sz="2400" b="1">
                <a:solidFill>
                  <a:srgbClr val="6600FF"/>
                </a:solidFill>
                <a:sym typeface="+mn-ea"/>
              </a:rPr>
              <a:t>拒绝纸上谈兵（     ）</a:t>
            </a:r>
            <a:endParaRPr lang="zh-CN" altLang="en-US" sz="2400" b="1">
              <a:solidFill>
                <a:srgbClr val="6600FF"/>
              </a:solidFill>
              <a:sym typeface="+mn-ea"/>
            </a:endParaRPr>
          </a:p>
          <a:p>
            <a:pPr marL="0" indent="0">
              <a:buNone/>
            </a:pPr>
            <a:r>
              <a:rPr lang="zh-CN" altLang="en-US" sz="2400" b="1">
                <a:solidFill>
                  <a:srgbClr val="6600FF"/>
                </a:solidFill>
                <a:sym typeface="+mn-ea"/>
              </a:rPr>
              <a:t>善言不一定为贤（杨叶萍）</a:t>
            </a:r>
            <a:endParaRPr lang="zh-CN" altLang="en-US" sz="2400" b="1">
              <a:solidFill>
                <a:srgbClr val="6600FF"/>
              </a:solidFill>
              <a:sym typeface="+mn-ea"/>
            </a:endParaRPr>
          </a:p>
          <a:p>
            <a:pPr marL="0" indent="0">
              <a:buNone/>
            </a:pPr>
            <a:r>
              <a:rPr lang="zh-CN" altLang="en-US" sz="2400" b="1">
                <a:solidFill>
                  <a:srgbClr val="6600FF"/>
                </a:solidFill>
                <a:sym typeface="+mn-ea"/>
              </a:rPr>
              <a:t>人不以善言为贤（黄汝</a:t>
            </a:r>
            <a:endParaRPr lang="zh-CN" altLang="en-US" sz="2400" b="1">
              <a:solidFill>
                <a:srgbClr val="6600FF"/>
              </a:solidFill>
              <a:sym typeface="+mn-e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标题 3"/>
          <p:cNvSpPr>
            <a:spLocks noGrp="1"/>
          </p:cNvSpPr>
          <p:nvPr>
            <p:ph type="title"/>
          </p:nvPr>
        </p:nvSpPr>
        <p:spPr>
          <a:xfrm>
            <a:off x="301625" y="36195"/>
            <a:ext cx="8540750" cy="1143000"/>
          </a:xfrm>
        </p:spPr>
        <p:txBody>
          <a:bodyPr/>
          <a:p>
            <a:r>
              <a:rPr lang="zh-CN" altLang="en-US"/>
              <a:t>出谋划策之三：片段写作</a:t>
            </a:r>
            <a:endParaRPr lang="zh-CN" altLang="en-US"/>
          </a:p>
        </p:txBody>
      </p:sp>
      <p:sp>
        <p:nvSpPr>
          <p:cNvPr id="5" name="内容占位符 4"/>
          <p:cNvSpPr>
            <a:spLocks noGrp="1"/>
          </p:cNvSpPr>
          <p:nvPr>
            <p:ph sz="half" idx="1"/>
          </p:nvPr>
        </p:nvSpPr>
        <p:spPr>
          <a:xfrm>
            <a:off x="193040" y="848995"/>
            <a:ext cx="4328795" cy="4498975"/>
          </a:xfrm>
        </p:spPr>
        <p:txBody>
          <a:bodyPr/>
          <a:p>
            <a:endParaRPr lang="zh-CN" altLang="en-US"/>
          </a:p>
          <a:p>
            <a:endParaRPr lang="zh-CN" altLang="en-US"/>
          </a:p>
          <a:p>
            <a:r>
              <a:rPr lang="zh-CN" altLang="en-US"/>
              <a:t>片段写作要领</a:t>
            </a:r>
            <a:endParaRPr lang="zh-CN" altLang="en-US"/>
          </a:p>
        </p:txBody>
      </p:sp>
      <p:sp>
        <p:nvSpPr>
          <p:cNvPr id="6" name="内容占位符 5"/>
          <p:cNvSpPr>
            <a:spLocks noGrp="1"/>
          </p:cNvSpPr>
          <p:nvPr>
            <p:ph sz="half" idx="2"/>
          </p:nvPr>
        </p:nvSpPr>
        <p:spPr>
          <a:xfrm>
            <a:off x="4851400" y="1179195"/>
            <a:ext cx="4340860" cy="4498975"/>
          </a:xfrm>
        </p:spPr>
        <p:txBody>
          <a:bodyPr/>
          <a:p>
            <a:pPr marL="0" indent="0">
              <a:buNone/>
            </a:pPr>
            <a:r>
              <a:rPr lang="en-US" altLang="zh-CN" b="1">
                <a:solidFill>
                  <a:srgbClr val="6600FF"/>
                </a:solidFill>
                <a:sym typeface="+mn-ea"/>
              </a:rPr>
              <a:t>1.</a:t>
            </a:r>
            <a:r>
              <a:rPr lang="zh-CN" altLang="en-US" b="1">
                <a:solidFill>
                  <a:srgbClr val="6600FF"/>
                </a:solidFill>
                <a:sym typeface="+mn-ea"/>
              </a:rPr>
              <a:t>标题 （中心论点）</a:t>
            </a:r>
            <a:endParaRPr lang="zh-CN" altLang="en-US" b="1">
              <a:solidFill>
                <a:srgbClr val="6600FF"/>
              </a:solidFill>
              <a:sym typeface="+mn-ea"/>
            </a:endParaRPr>
          </a:p>
          <a:p>
            <a:pPr marL="0" indent="0">
              <a:buNone/>
            </a:pPr>
            <a:r>
              <a:rPr lang="en-US" altLang="zh-CN" b="1">
                <a:solidFill>
                  <a:srgbClr val="6600FF"/>
                </a:solidFill>
                <a:sym typeface="+mn-ea"/>
              </a:rPr>
              <a:t>2.</a:t>
            </a:r>
            <a:r>
              <a:rPr lang="zh-CN" altLang="en-US" b="1">
                <a:solidFill>
                  <a:srgbClr val="6600FF"/>
                </a:solidFill>
                <a:sym typeface="+mn-ea"/>
              </a:rPr>
              <a:t>开头</a:t>
            </a:r>
            <a:r>
              <a:rPr lang="en-US" altLang="zh-CN" b="1">
                <a:solidFill>
                  <a:srgbClr val="6600FF"/>
                </a:solidFill>
                <a:sym typeface="+mn-ea"/>
              </a:rPr>
              <a:t>+</a:t>
            </a:r>
            <a:r>
              <a:rPr lang="zh-CN" altLang="en-US" b="1">
                <a:solidFill>
                  <a:srgbClr val="6600FF"/>
                </a:solidFill>
                <a:sym typeface="+mn-ea"/>
              </a:rPr>
              <a:t>点明中心论点</a:t>
            </a:r>
            <a:endParaRPr lang="en-US" altLang="zh-CN" b="1">
              <a:solidFill>
                <a:srgbClr val="6600FF"/>
              </a:solidFill>
              <a:sym typeface="+mn-ea"/>
            </a:endParaRPr>
          </a:p>
          <a:p>
            <a:pPr marL="0" indent="0">
              <a:buNone/>
            </a:pPr>
            <a:r>
              <a:rPr lang="en-US" altLang="zh-CN" b="1">
                <a:solidFill>
                  <a:srgbClr val="6600FF"/>
                </a:solidFill>
                <a:sym typeface="+mn-ea"/>
              </a:rPr>
              <a:t>3</a:t>
            </a:r>
            <a:r>
              <a:rPr lang="zh-CN" altLang="en-US" b="1">
                <a:solidFill>
                  <a:srgbClr val="6600FF"/>
                </a:solidFill>
                <a:sym typeface="+mn-ea"/>
              </a:rPr>
              <a:t>、</a:t>
            </a:r>
            <a:r>
              <a:rPr lang="zh-CN" altLang="en-US" b="1">
                <a:solidFill>
                  <a:srgbClr val="6600FF"/>
                </a:solidFill>
                <a:sym typeface="+mn-ea"/>
              </a:rPr>
              <a:t>找一个恰当的论据</a:t>
            </a:r>
            <a:endParaRPr lang="zh-CN" altLang="en-US" b="1">
              <a:solidFill>
                <a:srgbClr val="6600FF"/>
              </a:solidFill>
              <a:sym typeface="+mn-ea"/>
            </a:endParaRPr>
          </a:p>
          <a:p>
            <a:pPr marL="0" indent="0">
              <a:buNone/>
            </a:pPr>
            <a:r>
              <a:rPr lang="en-US" b="1">
                <a:solidFill>
                  <a:srgbClr val="6600FF"/>
                </a:solidFill>
                <a:sym typeface="+mn-ea"/>
              </a:rPr>
              <a:t>4</a:t>
            </a:r>
            <a:r>
              <a:rPr lang="zh-CN" altLang="en-US" b="1">
                <a:solidFill>
                  <a:srgbClr val="6600FF"/>
                </a:solidFill>
                <a:sym typeface="+mn-ea"/>
              </a:rPr>
              <a:t>、让论据与论点有机结合</a:t>
            </a:r>
            <a:endParaRPr lang="zh-CN" altLang="en-US" b="1">
              <a:solidFill>
                <a:srgbClr val="6600FF"/>
              </a:solidFill>
              <a:sym typeface="+mn-ea"/>
            </a:endParaRPr>
          </a:p>
          <a:p>
            <a:pPr marL="0" indent="0">
              <a:buNone/>
            </a:pPr>
            <a:r>
              <a:rPr lang="en-US" altLang="zh-CN" b="1">
                <a:solidFill>
                  <a:srgbClr val="6600FF"/>
                </a:solidFill>
                <a:sym typeface="+mn-ea"/>
              </a:rPr>
              <a:t>5.</a:t>
            </a:r>
            <a:r>
              <a:rPr lang="zh-CN" altLang="en-US" b="1">
                <a:solidFill>
                  <a:srgbClr val="6600FF"/>
                </a:solidFill>
                <a:sym typeface="+mn-ea"/>
              </a:rPr>
              <a:t>在论据后适当议论</a:t>
            </a:r>
            <a:endParaRPr lang="zh-CN" altLang="en-US" b="1">
              <a:solidFill>
                <a:srgbClr val="6600FF"/>
              </a:solidFill>
              <a:sym typeface="+mn-ea"/>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09" name="文本占位符 30723"/>
          <p:cNvSpPr>
            <a:spLocks noGrp="1" noRot="1"/>
          </p:cNvSpPr>
          <p:nvPr>
            <p:ph idx="1"/>
          </p:nvPr>
        </p:nvSpPr>
        <p:spPr>
          <a:xfrm>
            <a:off x="468313" y="404813"/>
            <a:ext cx="8229600" cy="5749925"/>
          </a:xfrm>
        </p:spPr>
        <p:txBody>
          <a:bodyPr wrap="square" lIns="91440" tIns="45720" rIns="91440" bIns="45720" anchor="t"/>
          <a:p>
            <a:pPr>
              <a:lnSpc>
                <a:spcPct val="80000"/>
              </a:lnSpc>
              <a:buNone/>
            </a:pPr>
            <a:r>
              <a:rPr lang="zh-CN" altLang="en-US" b="1" i="1" dirty="0">
                <a:solidFill>
                  <a:srgbClr val="6600FF"/>
                </a:solidFill>
              </a:rPr>
              <a:t>例文赏析</a:t>
            </a:r>
            <a:r>
              <a:rPr lang="zh-CN" altLang="en-US" sz="1600" dirty="0"/>
              <a:t>           </a:t>
            </a:r>
            <a:endParaRPr lang="zh-CN" altLang="en-US" sz="1600" dirty="0"/>
          </a:p>
          <a:p>
            <a:pPr>
              <a:lnSpc>
                <a:spcPct val="80000"/>
              </a:lnSpc>
              <a:buNone/>
            </a:pPr>
            <a:r>
              <a:rPr lang="en-US" altLang="zh-CN">
                <a:solidFill>
                  <a:schemeClr val="tx2"/>
                </a:solidFill>
              </a:rPr>
              <a:t>1.              </a:t>
            </a:r>
            <a:r>
              <a:rPr lang="zh-CN" altLang="en-US" b="1" dirty="0">
                <a:solidFill>
                  <a:schemeClr val="tx2"/>
                </a:solidFill>
              </a:rPr>
              <a:t>狗以善吠为良，人以善言为贤</a:t>
            </a:r>
            <a:br>
              <a:rPr lang="zh-CN" altLang="en-US" b="1" dirty="0">
                <a:solidFill>
                  <a:schemeClr val="tx2"/>
                </a:solidFill>
              </a:rPr>
            </a:br>
            <a:br>
              <a:rPr lang="zh-CN" altLang="en-US" sz="2800" b="1" dirty="0">
                <a:solidFill>
                  <a:srgbClr val="FF3399"/>
                </a:solidFill>
              </a:rPr>
            </a:br>
            <a:r>
              <a:rPr lang="en-US" altLang="zh-CN" sz="1600" dirty="0"/>
              <a:t>  </a:t>
            </a:r>
            <a:r>
              <a:rPr lang="en-US" altLang="zh-CN" sz="2400" dirty="0"/>
              <a:t>    “</a:t>
            </a:r>
            <a:r>
              <a:rPr lang="zh-CN" altLang="en-US" sz="2400" dirty="0"/>
              <a:t>狗不以善吠为良，人不以善言为贤。” 意思是说：狗，不因为它善叫就认为是好狗；人，不因为他能说会道就是贤人。庄子借这句话警示我们，</a:t>
            </a:r>
            <a:r>
              <a:rPr lang="zh-CN" altLang="en-US" sz="2400" dirty="0">
                <a:solidFill>
                  <a:srgbClr val="FF3399"/>
                </a:solidFill>
              </a:rPr>
              <a:t>不能把是否“善言”当作评判是否贤能的标准。</a:t>
            </a:r>
            <a:br>
              <a:rPr lang="zh-CN" altLang="en-US" sz="2400" dirty="0">
                <a:solidFill>
                  <a:srgbClr val="FF3399"/>
                </a:solidFill>
              </a:rPr>
            </a:br>
            <a:br>
              <a:rPr lang="zh-CN" altLang="en-US" sz="2400" dirty="0"/>
            </a:br>
            <a:r>
              <a:rPr lang="zh-CN" altLang="en-US" sz="2400" dirty="0"/>
              <a:t>  </a:t>
            </a:r>
            <a:r>
              <a:rPr lang="en-US" altLang="zh-CN" sz="2400" dirty="0"/>
              <a:t>    </a:t>
            </a:r>
            <a:r>
              <a:rPr lang="zh-CN" altLang="en-US" sz="2400" dirty="0"/>
              <a:t>当全家人在沉睡的时候</a:t>
            </a:r>
            <a:r>
              <a:rPr lang="en-US" altLang="zh-CN" sz="2400" dirty="0"/>
              <a:t>,</a:t>
            </a:r>
            <a:r>
              <a:rPr lang="zh-CN" altLang="en-US" sz="2400" dirty="0"/>
              <a:t>有小偷光临</a:t>
            </a:r>
            <a:r>
              <a:rPr lang="en-US" altLang="zh-CN" sz="2400" dirty="0"/>
              <a:t>,</a:t>
            </a:r>
            <a:r>
              <a:rPr lang="zh-CN" altLang="en-US" sz="2400" dirty="0"/>
              <a:t>此时需要有一条善吠的狗</a:t>
            </a:r>
            <a:r>
              <a:rPr lang="en-US" altLang="zh-CN" sz="2400" dirty="0"/>
              <a:t>;</a:t>
            </a:r>
            <a:r>
              <a:rPr lang="zh-CN" altLang="en-US" sz="2400" dirty="0"/>
              <a:t>当主人遇到危险时</a:t>
            </a:r>
            <a:r>
              <a:rPr lang="en-US" altLang="zh-CN" sz="2400" dirty="0"/>
              <a:t>,</a:t>
            </a:r>
            <a:r>
              <a:rPr lang="zh-CN" altLang="en-US" sz="2400" dirty="0"/>
              <a:t>需要有一条善吠的狗</a:t>
            </a:r>
            <a:r>
              <a:rPr lang="en-US" altLang="zh-CN" sz="2400" dirty="0"/>
              <a:t>.</a:t>
            </a:r>
            <a:r>
              <a:rPr lang="zh-CN" altLang="en-US" sz="2400" dirty="0"/>
              <a:t>人在搭构人际关系的时候需要有一张会说话的嘴</a:t>
            </a:r>
            <a:r>
              <a:rPr lang="en-US" altLang="zh-CN" sz="2400" dirty="0"/>
              <a:t>,</a:t>
            </a:r>
            <a:r>
              <a:rPr lang="zh-CN" altLang="en-US" sz="2400" dirty="0"/>
              <a:t>当有时处于尴尬场面的时候需要一张灵巧的嘴</a:t>
            </a:r>
            <a:r>
              <a:rPr lang="en-US" altLang="zh-CN" sz="2400"/>
              <a:t>……</a:t>
            </a:r>
            <a:r>
              <a:rPr lang="zh-CN" altLang="en-US" sz="2400" dirty="0">
                <a:solidFill>
                  <a:srgbClr val="FF3399"/>
                </a:solidFill>
              </a:rPr>
              <a:t>我认为“狗以善吠为良，人以善言为贤”，但是其前提必是一个“善”字方可如此而言。</a:t>
            </a:r>
            <a:br>
              <a:rPr lang="zh-CN" altLang="en-US" sz="2400" dirty="0"/>
            </a:br>
            <a:endParaRPr lang="zh-CN" altLang="en-US" sz="2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3" name="文本占位符 31746"/>
          <p:cNvSpPr>
            <a:spLocks noGrp="1" noRot="1"/>
          </p:cNvSpPr>
          <p:nvPr>
            <p:ph idx="1"/>
          </p:nvPr>
        </p:nvSpPr>
        <p:spPr>
          <a:xfrm>
            <a:off x="468313" y="620713"/>
            <a:ext cx="8229600" cy="5534025"/>
          </a:xfrm>
        </p:spPr>
        <p:txBody>
          <a:bodyPr anchor="t"/>
          <a:p>
            <a:pPr>
              <a:lnSpc>
                <a:spcPct val="80000"/>
              </a:lnSpc>
              <a:buNone/>
            </a:pPr>
            <a:r>
              <a:rPr lang="en-US" altLang="zh-CN" sz="2700" dirty="0"/>
              <a:t>           </a:t>
            </a:r>
            <a:r>
              <a:rPr lang="zh-CN" altLang="en-US" sz="2700" dirty="0"/>
              <a:t>战国时期</a:t>
            </a:r>
            <a:r>
              <a:rPr lang="en-US" altLang="zh-CN" sz="2700" dirty="0"/>
              <a:t>,</a:t>
            </a:r>
            <a:r>
              <a:rPr lang="zh-CN" altLang="en-US" sz="2700" dirty="0"/>
              <a:t>邹忌形态昳丽</a:t>
            </a:r>
            <a:r>
              <a:rPr lang="en-US" altLang="zh-CN" sz="2700" dirty="0"/>
              <a:t>,</a:t>
            </a:r>
            <a:r>
              <a:rPr lang="zh-CN" altLang="en-US" sz="2700" dirty="0"/>
              <a:t>问其妻妾及客说</a:t>
            </a:r>
            <a:r>
              <a:rPr lang="en-US" altLang="zh-CN" sz="2700" dirty="0"/>
              <a:t>:“</a:t>
            </a:r>
            <a:r>
              <a:rPr lang="zh-CN" altLang="en-US" sz="2700" dirty="0"/>
              <a:t>我与城北徐公相比</a:t>
            </a:r>
            <a:r>
              <a:rPr lang="en-US" altLang="zh-CN" sz="2700" dirty="0"/>
              <a:t>,</a:t>
            </a:r>
            <a:r>
              <a:rPr lang="zh-CN" altLang="en-US" sz="2700" dirty="0"/>
              <a:t>谁美</a:t>
            </a:r>
            <a:r>
              <a:rPr lang="en-US" altLang="zh-CN" sz="2700" dirty="0"/>
              <a:t>?”</a:t>
            </a:r>
            <a:r>
              <a:rPr lang="zh-CN" altLang="en-US" sz="2700" dirty="0"/>
              <a:t>他们都回答</a:t>
            </a:r>
            <a:r>
              <a:rPr lang="en-US" altLang="zh-CN" sz="2700" dirty="0"/>
              <a:t>:“</a:t>
            </a:r>
            <a:r>
              <a:rPr lang="zh-CN" altLang="en-US" sz="2700" dirty="0"/>
              <a:t>你比城北徐公美的多。”一日，徐公来访，邹忌自认为不如徐公美。暮寝而思之曰：“吾妻之美我者，私我也。妾之美我者，畏我也。客之美我者，欲有求于我也。”邹忌由己及人，入宫朝见齐威王曰：“臣诚知不如徐公美。臣之妻私臣；臣之妾畏臣；臣之客欲有求于臣，皆以美于徐公。今齐，地方千里，百二十城。宫妇左右，莫不私王；朝廷之臣，莫不畏王；四境之内，莫不有求于王。由此观之，王之蔽甚矣。”</a:t>
            </a:r>
            <a:r>
              <a:rPr lang="zh-CN" altLang="en-US" sz="2700" dirty="0">
                <a:solidFill>
                  <a:srgbClr val="FF3399"/>
                </a:solidFill>
              </a:rPr>
              <a:t>邹忌巧言进谏，不失为一个善言之人。他善言，令齐王广开言路，战胜于朝廷，利国利民，可称为贤人。</a:t>
            </a:r>
            <a:br>
              <a:rPr lang="zh-CN" altLang="en-US" sz="2700" dirty="0">
                <a:solidFill>
                  <a:srgbClr val="FF3399"/>
                </a:solidFill>
              </a:rPr>
            </a:br>
            <a:br>
              <a:rPr lang="zh-CN" altLang="en-US" sz="2700" dirty="0">
                <a:solidFill>
                  <a:srgbClr val="FF3399"/>
                </a:solidFill>
              </a:rPr>
            </a:br>
            <a:br>
              <a:rPr lang="zh-CN" altLang="en-US" sz="2700" dirty="0"/>
            </a:br>
            <a:endParaRPr lang="zh-CN" altLang="en-US" sz="27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文本占位符 32770"/>
          <p:cNvSpPr>
            <a:spLocks noGrp="1" noRot="1"/>
          </p:cNvSpPr>
          <p:nvPr>
            <p:ph idx="1"/>
          </p:nvPr>
        </p:nvSpPr>
        <p:spPr>
          <a:xfrm>
            <a:off x="457200" y="620713"/>
            <a:ext cx="8229600" cy="5505450"/>
          </a:xfrm>
        </p:spPr>
        <p:txBody>
          <a:bodyPr anchor="t"/>
          <a:p>
            <a:pPr>
              <a:lnSpc>
                <a:spcPct val="90000"/>
              </a:lnSpc>
              <a:buNone/>
            </a:pPr>
            <a:r>
              <a:rPr lang="en-US" altLang="zh-CN" sz="2800" dirty="0"/>
              <a:t>           </a:t>
            </a:r>
            <a:r>
              <a:rPr lang="zh-CN" altLang="en-US" sz="2800" dirty="0"/>
              <a:t>晏子使楚。楚人以晏子短，为小门于大门之侧而延晏子。晏子不入，曰：‘使狗国者，从狗门入。今臣使楚，不当从此门入。’傧者更道，从大门入。见楚王。王曰：‘齐无人耶，使子为使？’晏子对曰：‘齐之临淄三百闾，张袂成阴，挥汗成雨，比肩继踵而在，何为无人！’王曰：‘然则何为使子？’晏子对曰：‘齐命使，各有所主。其贤者使使贤主，不肖者使使不肖主。婴最不肖，故宜使楚矣！’</a:t>
            </a:r>
            <a:r>
              <a:rPr lang="zh-CN" altLang="en-US" sz="2800" dirty="0">
                <a:solidFill>
                  <a:srgbClr val="FF3399"/>
                </a:solidFill>
              </a:rPr>
              <a:t>这个寓言故事，表现了晏子的机智敏捷、能言善辩的才干，表现了他热爱祖国、维护祖国尊严的可贵品质。如果晏子不是善言之人，如何维护祖国尊严？</a:t>
            </a:r>
            <a:br>
              <a:rPr lang="zh-CN" altLang="en-US" sz="2800" dirty="0">
                <a:solidFill>
                  <a:srgbClr val="FF3399"/>
                </a:solidFill>
              </a:rPr>
            </a:br>
            <a:br>
              <a:rPr lang="zh-CN" altLang="en-US" sz="2800" dirty="0">
                <a:solidFill>
                  <a:srgbClr val="FF3399"/>
                </a:solidFill>
              </a:rPr>
            </a:br>
            <a:endParaRPr lang="zh-CN" altLang="en-US" sz="2800" dirty="0">
              <a:solidFill>
                <a:srgbClr val="FF3399"/>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文本占位符 34818"/>
          <p:cNvSpPr>
            <a:spLocks noGrp="1" noRot="1"/>
          </p:cNvSpPr>
          <p:nvPr>
            <p:ph idx="1"/>
          </p:nvPr>
        </p:nvSpPr>
        <p:spPr>
          <a:xfrm>
            <a:off x="457200" y="476250"/>
            <a:ext cx="8229600" cy="5649913"/>
          </a:xfrm>
        </p:spPr>
        <p:txBody>
          <a:bodyPr anchor="t"/>
          <a:p>
            <a:pPr>
              <a:lnSpc>
                <a:spcPct val="80000"/>
              </a:lnSpc>
              <a:buNone/>
            </a:pPr>
            <a:r>
              <a:rPr lang="en-US" altLang="zh-CN" sz="2800" dirty="0"/>
              <a:t>          </a:t>
            </a:r>
            <a:br>
              <a:rPr lang="zh-CN" altLang="en-US" sz="2800" dirty="0">
                <a:solidFill>
                  <a:srgbClr val="FF3399"/>
                </a:solidFill>
              </a:rPr>
            </a:br>
            <a:r>
              <a:rPr lang="en-US" altLang="zh-CN" sz="2800" dirty="0"/>
              <a:t>    </a:t>
            </a:r>
            <a:r>
              <a:rPr lang="zh-CN" altLang="en-US" sz="2800" dirty="0"/>
              <a:t>不过，庄子所言亦不无道理。观古今历史有多少巧舌如簧的奸诈小人。自古以来，奸诈小人多是善言者，其善言，但言非良语。善言者而非贤者，不在少数。历朝历代，奸臣当道之时，小人弄权，小人伶牙俐齿，混说黑白是非，祸国殃民，如何称的上是贤人呢？</a:t>
            </a:r>
            <a:br>
              <a:rPr lang="zh-CN" altLang="en-US" sz="2800" dirty="0"/>
            </a:br>
            <a:br>
              <a:rPr lang="zh-CN" altLang="en-US" sz="2800" dirty="0"/>
            </a:br>
            <a:r>
              <a:rPr lang="en-US" altLang="zh-CN" sz="2800" dirty="0"/>
              <a:t>    </a:t>
            </a:r>
            <a:r>
              <a:rPr lang="zh-CN" altLang="en-US" sz="2800" dirty="0"/>
              <a:t>我并无反对庄子之言，我所讲的“狗以善吠为良，人以善言为贤”是以“善”字为先。一个人所讲的是良善之言，其人定是良善之人，又善于言辞，当称为“贤”。 </a:t>
            </a:r>
            <a:endParaRPr lang="zh-CN" altLang="en-US" sz="2800" dirty="0"/>
          </a:p>
        </p:txBody>
      </p:sp>
      <p:sp>
        <p:nvSpPr>
          <p:cNvPr id="20482" name="矩形 34819"/>
          <p:cNvSpPr/>
          <p:nvPr/>
        </p:nvSpPr>
        <p:spPr>
          <a:xfrm>
            <a:off x="4365625" y="3246438"/>
            <a:ext cx="412750" cy="366712"/>
          </a:xfrm>
          <a:prstGeom prst="rect">
            <a:avLst/>
          </a:prstGeom>
          <a:noFill/>
          <a:ln w="9525">
            <a:noFill/>
          </a:ln>
        </p:spPr>
        <p:txBody>
          <a:bodyPr wrap="none" anchor="t">
            <a:spAutoFit/>
          </a:bodyPr>
          <a:p>
            <a:r>
              <a:rPr lang="zh-CN" altLang="en-US" dirty="0">
                <a:latin typeface="Arial" panose="020B0604020202020204" pitchFamily="34" charset="0"/>
                <a:ea typeface="宋体" panose="02010600030101010101" pitchFamily="2" charset="-122"/>
              </a:rPr>
              <a:t>一</a:t>
            </a:r>
            <a:endParaRPr lang="zh-CN" altLang="en-US" dirty="0">
              <a:latin typeface="Arial" panose="020B0604020202020204" pitchFamily="34" charset="0"/>
              <a:ea typeface="宋体" panose="02010600030101010101" pitchFamily="2" charset="-122"/>
            </a:endParaRPr>
          </a:p>
        </p:txBody>
      </p:sp>
      <p:sp>
        <p:nvSpPr>
          <p:cNvPr id="20483" name="矩形 34820"/>
          <p:cNvSpPr/>
          <p:nvPr/>
        </p:nvSpPr>
        <p:spPr>
          <a:xfrm>
            <a:off x="4365625" y="3246438"/>
            <a:ext cx="412750" cy="366712"/>
          </a:xfrm>
          <a:prstGeom prst="rect">
            <a:avLst/>
          </a:prstGeom>
          <a:noFill/>
          <a:ln w="9525">
            <a:noFill/>
          </a:ln>
        </p:spPr>
        <p:txBody>
          <a:bodyPr wrap="none" anchor="t">
            <a:spAutoFit/>
          </a:bodyPr>
          <a:p>
            <a:r>
              <a:rPr lang="zh-CN" altLang="en-US" dirty="0">
                <a:latin typeface="Arial" panose="020B0604020202020204" pitchFamily="34" charset="0"/>
                <a:ea typeface="宋体" panose="02010600030101010101" pitchFamily="2" charset="-122"/>
              </a:rPr>
              <a:t>一</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5" name="标题 1"/>
          <p:cNvSpPr>
            <a:spLocks noGrp="1" noRot="1"/>
          </p:cNvSpPr>
          <p:nvPr>
            <p:ph type="title"/>
          </p:nvPr>
        </p:nvSpPr>
        <p:spPr>
          <a:xfrm>
            <a:off x="323850" y="260350"/>
            <a:ext cx="8540750" cy="1143000"/>
          </a:xfrm>
        </p:spPr>
        <p:txBody>
          <a:bodyPr wrap="square" lIns="0" rIns="0" bIns="0" anchor="b"/>
          <a:p>
            <a:r>
              <a:rPr lang="en-US" altLang="zh-CN" dirty="0"/>
              <a:t>2.  </a:t>
            </a:r>
            <a:r>
              <a:rPr lang="zh-CN" altLang="en-US" dirty="0"/>
              <a:t>人不善言，何以为贤？</a:t>
            </a:r>
            <a:endParaRPr lang="zh-CN" altLang="en-US"/>
          </a:p>
        </p:txBody>
      </p:sp>
      <p:sp>
        <p:nvSpPr>
          <p:cNvPr id="21506" name="内容占位符 2"/>
          <p:cNvSpPr>
            <a:spLocks noGrp="1" noRot="1"/>
          </p:cNvSpPr>
          <p:nvPr>
            <p:ph idx="4294967295"/>
          </p:nvPr>
        </p:nvSpPr>
        <p:spPr/>
        <p:txBody>
          <a:bodyPr wrap="square" anchor="t"/>
          <a:p>
            <a:pPr marL="273050" indent="-273050"/>
            <a:r>
              <a:rPr lang="en-US" altLang="zh-CN" dirty="0"/>
              <a:t>《</a:t>
            </a:r>
            <a:r>
              <a:rPr lang="zh-CN" altLang="en-US" dirty="0"/>
              <a:t>庄子</a:t>
            </a:r>
            <a:r>
              <a:rPr lang="en-US" altLang="zh-CN"/>
              <a:t>·</a:t>
            </a:r>
            <a:r>
              <a:rPr lang="zh-CN" altLang="en-US" dirty="0"/>
              <a:t>徐无鬼</a:t>
            </a:r>
            <a:r>
              <a:rPr lang="en-US" altLang="zh-CN" dirty="0"/>
              <a:t>》</a:t>
            </a:r>
            <a:r>
              <a:rPr lang="zh-CN" altLang="en-US" dirty="0"/>
              <a:t>中曰：“狗不以善吠为良，人不以善言为贤。”我却不同意这种看法。狗不善吠，何以为良？人不善言，何以为贤？ </a:t>
            </a:r>
            <a:endParaRPr lang="zh-CN" altLang="en-US" dirty="0"/>
          </a:p>
          <a:p>
            <a:pPr marL="273050" indent="-273050"/>
            <a:r>
              <a:rPr lang="en-US" altLang="zh-CN" dirty="0"/>
              <a:t>    </a:t>
            </a:r>
            <a:r>
              <a:rPr lang="zh-CN" altLang="en-US" dirty="0"/>
              <a:t>因为善言，你才能展示才华，找到实现抱负的舞台；因为善言，你才能与人沟通，创造和谐的人际关系；因为善言，你才能呼吁奔走，为更多人谋取福利。总之，善言的人，更容易成为贤能的人。 </a:t>
            </a:r>
            <a:endParaRPr lang="zh-CN" altLang="en-US" dirty="0"/>
          </a:p>
          <a:p>
            <a:pPr marL="273050" indent="-273050"/>
            <a:endParaRPr lang="zh-CN" alt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29" name="标题 1"/>
          <p:cNvSpPr>
            <a:spLocks noGrp="1" noRot="1"/>
          </p:cNvSpPr>
          <p:nvPr>
            <p:ph type="title"/>
          </p:nvPr>
        </p:nvSpPr>
        <p:spPr>
          <a:xfrm>
            <a:off x="301625" y="260350"/>
            <a:ext cx="8540750" cy="720725"/>
          </a:xfrm>
        </p:spPr>
        <p:txBody>
          <a:bodyPr wrap="square" lIns="0" rIns="0" bIns="0" anchor="b"/>
          <a:p>
            <a:r>
              <a:rPr lang="zh-CN" altLang="en-US" dirty="0"/>
              <a:t>分论点</a:t>
            </a:r>
            <a:r>
              <a:rPr lang="en-US" altLang="zh-CN"/>
              <a:t>1</a:t>
            </a:r>
            <a:endParaRPr lang="en-US" altLang="zh-CN"/>
          </a:p>
        </p:txBody>
      </p:sp>
      <p:sp>
        <p:nvSpPr>
          <p:cNvPr id="22530" name="内容占位符 2"/>
          <p:cNvSpPr>
            <a:spLocks noGrp="1" noRot="1"/>
          </p:cNvSpPr>
          <p:nvPr>
            <p:ph idx="4294967295"/>
          </p:nvPr>
        </p:nvSpPr>
        <p:spPr>
          <a:xfrm>
            <a:off x="323850" y="1052513"/>
            <a:ext cx="8540750" cy="5805487"/>
          </a:xfrm>
        </p:spPr>
        <p:txBody>
          <a:bodyPr anchor="t"/>
          <a:p>
            <a:pPr marL="273050" indent="-273050">
              <a:lnSpc>
                <a:spcPct val="90000"/>
              </a:lnSpc>
            </a:pPr>
            <a:r>
              <a:rPr lang="en-US" altLang="zh-CN" dirty="0"/>
              <a:t>        </a:t>
            </a:r>
            <a:r>
              <a:rPr lang="zh-CN" altLang="en-US" sz="2800" dirty="0">
                <a:solidFill>
                  <a:srgbClr val="6600FF"/>
                </a:solidFill>
              </a:rPr>
              <a:t>在激烈的竞争面前，人不善言，何以为贤？</a:t>
            </a:r>
            <a:r>
              <a:rPr lang="zh-CN" altLang="en-US" sz="2800" dirty="0"/>
              <a:t>现代社会人才竞争激烈，就业形势严峻，一个人嘴巴笨拙，不善于推销自己，是难以找到工作的。有个面试考官问：“你为什么想到我们公司来工作？”甲说：“你们工资高，所以我来应聘。”乙说：“因为你们是知名的大公司，有先进的管理经验和优秀的企业文化，我是来学习的。”很显然，乙被录用了甲被淘汰。甲的话没有错误，按劳取酬理所当然，只是他不懂得场合，给人的感觉很势利市侩；乙的心中肯定也想钱，但是他说话很得体，给人的感觉谦逊上进。这就是善言和不善言的区别。试想，连一份工作都找不到，怎么能说是贤人？没有工作，又怎么证明自己的才能呢？ </a:t>
            </a:r>
            <a:endParaRPr lang="zh-CN" altLang="en-US" sz="2800" dirty="0"/>
          </a:p>
          <a:p>
            <a:pPr marL="273050" indent="-273050">
              <a:lnSpc>
                <a:spcPct val="90000"/>
              </a:lnSpc>
            </a:pPr>
            <a:endParaRPr lang="zh-CN" altLang="en-US" sz="28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3" name="标题 1"/>
          <p:cNvSpPr>
            <a:spLocks noGrp="1" noRot="1"/>
          </p:cNvSpPr>
          <p:nvPr>
            <p:ph type="title"/>
          </p:nvPr>
        </p:nvSpPr>
        <p:spPr>
          <a:xfrm>
            <a:off x="323850" y="404813"/>
            <a:ext cx="8540750" cy="654050"/>
          </a:xfrm>
        </p:spPr>
        <p:txBody>
          <a:bodyPr wrap="square" lIns="0" rIns="0" bIns="0" anchor="b"/>
          <a:p>
            <a:r>
              <a:rPr lang="zh-CN" altLang="en-US" sz="4000" dirty="0"/>
              <a:t>分论点</a:t>
            </a:r>
            <a:r>
              <a:rPr lang="en-US" altLang="zh-CN" sz="4000"/>
              <a:t>2</a:t>
            </a:r>
            <a:endParaRPr lang="en-US" altLang="zh-CN" sz="4000"/>
          </a:p>
        </p:txBody>
      </p:sp>
      <p:sp>
        <p:nvSpPr>
          <p:cNvPr id="23554" name="内容占位符 2"/>
          <p:cNvSpPr>
            <a:spLocks noGrp="1" noRot="1"/>
          </p:cNvSpPr>
          <p:nvPr>
            <p:ph idx="4294967295"/>
          </p:nvPr>
        </p:nvSpPr>
        <p:spPr>
          <a:xfrm>
            <a:off x="304800" y="1125538"/>
            <a:ext cx="8540750" cy="5732462"/>
          </a:xfrm>
        </p:spPr>
        <p:txBody>
          <a:bodyPr anchor="t"/>
          <a:p>
            <a:pPr marL="273050" indent="-273050">
              <a:lnSpc>
                <a:spcPct val="90000"/>
              </a:lnSpc>
            </a:pPr>
            <a:r>
              <a:rPr lang="en-US" altLang="zh-CN" sz="3000" dirty="0"/>
              <a:t>       </a:t>
            </a:r>
            <a:r>
              <a:rPr lang="zh-CN" altLang="en-US" sz="3000" dirty="0">
                <a:solidFill>
                  <a:srgbClr val="6600FF"/>
                </a:solidFill>
              </a:rPr>
              <a:t>在与人交往时，人不善言，何以为贤</a:t>
            </a:r>
            <a:r>
              <a:rPr lang="zh-CN" altLang="en-US" sz="3000" dirty="0"/>
              <a:t>？人不是孤立地生活于世上，友谊之花开遍人生的旅途。可是有些人很孤独，没有高山流水，没有左右逢源，人际关系很不和谐，缺少人脉，做起事来也就捉襟见肘了，这样的人，怎么能称为贤人？之所以会这样，就是因为不善言。有这么一个小故事，马二请客，请张三，王四，赵五，谢六。来了前三，缺谢，等了半天，　　马二自语：“该来的不来。”张三闻语，自想：“那是说我不该来了”，辞。马二叹：“不该走的却走了”。王四闻语，自想：“那该走的是我吧”，辞。马二急了：“说的又不是你”。赵五闻语，自想：“那是说我”，辞。你看，马二太不会说话，几个朋友就这样得罪光了。 </a:t>
            </a:r>
            <a:endParaRPr lang="zh-CN" altLang="en-US" sz="3000" dirty="0"/>
          </a:p>
          <a:p>
            <a:pPr marL="273050" indent="-273050">
              <a:lnSpc>
                <a:spcPct val="90000"/>
              </a:lnSpc>
            </a:pPr>
            <a:endParaRPr lang="zh-CN" altLang="en-US" sz="30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7" name="标题 1"/>
          <p:cNvSpPr>
            <a:spLocks noGrp="1" noRot="1"/>
          </p:cNvSpPr>
          <p:nvPr>
            <p:ph type="title"/>
          </p:nvPr>
        </p:nvSpPr>
        <p:spPr>
          <a:xfrm>
            <a:off x="603250" y="333375"/>
            <a:ext cx="8145463" cy="719138"/>
          </a:xfrm>
        </p:spPr>
        <p:txBody>
          <a:bodyPr wrap="square" lIns="0" rIns="0" bIns="0" anchor="b"/>
          <a:p>
            <a:r>
              <a:rPr lang="zh-CN" altLang="en-US" dirty="0"/>
              <a:t>分论点</a:t>
            </a:r>
            <a:r>
              <a:rPr lang="en-US" altLang="zh-CN"/>
              <a:t>3</a:t>
            </a:r>
            <a:endParaRPr lang="en-US" altLang="zh-CN"/>
          </a:p>
        </p:txBody>
      </p:sp>
      <p:sp>
        <p:nvSpPr>
          <p:cNvPr id="24578" name="内容占位符 2"/>
          <p:cNvSpPr>
            <a:spLocks noGrp="1" noRot="1"/>
          </p:cNvSpPr>
          <p:nvPr>
            <p:ph idx="4294967295"/>
          </p:nvPr>
        </p:nvSpPr>
        <p:spPr>
          <a:xfrm>
            <a:off x="323850" y="1052513"/>
            <a:ext cx="8613775" cy="5616575"/>
          </a:xfrm>
        </p:spPr>
        <p:txBody>
          <a:bodyPr anchor="t"/>
          <a:p>
            <a:pPr marL="273050" indent="-273050">
              <a:lnSpc>
                <a:spcPct val="80000"/>
              </a:lnSpc>
            </a:pPr>
            <a:r>
              <a:rPr lang="en-US" altLang="zh-CN" sz="2800" dirty="0"/>
              <a:t>       </a:t>
            </a:r>
            <a:r>
              <a:rPr lang="zh-CN" altLang="en-US" sz="2800" dirty="0">
                <a:solidFill>
                  <a:srgbClr val="6600FF"/>
                </a:solidFill>
              </a:rPr>
              <a:t>在遭遇尴尬时，人不善言，何以为贤？</a:t>
            </a:r>
            <a:r>
              <a:rPr lang="zh-CN" altLang="en-US" sz="2800" dirty="0"/>
              <a:t>人生当中，肯定会遇到许多尴尬的场合。如果不善于言谈，可能就会遭遇羞辱和危险。一次，纪晓岚因天气太热，打个赤膊乘凉。乾隆忽然到来，他来不及</a:t>
            </a:r>
            <a:r>
              <a:rPr lang="zh-CN" altLang="en-US" sz="2400" dirty="0"/>
              <a:t>回避，就躲到床下。过了好久，以为皇帝走了，便问书童：“老头子走了没有 </a:t>
            </a:r>
            <a:r>
              <a:rPr lang="en-US" altLang="zh-CN" sz="2400" dirty="0"/>
              <a:t>? ”</a:t>
            </a:r>
            <a:r>
              <a:rPr lang="zh-CN" altLang="en-US" sz="2400" dirty="0"/>
              <a:t>岂料，乾隆并未走，并要他解释“老头子”是什么意思。纪晓岚道：“万岁为‘老’，人为首称‘头’，‘子’乃圣贤之尊称。”乾隆听罢一笑置之。伴君如伴虎，一言不慎人头落地，封建社</a:t>
            </a:r>
            <a:r>
              <a:rPr lang="zh-CN" altLang="en-US" sz="2800" dirty="0"/>
              <a:t>会中，因言致祸的事情不胜枚举。因为言语遭遇尴尬，却化解不了的莽夫，何以称为“贤人”？但是因为善言，纪晓岚巧妙地化解了一次危机。纪晓岚的贤能也是历史流芳的 </a:t>
            </a:r>
            <a:r>
              <a:rPr lang="en-US" altLang="zh-CN" sz="2800"/>
              <a:t>. </a:t>
            </a:r>
            <a:endParaRPr lang="en-US" altLang="zh-CN" sz="2800"/>
          </a:p>
          <a:p>
            <a:pPr marL="273050" indent="-273050">
              <a:lnSpc>
                <a:spcPct val="80000"/>
              </a:lnSpc>
            </a:pPr>
            <a:r>
              <a:rPr lang="en-US" altLang="zh-CN" sz="2800" dirty="0"/>
              <a:t>    </a:t>
            </a:r>
            <a:r>
              <a:rPr lang="zh-CN" altLang="en-US" sz="2800" dirty="0"/>
              <a:t>善言其实是一种处世技巧，减少摩擦，提高效率，快速前进，开心相处。能让我们的工作生活更加圆融和谐，能让我们的人生价值发挥道最大的价值。如果人人都善言，我们的事业和生活定能锦上添花。 </a:t>
            </a:r>
            <a:endParaRPr lang="zh-CN" altLang="en-US" sz="2800" dirty="0"/>
          </a:p>
          <a:p>
            <a:pPr marL="273050" indent="-273050">
              <a:lnSpc>
                <a:spcPct val="80000"/>
              </a:lnSpc>
            </a:pPr>
            <a:endParaRPr lang="zh-CN" altLang="en-US" sz="28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1" name="内容占位符 2"/>
          <p:cNvSpPr>
            <a:spLocks noGrp="1" noRot="1"/>
          </p:cNvSpPr>
          <p:nvPr>
            <p:ph idx="4294967295"/>
          </p:nvPr>
        </p:nvSpPr>
        <p:spPr>
          <a:xfrm>
            <a:off x="457200" y="620713"/>
            <a:ext cx="8229600" cy="5505450"/>
          </a:xfrm>
        </p:spPr>
        <p:txBody>
          <a:bodyPr wrap="square" anchor="t"/>
          <a:p>
            <a:pPr marL="273050" indent="-273050"/>
            <a:r>
              <a:rPr lang="zh-CN" altLang="en-US" dirty="0"/>
              <a:t>【推荐理由】本文运用逆向思维，批驳了庄子的观点。开篇先批驳“狗不以善吠为良”，然后引出中心论点：因为善言，就能更好地证明你是个贤人。然后采取并列式的结构行文，从激烈的竞争面前、与人交往时，遭遇尴尬时等三个方面来论证观点，论证时列举了甲乙面试、马二请客、纪晓岚巧言等事例，条理清晰，论据有力。全文是一篇驳论文，既有论点的反驳，也有论据的反驳，一番破立，水到渠成，见解独到，立意新奇。</a:t>
            </a:r>
            <a:endParaRPr lang="zh-CN" altLang="en-US" dirty="0"/>
          </a:p>
          <a:p>
            <a:pPr marL="273050" indent="-273050"/>
            <a:endParaRPr lang="zh-CN" alt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492125" y="-227330"/>
            <a:ext cx="8540750" cy="1143000"/>
          </a:xfrm>
        </p:spPr>
        <p:txBody>
          <a:bodyPr/>
          <a:p>
            <a:r>
              <a:rPr lang="zh-CN" altLang="en-US"/>
              <a:t>片段欣赏</a:t>
            </a:r>
            <a:endParaRPr lang="zh-CN" altLang="en-US"/>
          </a:p>
        </p:txBody>
      </p:sp>
      <p:sp>
        <p:nvSpPr>
          <p:cNvPr id="3" name="内容占位符 2"/>
          <p:cNvSpPr>
            <a:spLocks noGrp="1"/>
          </p:cNvSpPr>
          <p:nvPr>
            <p:ph idx="1"/>
          </p:nvPr>
        </p:nvSpPr>
        <p:spPr>
          <a:xfrm>
            <a:off x="685800" y="734695"/>
            <a:ext cx="8153400" cy="4498975"/>
          </a:xfrm>
        </p:spPr>
        <p:txBody>
          <a:bodyPr/>
          <a:p>
            <a:r>
              <a:rPr lang="en-US" altLang="zh-CN" dirty="0">
                <a:sym typeface="+mn-ea"/>
              </a:rPr>
              <a:t>    </a:t>
            </a:r>
            <a:r>
              <a:rPr lang="zh-CN" altLang="en-US" sz="2400" dirty="0">
                <a:sym typeface="+mn-ea"/>
              </a:rPr>
              <a:t>狗以不善吠为劣，人以不善言为恶！</a:t>
            </a:r>
            <a:endParaRPr lang="zh-CN" altLang="en-US" sz="2400"/>
          </a:p>
          <a:p>
            <a:r>
              <a:rPr lang="en-US" altLang="zh-CN" sz="2400" dirty="0">
                <a:sym typeface="+mn-ea"/>
              </a:rPr>
              <a:t>   </a:t>
            </a:r>
            <a:r>
              <a:rPr lang="zh-CN" altLang="en-US" sz="2400" dirty="0">
                <a:sym typeface="+mn-ea"/>
              </a:rPr>
              <a:t>记得前两天看过一则报道，关于清华大学研究生找不到工作在福建跳楼身亡。作为清华大学研究生的他没有才华吗？当然不是。却又为何找不着工作？原因之一</a:t>
            </a:r>
            <a:r>
              <a:rPr lang="en-US" altLang="zh-CN" sz="2400">
                <a:sym typeface="+mn-ea"/>
              </a:rPr>
              <a:t>——</a:t>
            </a:r>
            <a:r>
              <a:rPr lang="zh-CN" altLang="en-US" sz="2400" dirty="0">
                <a:sym typeface="+mn-ea"/>
              </a:rPr>
              <a:t>不善言。在当今的社会中，善言已经成为了贤的一部分。倘若不善言，即便是满腹经纶，才华横溢，亦是无人了解的。</a:t>
            </a:r>
            <a:br>
              <a:rPr lang="zh-CN" altLang="en-US" sz="2400" dirty="0">
                <a:sym typeface="+mn-ea"/>
              </a:rPr>
            </a:br>
            <a:r>
              <a:rPr lang="zh-CN" altLang="en-US" sz="2400" dirty="0">
                <a:sym typeface="+mn-ea"/>
              </a:rPr>
              <a:t>         其实，不光是现在，几十年，几百年，甚至于几千年前也是如此的。</a:t>
            </a:r>
            <a:r>
              <a:rPr lang="zh-CN" altLang="en-US" sz="2400" dirty="0">
                <a:solidFill>
                  <a:schemeClr val="tx2"/>
                </a:solidFill>
                <a:sym typeface="+mn-ea"/>
              </a:rPr>
              <a:t>鲁迅</a:t>
            </a:r>
            <a:r>
              <a:rPr lang="en-US" altLang="zh-CN" sz="2400">
                <a:solidFill>
                  <a:schemeClr val="tx2"/>
                </a:solidFill>
                <a:sym typeface="+mn-ea"/>
              </a:rPr>
              <a:t>——</a:t>
            </a:r>
            <a:r>
              <a:rPr lang="zh-CN" altLang="en-US" sz="2400" dirty="0">
                <a:solidFill>
                  <a:schemeClr val="tx2"/>
                </a:solidFill>
                <a:sym typeface="+mn-ea"/>
              </a:rPr>
              <a:t>贤者，假若他不善言，就不会有“不在沉默中爆发，就在沉默中灭亡”的经典，孔子</a:t>
            </a:r>
            <a:r>
              <a:rPr lang="en-US" altLang="zh-CN" sz="2400">
                <a:solidFill>
                  <a:schemeClr val="tx2"/>
                </a:solidFill>
                <a:sym typeface="+mn-ea"/>
              </a:rPr>
              <a:t>——</a:t>
            </a:r>
            <a:r>
              <a:rPr lang="zh-CN" altLang="en-US" sz="2400" dirty="0">
                <a:solidFill>
                  <a:schemeClr val="tx2"/>
                </a:solidFill>
                <a:sym typeface="+mn-ea"/>
              </a:rPr>
              <a:t>贤者，假若他不善言，就不会有“学而时习之，不亦乐乎”的循循善诱。莎士比亚</a:t>
            </a:r>
            <a:r>
              <a:rPr lang="en-US" altLang="zh-CN" sz="2400">
                <a:solidFill>
                  <a:schemeClr val="tx2"/>
                </a:solidFill>
                <a:sym typeface="+mn-ea"/>
              </a:rPr>
              <a:t>——</a:t>
            </a:r>
            <a:r>
              <a:rPr lang="zh-CN" altLang="en-US" sz="2400" dirty="0">
                <a:solidFill>
                  <a:schemeClr val="tx2"/>
                </a:solidFill>
                <a:sym typeface="+mn-ea"/>
              </a:rPr>
              <a:t>贤者，假若他不善言，就不会有“笨蛋自以为聪明，聪明人才知道自己是笨蛋”的睿智。马克</a:t>
            </a:r>
            <a:r>
              <a:rPr lang="en-US" altLang="zh-CN" sz="2400">
                <a:solidFill>
                  <a:schemeClr val="tx2"/>
                </a:solidFill>
                <a:sym typeface="+mn-ea"/>
              </a:rPr>
              <a:t>•</a:t>
            </a:r>
            <a:r>
              <a:rPr lang="zh-CN" altLang="en-US" sz="2400" dirty="0">
                <a:solidFill>
                  <a:schemeClr val="tx2"/>
                </a:solidFill>
                <a:sym typeface="+mn-ea"/>
              </a:rPr>
              <a:t>吐温</a:t>
            </a:r>
            <a:r>
              <a:rPr lang="en-US" altLang="zh-CN" sz="2400">
                <a:solidFill>
                  <a:schemeClr val="tx2"/>
                </a:solidFill>
                <a:sym typeface="+mn-ea"/>
              </a:rPr>
              <a:t>——</a:t>
            </a:r>
            <a:r>
              <a:rPr lang="zh-CN" altLang="en-US" sz="2400" dirty="0">
                <a:solidFill>
                  <a:schemeClr val="tx2"/>
                </a:solidFill>
                <a:sym typeface="+mn-ea"/>
              </a:rPr>
              <a:t>贤者，假若他不善言就不会有“人类是唯一会脸红的动物，或是唯一该脸红的动物”的深刻。</a:t>
            </a:r>
            <a:br>
              <a:rPr lang="zh-CN" altLang="en-US" sz="2400" dirty="0">
                <a:solidFill>
                  <a:schemeClr val="tx2"/>
                </a:solidFill>
                <a:sym typeface="+mn-ea"/>
              </a:rPr>
            </a:br>
            <a:r>
              <a:rPr lang="zh-CN" altLang="en-US" sz="2400" dirty="0">
                <a:solidFill>
                  <a:schemeClr val="tx2"/>
                </a:solidFill>
                <a:sym typeface="+mn-ea"/>
              </a:rPr>
              <a:t>      </a:t>
            </a:r>
            <a:r>
              <a:rPr lang="zh-CN" altLang="en-US" sz="2400" dirty="0">
                <a:sym typeface="+mn-ea"/>
              </a:rPr>
              <a:t>善言，是推销自己的方式，是成就事业的契机，是成贤的前提，是智慧的表达</a:t>
            </a:r>
            <a:r>
              <a:rPr lang="en-US" altLang="zh-CN" sz="2400">
                <a:sym typeface="+mn-ea"/>
              </a:rPr>
              <a:t>……</a:t>
            </a:r>
            <a:br>
              <a:rPr lang="en-US" altLang="zh-CN" sz="2400" dirty="0">
                <a:sym typeface="+mn-ea"/>
              </a:rPr>
            </a:br>
            <a:r>
              <a:rPr lang="en-US" altLang="zh-CN" sz="2400" dirty="0">
                <a:sym typeface="+mn-ea"/>
              </a:rPr>
              <a:t>        </a:t>
            </a:r>
            <a:r>
              <a:rPr lang="zh-CN" altLang="en-US" sz="2400" dirty="0">
                <a:sym typeface="+mn-ea"/>
              </a:rPr>
              <a:t>所以，狗以不善吠为劣，人以不善言为恶！</a:t>
            </a:r>
            <a:endParaRPr lang="zh-CN" altLang="en-US" sz="24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7" name="文本占位符 39938"/>
          <p:cNvSpPr>
            <a:spLocks noGrp="1" noRot="1"/>
          </p:cNvSpPr>
          <p:nvPr>
            <p:ph idx="1"/>
          </p:nvPr>
        </p:nvSpPr>
        <p:spPr>
          <a:xfrm>
            <a:off x="250825" y="260350"/>
            <a:ext cx="8512175" cy="6192838"/>
          </a:xfrm>
        </p:spPr>
        <p:txBody>
          <a:bodyPr anchor="t"/>
          <a:p>
            <a:pPr>
              <a:lnSpc>
                <a:spcPct val="80000"/>
              </a:lnSpc>
              <a:buNone/>
            </a:pPr>
            <a:r>
              <a:rPr lang="en-US" altLang="zh-CN" sz="2400" dirty="0"/>
              <a:t>4.          </a:t>
            </a:r>
            <a:r>
              <a:rPr lang="zh-CN" altLang="en-US" sz="2400" dirty="0"/>
              <a:t>记得前两天看过一则报道，关于清华大学研究生找不到工作在福建跳楼身亡。作为清华大学研究生的他没有才华吗？当然不是。却又为何找不着工作？原因之一</a:t>
            </a:r>
            <a:r>
              <a:rPr lang="en-US" altLang="zh-CN" sz="2400"/>
              <a:t>——</a:t>
            </a:r>
            <a:r>
              <a:rPr lang="zh-CN" altLang="en-US" sz="2400" dirty="0"/>
              <a:t>不善言。在当今的社会中，善言已经成为了贤的一部分。倘若不善言，即便是满腹经纶，才华横溢，亦是无人了解的。</a:t>
            </a:r>
            <a:br>
              <a:rPr lang="zh-CN" altLang="en-US" sz="2400" dirty="0"/>
            </a:br>
            <a:r>
              <a:rPr lang="zh-CN" altLang="en-US" sz="2400" dirty="0"/>
              <a:t>         其实，不光是现在，几十年，几百年，甚至于几千年前也是如此的。</a:t>
            </a:r>
            <a:r>
              <a:rPr lang="zh-CN" altLang="en-US" sz="2800" dirty="0">
                <a:solidFill>
                  <a:schemeClr val="tx2"/>
                </a:solidFill>
              </a:rPr>
              <a:t>鲁迅</a:t>
            </a:r>
            <a:r>
              <a:rPr lang="en-US" altLang="zh-CN" sz="2800">
                <a:solidFill>
                  <a:schemeClr val="tx2"/>
                </a:solidFill>
              </a:rPr>
              <a:t>——</a:t>
            </a:r>
            <a:r>
              <a:rPr lang="zh-CN" altLang="en-US" sz="2800" dirty="0">
                <a:solidFill>
                  <a:schemeClr val="tx2"/>
                </a:solidFill>
              </a:rPr>
              <a:t>贤者，假若他不善言，就不会有“不在沉默中爆发，就在沉默中灭亡”的经典，孔子</a:t>
            </a:r>
            <a:r>
              <a:rPr lang="en-US" altLang="zh-CN" sz="2800">
                <a:solidFill>
                  <a:schemeClr val="tx2"/>
                </a:solidFill>
              </a:rPr>
              <a:t>——</a:t>
            </a:r>
            <a:r>
              <a:rPr lang="zh-CN" altLang="en-US" sz="2800" dirty="0">
                <a:solidFill>
                  <a:schemeClr val="tx2"/>
                </a:solidFill>
              </a:rPr>
              <a:t>贤者，假若他不善言，就不会有“学而时习之，不亦乐乎”的循循善诱。莎士比亚</a:t>
            </a:r>
            <a:r>
              <a:rPr lang="en-US" altLang="zh-CN" sz="2800">
                <a:solidFill>
                  <a:schemeClr val="tx2"/>
                </a:solidFill>
              </a:rPr>
              <a:t>——</a:t>
            </a:r>
            <a:r>
              <a:rPr lang="zh-CN" altLang="en-US" sz="2800" dirty="0">
                <a:solidFill>
                  <a:schemeClr val="tx2"/>
                </a:solidFill>
              </a:rPr>
              <a:t>贤者，假若他不善言，就不会有“笨蛋自以为聪明，聪明人才知道自己是笨蛋”的睿智。马克</a:t>
            </a:r>
            <a:r>
              <a:rPr lang="en-US" altLang="zh-CN" sz="2800">
                <a:solidFill>
                  <a:schemeClr val="tx2"/>
                </a:solidFill>
              </a:rPr>
              <a:t>•</a:t>
            </a:r>
            <a:r>
              <a:rPr lang="zh-CN" altLang="en-US" sz="2800" dirty="0">
                <a:solidFill>
                  <a:schemeClr val="tx2"/>
                </a:solidFill>
              </a:rPr>
              <a:t>吐温</a:t>
            </a:r>
            <a:r>
              <a:rPr lang="en-US" altLang="zh-CN" sz="2800">
                <a:solidFill>
                  <a:schemeClr val="tx2"/>
                </a:solidFill>
              </a:rPr>
              <a:t>——</a:t>
            </a:r>
            <a:r>
              <a:rPr lang="zh-CN" altLang="en-US" sz="2800" dirty="0">
                <a:solidFill>
                  <a:schemeClr val="tx2"/>
                </a:solidFill>
              </a:rPr>
              <a:t>贤者，假若他不善言就不会有“人类是唯一会脸红的动物，或是唯一该脸红的动物”的深刻。</a:t>
            </a:r>
            <a:br>
              <a:rPr lang="zh-CN" altLang="en-US" sz="2800" dirty="0">
                <a:solidFill>
                  <a:schemeClr val="tx2"/>
                </a:solidFill>
              </a:rPr>
            </a:br>
            <a:r>
              <a:rPr lang="zh-CN" altLang="en-US" sz="2800" dirty="0">
                <a:solidFill>
                  <a:schemeClr val="tx2"/>
                </a:solidFill>
              </a:rPr>
              <a:t>      </a:t>
            </a:r>
            <a:r>
              <a:rPr lang="zh-CN" altLang="en-US" sz="2400" dirty="0"/>
              <a:t>善言，是推销自己的方式，是成就事业的契机，是成贤的前提，是智慧的表达</a:t>
            </a:r>
            <a:r>
              <a:rPr lang="en-US" altLang="zh-CN" sz="2400"/>
              <a:t>……</a:t>
            </a:r>
            <a:br>
              <a:rPr lang="en-US" altLang="zh-CN" sz="2400" dirty="0"/>
            </a:br>
            <a:r>
              <a:rPr lang="en-US" altLang="zh-CN" sz="2400" dirty="0"/>
              <a:t>        </a:t>
            </a:r>
            <a:endParaRPr lang="zh-CN" altLang="en-US" sz="24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1" name="文本占位符 40962"/>
          <p:cNvSpPr>
            <a:spLocks noGrp="1" noRot="1"/>
          </p:cNvSpPr>
          <p:nvPr>
            <p:ph idx="1"/>
          </p:nvPr>
        </p:nvSpPr>
        <p:spPr>
          <a:xfrm>
            <a:off x="609600" y="1125538"/>
            <a:ext cx="8153400" cy="4973637"/>
          </a:xfrm>
        </p:spPr>
        <p:txBody>
          <a:bodyPr anchor="t"/>
          <a:p>
            <a:pPr>
              <a:lnSpc>
                <a:spcPct val="90000"/>
              </a:lnSpc>
              <a:buNone/>
            </a:pPr>
            <a:r>
              <a:rPr lang="en-US" altLang="zh-CN" sz="2800" dirty="0"/>
              <a:t>5.       </a:t>
            </a:r>
            <a:r>
              <a:rPr lang="zh-CN" altLang="en-US" sz="2800" dirty="0"/>
              <a:t>历朝历代，奸臣当道之时，那些小人不都有着一张伶俐之口？ 并不是伶牙俐齿就是最好，伶牙俐齿，也可以把黑说成白，把是说成非。中华文化博大精深，却有很多的字义词义都是可以曲解的。所以，善言的小人，可以钻着这些个空子，颠倒是非。那些默默地奉献着自己的青春，自己的一生的人，或许才是真正的贤人。见过这样的一句话，“一个沉默远胜于一万个哗众取宠，一个沉默远胜于一万个高傲狂妄，一个沉默远胜于一万个屈节献媚，一个沉默远胜于一万个随风转舵。”谁说能言善辩的人就是道德高尚的人？沉默的人也许才是真正会发光的金子。 </a:t>
            </a:r>
            <a:endParaRPr lang="zh-CN" altLang="en-US" sz="28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5" name="标题 86017"/>
          <p:cNvSpPr>
            <a:spLocks noGrp="1" noRot="1"/>
          </p:cNvSpPr>
          <p:nvPr>
            <p:ph type="title"/>
          </p:nvPr>
        </p:nvSpPr>
        <p:spPr/>
        <p:txBody>
          <a:bodyPr anchor="ctr"/>
          <a:p>
            <a:pPr algn="l"/>
            <a:r>
              <a:rPr lang="en-US" altLang="zh-CN" sz="4000" dirty="0"/>
              <a:t>           </a:t>
            </a:r>
            <a:r>
              <a:rPr lang="zh-CN" altLang="en-US" sz="4000" dirty="0"/>
              <a:t>善言不是贤的标尺</a:t>
            </a:r>
            <a:br>
              <a:rPr lang="zh-CN" altLang="en-US" sz="4000" dirty="0"/>
            </a:br>
            <a:r>
              <a:rPr lang="zh-CN" altLang="en-US" sz="4000" dirty="0"/>
              <a:t>                              </a:t>
            </a:r>
            <a:r>
              <a:rPr lang="en-US" altLang="zh-CN" sz="4000"/>
              <a:t>——</a:t>
            </a:r>
            <a:r>
              <a:rPr lang="zh-CN" altLang="en-US" sz="4000" dirty="0"/>
              <a:t>宋锦涛</a:t>
            </a:r>
            <a:endParaRPr lang="zh-CN" altLang="en-US" sz="4000" dirty="0"/>
          </a:p>
        </p:txBody>
      </p:sp>
      <p:sp>
        <p:nvSpPr>
          <p:cNvPr id="31746" name="文本占位符 86018"/>
          <p:cNvSpPr>
            <a:spLocks noGrp="1" noRot="1"/>
          </p:cNvSpPr>
          <p:nvPr>
            <p:ph idx="1"/>
          </p:nvPr>
        </p:nvSpPr>
        <p:spPr/>
        <p:txBody>
          <a:bodyPr anchor="t"/>
          <a:p>
            <a:pPr>
              <a:lnSpc>
                <a:spcPct val="90000"/>
              </a:lnSpc>
              <a:buNone/>
            </a:pPr>
            <a:r>
              <a:rPr lang="en-US" altLang="zh-CN" sz="2800" dirty="0"/>
              <a:t>           </a:t>
            </a:r>
            <a:r>
              <a:rPr lang="zh-CN" altLang="en-US" sz="2800" dirty="0"/>
              <a:t>能侃侃而谈低碳生活的不一定是个环保先锋，能滔滔不绝谈论理想与奋斗的不一定是成功人士，能巧言令色的仆人不一定忠诚可靠。善吠的狗不一定能看家护院，也可能会乱咬人；善言的人不一定都是贤士，也可能会是搬弄是非、耍嘴皮子的小人。</a:t>
            </a:r>
            <a:r>
              <a:rPr lang="zh-CN" altLang="en-US" sz="2800" dirty="0">
                <a:solidFill>
                  <a:srgbClr val="D60093"/>
                </a:solidFill>
              </a:rPr>
              <a:t>古往今来，善言从来都不是衡量贤士的标尺。</a:t>
            </a:r>
            <a:endParaRPr lang="zh-CN" altLang="en-US" sz="2800" dirty="0">
              <a:solidFill>
                <a:srgbClr val="D60093"/>
              </a:solidFill>
            </a:endParaRPr>
          </a:p>
          <a:p>
            <a:pPr>
              <a:lnSpc>
                <a:spcPct val="90000"/>
              </a:lnSpc>
              <a:buNone/>
            </a:pPr>
            <a:r>
              <a:rPr lang="zh-CN" altLang="en-US" sz="2800" dirty="0"/>
              <a:t>          诸葛亮看重马谡的“高瞻远瞩”、善论兵法的才能，以为他是个可造的贤士，于是将关系重大的街亭交他把守。谁知马谡空有满腹兵法，只有纸上谈兵的本事。结果致使街亭失守，他自己也</a:t>
            </a:r>
            <a:endParaRPr lang="zh-CN" altLang="en-US" sz="28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69" name="文本占位符 87042"/>
          <p:cNvSpPr>
            <a:spLocks noGrp="1" noRot="1"/>
          </p:cNvSpPr>
          <p:nvPr>
            <p:ph idx="1"/>
          </p:nvPr>
        </p:nvSpPr>
        <p:spPr>
          <a:xfrm>
            <a:off x="609600" y="476250"/>
            <a:ext cx="8153400" cy="6048375"/>
          </a:xfrm>
        </p:spPr>
        <p:txBody>
          <a:bodyPr anchor="t"/>
          <a:p>
            <a:pPr>
              <a:lnSpc>
                <a:spcPct val="90000"/>
              </a:lnSpc>
              <a:buNone/>
            </a:pPr>
            <a:r>
              <a:rPr lang="en-US" altLang="zh-CN" sz="2800" dirty="0"/>
              <a:t>    </a:t>
            </a:r>
            <a:r>
              <a:rPr lang="zh-CN" altLang="en-US" sz="2800" dirty="0"/>
              <a:t>落得个身首异处的下场。</a:t>
            </a:r>
            <a:r>
              <a:rPr lang="zh-CN" altLang="en-US" sz="2800" dirty="0">
                <a:solidFill>
                  <a:srgbClr val="FF3399"/>
                </a:solidFill>
              </a:rPr>
              <a:t>诸葛亮一味根据善言来选贤，却忽略了善言并非贤的标尺，结果导致了错用马谡、以致北伐的失败。可见，能说会道的人不一定就多么能干，我们不能一味的只用善言来评判人的贤愚。</a:t>
            </a:r>
            <a:endParaRPr lang="zh-CN" altLang="en-US" sz="2800" dirty="0">
              <a:solidFill>
                <a:srgbClr val="FF3399"/>
              </a:solidFill>
            </a:endParaRPr>
          </a:p>
          <a:p>
            <a:pPr>
              <a:lnSpc>
                <a:spcPct val="90000"/>
              </a:lnSpc>
              <a:buNone/>
            </a:pPr>
            <a:r>
              <a:rPr lang="zh-CN" altLang="en-US" sz="2800" dirty="0"/>
              <a:t>           想当年秦伐赵，双方在渑池和谈。秦王故意侮辱赵王以显示自己的大国天子之威，蔺相如遂针锋相对地提出秦王应该像赵王给秦王鼓瑟一样给赵王击缶。面对秦王的“怒”和左右的的“欲刃”，蔺相如二话不说，“张目叱之”并以“颈血溅大王”相要挟，终令秦王为赵王击缶。</a:t>
            </a:r>
            <a:r>
              <a:rPr lang="zh-CN" altLang="en-US" sz="2800" dirty="0">
                <a:solidFill>
                  <a:srgbClr val="FF3399"/>
                </a:solidFill>
              </a:rPr>
              <a:t>蔺相如面对剑拔弩张的严峻形势，没有寄希望于伶牙俐齿的阿谀奉承、溜须拍马，而是以切身行动捍卫了赵国的尊严。</a:t>
            </a:r>
            <a:endParaRPr lang="zh-CN" altLang="en-US" sz="2800" dirty="0">
              <a:solidFill>
                <a:srgbClr val="FF3399"/>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3" name="文本占位符 88066"/>
          <p:cNvSpPr>
            <a:spLocks noGrp="1" noRot="1"/>
          </p:cNvSpPr>
          <p:nvPr>
            <p:ph idx="1"/>
          </p:nvPr>
        </p:nvSpPr>
        <p:spPr>
          <a:xfrm>
            <a:off x="611188" y="404813"/>
            <a:ext cx="8153400" cy="5694362"/>
          </a:xfrm>
        </p:spPr>
        <p:txBody>
          <a:bodyPr anchor="t"/>
          <a:p>
            <a:pPr>
              <a:buNone/>
            </a:pPr>
            <a:r>
              <a:rPr lang="en-US" altLang="zh-CN" dirty="0"/>
              <a:t>          </a:t>
            </a:r>
            <a:r>
              <a:rPr lang="zh-CN" altLang="en-US" dirty="0">
                <a:solidFill>
                  <a:srgbClr val="FF3399"/>
                </a:solidFill>
              </a:rPr>
              <a:t>蔺相如可谓贤人，可他的贤不是由于善言，而是由于其做人行事符合君子的标准。若蔺相如在渑池之会上只会奉承、求饶，或许只会更加助长秦的嚣张气焰而彻底将赵国在外交上击垮。</a:t>
            </a:r>
            <a:r>
              <a:rPr lang="zh-CN" altLang="en-US" dirty="0"/>
              <a:t>因此，善言并不是把事情做好的唯一方法，而像蔺相如这样虽不善言但能够以实际行动捍卫国家尊严的人，才是真正的贤人。</a:t>
            </a:r>
            <a:endParaRPr lang="zh-CN" altLang="en-US" dirty="0"/>
          </a:p>
          <a:p>
            <a:pPr>
              <a:buNone/>
            </a:pPr>
            <a:r>
              <a:rPr lang="zh-CN" altLang="en-US" dirty="0"/>
              <a:t>          最后，我想说：</a:t>
            </a:r>
            <a:r>
              <a:rPr lang="zh-CN" altLang="en-US" dirty="0">
                <a:solidFill>
                  <a:srgbClr val="FF3399"/>
                </a:solidFill>
              </a:rPr>
              <a:t>善言并非贤的标尺，贤不在嘴上，贤在心中。</a:t>
            </a:r>
            <a:endParaRPr lang="zh-CN" altLang="en-US" dirty="0">
              <a:solidFill>
                <a:srgbClr val="FF3399"/>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7" name="标题 3085"/>
          <p:cNvSpPr>
            <a:spLocks noGrp="1" noRot="1"/>
          </p:cNvSpPr>
          <p:nvPr>
            <p:ph type="title"/>
          </p:nvPr>
        </p:nvSpPr>
        <p:spPr/>
        <p:txBody>
          <a:bodyPr anchor="t"/>
          <a:p>
            <a:pPr algn="l"/>
            <a:r>
              <a:rPr lang="en-US" altLang="zh-CN" sz="3200"/>
              <a:t> </a:t>
            </a:r>
            <a:endParaRPr lang="en-US" altLang="zh-CN" sz="3200"/>
          </a:p>
        </p:txBody>
      </p:sp>
      <p:sp>
        <p:nvSpPr>
          <p:cNvPr id="4098" name="文本占位符 3087"/>
          <p:cNvSpPr>
            <a:spLocks noGrp="1" noRot="1"/>
          </p:cNvSpPr>
          <p:nvPr>
            <p:ph idx="1"/>
          </p:nvPr>
        </p:nvSpPr>
        <p:spPr>
          <a:xfrm>
            <a:off x="457200" y="333375"/>
            <a:ext cx="8229600" cy="5792788"/>
          </a:xfrm>
        </p:spPr>
        <p:txBody>
          <a:bodyPr anchor="t"/>
          <a:p>
            <a:pPr>
              <a:lnSpc>
                <a:spcPct val="90000"/>
              </a:lnSpc>
              <a:buNone/>
            </a:pPr>
            <a:r>
              <a:rPr lang="en-US" altLang="zh-CN" sz="2800" dirty="0"/>
              <a:t>①</a:t>
            </a:r>
            <a:r>
              <a:rPr lang="zh-CN" altLang="en-US" sz="2800" dirty="0"/>
              <a:t>只有攀登，才能登上顶峰；</a:t>
            </a:r>
            <a:endParaRPr lang="zh-CN" altLang="en-US" sz="2800" dirty="0"/>
          </a:p>
          <a:p>
            <a:pPr>
              <a:lnSpc>
                <a:spcPct val="90000"/>
              </a:lnSpc>
              <a:buNone/>
            </a:pPr>
            <a:r>
              <a:rPr lang="en-US" altLang="zh-CN" sz="2800" dirty="0"/>
              <a:t>②</a:t>
            </a:r>
            <a:r>
              <a:rPr lang="zh-CN" altLang="en-US" sz="2800" dirty="0"/>
              <a:t>只有奋斗，才能实现远大理想；</a:t>
            </a:r>
            <a:endParaRPr lang="zh-CN" altLang="en-US" sz="2800" dirty="0"/>
          </a:p>
          <a:p>
            <a:pPr>
              <a:lnSpc>
                <a:spcPct val="90000"/>
              </a:lnSpc>
              <a:buNone/>
            </a:pPr>
            <a:r>
              <a:rPr lang="en-US" altLang="zh-CN" sz="2800" dirty="0"/>
              <a:t>③</a:t>
            </a:r>
            <a:r>
              <a:rPr lang="zh-CN" altLang="en-US" sz="2800" dirty="0"/>
              <a:t>只有不断进取，才能取得事业上的成功；</a:t>
            </a:r>
            <a:endParaRPr lang="zh-CN" altLang="en-US" sz="2800" dirty="0"/>
          </a:p>
          <a:p>
            <a:pPr>
              <a:lnSpc>
                <a:spcPct val="90000"/>
              </a:lnSpc>
              <a:buNone/>
            </a:pPr>
            <a:r>
              <a:rPr lang="en-US" altLang="zh-CN" sz="2800" dirty="0"/>
              <a:t>④</a:t>
            </a:r>
            <a:r>
              <a:rPr lang="zh-CN" altLang="en-US" sz="2800" dirty="0"/>
              <a:t>只有和困难作斗争，才能战胜它。</a:t>
            </a:r>
            <a:endParaRPr lang="zh-CN" altLang="en-US" sz="2800" dirty="0"/>
          </a:p>
          <a:p>
            <a:pPr>
              <a:lnSpc>
                <a:spcPct val="90000"/>
              </a:lnSpc>
              <a:buNone/>
            </a:pPr>
            <a:r>
              <a:rPr lang="zh-CN" altLang="en-US" sz="2800" dirty="0"/>
              <a:t>      再如，英国学者培根说：“跛足而不迷路，能赶过健步如飞但误入歧途的人。”</a:t>
            </a:r>
            <a:endParaRPr lang="zh-CN" altLang="en-US" sz="2800" dirty="0"/>
          </a:p>
          <a:p>
            <a:pPr>
              <a:lnSpc>
                <a:spcPct val="90000"/>
              </a:lnSpc>
              <a:buNone/>
            </a:pPr>
            <a:r>
              <a:rPr lang="zh-CN" altLang="en-US" sz="2800" dirty="0"/>
              <a:t>   这则材料如果立意为：</a:t>
            </a:r>
            <a:endParaRPr lang="zh-CN" altLang="en-US" sz="2800" dirty="0"/>
          </a:p>
          <a:p>
            <a:pPr>
              <a:lnSpc>
                <a:spcPct val="90000"/>
              </a:lnSpc>
              <a:buNone/>
            </a:pPr>
            <a:r>
              <a:rPr lang="zh-CN" altLang="en-US" sz="2800" dirty="0"/>
              <a:t>   做事要坚持不懈；做事要动脑筋；做事要讲究方法；选择很重要；要脚踏实地。</a:t>
            </a:r>
            <a:endParaRPr lang="zh-CN" altLang="en-US" sz="2800" dirty="0"/>
          </a:p>
          <a:p>
            <a:pPr>
              <a:lnSpc>
                <a:spcPct val="90000"/>
              </a:lnSpc>
              <a:buNone/>
            </a:pPr>
            <a:r>
              <a:rPr lang="zh-CN" altLang="en-US" sz="2800" dirty="0"/>
              <a:t>    这些立意都是</a:t>
            </a:r>
            <a:r>
              <a:rPr lang="zh-CN" altLang="en-US" b="1" i="1" dirty="0">
                <a:solidFill>
                  <a:srgbClr val="3399FF"/>
                </a:solidFill>
              </a:rPr>
              <a:t>不合适</a:t>
            </a:r>
            <a:r>
              <a:rPr lang="zh-CN" altLang="en-US" sz="2800" dirty="0"/>
              <a:t>的，因为没有从材料的整体出发，而是断章取义，只由一个词就引出了一个观点。</a:t>
            </a:r>
            <a:endParaRPr lang="zh-CN" altLang="en-US" sz="28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1" name="标题 14339"/>
          <p:cNvSpPr>
            <a:spLocks noGrp="1" noRot="1"/>
          </p:cNvSpPr>
          <p:nvPr>
            <p:ph type="ctrTitle"/>
          </p:nvPr>
        </p:nvSpPr>
        <p:spPr>
          <a:xfrm>
            <a:off x="755650" y="476250"/>
            <a:ext cx="7772400" cy="2305050"/>
          </a:xfrm>
        </p:spPr>
        <p:txBody>
          <a:bodyPr anchor="t"/>
          <a:p>
            <a:pPr algn="l" defTabSz="914400">
              <a:buNone/>
            </a:pPr>
            <a:r>
              <a:rPr lang="en-US" altLang="zh-CN" sz="3200" kern="1200" baseline="0" dirty="0">
                <a:latin typeface="+mj-lt"/>
                <a:ea typeface="+mj-ea"/>
                <a:cs typeface="+mj-cs"/>
              </a:rPr>
              <a:t>       </a:t>
            </a:r>
            <a:r>
              <a:rPr lang="zh-CN" altLang="en-US" sz="3200" kern="1200" baseline="0" dirty="0">
                <a:latin typeface="+mj-lt"/>
                <a:ea typeface="+mj-ea"/>
                <a:cs typeface="+mj-cs"/>
              </a:rPr>
              <a:t>我们可以用因果推导法（即从材料的结果出发，逆推事情的原因，就其原因而推导出观点。</a:t>
            </a:r>
            <a:endParaRPr lang="zh-CN" altLang="en-US" sz="3200" kern="1200" baseline="0" dirty="0">
              <a:latin typeface="+mj-lt"/>
              <a:ea typeface="+mj-ea"/>
              <a:cs typeface="+mj-cs"/>
            </a:endParaRPr>
          </a:p>
        </p:txBody>
      </p:sp>
      <p:sp>
        <p:nvSpPr>
          <p:cNvPr id="14339" name="副标题 14338"/>
          <p:cNvSpPr>
            <a:spLocks noGrp="1" noRot="1"/>
          </p:cNvSpPr>
          <p:nvPr>
            <p:ph type="subTitle" idx="1"/>
          </p:nvPr>
        </p:nvSpPr>
        <p:spPr>
          <a:xfrm>
            <a:off x="611188" y="3141663"/>
            <a:ext cx="8169275" cy="3001962"/>
          </a:xfrm>
        </p:spPr>
        <p:txBody>
          <a:bodyPr anchor="b"/>
          <a:p>
            <a:pPr defTabSz="914400"/>
            <a:r>
              <a:rPr lang="zh-CN" altLang="en-US" kern="1200" baseline="0" dirty="0">
                <a:latin typeface="+mn-lt"/>
                <a:ea typeface="+mn-ea"/>
                <a:cs typeface="+mn-cs"/>
              </a:rPr>
              <a:t>这则材料应立意为：</a:t>
            </a:r>
            <a:endParaRPr lang="zh-CN" altLang="en-US" kern="1200" baseline="0" dirty="0">
              <a:latin typeface="+mn-lt"/>
              <a:ea typeface="+mn-ea"/>
              <a:cs typeface="+mn-cs"/>
            </a:endParaRPr>
          </a:p>
          <a:p>
            <a:pPr defTabSz="914400"/>
            <a:r>
              <a:rPr lang="en-US" altLang="zh-CN" kern="1200" baseline="0" dirty="0">
                <a:latin typeface="+mn-lt"/>
                <a:ea typeface="+mn-ea"/>
                <a:cs typeface="+mn-cs"/>
              </a:rPr>
              <a:t>①</a:t>
            </a:r>
            <a:r>
              <a:rPr lang="zh-CN" altLang="en-US" kern="1200" baseline="0" dirty="0">
                <a:latin typeface="+mn-lt"/>
                <a:ea typeface="+mn-ea"/>
                <a:cs typeface="+mn-cs"/>
              </a:rPr>
              <a:t>在追求事业的道路上，能力固然重要，但把握正确的方向更重要；</a:t>
            </a:r>
            <a:endParaRPr lang="zh-CN" altLang="en-US" kern="1200" baseline="0" dirty="0">
              <a:latin typeface="+mn-lt"/>
              <a:ea typeface="+mn-ea"/>
              <a:cs typeface="+mn-cs"/>
            </a:endParaRPr>
          </a:p>
          <a:p>
            <a:pPr defTabSz="914400"/>
            <a:r>
              <a:rPr lang="en-US" altLang="zh-CN" kern="1200" baseline="0" dirty="0">
                <a:latin typeface="+mn-lt"/>
                <a:ea typeface="+mn-ea"/>
                <a:cs typeface="+mn-cs"/>
              </a:rPr>
              <a:t>②</a:t>
            </a:r>
            <a:r>
              <a:rPr lang="zh-CN" altLang="en-US" kern="1200" baseline="0" dirty="0">
                <a:latin typeface="+mn-lt"/>
                <a:ea typeface="+mn-ea"/>
                <a:cs typeface="+mn-cs"/>
              </a:rPr>
              <a:t>无论做什么事，首先要有正确的方向，否则只能是南辕北辙。</a:t>
            </a:r>
            <a:endParaRPr lang="zh-CN" altLang="en-US" kern="1200" baseline="0" dirty="0">
              <a:latin typeface="+mn-lt"/>
              <a:ea typeface="+mn-ea"/>
              <a:cs typeface="+mn-cs"/>
            </a:endParaRPr>
          </a:p>
          <a:p>
            <a:pPr defTabSz="914400"/>
            <a:endParaRPr lang="zh-CN" altLang="en-US" kern="1200" baseline="0" dirty="0">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339">
                                            <p:txEl>
                                              <p:charRg st="0" end="10"/>
                                            </p:txEl>
                                          </p:spTgt>
                                        </p:tgtEl>
                                        <p:attrNameLst>
                                          <p:attrName>style.visibility</p:attrName>
                                        </p:attrNameLst>
                                      </p:cBhvr>
                                      <p:to>
                                        <p:strVal val="visible"/>
                                      </p:to>
                                    </p:set>
                                    <p:anim calcmode="lin" valueType="num">
                                      <p:cBhvr additive="base">
                                        <p:cTn id="7" dur="500" fill="hold"/>
                                        <p:tgtEl>
                                          <p:spTgt spid="14339">
                                            <p:txEl>
                                              <p:charRg st="0" end="1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339">
                                            <p:txEl>
                                              <p:charRg st="0" end="1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339">
                                            <p:txEl>
                                              <p:charRg st="10" end="41"/>
                                            </p:txEl>
                                          </p:spTgt>
                                        </p:tgtEl>
                                        <p:attrNameLst>
                                          <p:attrName>style.visibility</p:attrName>
                                        </p:attrNameLst>
                                      </p:cBhvr>
                                      <p:to>
                                        <p:strVal val="visible"/>
                                      </p:to>
                                    </p:set>
                                    <p:anim calcmode="lin" valueType="num">
                                      <p:cBhvr additive="base">
                                        <p:cTn id="13" dur="500" fill="hold"/>
                                        <p:tgtEl>
                                          <p:spTgt spid="14339">
                                            <p:txEl>
                                              <p:charRg st="10" end="4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339">
                                            <p:txEl>
                                              <p:charRg st="10" end="4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339">
                                            <p:txEl>
                                              <p:charRg st="41" end="70"/>
                                            </p:txEl>
                                          </p:spTgt>
                                        </p:tgtEl>
                                        <p:attrNameLst>
                                          <p:attrName>style.visibility</p:attrName>
                                        </p:attrNameLst>
                                      </p:cBhvr>
                                      <p:to>
                                        <p:strVal val="visible"/>
                                      </p:to>
                                    </p:set>
                                    <p:anim calcmode="lin" valueType="num">
                                      <p:cBhvr additive="base">
                                        <p:cTn id="19" dur="500" fill="hold"/>
                                        <p:tgtEl>
                                          <p:spTgt spid="14339">
                                            <p:txEl>
                                              <p:charRg st="41" end="7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339">
                                            <p:txEl>
                                              <p:charRg st="41" end="7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7" name="标题 20486"/>
          <p:cNvSpPr>
            <a:spLocks noGrp="1" noRot="1"/>
          </p:cNvSpPr>
          <p:nvPr>
            <p:ph type="title"/>
          </p:nvPr>
        </p:nvSpPr>
        <p:spPr>
          <a:xfrm>
            <a:off x="468313" y="0"/>
            <a:ext cx="8207375" cy="836613"/>
          </a:xfrm>
        </p:spPr>
        <p:txBody>
          <a:bodyPr anchor="ctr"/>
          <a:p>
            <a:r>
              <a:rPr lang="zh-CN" altLang="en-US" dirty="0"/>
              <a:t>病文修改</a:t>
            </a:r>
            <a:endParaRPr lang="zh-CN" altLang="en-US" dirty="0"/>
          </a:p>
        </p:txBody>
      </p:sp>
      <p:sp>
        <p:nvSpPr>
          <p:cNvPr id="9218" name="文本占位符 20487"/>
          <p:cNvSpPr>
            <a:spLocks noGrp="1" noRot="1"/>
          </p:cNvSpPr>
          <p:nvPr>
            <p:ph idx="1"/>
          </p:nvPr>
        </p:nvSpPr>
        <p:spPr>
          <a:xfrm>
            <a:off x="395288" y="1628775"/>
            <a:ext cx="8208962" cy="4570413"/>
          </a:xfrm>
        </p:spPr>
        <p:txBody>
          <a:bodyPr anchor="ctr"/>
          <a:p>
            <a:pPr lvl="1">
              <a:lnSpc>
                <a:spcPct val="80000"/>
              </a:lnSpc>
            </a:pPr>
            <a:endParaRPr lang="en-US" altLang="zh-CN" sz="1100" dirty="0"/>
          </a:p>
          <a:p>
            <a:pPr lvl="1">
              <a:lnSpc>
                <a:spcPct val="80000"/>
              </a:lnSpc>
            </a:pPr>
            <a:r>
              <a:rPr lang="en-US" altLang="zh-CN" sz="1100" dirty="0"/>
              <a:t>                                                              </a:t>
            </a:r>
            <a:r>
              <a:rPr lang="zh-CN" altLang="en-US" sz="3200" dirty="0"/>
              <a:t>贤者善行</a:t>
            </a:r>
            <a:endParaRPr lang="zh-CN" altLang="en-US" sz="3200" dirty="0"/>
          </a:p>
          <a:p>
            <a:pPr lvl="1">
              <a:lnSpc>
                <a:spcPct val="80000"/>
              </a:lnSpc>
              <a:buNone/>
            </a:pPr>
            <a:r>
              <a:rPr lang="zh-CN" altLang="en-US" sz="2400" dirty="0"/>
              <a:t>           </a:t>
            </a:r>
            <a:r>
              <a:rPr lang="zh-CN" altLang="en-US" dirty="0"/>
              <a:t>孔子云“先行其言而后从之，此之谓君子”。可见，正如鱼儿离不开水，人离开了行动，话说得再漂亮也什么都不是。只有行动才能证明一切。</a:t>
            </a:r>
            <a:br>
              <a:rPr lang="zh-CN" altLang="en-US" dirty="0"/>
            </a:br>
            <a:br>
              <a:rPr lang="zh-CN" altLang="en-US" dirty="0"/>
            </a:br>
            <a:r>
              <a:rPr lang="zh-CN" altLang="en-US" dirty="0"/>
              <a:t>       </a:t>
            </a:r>
            <a:r>
              <a:rPr lang="en-US" altLang="zh-CN" dirty="0"/>
              <a:t>1861</a:t>
            </a:r>
            <a:r>
              <a:rPr lang="zh-CN" altLang="en-US" dirty="0"/>
              <a:t>年</a:t>
            </a:r>
            <a:r>
              <a:rPr lang="en-US" altLang="zh-CN" dirty="0"/>
              <a:t>3</a:t>
            </a:r>
            <a:r>
              <a:rPr lang="zh-CN" altLang="en-US" dirty="0"/>
              <a:t>月</a:t>
            </a:r>
            <a:r>
              <a:rPr lang="en-US" altLang="zh-CN" dirty="0"/>
              <a:t>4</a:t>
            </a:r>
            <a:r>
              <a:rPr lang="zh-CN" altLang="en-US" dirty="0"/>
              <a:t>日，林肯正式就任于美国第</a:t>
            </a:r>
            <a:r>
              <a:rPr lang="en-US" altLang="zh-CN" dirty="0"/>
              <a:t>16</a:t>
            </a:r>
            <a:r>
              <a:rPr lang="zh-CN" altLang="en-US" dirty="0"/>
              <a:t>任总统。白宫一位职员替他写了一个简单的通知给当时的国库秘书，要他在每月</a:t>
            </a:r>
            <a:r>
              <a:rPr lang="en-US" altLang="zh-CN" dirty="0"/>
              <a:t>1</a:t>
            </a:r>
            <a:r>
              <a:rPr lang="zh-CN" altLang="en-US" dirty="0"/>
              <a:t>日发给林肯月薪。林肯认为从</a:t>
            </a:r>
            <a:r>
              <a:rPr lang="en-US" altLang="zh-CN" dirty="0"/>
              <a:t>3</a:t>
            </a:r>
            <a:r>
              <a:rPr lang="zh-CN" altLang="en-US" dirty="0"/>
              <a:t>月</a:t>
            </a:r>
            <a:r>
              <a:rPr lang="en-US" altLang="zh-CN" dirty="0"/>
              <a:t>5</a:t>
            </a:r>
            <a:r>
              <a:rPr lang="zh-CN" altLang="en-US" dirty="0"/>
              <a:t>日才能全日办公，所以他把那份通知中的“</a:t>
            </a:r>
            <a:r>
              <a:rPr lang="en-US" altLang="zh-CN" dirty="0"/>
              <a:t>1</a:t>
            </a:r>
            <a:r>
              <a:rPr lang="zh-CN" altLang="en-US" dirty="0"/>
              <a:t>日”给成了“</a:t>
            </a:r>
            <a:r>
              <a:rPr lang="en-US" altLang="zh-CN" dirty="0"/>
              <a:t>5</a:t>
            </a:r>
            <a:r>
              <a:rPr lang="zh-CN" altLang="en-US" dirty="0"/>
              <a:t>日”。当时美国总统的年薪是</a:t>
            </a:r>
            <a:r>
              <a:rPr lang="en-US" altLang="zh-CN" dirty="0"/>
              <a:t>2.5</a:t>
            </a:r>
            <a:r>
              <a:rPr lang="zh-CN" altLang="en-US" dirty="0"/>
              <a:t>万元，就这样，这位一丝不苟的总统用行动替美国人民节省了</a:t>
            </a:r>
            <a:r>
              <a:rPr lang="en-US" altLang="zh-CN" dirty="0"/>
              <a:t>73</a:t>
            </a:r>
            <a:r>
              <a:rPr lang="zh-CN" altLang="en-US" dirty="0"/>
              <a:t>美元</a:t>
            </a:r>
            <a:r>
              <a:rPr lang="en-US" altLang="zh-CN" dirty="0"/>
              <a:t>97</a:t>
            </a:r>
            <a:r>
              <a:rPr lang="zh-CN" altLang="en-US" dirty="0"/>
              <a:t>美分。</a:t>
            </a:r>
            <a:r>
              <a:rPr lang="en-US" altLang="zh-CN"/>
              <a:t>——</a:t>
            </a:r>
            <a:r>
              <a:rPr lang="zh-CN" altLang="en-US" dirty="0"/>
              <a:t>他用行动履行着责任。</a:t>
            </a:r>
            <a:br>
              <a:rPr lang="zh-CN" altLang="en-US" dirty="0"/>
            </a:br>
            <a:br>
              <a:rPr lang="zh-CN" altLang="en-US" dirty="0"/>
            </a:br>
            <a:br>
              <a:rPr lang="zh-CN" altLang="en-US" dirty="0"/>
            </a:br>
            <a:endParaRPr lang="zh-CN" alt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文本占位符 23554"/>
          <p:cNvSpPr>
            <a:spLocks noGrp="1" noRot="1"/>
          </p:cNvSpPr>
          <p:nvPr>
            <p:ph idx="1"/>
          </p:nvPr>
        </p:nvSpPr>
        <p:spPr>
          <a:xfrm>
            <a:off x="457200" y="908050"/>
            <a:ext cx="8229600" cy="5218113"/>
          </a:xfrm>
        </p:spPr>
        <p:txBody>
          <a:bodyPr anchor="t"/>
          <a:p>
            <a:pPr>
              <a:lnSpc>
                <a:spcPct val="80000"/>
              </a:lnSpc>
            </a:pPr>
            <a:r>
              <a:rPr lang="en-US" altLang="zh-CN" sz="2900" dirty="0"/>
              <a:t>      “</a:t>
            </a:r>
            <a:r>
              <a:rPr lang="zh-CN" altLang="en-US" sz="2900" dirty="0"/>
              <a:t>我只知道一件事，那就是我一无所知”。说这句话的人是谁？</a:t>
            </a:r>
            <a:r>
              <a:rPr lang="en-US" altLang="zh-CN" sz="2900"/>
              <a:t>——</a:t>
            </a:r>
            <a:r>
              <a:rPr lang="zh-CN" altLang="en-US" sz="2900" dirty="0"/>
              <a:t>欧洲哲学的开山鼻祖，伟大的希腊哲学家</a:t>
            </a:r>
            <a:r>
              <a:rPr lang="en-US" altLang="zh-CN" sz="2900"/>
              <a:t>——</a:t>
            </a:r>
            <a:r>
              <a:rPr lang="zh-CN" altLang="en-US" sz="2900" dirty="0"/>
              <a:t>苏格拉底。当法官告诉他，如果他承认错误，他就会得到赦免，他拒绝了。他的朋友来到牢房告诉他，他们已经买通了所有妨碍他获得自由的人时，他也拒绝了。他淡淡地说：“告诉人们，他们杀死的只是我的肉体。”是的，他的肉体在当时被轻蔑地毁掉了，但是，他的思想，他的智慧，却给人们打开了思想之们，也给他带来了不朽的千古声名。</a:t>
            </a:r>
            <a:r>
              <a:rPr lang="en-US" altLang="zh-CN" sz="2900"/>
              <a:t>——</a:t>
            </a:r>
            <a:r>
              <a:rPr lang="zh-CN" altLang="en-US" sz="2900" dirty="0"/>
              <a:t>他践行为求真理。</a:t>
            </a:r>
            <a:br>
              <a:rPr lang="zh-CN" altLang="en-US" sz="2900" dirty="0"/>
            </a:br>
            <a:endParaRPr lang="zh-CN" altLang="en-US" sz="29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5" name="文本占位符 25604"/>
          <p:cNvSpPr>
            <a:spLocks noGrp="1" noRot="1"/>
          </p:cNvSpPr>
          <p:nvPr>
            <p:ph idx="1"/>
          </p:nvPr>
        </p:nvSpPr>
        <p:spPr>
          <a:xfrm>
            <a:off x="611188" y="620713"/>
            <a:ext cx="8229600" cy="5616575"/>
          </a:xfrm>
        </p:spPr>
        <p:txBody>
          <a:bodyPr wrap="square" lIns="91440" tIns="45720" rIns="91440" bIns="45720" anchor="t"/>
          <a:p>
            <a:pPr>
              <a:lnSpc>
                <a:spcPct val="80000"/>
              </a:lnSpc>
              <a:buNone/>
            </a:pPr>
            <a:r>
              <a:rPr lang="en-US" altLang="zh-CN" sz="2800" dirty="0"/>
              <a:t>           </a:t>
            </a:r>
            <a:r>
              <a:rPr lang="zh-CN" altLang="en-US" sz="2800" dirty="0"/>
              <a:t>赵括自幼学习兵法，曾经和他的父亲赵奢谈论兵事，赵奢都难不倒他，但并不称赞他。赵奢说：“如果赵王不让他当将军也就罢了，如果一定要让他当将军，打败赵军的一定是赵括自己。”后来，赵括替了廉颇之后，因没实战经验，最终导致赵军大败，数十万赵军投降了秦国。</a:t>
            </a:r>
            <a:r>
              <a:rPr lang="en-US" altLang="zh-CN" sz="2800"/>
              <a:t>——</a:t>
            </a:r>
            <a:r>
              <a:rPr lang="zh-CN" altLang="en-US" sz="2800" dirty="0"/>
              <a:t>不躬者自败。</a:t>
            </a:r>
            <a:br>
              <a:rPr lang="zh-CN" altLang="en-US" sz="2800" dirty="0"/>
            </a:br>
            <a:br>
              <a:rPr lang="zh-CN" altLang="en-US" sz="2800" dirty="0"/>
            </a:br>
            <a:r>
              <a:rPr lang="zh-CN" altLang="en-US" sz="2800" dirty="0"/>
              <a:t>        晏子云：“为者常成，行者常至。常为而不至（“至”应改为“置”，放弃），常行而不休。”可见，上帝在给了你生命的同时，也赋予你行动，而只有在行动中，生命才能焕发出璀璨夺目的色彩！</a:t>
            </a:r>
            <a:br>
              <a:rPr lang="zh-CN" altLang="en-US" sz="2800" dirty="0"/>
            </a:br>
            <a:br>
              <a:rPr lang="zh-CN" altLang="en-US" sz="2800" dirty="0"/>
            </a:br>
            <a:br>
              <a:rPr lang="zh-CN" altLang="en-US" sz="2800" dirty="0"/>
            </a:br>
            <a:endParaRPr lang="zh-CN" altLang="en-US" sz="28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89" name="文本占位符 26626"/>
          <p:cNvSpPr>
            <a:spLocks noGrp="1" noRot="1"/>
          </p:cNvSpPr>
          <p:nvPr>
            <p:ph idx="1"/>
          </p:nvPr>
        </p:nvSpPr>
        <p:spPr>
          <a:xfrm>
            <a:off x="609600" y="404813"/>
            <a:ext cx="8153400" cy="5694362"/>
          </a:xfrm>
        </p:spPr>
        <p:txBody>
          <a:bodyPr anchor="t"/>
          <a:p>
            <a:pPr>
              <a:lnSpc>
                <a:spcPct val="80000"/>
              </a:lnSpc>
              <a:buNone/>
            </a:pPr>
            <a:r>
              <a:rPr lang="en-US" altLang="zh-CN" sz="2800" dirty="0"/>
              <a:t>           </a:t>
            </a:r>
            <a:r>
              <a:rPr lang="zh-CN" altLang="en-US" sz="2800" dirty="0"/>
              <a:t>本文从正反两个方面论证了“人离开了行动，话说得再漂亮也什么都不是。只有行动才能证明一切”的中心论点。文章审题无误，观点正确，所举事例翔实而典型，所引名言也很有说服力。</a:t>
            </a:r>
            <a:br>
              <a:rPr lang="zh-CN" altLang="en-US" sz="2800" dirty="0"/>
            </a:br>
            <a:br>
              <a:rPr lang="zh-CN" altLang="en-US" sz="2800" dirty="0"/>
            </a:br>
            <a:r>
              <a:rPr lang="zh-CN" altLang="en-US" sz="2800" dirty="0"/>
              <a:t>以下提几点建议：</a:t>
            </a:r>
            <a:br>
              <a:rPr lang="zh-CN" altLang="en-US" sz="2800" dirty="0"/>
            </a:br>
            <a:br>
              <a:rPr lang="zh-CN" altLang="en-US" sz="2800" dirty="0"/>
            </a:br>
            <a:r>
              <a:rPr lang="en-US" altLang="zh-CN" sz="2800" dirty="0"/>
              <a:t>1</a:t>
            </a:r>
            <a:r>
              <a:rPr lang="zh-CN" altLang="en-US" sz="2800" dirty="0"/>
              <a:t>、</a:t>
            </a:r>
            <a:r>
              <a:rPr lang="en-US" altLang="zh-CN" sz="2800" dirty="0"/>
              <a:t>  </a:t>
            </a:r>
            <a:r>
              <a:rPr lang="zh-CN" altLang="en-US" sz="2800" dirty="0"/>
              <a:t>林肯故事的意义不仅在于“替美国人民节省了</a:t>
            </a:r>
            <a:r>
              <a:rPr lang="en-US" altLang="zh-CN" sz="2800" dirty="0"/>
              <a:t>73</a:t>
            </a:r>
            <a:r>
              <a:rPr lang="zh-CN" altLang="en-US" sz="2800" dirty="0"/>
              <a:t>美元</a:t>
            </a:r>
            <a:r>
              <a:rPr lang="en-US" altLang="zh-CN" sz="2800" dirty="0"/>
              <a:t>97</a:t>
            </a:r>
            <a:r>
              <a:rPr lang="zh-CN" altLang="en-US" sz="2800" dirty="0"/>
              <a:t>美分”，根据你的中心论点，如果这样议论：“言教不如身教，再</a:t>
            </a:r>
            <a:r>
              <a:rPr lang="zh-CN" altLang="en-US" sz="2800" dirty="0">
                <a:solidFill>
                  <a:schemeClr val="tx2"/>
                </a:solidFill>
              </a:rPr>
              <a:t>漂亮的豪言壮语</a:t>
            </a:r>
            <a:r>
              <a:rPr lang="zh-CN" altLang="en-US" sz="2800" dirty="0"/>
              <a:t>，也不如以身作则的行动。这位新任总统，用他的实际行动，告诉人们为官者应该如何履行自己的职责，给世人留下了深刻的启迪。”或者</a:t>
            </a:r>
            <a:r>
              <a:rPr lang="zh-CN" altLang="en-US" sz="2800" dirty="0">
                <a:solidFill>
                  <a:schemeClr val="tx2"/>
                </a:solidFill>
              </a:rPr>
              <a:t>“没有严辞责备，没有豪言壮语。</a:t>
            </a:r>
            <a:r>
              <a:rPr lang="zh-CN" altLang="en-US" sz="2800" dirty="0"/>
              <a:t>这位新任的总统，他用实际行动，告诉为官者，必须如何行使人民赋予的权力；他用实际行动，诠释了什么是“</a:t>
            </a:r>
            <a:r>
              <a:rPr lang="zh-CN" altLang="en-US" sz="2800" dirty="0">
                <a:solidFill>
                  <a:schemeClr val="tx2"/>
                </a:solidFill>
              </a:rPr>
              <a:t>此处无声胜有声”！”</a:t>
            </a:r>
            <a:br>
              <a:rPr lang="zh-CN" altLang="en-US" sz="2800" dirty="0"/>
            </a:br>
            <a:br>
              <a:rPr lang="zh-CN" altLang="en-US" sz="2800" dirty="0"/>
            </a:br>
            <a:br>
              <a:rPr lang="zh-CN" altLang="en-US" sz="2800" dirty="0"/>
            </a:br>
            <a:endParaRPr lang="zh-CN" altLang="en-US" sz="28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1" name="内容占位符 27650"/>
          <p:cNvSpPr>
            <a:spLocks noGrp="1" noRot="1"/>
          </p:cNvSpPr>
          <p:nvPr>
            <p:ph idx="1"/>
          </p:nvPr>
        </p:nvSpPr>
        <p:spPr>
          <a:xfrm>
            <a:off x="611188" y="908050"/>
            <a:ext cx="8153400" cy="5694363"/>
          </a:xfrm>
        </p:spPr>
        <p:txBody>
          <a:bodyPr anchor="t"/>
          <a:p>
            <a:pPr>
              <a:lnSpc>
                <a:spcPct val="80000"/>
              </a:lnSpc>
            </a:pPr>
            <a:r>
              <a:rPr lang="en-US" altLang="zh-CN" sz="2700" dirty="0"/>
              <a:t>2</a:t>
            </a:r>
            <a:r>
              <a:rPr lang="zh-CN" altLang="en-US" sz="2700" dirty="0"/>
              <a:t>、</a:t>
            </a:r>
            <a:r>
              <a:rPr lang="en-US" altLang="zh-CN" sz="2700" dirty="0"/>
              <a:t>  </a:t>
            </a:r>
            <a:r>
              <a:rPr lang="zh-CN" altLang="en-US" sz="2700" dirty="0"/>
              <a:t>要引用苏格拉底的故事来论证中心论点，就必须用议论来阐明论据与论点之间的关系。因为这个故事说明</a:t>
            </a:r>
            <a:r>
              <a:rPr lang="zh-CN" altLang="en-US" sz="2700" dirty="0">
                <a:solidFill>
                  <a:schemeClr val="tx2"/>
                </a:solidFill>
              </a:rPr>
              <a:t>苏格拉底不但善言，而且善行，</a:t>
            </a:r>
            <a:r>
              <a:rPr lang="zh-CN" altLang="en-US" sz="2700" dirty="0"/>
              <a:t>他用实际行动，甚至是自己的生命去证明自己所说的一切是真理。因此，我们是否可以作这样的议论</a:t>
            </a:r>
            <a:r>
              <a:rPr lang="zh-CN" altLang="en-US" sz="2700" dirty="0">
                <a:solidFill>
                  <a:schemeClr val="tx2"/>
                </a:solidFill>
              </a:rPr>
              <a:t>：“苏格拉底不但用雄辩的语言阐释了他的哲学观点，在欧洲首次开拓哲学的领地，不但用振聋发聩的语言，表明自己捍卫真理的决心；而且，更为重要的是，他用自己的实际行动，以致不惜用自己的生命，去捍卫自己的学说！试想，如果他只是用漂亮的语言阐释了自己的哲学观点，而没有用实际行动去践行自己的主张，那么，欧洲广袤的土地上，能够率先开放灿烂的哲学之花吗？可见，如果没有善行，善言就等于零。”</a:t>
            </a:r>
            <a:br>
              <a:rPr lang="zh-CN" altLang="en-US" sz="2700" dirty="0">
                <a:solidFill>
                  <a:schemeClr val="tx2"/>
                </a:solidFill>
              </a:rPr>
            </a:br>
            <a:br>
              <a:rPr lang="zh-CN" altLang="en-US" sz="2700" dirty="0"/>
            </a:br>
            <a:br>
              <a:rPr lang="zh-CN" altLang="en-US" sz="2700" dirty="0"/>
            </a:br>
            <a:endParaRPr lang="zh-CN" altLang="en-US" sz="27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7651">
                                            <p:txEl>
                                              <p:charRg st="0" end="299"/>
                                            </p:txEl>
                                          </p:spTgt>
                                        </p:tgtEl>
                                        <p:attrNameLst>
                                          <p:attrName>style.visibility</p:attrName>
                                        </p:attrNameLst>
                                      </p:cBhvr>
                                      <p:to>
                                        <p:strVal val="visible"/>
                                      </p:to>
                                    </p:set>
                                    <p:animEffect transition="in" filter="diamond(in)">
                                      <p:cBhvr>
                                        <p:cTn id="7" dur="2000"/>
                                        <p:tgtEl>
                                          <p:spTgt spid="27651">
                                            <p:txEl>
                                              <p:charRg st="0" end="29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7" name="文本占位符 28674"/>
          <p:cNvSpPr>
            <a:spLocks noGrp="1" noRot="1"/>
          </p:cNvSpPr>
          <p:nvPr>
            <p:ph idx="1"/>
          </p:nvPr>
        </p:nvSpPr>
        <p:spPr>
          <a:xfrm>
            <a:off x="395288" y="836613"/>
            <a:ext cx="8497887" cy="5765800"/>
          </a:xfrm>
        </p:spPr>
        <p:txBody>
          <a:bodyPr anchor="t"/>
          <a:p>
            <a:pPr>
              <a:lnSpc>
                <a:spcPct val="90000"/>
              </a:lnSpc>
            </a:pPr>
            <a:r>
              <a:rPr lang="en-US" altLang="zh-CN" sz="2800" dirty="0"/>
              <a:t>3</a:t>
            </a:r>
            <a:r>
              <a:rPr lang="zh-CN" altLang="en-US" sz="2800" dirty="0"/>
              <a:t>、</a:t>
            </a:r>
            <a:r>
              <a:rPr lang="en-US" altLang="zh-CN" sz="2800" dirty="0">
                <a:solidFill>
                  <a:schemeClr val="tx2"/>
                </a:solidFill>
              </a:rPr>
              <a:t> </a:t>
            </a:r>
            <a:r>
              <a:rPr lang="zh-CN" altLang="en-US" sz="2800" dirty="0">
                <a:solidFill>
                  <a:schemeClr val="tx2"/>
                </a:solidFill>
              </a:rPr>
              <a:t>每个事例之间应该有过渡语言，特别是从引用正面事例到引用反面事例之间，一定要有过渡语，否则会使文章显得不够连贯。</a:t>
            </a:r>
            <a:r>
              <a:rPr lang="zh-CN" altLang="en-US" sz="2800" dirty="0"/>
              <a:t>如果不用过渡语，每个部分的开头则要</a:t>
            </a:r>
            <a:r>
              <a:rPr lang="zh-CN" altLang="en-US" sz="2800" dirty="0">
                <a:solidFill>
                  <a:schemeClr val="tx2"/>
                </a:solidFill>
              </a:rPr>
              <a:t>用相同的句式或者用相同的句子、词语点题以相互照应。</a:t>
            </a:r>
            <a:r>
              <a:rPr lang="zh-CN" altLang="en-US" sz="2800" dirty="0"/>
              <a:t>例如主体部分两段我们可以分别用“善言不如善行”、“善言先要善行”开头，这样使文章条理分明，语言具有节奏感。</a:t>
            </a:r>
            <a:br>
              <a:rPr lang="zh-CN" altLang="en-US" sz="2800" dirty="0"/>
            </a:br>
            <a:br>
              <a:rPr lang="zh-CN" altLang="en-US" sz="2800" dirty="0"/>
            </a:br>
            <a:r>
              <a:rPr lang="zh-CN" altLang="en-US" sz="2800" dirty="0"/>
              <a:t>如果文章能做这样的修改和补充，就能够使论证更有说服力，而且使文章的字数增多以达到高中写作的字数要求。</a:t>
            </a:r>
            <a:br>
              <a:rPr lang="zh-CN" altLang="en-US" sz="2800"/>
            </a:br>
            <a:br>
              <a:rPr lang="zh-CN" altLang="en-US" sz="2800"/>
            </a:br>
            <a:br>
              <a:rPr lang="zh-CN" altLang="en-US" sz="2800"/>
            </a:br>
            <a:endParaRPr lang="zh-CN" altLang="en-US" sz="280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文本占位符 89090"/>
          <p:cNvSpPr>
            <a:spLocks noGrp="1" noRot="1"/>
          </p:cNvSpPr>
          <p:nvPr>
            <p:ph idx="1"/>
          </p:nvPr>
        </p:nvSpPr>
        <p:spPr>
          <a:xfrm>
            <a:off x="611188" y="1125538"/>
            <a:ext cx="8153400" cy="4714875"/>
          </a:xfrm>
        </p:spPr>
        <p:txBody>
          <a:bodyPr anchor="t"/>
          <a:p>
            <a:pPr>
              <a:buNone/>
            </a:pPr>
            <a:r>
              <a:rPr lang="zh-CN" altLang="en-US" sz="4000" b="1" i="1" dirty="0"/>
              <a:t>本次作文较好者：</a:t>
            </a:r>
            <a:endParaRPr lang="zh-CN" altLang="en-US" sz="4000" b="1" i="1" dirty="0"/>
          </a:p>
          <a:p>
            <a:pPr>
              <a:buNone/>
            </a:pPr>
            <a:r>
              <a:rPr lang="zh-CN" altLang="en-US" sz="3600" b="1" dirty="0">
                <a:solidFill>
                  <a:srgbClr val="FF3399"/>
                </a:solidFill>
              </a:rPr>
              <a:t>宋锦涛  </a:t>
            </a:r>
            <a:r>
              <a:rPr lang="en-US" altLang="zh-CN" sz="3600" b="1" dirty="0">
                <a:solidFill>
                  <a:srgbClr val="FF3399"/>
                </a:solidFill>
              </a:rPr>
              <a:t>53      </a:t>
            </a:r>
            <a:r>
              <a:rPr lang="zh-CN" altLang="en-US" sz="3600" b="1" dirty="0">
                <a:solidFill>
                  <a:srgbClr val="FF3399"/>
                </a:solidFill>
              </a:rPr>
              <a:t>马利杰  </a:t>
            </a:r>
            <a:r>
              <a:rPr lang="en-US" altLang="zh-CN" sz="3600" b="1" dirty="0">
                <a:solidFill>
                  <a:srgbClr val="FF3399"/>
                </a:solidFill>
              </a:rPr>
              <a:t>50    </a:t>
            </a:r>
            <a:r>
              <a:rPr lang="zh-CN" altLang="en-US" sz="3600" b="1" dirty="0">
                <a:solidFill>
                  <a:srgbClr val="FF3399"/>
                </a:solidFill>
              </a:rPr>
              <a:t>靳武超   </a:t>
            </a:r>
            <a:r>
              <a:rPr lang="en-US" altLang="zh-CN" sz="3600" b="1">
                <a:solidFill>
                  <a:srgbClr val="FF3399"/>
                </a:solidFill>
              </a:rPr>
              <a:t>50</a:t>
            </a:r>
            <a:endParaRPr lang="en-US" altLang="zh-CN" sz="3600" b="1">
              <a:solidFill>
                <a:srgbClr val="FF3399"/>
              </a:solidFill>
            </a:endParaRPr>
          </a:p>
          <a:p>
            <a:pPr>
              <a:buNone/>
            </a:pPr>
            <a:r>
              <a:rPr lang="zh-CN" altLang="en-US" sz="3600" b="1" dirty="0">
                <a:solidFill>
                  <a:srgbClr val="FF3399"/>
                </a:solidFill>
              </a:rPr>
              <a:t>张霄玲  </a:t>
            </a:r>
            <a:r>
              <a:rPr lang="en-US" altLang="zh-CN" sz="3600" b="1" dirty="0">
                <a:solidFill>
                  <a:srgbClr val="FF3399"/>
                </a:solidFill>
              </a:rPr>
              <a:t>49       </a:t>
            </a:r>
            <a:r>
              <a:rPr lang="zh-CN" altLang="en-US" sz="3600" b="1" dirty="0">
                <a:solidFill>
                  <a:srgbClr val="FF3399"/>
                </a:solidFill>
              </a:rPr>
              <a:t>张   波  </a:t>
            </a:r>
            <a:r>
              <a:rPr lang="en-US" altLang="zh-CN" sz="3600" b="1" dirty="0">
                <a:solidFill>
                  <a:srgbClr val="FF3399"/>
                </a:solidFill>
              </a:rPr>
              <a:t>49    </a:t>
            </a:r>
            <a:r>
              <a:rPr lang="zh-CN" altLang="en-US" sz="3600" b="1" dirty="0">
                <a:solidFill>
                  <a:srgbClr val="FF3399"/>
                </a:solidFill>
              </a:rPr>
              <a:t>王炳南   </a:t>
            </a:r>
            <a:r>
              <a:rPr lang="en-US" altLang="zh-CN" sz="3600" b="1">
                <a:solidFill>
                  <a:srgbClr val="FF3399"/>
                </a:solidFill>
              </a:rPr>
              <a:t>48</a:t>
            </a:r>
            <a:endParaRPr lang="en-US" altLang="zh-CN" sz="3600" b="1">
              <a:solidFill>
                <a:srgbClr val="FF3399"/>
              </a:solidFill>
            </a:endParaRPr>
          </a:p>
          <a:p>
            <a:pPr>
              <a:buNone/>
            </a:pPr>
            <a:r>
              <a:rPr lang="zh-CN" altLang="en-US" sz="3600" b="1" dirty="0">
                <a:solidFill>
                  <a:srgbClr val="FF3399"/>
                </a:solidFill>
              </a:rPr>
              <a:t>浮嘉茹  </a:t>
            </a:r>
            <a:r>
              <a:rPr lang="en-US" altLang="zh-CN" sz="3600" b="1" dirty="0">
                <a:solidFill>
                  <a:srgbClr val="FF3399"/>
                </a:solidFill>
              </a:rPr>
              <a:t>48       </a:t>
            </a:r>
            <a:r>
              <a:rPr lang="zh-CN" altLang="en-US" sz="3600" b="1" dirty="0">
                <a:solidFill>
                  <a:srgbClr val="FF3399"/>
                </a:solidFill>
              </a:rPr>
              <a:t>职梦月  </a:t>
            </a:r>
            <a:r>
              <a:rPr lang="en-US" altLang="zh-CN" sz="3600" b="1" dirty="0">
                <a:solidFill>
                  <a:srgbClr val="FF3399"/>
                </a:solidFill>
              </a:rPr>
              <a:t>47    </a:t>
            </a:r>
            <a:r>
              <a:rPr lang="zh-CN" altLang="en-US" sz="3600" b="1" dirty="0">
                <a:solidFill>
                  <a:srgbClr val="FF3399"/>
                </a:solidFill>
              </a:rPr>
              <a:t>焦福建   </a:t>
            </a:r>
            <a:r>
              <a:rPr lang="en-US" altLang="zh-CN" sz="3600" b="1">
                <a:solidFill>
                  <a:srgbClr val="FF3399"/>
                </a:solidFill>
              </a:rPr>
              <a:t>47</a:t>
            </a:r>
            <a:endParaRPr lang="en-US" altLang="zh-CN" sz="3600" b="1">
              <a:solidFill>
                <a:srgbClr val="FF3399"/>
              </a:solidFill>
            </a:endParaRPr>
          </a:p>
          <a:p>
            <a:pPr>
              <a:buNone/>
            </a:pPr>
            <a:r>
              <a:rPr lang="zh-CN" altLang="en-US" sz="3600" b="1" dirty="0">
                <a:solidFill>
                  <a:srgbClr val="FF3399"/>
                </a:solidFill>
              </a:rPr>
              <a:t>崔骄阳  </a:t>
            </a:r>
            <a:r>
              <a:rPr lang="en-US" altLang="zh-CN" sz="3600" b="1" dirty="0">
                <a:solidFill>
                  <a:srgbClr val="FF3399"/>
                </a:solidFill>
              </a:rPr>
              <a:t>47       </a:t>
            </a:r>
            <a:r>
              <a:rPr lang="zh-CN" altLang="en-US" sz="3600" b="1" dirty="0">
                <a:solidFill>
                  <a:srgbClr val="FF3399"/>
                </a:solidFill>
              </a:rPr>
              <a:t>浮   敏   </a:t>
            </a:r>
            <a:r>
              <a:rPr lang="en-US" altLang="zh-CN" sz="3600" b="1">
                <a:solidFill>
                  <a:srgbClr val="FF3399"/>
                </a:solidFill>
              </a:rPr>
              <a:t>47</a:t>
            </a:r>
            <a:endParaRPr lang="en-US" altLang="zh-CN" sz="3600" b="1">
              <a:solidFill>
                <a:srgbClr val="FF3399"/>
              </a:solidFill>
            </a:endParaRPr>
          </a:p>
        </p:txBody>
      </p:sp>
    </p:spTree>
  </p:cSld>
  <p:clrMapOvr>
    <a:masterClrMapping/>
  </p:clrMapOvr>
</p:sld>
</file>

<file path=ppt/theme/theme1.xml><?xml version="1.0" encoding="utf-8"?>
<a:theme xmlns:a="http://schemas.openxmlformats.org/drawingml/2006/main" name="吉祥如意">
  <a:themeElements>
    <a:clrScheme name="">
      <a:dk1>
        <a:srgbClr val="000000"/>
      </a:dk1>
      <a:lt1>
        <a:srgbClr val="FFFFFF"/>
      </a:lt1>
      <a:dk2>
        <a:srgbClr val="E40000"/>
      </a:dk2>
      <a:lt2>
        <a:srgbClr val="DDDDDD"/>
      </a:lt2>
      <a:accent1>
        <a:srgbClr val="E1F4FF"/>
      </a:accent1>
      <a:accent2>
        <a:srgbClr val="FFE2C5"/>
      </a:accent2>
      <a:accent3>
        <a:srgbClr val="FFFFFF"/>
      </a:accent3>
      <a:accent4>
        <a:srgbClr val="000000"/>
      </a:accent4>
      <a:accent5>
        <a:srgbClr val="EDF8FF"/>
      </a:accent5>
      <a:accent6>
        <a:srgbClr val="E5CAB0"/>
      </a:accent6>
      <a:hlink>
        <a:srgbClr val="0066CC"/>
      </a:hlink>
      <a:folHlink>
        <a:srgbClr val="9F9FBF"/>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E40000"/>
        </a:dk2>
        <a:lt2>
          <a:srgbClr val="DDDDDD"/>
        </a:lt2>
        <a:accent1>
          <a:srgbClr val="E1F4FF"/>
        </a:accent1>
        <a:accent2>
          <a:srgbClr val="FFE2C5"/>
        </a:accent2>
        <a:accent3>
          <a:srgbClr val="FFFFFF"/>
        </a:accent3>
        <a:accent4>
          <a:srgbClr val="000000"/>
        </a:accent4>
        <a:accent5>
          <a:srgbClr val="EDF8FF"/>
        </a:accent5>
        <a:accent6>
          <a:srgbClr val="E5CAB0"/>
        </a:accent6>
        <a:hlink>
          <a:srgbClr val="0066CC"/>
        </a:hlink>
        <a:folHlink>
          <a:srgbClr val="9F9FBF"/>
        </a:folHlink>
      </a:clrScheme>
      <a:clrMap bg1="lt1" tx1="dk1" bg2="lt2" tx2="dk2" accent1="accent1" accent2="accent2" accent3="accent3" accent4="accent4" accent5="accent5" accent6="accent6" hlink="hlink" folHlink="folHlink"/>
    </a:extraClrScheme>
    <a:extraClrScheme>
      <a:clrScheme name="">
        <a:dk1>
          <a:srgbClr val="59582D"/>
        </a:dk1>
        <a:lt1>
          <a:srgbClr val="EAEAEA"/>
        </a:lt1>
        <a:dk2>
          <a:srgbClr val="666699"/>
        </a:dk2>
        <a:lt2>
          <a:srgbClr val="D9D9D9"/>
        </a:lt2>
        <a:accent1>
          <a:srgbClr val="CCECFF"/>
        </a:accent1>
        <a:accent2>
          <a:srgbClr val="B2D2C7"/>
        </a:accent2>
        <a:accent3>
          <a:srgbClr val="F2F2F2"/>
        </a:accent3>
        <a:accent4>
          <a:srgbClr val="4B4B25"/>
        </a:accent4>
        <a:accent5>
          <a:srgbClr val="E2F4FF"/>
        </a:accent5>
        <a:accent6>
          <a:srgbClr val="9FBCB2"/>
        </a:accent6>
        <a:hlink>
          <a:srgbClr val="993366"/>
        </a:hlink>
        <a:folHlink>
          <a:srgbClr val="92B9E0"/>
        </a:folHlink>
      </a:clrScheme>
      <a:clrMap bg1="lt1" tx1="dk1" bg2="lt2" tx2="dk2" accent1="accent1" accent2="accent2" accent3="accent3" accent4="accent4" accent5="accent5" accent6="accent6" hlink="hlink" folHlink="folHlink"/>
    </a:extraClrScheme>
    <a:extraClrScheme>
      <a:clrScheme name="">
        <a:dk1>
          <a:srgbClr val="000099"/>
        </a:dk1>
        <a:lt1>
          <a:srgbClr val="FFFFCC"/>
        </a:lt1>
        <a:dk2>
          <a:srgbClr val="004000"/>
        </a:dk2>
        <a:lt2>
          <a:srgbClr val="FFD9B3"/>
        </a:lt2>
        <a:accent1>
          <a:srgbClr val="FFD9D9"/>
        </a:accent1>
        <a:accent2>
          <a:srgbClr val="DDDDDD"/>
        </a:accent2>
        <a:accent3>
          <a:srgbClr val="FFFFE2"/>
        </a:accent3>
        <a:accent4>
          <a:srgbClr val="000083"/>
        </a:accent4>
        <a:accent5>
          <a:srgbClr val="FFE9E9"/>
        </a:accent5>
        <a:accent6>
          <a:srgbClr val="C6C6C6"/>
        </a:accent6>
        <a:hlink>
          <a:srgbClr val="FF0000"/>
        </a:hlink>
        <a:folHlink>
          <a:srgbClr val="FFAB57"/>
        </a:folHlink>
      </a:clrScheme>
      <a:clrMap bg1="lt1" tx1="dk1" bg2="lt2" tx2="dk2" accent1="accent1" accent2="accent2" accent3="accent3" accent4="accent4" accent5="accent5" accent6="accent6" hlink="hlink" folHlink="folHlink"/>
    </a:extraClrScheme>
    <a:extraClrScheme>
      <a:clrScheme name="">
        <a:dk1>
          <a:srgbClr val="000000"/>
        </a:dk1>
        <a:lt1>
          <a:srgbClr val="DCE8E2"/>
        </a:lt1>
        <a:dk2>
          <a:srgbClr val="0033CC"/>
        </a:dk2>
        <a:lt2>
          <a:srgbClr val="C4C4D8"/>
        </a:lt2>
        <a:accent1>
          <a:srgbClr val="FFFFFF"/>
        </a:accent1>
        <a:accent2>
          <a:srgbClr val="A9CFB1"/>
        </a:accent2>
        <a:accent3>
          <a:srgbClr val="EAF1EE"/>
        </a:accent3>
        <a:accent4>
          <a:srgbClr val="000000"/>
        </a:accent4>
        <a:accent5>
          <a:srgbClr val="FFFFFF"/>
        </a:accent5>
        <a:accent6>
          <a:srgbClr val="97B99E"/>
        </a:accent6>
        <a:hlink>
          <a:srgbClr val="CC3300"/>
        </a:hlink>
        <a:folHlink>
          <a:srgbClr val="666699"/>
        </a:folHlink>
      </a:clrScheme>
      <a:clrMap bg1="lt1" tx1="dk1" bg2="lt2" tx2="dk2" accent1="accent1" accent2="accent2" accent3="accent3" accent4="accent4" accent5="accent5" accent6="accent6" hlink="hlink" folHlink="folHlink"/>
    </a:extraClrScheme>
    <a:extraClrScheme>
      <a:clrScheme name="">
        <a:dk1>
          <a:srgbClr val="606090"/>
        </a:dk1>
        <a:lt1>
          <a:srgbClr val="E5FFFF"/>
        </a:lt1>
        <a:dk2>
          <a:srgbClr val="0000CC"/>
        </a:dk2>
        <a:lt2>
          <a:srgbClr val="91DAFF"/>
        </a:lt2>
        <a:accent1>
          <a:srgbClr val="EAEAEA"/>
        </a:accent1>
        <a:accent2>
          <a:srgbClr val="FFE2C5"/>
        </a:accent2>
        <a:accent3>
          <a:srgbClr val="EFFFFF"/>
        </a:accent3>
        <a:accent4>
          <a:srgbClr val="52527B"/>
        </a:accent4>
        <a:accent5>
          <a:srgbClr val="F2F2F2"/>
        </a:accent5>
        <a:accent6>
          <a:srgbClr val="E5CAB0"/>
        </a:accent6>
        <a:hlink>
          <a:srgbClr val="000000"/>
        </a:hlink>
        <a:folHlink>
          <a:srgbClr val="3DB77A"/>
        </a:folHlink>
      </a:clrScheme>
      <a:clrMap bg1="lt1" tx1="dk1" bg2="lt2" tx2="dk2" accent1="accent1" accent2="accent2" accent3="accent3" accent4="accent4" accent5="accent5" accent6="accent6" hlink="hlink" folHlink="folHlink"/>
    </a:extraClrScheme>
    <a:extraClrScheme>
      <a:clrScheme name="">
        <a:dk1>
          <a:srgbClr val="CC0066"/>
        </a:dk1>
        <a:lt1>
          <a:srgbClr val="FFDDBB"/>
        </a:lt1>
        <a:dk2>
          <a:srgbClr val="000000"/>
        </a:dk2>
        <a:lt2>
          <a:srgbClr val="C0C0C0"/>
        </a:lt2>
        <a:accent1>
          <a:srgbClr val="FFFFCC"/>
        </a:accent1>
        <a:accent2>
          <a:srgbClr val="FFFFFF"/>
        </a:accent2>
        <a:accent3>
          <a:srgbClr val="FFEBD9"/>
        </a:accent3>
        <a:accent4>
          <a:srgbClr val="AF0057"/>
        </a:accent4>
        <a:accent5>
          <a:srgbClr val="FFFFE2"/>
        </a:accent5>
        <a:accent6>
          <a:srgbClr val="E5E5E5"/>
        </a:accent6>
        <a:hlink>
          <a:srgbClr val="0066CC"/>
        </a:hlink>
        <a:folHlink>
          <a:srgbClr val="8EB37D"/>
        </a:folHlink>
      </a:clrScheme>
      <a:clrMap bg1="lt1" tx1="dk1" bg2="lt2" tx2="dk2" accent1="accent1" accent2="accent2" accent3="accent3" accent4="accent4" accent5="accent5" accent6="accent6" hlink="hlink" folHlink="folHlink"/>
    </a:extraClrScheme>
    <a:extraClrScheme>
      <a:clrScheme name="">
        <a:dk1>
          <a:srgbClr val="FFFF99"/>
        </a:dk1>
        <a:lt1>
          <a:srgbClr val="800000"/>
        </a:lt1>
        <a:dk2>
          <a:srgbClr val="FFFFFF"/>
        </a:dk2>
        <a:lt2>
          <a:srgbClr val="B60000"/>
        </a:lt2>
        <a:accent1>
          <a:srgbClr val="9888A4"/>
        </a:accent1>
        <a:accent2>
          <a:srgbClr val="A9335D"/>
        </a:accent2>
        <a:accent3>
          <a:srgbClr val="C1AAAA"/>
        </a:accent3>
        <a:accent4>
          <a:srgbClr val="DCDC83"/>
        </a:accent4>
        <a:accent5>
          <a:srgbClr val="CAC4CF"/>
        </a:accent5>
        <a:accent6>
          <a:srgbClr val="972D53"/>
        </a:accent6>
        <a:hlink>
          <a:srgbClr val="CCECFF"/>
        </a:hlink>
        <a:folHlink>
          <a:srgbClr val="FF6600"/>
        </a:folHlink>
      </a:clrScheme>
      <a:clrMap bg1="lt1" tx1="dk1" bg2="lt2" tx2="dk2" accent1="accent1" accent2="accent2" accent3="accent3" accent4="accent4" accent5="accent5" accent6="accent6" hlink="hlink" folHlink="folHlink"/>
    </a:extraClrScheme>
    <a:extraClrScheme>
      <a:clrScheme name="">
        <a:dk1>
          <a:srgbClr val="FFFFFF"/>
        </a:dk1>
        <a:lt1>
          <a:srgbClr val="1C1C1C"/>
        </a:lt1>
        <a:dk2>
          <a:srgbClr val="FFFF66"/>
        </a:dk2>
        <a:lt2>
          <a:srgbClr val="808080"/>
        </a:lt2>
        <a:accent1>
          <a:srgbClr val="9898BA"/>
        </a:accent1>
        <a:accent2>
          <a:srgbClr val="777777"/>
        </a:accent2>
        <a:accent3>
          <a:srgbClr val="AAAAAA"/>
        </a:accent3>
        <a:accent4>
          <a:srgbClr val="DCDCDC"/>
        </a:accent4>
        <a:accent5>
          <a:srgbClr val="CACAD9"/>
        </a:accent5>
        <a:accent6>
          <a:srgbClr val="6A6A6A"/>
        </a:accent6>
        <a:hlink>
          <a:srgbClr val="CCFF99"/>
        </a:hlink>
        <a:folHlink>
          <a:srgbClr val="E436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CDESIGNN</Template>
  <TotalTime>0</TotalTime>
  <Words>8563</Words>
  <Application>WPS 演示</Application>
  <PresentationFormat>在屏幕上显示</PresentationFormat>
  <Paragraphs>204</Paragraphs>
  <Slides>36</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36</vt:i4>
      </vt:variant>
    </vt:vector>
  </HeadingPairs>
  <TitlesOfParts>
    <vt:vector size="48" baseType="lpstr">
      <vt:lpstr>Arial</vt:lpstr>
      <vt:lpstr>宋体</vt:lpstr>
      <vt:lpstr>Wingdings</vt:lpstr>
      <vt:lpstr>Wingdings 2</vt:lpstr>
      <vt:lpstr>Verdana</vt:lpstr>
      <vt:lpstr>华文新魏</vt:lpstr>
      <vt:lpstr>微软雅黑</vt:lpstr>
      <vt:lpstr>Arial Unicode MS</vt:lpstr>
      <vt:lpstr>Calibri</vt:lpstr>
      <vt:lpstr>Wingdings</vt:lpstr>
      <vt:lpstr>楷体</vt:lpstr>
      <vt:lpstr>吉祥如意</vt:lpstr>
      <vt:lpstr>中山大学附属中学作文讲评一20180302</vt:lpstr>
      <vt:lpstr>榜上有名</vt:lpstr>
      <vt:lpstr>我们的文章</vt:lpstr>
      <vt:lpstr>审题思考</vt:lpstr>
      <vt:lpstr>审题指导</vt:lpstr>
      <vt:lpstr>片段一：善言为贤</vt:lpstr>
      <vt:lpstr>片段二：贤者未必善言</vt:lpstr>
      <vt:lpstr> 片段三：狗以不善吠为劣，人以不善言为恶！ </vt:lpstr>
      <vt:lpstr>片段四：君子讷于言而敏于行</vt:lpstr>
      <vt:lpstr>出谋划策</vt:lpstr>
      <vt:lpstr>出谋划策</vt:lpstr>
      <vt:lpstr>出谋划策之二：标题</vt:lpstr>
      <vt:lpstr>PowerPoint 演示文稿</vt:lpstr>
      <vt:lpstr>PowerPoint 演示文稿</vt:lpstr>
      <vt:lpstr>PowerPoint 演示文稿</vt:lpstr>
      <vt:lpstr>PowerPoint 演示文稿</vt:lpstr>
      <vt:lpstr>2.  人不善言，何以为贤？</vt:lpstr>
      <vt:lpstr>分论点1</vt:lpstr>
      <vt:lpstr>分论点2</vt:lpstr>
      <vt:lpstr>分论点3</vt:lpstr>
      <vt:lpstr>PowerPoint 演示文稿</vt:lpstr>
      <vt:lpstr>片段欣赏</vt:lpstr>
      <vt:lpstr>PowerPoint 演示文稿</vt:lpstr>
      <vt:lpstr>PowerPoint 演示文稿</vt:lpstr>
      <vt:lpstr>           善言不是贤的标尺                               ——宋锦涛</vt:lpstr>
      <vt:lpstr>PowerPoint 演示文稿</vt:lpstr>
      <vt:lpstr>PowerPoint 演示文稿</vt:lpstr>
      <vt:lpstr> </vt:lpstr>
      <vt:lpstr>       我们可以用因果推导法（即从材料的结果出发，逆推事情的原因，就其原因而推导出观点。</vt:lpstr>
      <vt:lpstr>病文修改</vt:lpstr>
      <vt:lpstr>PowerPoint 演示文稿</vt:lpstr>
      <vt:lpstr>PowerPoint 演示文稿</vt:lpstr>
      <vt:lpstr>PowerPoint 演示文稿</vt:lpstr>
      <vt:lpstr>PowerPoint 演示文稿</vt:lpstr>
      <vt:lpstr>PowerPoint 演示文稿</vt:lpstr>
      <vt:lpstr>PowerPoint 演示文稿</vt:lpstr>
    </vt:vector>
  </TitlesOfParts>
  <Company>hjxyz</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“狗不以善吠为良，人不以善言为贤”作文评讲</dc:title>
  <dc:creator>hanhong</dc:creator>
  <cp:lastModifiedBy>%EF%BC%8D%E4%BB%8A%E5%A4%95%E4%BD%95%E5%</cp:lastModifiedBy>
  <cp:revision>43</cp:revision>
  <dcterms:created xsi:type="dcterms:W3CDTF">2011-04-29T00:51:00Z</dcterms:created>
  <dcterms:modified xsi:type="dcterms:W3CDTF">2018-03-02T07:16:06Z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2052-10.1.0.7224</vt:lpwstr>
  </property>
</Properties>
</file>