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p:sldMasterIdLst>
    <p:sldMasterId id="2147483648" r:id="rId1"/>
  </p:sldMasterIdLst>
  <p:sldIdLst>
    <p:sldId id="258" r:id="rId2"/>
    <p:sldId id="257" r:id="rId3"/>
    <p:sldId id="259" r:id="rId4"/>
    <p:sldId id="260" r:id="rId5"/>
    <p:sldId id="261" r:id="rId6"/>
    <p:sldId id="263" r:id="rId7"/>
    <p:sldId id="262" r:id="rId8"/>
    <p:sldId id="256" r:id="rId9"/>
    <p:sldId id="264" r:id="rId10"/>
    <p:sldId id="265" r:id="rId11"/>
    <p:sldId id="266" r:id="rId12"/>
    <p:sldId id="271" r:id="rId13"/>
    <p:sldId id="267" r:id="rId14"/>
    <p:sldId id="272" r:id="rId15"/>
    <p:sldId id="268" r:id="rId16"/>
    <p:sldId id="273" r:id="rId17"/>
    <p:sldId id="269" r:id="rId18"/>
    <p:sldId id="274" r:id="rId19"/>
    <p:sldId id="282" r:id="rId20"/>
    <p:sldId id="275" r:id="rId21"/>
    <p:sldId id="276" r:id="rId22"/>
    <p:sldId id="277" r:id="rId23"/>
    <p:sldId id="270" r:id="rId24"/>
    <p:sldId id="283" r:id="rId25"/>
    <p:sldId id="284" r:id="rId26"/>
    <p:sldId id="291" r:id="rId27"/>
    <p:sldId id="285" r:id="rId28"/>
    <p:sldId id="287" r:id="rId29"/>
    <p:sldId id="288" r:id="rId30"/>
    <p:sldId id="292" r:id="rId31"/>
    <p:sldId id="289" r:id="rId32"/>
    <p:sldId id="290" r:id="rId33"/>
    <p:sldId id="286" r:id="rId34"/>
    <p:sldId id="293" r:id="rId35"/>
    <p:sldId id="294" r:id="rId36"/>
    <p:sldId id="295" r:id="rId37"/>
    <p:sldId id="298" r:id="rId38"/>
    <p:sldId id="296" r:id="rId39"/>
    <p:sldId id="297" r:id="rId40"/>
  </p:sldIdLst>
  <p:sldSz cx="12192000" cy="6858000"/>
  <p:notesSz cx="6858000" cy="9144000"/>
  <p:custDataLst>
    <p:tags r:id="rId4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99" d="100"/>
          <a:sy n="99" d="100"/>
        </p:scale>
        <p:origin x="84" y="582"/>
      </p:cViewPr>
      <p:guideLst>
        <p:guide orient="horz" pos="2160"/>
        <p:guide pos="3840"/>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9.xml" /><Relationship Id="rId11" Type="http://schemas.openxmlformats.org/officeDocument/2006/relationships/slide" Target="slides/slide10.xml" /><Relationship Id="rId12" Type="http://schemas.openxmlformats.org/officeDocument/2006/relationships/slide" Target="slides/slide11.xml" /><Relationship Id="rId13" Type="http://schemas.openxmlformats.org/officeDocument/2006/relationships/slide" Target="slides/slide12.xml" /><Relationship Id="rId14" Type="http://schemas.openxmlformats.org/officeDocument/2006/relationships/slide" Target="slides/slide13.xml" /><Relationship Id="rId15" Type="http://schemas.openxmlformats.org/officeDocument/2006/relationships/slide" Target="slides/slide14.xml" /><Relationship Id="rId16" Type="http://schemas.openxmlformats.org/officeDocument/2006/relationships/slide" Target="slides/slide15.xml" /><Relationship Id="rId17" Type="http://schemas.openxmlformats.org/officeDocument/2006/relationships/slide" Target="slides/slide16.xml" /><Relationship Id="rId18" Type="http://schemas.openxmlformats.org/officeDocument/2006/relationships/slide" Target="slides/slide17.xml" /><Relationship Id="rId19" Type="http://schemas.openxmlformats.org/officeDocument/2006/relationships/slide" Target="slides/slide18.xml" /><Relationship Id="rId2" Type="http://schemas.openxmlformats.org/officeDocument/2006/relationships/slide" Target="slides/slide1.xml" /><Relationship Id="rId20" Type="http://schemas.openxmlformats.org/officeDocument/2006/relationships/slide" Target="slides/slide19.xml" /><Relationship Id="rId21" Type="http://schemas.openxmlformats.org/officeDocument/2006/relationships/slide" Target="slides/slide20.xml" /><Relationship Id="rId22" Type="http://schemas.openxmlformats.org/officeDocument/2006/relationships/slide" Target="slides/slide21.xml" /><Relationship Id="rId23" Type="http://schemas.openxmlformats.org/officeDocument/2006/relationships/slide" Target="slides/slide22.xml" /><Relationship Id="rId24" Type="http://schemas.openxmlformats.org/officeDocument/2006/relationships/slide" Target="slides/slide23.xml" /><Relationship Id="rId25" Type="http://schemas.openxmlformats.org/officeDocument/2006/relationships/slide" Target="slides/slide24.xml" /><Relationship Id="rId26" Type="http://schemas.openxmlformats.org/officeDocument/2006/relationships/slide" Target="slides/slide25.xml" /><Relationship Id="rId27" Type="http://schemas.openxmlformats.org/officeDocument/2006/relationships/slide" Target="slides/slide26.xml" /><Relationship Id="rId28" Type="http://schemas.openxmlformats.org/officeDocument/2006/relationships/slide" Target="slides/slide27.xml" /><Relationship Id="rId29" Type="http://schemas.openxmlformats.org/officeDocument/2006/relationships/slide" Target="slides/slide28.xml" /><Relationship Id="rId3" Type="http://schemas.openxmlformats.org/officeDocument/2006/relationships/slide" Target="slides/slide2.xml" /><Relationship Id="rId30" Type="http://schemas.openxmlformats.org/officeDocument/2006/relationships/slide" Target="slides/slide29.xml" /><Relationship Id="rId31" Type="http://schemas.openxmlformats.org/officeDocument/2006/relationships/slide" Target="slides/slide30.xml" /><Relationship Id="rId32" Type="http://schemas.openxmlformats.org/officeDocument/2006/relationships/slide" Target="slides/slide31.xml" /><Relationship Id="rId33" Type="http://schemas.openxmlformats.org/officeDocument/2006/relationships/slide" Target="slides/slide32.xml" /><Relationship Id="rId34" Type="http://schemas.openxmlformats.org/officeDocument/2006/relationships/slide" Target="slides/slide33.xml" /><Relationship Id="rId35" Type="http://schemas.openxmlformats.org/officeDocument/2006/relationships/slide" Target="slides/slide34.xml" /><Relationship Id="rId36" Type="http://schemas.openxmlformats.org/officeDocument/2006/relationships/slide" Target="slides/slide35.xml" /><Relationship Id="rId37" Type="http://schemas.openxmlformats.org/officeDocument/2006/relationships/slide" Target="slides/slide36.xml" /><Relationship Id="rId38" Type="http://schemas.openxmlformats.org/officeDocument/2006/relationships/slide" Target="slides/slide37.xml" /><Relationship Id="rId39" Type="http://schemas.openxmlformats.org/officeDocument/2006/relationships/slide" Target="slides/slide38.xml" /><Relationship Id="rId4" Type="http://schemas.openxmlformats.org/officeDocument/2006/relationships/slide" Target="slides/slide3.xml" /><Relationship Id="rId40" Type="http://schemas.openxmlformats.org/officeDocument/2006/relationships/slide" Target="slides/slide39.xml" /><Relationship Id="rId41" Type="http://schemas.openxmlformats.org/officeDocument/2006/relationships/tags" Target="tags/tag103.xml" /><Relationship Id="rId42" Type="http://schemas.openxmlformats.org/officeDocument/2006/relationships/presProps" Target="presProps.xml" /><Relationship Id="rId43" Type="http://schemas.openxmlformats.org/officeDocument/2006/relationships/viewProps" Target="viewProps.xml" /><Relationship Id="rId44" Type="http://schemas.openxmlformats.org/officeDocument/2006/relationships/theme" Target="theme/theme1.xml" /><Relationship Id="rId45" Type="http://schemas.openxmlformats.org/officeDocument/2006/relationships/tableStyles" Target="tableStyles.xml" /><Relationship Id="rId5" Type="http://schemas.openxmlformats.org/officeDocument/2006/relationships/slide" Target="slides/slide4.xml" /><Relationship Id="rId6" Type="http://schemas.openxmlformats.org/officeDocument/2006/relationships/slide" Target="slides/slide5.xml" /><Relationship Id="rId7" Type="http://schemas.openxmlformats.org/officeDocument/2006/relationships/slide" Target="slides/slide6.xml" /><Relationship Id="rId8" Type="http://schemas.openxmlformats.org/officeDocument/2006/relationships/slide" Target="slides/slide7.xml" /><Relationship Id="rId9" Type="http://schemas.openxmlformats.org/officeDocument/2006/relationships/slide" Target="slides/slide8.xml" /></Relationships>
</file>

<file path=ppt/slideLayouts/_rels/slideLayout1.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tags" Target="../tags/tag5.xml" /><Relationship Id="rId6"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tags" Target="../tags/tag6.xml" /><Relationship Id="rId2" Type="http://schemas.openxmlformats.org/officeDocument/2006/relationships/tags" Target="../tags/tag7.xml" /><Relationship Id="rId3" Type="http://schemas.openxmlformats.org/officeDocument/2006/relationships/tags" Target="../tags/tag8.xml" /><Relationship Id="rId4" Type="http://schemas.openxmlformats.org/officeDocument/2006/relationships/tags" Target="../tags/tag9.xml" /><Relationship Id="rId5" Type="http://schemas.openxmlformats.org/officeDocument/2006/relationships/tags" Target="../tags/tag10.xml" /><Relationship Id="rId6"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tags" Target="../tags/tag11.xml" /><Relationship Id="rId2" Type="http://schemas.openxmlformats.org/officeDocument/2006/relationships/tags" Target="../tags/tag12.xml" /><Relationship Id="rId3" Type="http://schemas.openxmlformats.org/officeDocument/2006/relationships/tags" Target="../tags/tag13.xml" /><Relationship Id="rId4" Type="http://schemas.openxmlformats.org/officeDocument/2006/relationships/tags" Target="../tags/tag14.xml" /><Relationship Id="rId5" Type="http://schemas.openxmlformats.org/officeDocument/2006/relationships/tags" Target="../tags/tag15.xml" /><Relationship Id="rId6"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tags" Target="../tags/tag16.xml" /><Relationship Id="rId2" Type="http://schemas.openxmlformats.org/officeDocument/2006/relationships/tags" Target="../tags/tag17.xml" /><Relationship Id="rId3" Type="http://schemas.openxmlformats.org/officeDocument/2006/relationships/tags" Target="../tags/tag18.xml" /><Relationship Id="rId4" Type="http://schemas.openxmlformats.org/officeDocument/2006/relationships/tags" Target="../tags/tag19.xml" /><Relationship Id="rId5" Type="http://schemas.openxmlformats.org/officeDocument/2006/relationships/tags" Target="../tags/tag20.xml" /><Relationship Id="rId6" Type="http://schemas.openxmlformats.org/officeDocument/2006/relationships/tags" Target="../tags/tag21.xml" /><Relationship Id="rId7"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tags" Target="../tags/tag22.xml" /><Relationship Id="rId2" Type="http://schemas.openxmlformats.org/officeDocument/2006/relationships/tags" Target="../tags/tag23.xml" /><Relationship Id="rId3" Type="http://schemas.openxmlformats.org/officeDocument/2006/relationships/tags" Target="../tags/tag24.xml" /><Relationship Id="rId4" Type="http://schemas.openxmlformats.org/officeDocument/2006/relationships/tags" Target="../tags/tag25.xml" /><Relationship Id="rId5" Type="http://schemas.openxmlformats.org/officeDocument/2006/relationships/tags" Target="../tags/tag26.xml" /><Relationship Id="rId6" Type="http://schemas.openxmlformats.org/officeDocument/2006/relationships/tags" Target="../tags/tag27.xml" /><Relationship Id="rId7" Type="http://schemas.openxmlformats.org/officeDocument/2006/relationships/tags" Target="../tags/tag28.xml" /><Relationship Id="rId8" Type="http://schemas.openxmlformats.org/officeDocument/2006/relationships/tags" Target="../tags/tag29.xml" /><Relationship Id="rId9"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tags" Target="../tags/tag30.xml" /><Relationship Id="rId2" Type="http://schemas.openxmlformats.org/officeDocument/2006/relationships/tags" Target="../tags/tag31.xml" /><Relationship Id="rId3" Type="http://schemas.openxmlformats.org/officeDocument/2006/relationships/tags" Target="../tags/tag32.xml" /><Relationship Id="rId4" Type="http://schemas.openxmlformats.org/officeDocument/2006/relationships/tags" Target="../tags/tag33.xml" /><Relationship Id="rId5"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tags" Target="../tags/tag34.xml" /><Relationship Id="rId2" Type="http://schemas.openxmlformats.org/officeDocument/2006/relationships/tags" Target="../tags/tag35.xml" /><Relationship Id="rId3" Type="http://schemas.openxmlformats.org/officeDocument/2006/relationships/tags" Target="../tags/tag36.xml" /><Relationship Id="rId4"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tags" Target="../tags/tag37.xml" /><Relationship Id="rId2" Type="http://schemas.openxmlformats.org/officeDocument/2006/relationships/tags" Target="../tags/tag38.xml" /><Relationship Id="rId3" Type="http://schemas.openxmlformats.org/officeDocument/2006/relationships/tags" Target="../tags/tag39.xml" /><Relationship Id="rId4" Type="http://schemas.openxmlformats.org/officeDocument/2006/relationships/tags" Target="../tags/tag40.xml" /><Relationship Id="rId5" Type="http://schemas.openxmlformats.org/officeDocument/2006/relationships/tags" Target="../tags/tag41.xml" /><Relationship Id="rId6" Type="http://schemas.openxmlformats.org/officeDocument/2006/relationships/tags" Target="../tags/tag42.xml" /><Relationship Id="rId7"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tags" Target="../tags/tag43.xml" /><Relationship Id="rId2" Type="http://schemas.openxmlformats.org/officeDocument/2006/relationships/tags" Target="../tags/tag44.xml" /><Relationship Id="rId3" Type="http://schemas.openxmlformats.org/officeDocument/2006/relationships/tags" Target="../tags/tag45.xml" /><Relationship Id="rId4" Type="http://schemas.openxmlformats.org/officeDocument/2006/relationships/tags" Target="../tags/tag46.xml" /><Relationship Id="rId5" Type="http://schemas.openxmlformats.org/officeDocument/2006/relationships/tags" Target="../tags/tag47.xml" /><Relationship Id="rId6"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tags" Target="../tags/tag48.xml" /><Relationship Id="rId2" Type="http://schemas.openxmlformats.org/officeDocument/2006/relationships/tags" Target="../tags/tag49.xml" /><Relationship Id="rId3" Type="http://schemas.openxmlformats.org/officeDocument/2006/relationships/tags" Target="../tags/tag50.xml" /><Relationship Id="rId4" Type="http://schemas.openxmlformats.org/officeDocument/2006/relationships/tags" Target="../tags/tag51.xml" /><Relationship Id="rId5"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tags" Target="../tags/tag52.xml" /><Relationship Id="rId2" Type="http://schemas.openxmlformats.org/officeDocument/2006/relationships/tags" Target="../tags/tag53.xml" /><Relationship Id="rId3" Type="http://schemas.openxmlformats.org/officeDocument/2006/relationships/tags" Target="../tags/tag54.xml" /><Relationship Id="rId4" Type="http://schemas.openxmlformats.org/officeDocument/2006/relationships/tags" Target="../tags/tag55.xml" /><Relationship Id="rId5" Type="http://schemas.openxmlformats.org/officeDocument/2006/relationships/tags" Target="../tags/tag56.xml" /><Relationship Id="rId6"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hasCustomPrompt="1"/>
            <p:custDataLst>
              <p:tags r:id="rId1"/>
            </p:custDataLst>
          </p:nvPr>
        </p:nvSpPr>
        <p:spPr>
          <a:xfrm>
            <a:off x="1198800" y="914400"/>
            <a:ext cx="9799200" cy="2570400"/>
          </a:xfrm>
        </p:spPr>
        <p:txBody>
          <a:bodyPr lIns="90000" tIns="46800" rIns="90000" bIns="46800" anchor="b" anchorCtr="0">
            <a:normAutofit/>
          </a:bodyPr>
          <a:lstStyle>
            <a:lvl1pPr algn="ctr">
              <a:defRPr sz="6000"/>
            </a:lvl1pPr>
          </a:lstStyle>
          <a:p>
            <a:r>
              <a:rPr lang="zh-CN" altLang="en-US"/>
              <a:t>单击此处编辑标题</a:t>
            </a:r>
            <a:endParaRPr lang="zh-CN" altLang="en-US"/>
          </a:p>
        </p:txBody>
      </p:sp>
      <p:sp>
        <p:nvSpPr>
          <p:cNvPr id="3" name="副标题 2"/>
          <p:cNvSpPr>
            <a:spLocks noGrp="1"/>
          </p:cNvSpPr>
          <p:nvPr>
            <p:ph type="subTitle" idx="1" hasCustomPrompt="1"/>
            <p:custDataLst>
              <p:tags r:id="rId2"/>
            </p:custDataLst>
          </p:nvPr>
        </p:nvSpPr>
        <p:spPr>
          <a:xfrm>
            <a:off x="1198800" y="3560400"/>
            <a:ext cx="9799200" cy="1472400"/>
          </a:xfrm>
        </p:spPr>
        <p:txBody>
          <a:bodyPr lIns="90000" tIns="46800" rIns="90000" bIns="46800">
            <a:normAutofit/>
          </a:bodyPr>
          <a:lstStyle>
            <a:lvl1pPr marL="0" indent="0" algn="ctr">
              <a:lnSpc>
                <a:spcPct val="110000"/>
              </a:lnSpc>
              <a:buNone/>
              <a:defRPr sz="2400" spc="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单击此处编辑副标题</a:t>
            </a:r>
            <a:endParaRPr lang="zh-CN" altLang="en-US"/>
          </a:p>
        </p:txBody>
      </p:sp>
      <p:sp>
        <p:nvSpPr>
          <p:cNvPr id="16" name="日期占位符 15"/>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17" name="页脚占位符 16"/>
          <p:cNvSpPr>
            <a:spLocks noGrp="1"/>
          </p:cNvSpPr>
          <p:nvPr>
            <p:ph type="ftr" sz="quarter" idx="11"/>
            <p:custDataLst>
              <p:tags r:id="rId4"/>
            </p:custDataLst>
          </p:nvPr>
        </p:nvSpPr>
        <p:spPr/>
        <p:txBody>
          <a:bodyPr/>
          <a:lstStyle/>
          <a:p>
            <a:endParaRPr lang="zh-CN" altLang="en-US"/>
          </a:p>
        </p:txBody>
      </p:sp>
      <p:sp>
        <p:nvSpPr>
          <p:cNvPr id="18" name="灯片编号占位符 17"/>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p>
            <a:pPr lvl="0"/>
            <a:r>
              <a:rPr lang="zh-CN" altLang="en-US" smtClean="0"/>
              <a:t>单击此处编辑母版标题样式</a:t>
            </a:r>
            <a:endParaRPr lang="zh-CN" altLang="en-US"/>
          </a:p>
        </p:txBody>
      </p:sp>
      <p:sp>
        <p:nvSpPr>
          <p:cNvPr id="3" name="内容占位符 2"/>
          <p:cNvSpPr>
            <a:spLocks noGrp="1"/>
          </p:cNvSpPr>
          <p:nvPr>
            <p:ph idx="1"/>
            <p:custDataLst>
              <p:tags r:id="rId2"/>
            </p:custDataLst>
          </p:nvPr>
        </p:nvSpPr>
        <p:spPr>
          <a:xfrm>
            <a:off x="608400" y="1490400"/>
            <a:ext cx="10969200" cy="4759200"/>
          </a:xfrm>
        </p:spPr>
        <p:txBody>
          <a:bodyPr vert="horz" lIns="90000" tIns="46800" rIns="90000" bIns="4680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hasCustomPrompt="1"/>
            <p:custDataLst>
              <p:tags r:id="rId1"/>
            </p:custDataLst>
          </p:nvPr>
        </p:nvSpPr>
        <p:spPr>
          <a:xfrm>
            <a:off x="1990800" y="3848400"/>
            <a:ext cx="7768800" cy="766800"/>
          </a:xfrm>
        </p:spPr>
        <p:txBody>
          <a:bodyPr lIns="90000" tIns="46800" rIns="90000" bIns="46800" anchor="b" anchorCtr="0">
            <a:normAutofit/>
          </a:bodyPr>
          <a:lstStyle>
            <a:lvl1pPr>
              <a:defRPr sz="4400"/>
            </a:lvl1pPr>
          </a:lstStyle>
          <a:p>
            <a:r>
              <a:rPr lang="zh-CN" altLang="en-US"/>
              <a:t>单击此处编辑标题</a:t>
            </a:r>
            <a:endParaRPr lang="zh-CN" altLang="en-US"/>
          </a:p>
        </p:txBody>
      </p:sp>
      <p:sp>
        <p:nvSpPr>
          <p:cNvPr id="3" name="文本占位符 2"/>
          <p:cNvSpPr>
            <a:spLocks noGrp="1"/>
          </p:cNvSpPr>
          <p:nvPr>
            <p:ph type="body" idx="1" hasCustomPrompt="1"/>
            <p:custDataLst>
              <p:tags r:id="rId2"/>
            </p:custDataLst>
          </p:nvPr>
        </p:nvSpPr>
        <p:spPr>
          <a:xfrm>
            <a:off x="1990800" y="4615200"/>
            <a:ext cx="7768800" cy="867600"/>
          </a:xfrm>
        </p:spPr>
        <p:txBody>
          <a:bodyPr lIns="90000" tIns="46800" rIns="90000" bIns="46800">
            <a:normAutofit/>
          </a:bodyPr>
          <a:lstStyle>
            <a:lvl1pPr marL="0" indent="0">
              <a:buNone/>
              <a:defRPr sz="1800">
                <a:solidFill>
                  <a:schemeClr val="tx1">
                    <a:lumMod val="65000"/>
                    <a:lumOff val="35000"/>
                  </a:schemeClr>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单击此处编辑文本</a:t>
            </a:r>
            <a:endParaRPr lang="zh-CN" altLang="en-US"/>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p>
            <a:pPr lvl="0"/>
            <a:r>
              <a:rPr lang="zh-CN" altLang="en-US" smtClean="0"/>
              <a:t>单击此处编辑母版标题样式</a:t>
            </a:r>
            <a:endParaRPr lang="zh-CN" altLang="en-US"/>
          </a:p>
        </p:txBody>
      </p:sp>
      <p:sp>
        <p:nvSpPr>
          <p:cNvPr id="3" name="内容占位符 2"/>
          <p:cNvSpPr>
            <a:spLocks noGrp="1"/>
          </p:cNvSpPr>
          <p:nvPr>
            <p:ph sz="half" idx="1"/>
            <p:custDataLst>
              <p:tags r:id="rId2"/>
            </p:custDataLst>
          </p:nvPr>
        </p:nvSpPr>
        <p:spPr>
          <a:xfrm>
            <a:off x="608400" y="1501200"/>
            <a:ext cx="5176800" cy="4748400"/>
          </a:xfrm>
        </p:spPr>
        <p:txBody>
          <a:bodyPr vert="horz" lIns="90000" tIns="46800" rIns="90000" bIns="4680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custDataLst>
              <p:tags r:id="rId3"/>
            </p:custDataLst>
          </p:nvPr>
        </p:nvSpPr>
        <p:spPr>
          <a:xfrm>
            <a:off x="6411600" y="1501200"/>
            <a:ext cx="5176800" cy="4748400"/>
          </a:xfrm>
        </p:spPr>
        <p:txBody>
          <a:bodyPr lIns="90000" tIns="46800" rIns="90000" bIns="4680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custDataLst>
              <p:tags r:id="rId4"/>
            </p:custDataLst>
          </p:nvPr>
        </p:nvSpPr>
        <p:spPr/>
        <p:txBody>
          <a:bodyPr/>
          <a:lstStyle/>
          <a:p>
            <a:fld id="{760FBDFE-C587-4B4C-A407-44438C67B59E}" type="datetimeFigureOut">
              <a:rPr lang="zh-CN" altLang="en-US" smtClean="0"/>
              <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p>
            <a:pPr lvl="0"/>
            <a:r>
              <a:rPr lang="zh-CN" altLang="en-US" smtClean="0"/>
              <a:t>单击此处编辑母版标题样式</a:t>
            </a:r>
            <a:endParaRPr lang="zh-CN" altLang="en-US"/>
          </a:p>
        </p:txBody>
      </p:sp>
      <p:sp>
        <p:nvSpPr>
          <p:cNvPr id="3" name="文本占位符 2"/>
          <p:cNvSpPr>
            <a:spLocks noGrp="1"/>
          </p:cNvSpPr>
          <p:nvPr>
            <p:ph type="body" idx="1" hasCustomPrompt="1"/>
            <p:custDataLst>
              <p:tags r:id="rId2"/>
            </p:custDataLst>
          </p:nvPr>
        </p:nvSpPr>
        <p:spPr>
          <a:xfrm>
            <a:off x="608400" y="1429200"/>
            <a:ext cx="5342400" cy="381600"/>
          </a:xfrm>
        </p:spPr>
        <p:txBody>
          <a:bodyPr lIns="101600" tIns="38100" rIns="76200" bIns="38100" anchor="t" anchorCtr="0">
            <a:normAutofit/>
          </a:bodyPr>
          <a:lstStyle>
            <a:lvl1pPr marL="0" indent="0">
              <a:lnSpc>
                <a:spcPct val="100000"/>
              </a:lnSpc>
              <a:buNone/>
              <a:defRPr sz="2000" b="1" spc="20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单击此处编辑文本</a:t>
            </a:r>
            <a:endParaRPr lang="zh-CN" altLang="en-US"/>
          </a:p>
        </p:txBody>
      </p:sp>
      <p:sp>
        <p:nvSpPr>
          <p:cNvPr id="4" name="内容占位符 3"/>
          <p:cNvSpPr>
            <a:spLocks noGrp="1"/>
          </p:cNvSpPr>
          <p:nvPr>
            <p:ph sz="half" idx="2"/>
            <p:custDataLst>
              <p:tags r:id="rId3"/>
            </p:custDataLst>
          </p:nvPr>
        </p:nvSpPr>
        <p:spPr>
          <a:xfrm>
            <a:off x="608400" y="1854000"/>
            <a:ext cx="5342400" cy="4395600"/>
          </a:xfrm>
        </p:spPr>
        <p:txBody>
          <a:bodyPr vert="horz" lIns="101600" tIns="0" rIns="82550" bIns="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hasCustomPrompt="1"/>
            <p:custDataLst>
              <p:tags r:id="rId4"/>
            </p:custDataLst>
          </p:nvPr>
        </p:nvSpPr>
        <p:spPr>
          <a:xfrm>
            <a:off x="6235750" y="1421729"/>
            <a:ext cx="5342400" cy="381600"/>
          </a:xfrm>
        </p:spPr>
        <p:txBody>
          <a:bodyPr vert="horz" lIns="101600" tIns="38100" rIns="76200" bIns="38100" rtlCol="0" anchor="t" anchorCtr="0">
            <a:normAutofit/>
          </a:bodyPr>
          <a:lstStyle>
            <a:lvl1pPr marL="0" indent="0">
              <a:lnSpc>
                <a:spcPct val="100000"/>
              </a:lnSpc>
              <a:buNone/>
              <a:defRPr sz="2000" b="1" spc="20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单击此处编辑文本</a:t>
            </a:r>
            <a:endParaRPr lang="zh-CN" altLang="en-US"/>
          </a:p>
        </p:txBody>
      </p:sp>
      <p:sp>
        <p:nvSpPr>
          <p:cNvPr id="6" name="内容占位符 5"/>
          <p:cNvSpPr>
            <a:spLocks noGrp="1"/>
          </p:cNvSpPr>
          <p:nvPr>
            <p:ph sz="quarter" idx="4"/>
            <p:custDataLst>
              <p:tags r:id="rId5"/>
            </p:custDataLst>
          </p:nvPr>
        </p:nvSpPr>
        <p:spPr>
          <a:xfrm>
            <a:off x="6235750" y="1854000"/>
            <a:ext cx="5342400" cy="4395600"/>
          </a:xfrm>
        </p:spPr>
        <p:txBody>
          <a:bodyPr vert="horz" lIns="101600" tIns="0" rIns="82550" bIns="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custDataLst>
              <p:tags r:id="rId6"/>
            </p:custDataLst>
          </p:nvPr>
        </p:nvSpPr>
        <p:spPr/>
        <p:txBody>
          <a:bodyPr/>
          <a:lstStyle/>
          <a:p>
            <a:fld id="{760FBDFE-C587-4B4C-A407-44438C67B59E}" type="datetimeFigureOut">
              <a:rPr lang="zh-CN" altLang="en-US" smtClean="0"/>
              <a:t/>
            </a:fld>
            <a:endParaRPr lang="zh-CN" altLang="en-US"/>
          </a:p>
        </p:txBody>
      </p:sp>
      <p:sp>
        <p:nvSpPr>
          <p:cNvPr id="8" name="页脚占位符 7"/>
          <p:cNvSpPr>
            <a:spLocks noGrp="1"/>
          </p:cNvSpPr>
          <p:nvPr>
            <p:ph type="ftr" sz="quarter" idx="11"/>
            <p:custDataLst>
              <p:tags r:id="rId7"/>
            </p:custDataLst>
          </p:nvPr>
        </p:nvSpPr>
        <p:spPr/>
        <p:txBody>
          <a:bodyPr/>
          <a:lstStyle/>
          <a:p>
            <a:endParaRPr lang="zh-CN" altLang="en-US"/>
          </a:p>
        </p:txBody>
      </p:sp>
      <p:sp>
        <p:nvSpPr>
          <p:cNvPr id="9" name="灯片编号占位符 8"/>
          <p:cNvSpPr>
            <a:spLocks noGrp="1"/>
          </p:cNvSpPr>
          <p:nvPr>
            <p:ph type="sldNum" sz="quarter" idx="12"/>
            <p:custDataLst>
              <p:tags r:id="rId8"/>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p>
            <a:pPr lvl="0"/>
            <a:r>
              <a:rPr lang="zh-CN" altLang="en-US" smtClean="0"/>
              <a:t>单击此处编辑母版标题样式</a:t>
            </a:r>
            <a:endParaRPr lang="zh-CN" altLang="en-US"/>
          </a:p>
        </p:txBody>
      </p:sp>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3" name="页脚占位符 2"/>
          <p:cNvSpPr>
            <a:spLocks noGrp="1"/>
          </p:cNvSpPr>
          <p:nvPr>
            <p:ph type="ftr" sz="quarter" idx="11"/>
            <p:custDataLst>
              <p:tags r:id="rId2"/>
            </p:custDataLst>
          </p:nvPr>
        </p:nvSpPr>
        <p:spPr/>
        <p:txBody>
          <a:bodyPr/>
          <a:lstStyle/>
          <a:p>
            <a:endParaRPr lang="zh-CN" altLang="en-US"/>
          </a:p>
        </p:txBody>
      </p:sp>
      <p:sp>
        <p:nvSpPr>
          <p:cNvPr id="4" name="灯片编号占位符 3"/>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图片与标题">
    <p:spTree>
      <p:nvGrpSpPr>
        <p:cNvPr id="1" name=""/>
        <p:cNvGrpSpPr/>
        <p:nvPr/>
      </p:nvGrpSpPr>
      <p:grpSpPr>
        <a:xfrm>
          <a:off x="0" y="0"/>
          <a:ext cx="0" cy="0"/>
        </a:xfrm>
      </p:grpSpPr>
      <p:sp>
        <p:nvSpPr>
          <p:cNvPr id="3" name="图片占位符 2"/>
          <p:cNvSpPr>
            <a:spLocks noGrp="1"/>
          </p:cNvSpPr>
          <p:nvPr>
            <p:ph type="pic" idx="1"/>
            <p:custDataLst>
              <p:tags r:id="rId1"/>
            </p:custDataLst>
          </p:nvPr>
        </p:nvSpPr>
        <p:spPr>
          <a:xfrm>
            <a:off x="608400" y="1555200"/>
            <a:ext cx="5233077" cy="4608000"/>
          </a:xfrm>
        </p:spPr>
        <p:txBody>
          <a:bodyPr vert="horz" lIns="90000" tIns="46800" rIns="90000" bIns="46800" rtlCol="0">
            <a:normAutofit/>
          </a:bodyPr>
          <a:lstStyle>
            <a:lvl1pPr>
              <a:buNone/>
              <a:defRPr sz="1600"/>
            </a:lvl1pPr>
          </a:lstStyle>
          <a:p>
            <a:pPr lvl="0"/>
            <a:endParaRPr lang="zh-CN" altLang="en-US"/>
          </a:p>
        </p:txBody>
      </p:sp>
      <p:sp>
        <p:nvSpPr>
          <p:cNvPr id="4" name="文本占位符 3"/>
          <p:cNvSpPr>
            <a:spLocks noGrp="1"/>
          </p:cNvSpPr>
          <p:nvPr>
            <p:ph type="body" sz="half" idx="2"/>
            <p:custDataLst>
              <p:tags r:id="rId2"/>
            </p:custDataLst>
          </p:nvPr>
        </p:nvSpPr>
        <p:spPr>
          <a:xfrm>
            <a:off x="6350400" y="1555200"/>
            <a:ext cx="5227200" cy="4608000"/>
          </a:xfrm>
        </p:spPr>
        <p:txBody>
          <a:bodyPr vert="horz" lIns="90000" tIns="46800" rIns="90000" bIns="46800" rtlCol="0">
            <a:normAutofit/>
          </a:bodyPr>
          <a:lstStyle>
            <a:lvl1pPr>
              <a:buNone/>
              <a:defRPr sz="1600"/>
            </a:lvl1pPr>
          </a:lstStyle>
          <a:p>
            <a:pPr lvl="0"/>
            <a:r>
              <a:rPr lang="zh-CN" altLang="en-US" smtClean="0"/>
              <a:t>单击此处编辑母版文本样式</a:t>
            </a:r>
            <a:endParaRPr lang="zh-CN" altLang="en-US"/>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t/>
            </a:fld>
            <a:endParaRPr lang="zh-CN" altLang="en-US"/>
          </a:p>
        </p:txBody>
      </p:sp>
      <p:sp>
        <p:nvSpPr>
          <p:cNvPr id="6" name="页脚占位符 5"/>
          <p:cNvSpPr>
            <a:spLocks noGrp="1"/>
          </p:cNvSpPr>
          <p:nvPr>
            <p:ph type="ftr" sz="quarter" idx="11"/>
            <p:custDataLst>
              <p:tags r:id="rId4"/>
            </p:custDataLst>
          </p:nvPr>
        </p:nvSpPr>
        <p:spPr/>
        <p:txBody>
          <a:bodyPr/>
          <a:lstStyle/>
          <a:p>
            <a:endParaRPr lang="zh-CN" altLang="en-US"/>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t/>
            </a:fld>
            <a:endParaRPr lang="zh-CN" altLang="en-US"/>
          </a:p>
        </p:txBody>
      </p:sp>
      <p:sp>
        <p:nvSpPr>
          <p:cNvPr id="9" name="标题 8"/>
          <p:cNvSpPr>
            <a:spLocks noGrp="1"/>
          </p:cNvSpPr>
          <p:nvPr>
            <p:ph type="title"/>
            <p:custDataLst>
              <p:tags r:id="rId6"/>
            </p:custDataLst>
          </p:nvPr>
        </p:nvSpPr>
        <p:spPr/>
        <p:txBody>
          <a:bodyPr/>
          <a:lstStyle/>
          <a:p>
            <a:r>
              <a:rPr lang="zh-CN" altLang="en-US"/>
              <a:t>单击此处编辑母版标题样式</a:t>
            </a:r>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竖排标题 1"/>
          <p:cNvSpPr>
            <a:spLocks noGrp="1"/>
          </p:cNvSpPr>
          <p:nvPr>
            <p:ph type="title" orient="vert" hasCustomPrompt="1"/>
            <p:custDataLst>
              <p:tags r:id="rId1"/>
            </p:custDataLst>
          </p:nvPr>
        </p:nvSpPr>
        <p:spPr>
          <a:xfrm>
            <a:off x="10234800" y="914400"/>
            <a:ext cx="1044000" cy="5029200"/>
          </a:xfrm>
        </p:spPr>
        <p:txBody>
          <a:bodyPr vert="eaVert" lIns="90000" tIns="46800" rIns="90000" bIns="46800" rtlCol="0" anchor="ctr" anchorCtr="0">
            <a:normAutofit/>
          </a:bodyPr>
          <a:lstStyle>
            <a:lvl1pPr>
              <a:buNone/>
              <a:defRPr sz="2800"/>
            </a:lvl1pPr>
          </a:lstStyle>
          <a:p>
            <a:pPr lvl="0"/>
            <a:r>
              <a:rPr lang="zh-CN" altLang="en-US" smtClean="0"/>
              <a:t>单击此处编辑标题</a:t>
            </a:r>
            <a:endParaRPr lang="zh-CN" altLang="en-US"/>
          </a:p>
        </p:txBody>
      </p:sp>
      <p:sp>
        <p:nvSpPr>
          <p:cNvPr id="3" name="竖排文字占位符 2"/>
          <p:cNvSpPr>
            <a:spLocks noGrp="1"/>
          </p:cNvSpPr>
          <p:nvPr>
            <p:ph type="body" orient="vert" idx="1"/>
            <p:custDataLst>
              <p:tags r:id="rId2"/>
            </p:custDataLst>
          </p:nvPr>
        </p:nvSpPr>
        <p:spPr>
          <a:xfrm>
            <a:off x="914400" y="914400"/>
            <a:ext cx="9169200" cy="5029200"/>
          </a:xfrm>
        </p:spPr>
        <p:txBody>
          <a:bodyPr vert="eaVert" lIns="46800" tIns="46800" rIns="46800" bIns="46800"/>
          <a:lstStyle>
            <a:lvl1pPr marL="228600" indent="-228600">
              <a:spcAft>
                <a:spcPts val="1000"/>
              </a:spcAft>
              <a:defRPr spc="300"/>
            </a:lvl1pPr>
            <a:lvl2pPr marL="685800" indent="-228600">
              <a:defRPr spc="300"/>
            </a:lvl2pPr>
            <a:lvl3pPr marL="1143000" indent="-228600">
              <a:defRPr spc="300"/>
            </a:lvl3pPr>
            <a:lvl4pPr marL="1600200" indent="-228600">
              <a:defRPr spc="300"/>
            </a:lvl4pPr>
            <a:lvl5pPr marL="2057400" indent="-228600">
              <a:defRPr spc="300"/>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7" name="内容占位符 6"/>
          <p:cNvSpPr>
            <a:spLocks noGrp="1"/>
          </p:cNvSpPr>
          <p:nvPr>
            <p:ph sz="quarter" idx="13"/>
            <p:custDataLst>
              <p:tags r:id="rId4"/>
            </p:custDataLst>
          </p:nvPr>
        </p:nvSpPr>
        <p:spPr>
          <a:xfrm>
            <a:off x="608400" y="774000"/>
            <a:ext cx="10972800" cy="5482800"/>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末尾幻灯片">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2" name="标题 1"/>
          <p:cNvSpPr>
            <a:spLocks noGrp="1"/>
          </p:cNvSpPr>
          <p:nvPr>
            <p:ph type="title" hasCustomPrompt="1"/>
            <p:custDataLst>
              <p:tags r:id="rId4"/>
            </p:custDataLst>
          </p:nvPr>
        </p:nvSpPr>
        <p:spPr>
          <a:xfrm>
            <a:off x="1198800" y="2484000"/>
            <a:ext cx="9799200" cy="1018800"/>
          </a:xfrm>
        </p:spPr>
        <p:txBody>
          <a:bodyPr vert="horz" lIns="90000" tIns="46800" rIns="90000" bIns="46800" rtlCol="0" anchor="t" anchorCtr="0">
            <a:normAutofit/>
          </a:bodyPr>
          <a:lstStyle>
            <a:lvl1pPr algn="ctr">
              <a:defRPr sz="6000"/>
            </a:lvl1pPr>
          </a:lstStyle>
          <a:p>
            <a:pPr lvl="0"/>
            <a:r>
              <a:rPr lang="zh-CN" altLang="en-US" smtClean="0"/>
              <a:t>单击此处编辑标题</a:t>
            </a:r>
            <a:endParaRPr lang="zh-CN" altLang="en-US"/>
          </a:p>
        </p:txBody>
      </p:sp>
      <p:sp>
        <p:nvSpPr>
          <p:cNvPr id="7" name="文本占位符 6"/>
          <p:cNvSpPr>
            <a:spLocks noGrp="1"/>
          </p:cNvSpPr>
          <p:nvPr>
            <p:ph type="body" sz="quarter" idx="13"/>
            <p:custDataLst>
              <p:tags r:id="rId5"/>
            </p:custDataLst>
          </p:nvPr>
        </p:nvSpPr>
        <p:spPr>
          <a:xfrm>
            <a:off x="1198800" y="3560400"/>
            <a:ext cx="9799200" cy="471600"/>
          </a:xfrm>
        </p:spPr>
        <p:txBody>
          <a:bodyPr lIns="90000" tIns="46800" rIns="90000" bIns="46800">
            <a:normAutofit/>
          </a:bodyPr>
          <a:lstStyle>
            <a:lvl1pPr algn="ctr">
              <a:lnSpc>
                <a:spcPct val="110000"/>
              </a:lnSpc>
              <a:buNone/>
              <a:defRPr sz="2400" spc="200"/>
            </a:lvl1pPr>
          </a:lstStyle>
          <a:p>
            <a:pPr lvl="0"/>
            <a:r>
              <a:rPr lang="zh-CN" altLang="en-US"/>
              <a:t>单击此处编辑母版文本样式</a:t>
            </a:r>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ags" Target="../tags/tag57.xml" /><Relationship Id="rId13" Type="http://schemas.openxmlformats.org/officeDocument/2006/relationships/tags" Target="../tags/tag58.xml" /><Relationship Id="rId14" Type="http://schemas.openxmlformats.org/officeDocument/2006/relationships/tags" Target="../tags/tag59.xml" /><Relationship Id="rId15" Type="http://schemas.openxmlformats.org/officeDocument/2006/relationships/tags" Target="../tags/tag60.xml" /><Relationship Id="rId16" Type="http://schemas.openxmlformats.org/officeDocument/2006/relationships/tags" Target="../tags/tag61.xml" /><Relationship Id="rId17" Type="http://schemas.openxmlformats.org/officeDocument/2006/relationships/image" Target="file:///D:\qq&#25991;&#20214;\712321467\Image\C2C\Image2\%7b75232B38-A165-1FB7-499C-2E1C792CACB5%7d.png" TargetMode="External" /><Relationship Id="rId18" Type="http://schemas.openxmlformats.org/officeDocument/2006/relationships/image" Target="../media/image1.png" /><Relationship Id="rId19" Type="http://schemas.openxmlformats.org/officeDocument/2006/relationships/tags" Target="../tags/tag62.xml" /><Relationship Id="rId2" Type="http://schemas.openxmlformats.org/officeDocument/2006/relationships/slideLayout" Target="../slideLayouts/slideLayout2.xml" /><Relationship Id="rId20" Type="http://schemas.openxmlformats.org/officeDocument/2006/relationships/theme" Target="../theme/theme1.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标题占位符 1"/>
          <p:cNvSpPr>
            <a:spLocks noGrp="1"/>
          </p:cNvSpPr>
          <p:nvPr>
            <p:ph type="title"/>
            <p:custDataLst>
              <p:tags r:id="rId12"/>
            </p:custDataLst>
          </p:nvPr>
        </p:nvSpPr>
        <p:spPr>
          <a:xfrm>
            <a:off x="608400" y="608400"/>
            <a:ext cx="10969200" cy="705600"/>
          </a:xfrm>
          <a:prstGeom prst="rect">
            <a:avLst/>
          </a:prstGeom>
        </p:spPr>
        <p:txBody>
          <a:bodyPr vert="horz" lIns="90170" tIns="46990" rIns="90170" bIns="46990" rtlCol="0" anchor="ctr" anchorCtr="0">
            <a:normAutofit/>
          </a:bodyPr>
          <a:lstStyle/>
          <a:p>
            <a:r>
              <a:rPr lang="zh-CN" altLang="en-US"/>
              <a:t>单击此处编辑母版标题样式</a:t>
            </a:r>
            <a:endParaRPr lang="zh-CN" altLang="en-US"/>
          </a:p>
        </p:txBody>
      </p:sp>
      <p:sp>
        <p:nvSpPr>
          <p:cNvPr id="3" name="文本占位符 2"/>
          <p:cNvSpPr>
            <a:spLocks noGrp="1"/>
          </p:cNvSpPr>
          <p:nvPr>
            <p:ph type="body" idx="1"/>
            <p:custDataLst>
              <p:tags r:id="rId13"/>
            </p:custDataLst>
          </p:nvPr>
        </p:nvSpPr>
        <p:spPr>
          <a:xfrm>
            <a:off x="608400" y="1490400"/>
            <a:ext cx="10969200" cy="4759200"/>
          </a:xfrm>
          <a:prstGeom prst="rect">
            <a:avLst/>
          </a:prstGeom>
        </p:spPr>
        <p:txBody>
          <a:bodyPr vert="horz" lIns="90000" tIns="46800" rIns="90000" bIns="4680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custDataLst>
              <p:tags r:id="rId14"/>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defRPr>
            </a:lvl1p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3"/>
            <p:custDataLst>
              <p:tags r:id="rId15"/>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defRPr>
            </a:lvl1pPr>
          </a:lstStyle>
          <a:p>
            <a:endParaRPr lang="zh-CN" altLang="en-US"/>
          </a:p>
        </p:txBody>
      </p:sp>
      <p:sp>
        <p:nvSpPr>
          <p:cNvPr id="6" name="灯片编号占位符 5"/>
          <p:cNvSpPr>
            <a:spLocks noGrp="1"/>
          </p:cNvSpPr>
          <p:nvPr>
            <p:ph type="sldNum" sz="quarter" idx="4"/>
            <p:custDataLst>
              <p:tags r:id="rId16"/>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defRPr>
            </a:lvl1pPr>
          </a:lstStyle>
          <a:p>
            <a:fld id="{49AE70B2-8BF9-45C0-BB95-33D1B9D3A854}" type="slidenum">
              <a:rPr lang="zh-CN" altLang="en-US" smtClean="0"/>
              <a:t>0</a:t>
            </a:fld>
            <a:endParaRPr lang="zh-CN" altLang="en-US"/>
          </a:p>
        </p:txBody>
      </p:sp>
      <p:pic>
        <p:nvPicPr>
          <p:cNvPr id="7" name="图片 1073743875" descr="D:\qq文件\712321467\Image\C2C\Image2\{75232B38-A165-1FB7-499C-2E1C792CACB5}.png"/>
          <p:cNvPicPr>
            <a:picLocks noChangeAspect="1"/>
          </p:cNvPicPr>
          <p:nvPr/>
        </p:nvPicPr>
        <p:blipFill>
          <a:blip r:embed="rId18" r:link="rId17"/>
          <a:stretch>
            <a:fillRect/>
          </a:stretch>
        </p:blipFill>
        <p:spPr>
          <a:xfrm>
            <a:off x="838200" y="365125"/>
            <a:ext cx="9525" cy="9525"/>
          </a:xfrm>
          <a:prstGeom prst="rect">
            <a:avLst/>
          </a:prstGeom>
          <a:noFill/>
          <a:ln>
            <a:noFill/>
            <a:miter lim="800000"/>
          </a:ln>
        </p:spPr>
      </p:pic>
    </p:spTree>
    <p:custDataLst>
      <p:tags r:id="rId19"/>
    </p:custData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mj-lt"/>
          <a:ea typeface="+mj-ea"/>
          <a:cs typeface="+mj-cs"/>
        </a:defRPr>
      </a:lvl1pPr>
    </p:titleStyle>
    <p:bodyStyle>
      <a:lvl1pPr marL="228600" indent="-228600" algn="l" defTabSz="914400" rtl="0" eaLnBrk="1" fontAlgn="auto" latinLnBrk="0" hangingPunct="1">
        <a:lnSpc>
          <a:spcPct val="130000"/>
        </a:lnSpc>
        <a:spcBef>
          <a:spcPct val="0"/>
        </a:spcBef>
        <a:spcAft>
          <a:spcPts val="1000"/>
        </a:spcAft>
        <a:buFont typeface="Arial" panose="020b0604020202020204" pitchFamily="34" charset="0"/>
        <a:buChar char="●"/>
        <a:defRPr sz="1800" u="none" strike="noStrike" kern="1200" cap="none" spc="150" normalizeH="0" baseline="0">
          <a:solidFill>
            <a:schemeClr val="tx1">
              <a:lumMod val="65000"/>
              <a:lumOff val="35000"/>
            </a:schemeClr>
          </a:solidFill>
          <a:uFillTx/>
          <a:latin typeface="+mn-lt"/>
          <a:ea typeface="+mn-ea"/>
          <a:cs typeface="+mn-cs"/>
        </a:defRPr>
      </a:lvl1pPr>
      <a:lvl2pPr marL="685800"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sz="1600" u="none" strike="noStrike" kern="1200" cap="none" spc="150" normalizeH="0" baseline="0">
          <a:solidFill>
            <a:schemeClr val="tx1">
              <a:lumMod val="65000"/>
              <a:lumOff val="35000"/>
            </a:schemeClr>
          </a:solidFill>
          <a:uFillTx/>
          <a:latin typeface="+mn-lt"/>
          <a:ea typeface="+mn-ea"/>
          <a:cs typeface="+mn-cs"/>
        </a:defRPr>
      </a:lvl2pPr>
      <a:lvl3pPr marL="1143000" indent="-228600" algn="l" defTabSz="914400" rtl="0" eaLnBrk="1" fontAlgn="auto" latinLnBrk="0" hangingPunct="1">
        <a:lnSpc>
          <a:spcPct val="120000"/>
        </a:lnSpc>
        <a:spcBef>
          <a:spcPct val="0"/>
        </a:spcBef>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uFillTx/>
          <a:latin typeface="+mn-lt"/>
          <a:ea typeface="+mn-ea"/>
          <a:cs typeface="+mn-cs"/>
        </a:defRPr>
      </a:lvl3pPr>
      <a:lvl4pPr marL="1600200" indent="-228600" algn="l" defTabSz="914400" rtl="0" eaLnBrk="1" fontAlgn="auto" latinLnBrk="0" hangingPunct="1">
        <a:lnSpc>
          <a:spcPct val="120000"/>
        </a:lnSpc>
        <a:spcBef>
          <a:spcPct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mn-lt"/>
          <a:ea typeface="+mn-ea"/>
          <a:cs typeface="+mn-cs"/>
        </a:defRPr>
      </a:lvl4pPr>
      <a:lvl5pPr marL="2057400" indent="-228600" algn="l" defTabSz="914400" rtl="0" eaLnBrk="1" fontAlgn="auto" latinLnBrk="0" hangingPunct="1">
        <a:lnSpc>
          <a:spcPct val="120000"/>
        </a:lnSpc>
        <a:spcBef>
          <a:spcPct val="0"/>
        </a:spcBef>
        <a:spcAft>
          <a:spcPts val="300"/>
        </a:spcAft>
        <a:buFont typeface="Arial" panose="020b0604020202020204" pitchFamily="34" charset="0"/>
        <a:buChar char="•"/>
        <a:defRPr sz="1400" u="none" strike="noStrike" kern="1200" cap="none" spc="150" normalizeH="0" baseline="0">
          <a:solidFill>
            <a:schemeClr val="tx1">
              <a:lumMod val="65000"/>
              <a:lumOff val="35000"/>
            </a:schemeClr>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 Id="rId3" Type="http://schemas.openxmlformats.org/officeDocument/2006/relationships/image" Target="../media/image3.jpeg" /><Relationship Id="rId4" Type="http://schemas.openxmlformats.org/officeDocument/2006/relationships/tags" Target="../tags/tag63.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4.jpeg" /><Relationship Id="rId3" Type="http://schemas.openxmlformats.org/officeDocument/2006/relationships/tags" Target="../tags/tag64.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jpeg" /><Relationship Id="rId3" Type="http://schemas.openxmlformats.org/officeDocument/2006/relationships/tags" Target="../tags/tag65.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6.png" /><Relationship Id="rId3" Type="http://schemas.openxmlformats.org/officeDocument/2006/relationships/tags" Target="../tags/tag66.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7.png" /><Relationship Id="rId3" Type="http://schemas.openxmlformats.org/officeDocument/2006/relationships/tags" Target="../tags/tag67.xml" /><Relationship Id="rId4" Type="http://schemas.openxmlformats.org/officeDocument/2006/relationships/tags" Target="../tags/tag68.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8.png" /><Relationship Id="rId3" Type="http://schemas.openxmlformats.org/officeDocument/2006/relationships/tags" Target="../tags/tag69.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9.png" /><Relationship Id="rId3" Type="http://schemas.openxmlformats.org/officeDocument/2006/relationships/image" Target="../media/image10.png" /><Relationship Id="rId4" Type="http://schemas.openxmlformats.org/officeDocument/2006/relationships/tags" Target="../tags/tag70.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1.png" /><Relationship Id="rId3" Type="http://schemas.openxmlformats.org/officeDocument/2006/relationships/image" Target="../media/image12.jpeg" /><Relationship Id="rId4" Type="http://schemas.openxmlformats.org/officeDocument/2006/relationships/tags" Target="../tags/tag71.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3.png" /><Relationship Id="rId3" Type="http://schemas.openxmlformats.org/officeDocument/2006/relationships/image" Target="../media/image14.jpeg" /><Relationship Id="rId4" Type="http://schemas.openxmlformats.org/officeDocument/2006/relationships/tags" Target="../tags/tag72.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5.png" /><Relationship Id="rId3" Type="http://schemas.openxmlformats.org/officeDocument/2006/relationships/image" Target="../media/image16.jpeg" /><Relationship Id="rId4" Type="http://schemas.openxmlformats.org/officeDocument/2006/relationships/tags" Target="../tags/tag73.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7.jpeg" /><Relationship Id="rId3" Type="http://schemas.openxmlformats.org/officeDocument/2006/relationships/image" Target="../media/image16.jpeg" /><Relationship Id="rId4" Type="http://schemas.openxmlformats.org/officeDocument/2006/relationships/tags" Target="../tags/tag74.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3.png" /><Relationship Id="rId3" Type="http://schemas.openxmlformats.org/officeDocument/2006/relationships/image" Target="../media/image14.jpeg" /><Relationship Id="rId4" Type="http://schemas.openxmlformats.org/officeDocument/2006/relationships/tags" Target="../tags/tag75.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6.jpeg" /><Relationship Id="rId3" Type="http://schemas.openxmlformats.org/officeDocument/2006/relationships/tags" Target="../tags/tag76.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3.png" /><Relationship Id="rId3" Type="http://schemas.openxmlformats.org/officeDocument/2006/relationships/image" Target="../media/image14.jpeg" /><Relationship Id="rId4" Type="http://schemas.openxmlformats.org/officeDocument/2006/relationships/tags" Target="../tags/tag77.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6.jpeg" /><Relationship Id="rId3" Type="http://schemas.openxmlformats.org/officeDocument/2006/relationships/tags" Target="../tags/tag78.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3.png" /><Relationship Id="rId3" Type="http://schemas.openxmlformats.org/officeDocument/2006/relationships/image" Target="../media/image14.jpeg" /><Relationship Id="rId4" Type="http://schemas.openxmlformats.org/officeDocument/2006/relationships/tags" Target="../tags/tag79.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6.jpeg" /><Relationship Id="rId3" Type="http://schemas.openxmlformats.org/officeDocument/2006/relationships/tags" Target="../tags/tag80.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6.jpeg" /><Relationship Id="rId3" Type="http://schemas.openxmlformats.org/officeDocument/2006/relationships/tags" Target="../tags/tag81.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3.png" /><Relationship Id="rId3" Type="http://schemas.openxmlformats.org/officeDocument/2006/relationships/image" Target="../media/image14.jpeg" /><Relationship Id="rId4" Type="http://schemas.openxmlformats.org/officeDocument/2006/relationships/tags" Target="../tags/tag82.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6.jpeg" /><Relationship Id="rId3" Type="http://schemas.openxmlformats.org/officeDocument/2006/relationships/tags" Target="../tags/tag83.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6.jpeg" /><Relationship Id="rId3" Type="http://schemas.openxmlformats.org/officeDocument/2006/relationships/tags" Target="../tags/tag84.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6.jpeg" /><Relationship Id="rId3" Type="http://schemas.openxmlformats.org/officeDocument/2006/relationships/tags" Target="../tags/tag85.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6.jpeg" /><Relationship Id="rId3" Type="http://schemas.openxmlformats.org/officeDocument/2006/relationships/tags" Target="../tags/tag86.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6.jpeg" /><Relationship Id="rId3" Type="http://schemas.openxmlformats.org/officeDocument/2006/relationships/tags" Target="../tags/tag87.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6.jpeg" /><Relationship Id="rId3" Type="http://schemas.openxmlformats.org/officeDocument/2006/relationships/tags" Target="../tags/tag88.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6.jpeg" /><Relationship Id="rId3" Type="http://schemas.openxmlformats.org/officeDocument/2006/relationships/tags" Target="../tags/tag89.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6.jpeg" /><Relationship Id="rId3" Type="http://schemas.openxmlformats.org/officeDocument/2006/relationships/tags" Target="../tags/tag90.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6.jpeg" /><Relationship Id="rId3" Type="http://schemas.openxmlformats.org/officeDocument/2006/relationships/tags" Target="../tags/tag91.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6.jpeg" /><Relationship Id="rId3" Type="http://schemas.openxmlformats.org/officeDocument/2006/relationships/tags" Target="../tags/tag92.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3.png" /><Relationship Id="rId3" Type="http://schemas.openxmlformats.org/officeDocument/2006/relationships/image" Target="../media/image14.jpeg" /><Relationship Id="rId4" Type="http://schemas.openxmlformats.org/officeDocument/2006/relationships/tags" Target="../tags/tag93.xm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6.jpeg" /><Relationship Id="rId3" Type="http://schemas.openxmlformats.org/officeDocument/2006/relationships/tags" Target="../tags/tag94.xm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6.jpeg" /><Relationship Id="rId3" Type="http://schemas.openxmlformats.org/officeDocument/2006/relationships/tags" Target="../tags/tag95.xm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6.jpeg" /><Relationship Id="rId3" Type="http://schemas.openxmlformats.org/officeDocument/2006/relationships/tags" Target="../tags/tag96.xm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6.jpeg" /><Relationship Id="rId3" Type="http://schemas.openxmlformats.org/officeDocument/2006/relationships/tags" Target="../tags/tag97.xml"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6.jpeg" /><Relationship Id="rId3" Type="http://schemas.openxmlformats.org/officeDocument/2006/relationships/tags" Target="../tags/tag98.xml"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6.jpeg" /><Relationship Id="rId3" Type="http://schemas.openxmlformats.org/officeDocument/2006/relationships/tags" Target="../tags/tag99.xml"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3.png" /><Relationship Id="rId3" Type="http://schemas.openxmlformats.org/officeDocument/2006/relationships/image" Target="../media/image14.jpeg" /><Relationship Id="rId4" Type="http://schemas.openxmlformats.org/officeDocument/2006/relationships/tags" Target="../tags/tag100.xml"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6.jpeg" /><Relationship Id="rId3" Type="http://schemas.openxmlformats.org/officeDocument/2006/relationships/tags" Target="../tags/tag101.xml"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1.png" /><Relationship Id="rId3" Type="http://schemas.openxmlformats.org/officeDocument/2006/relationships/image" Target="../media/image18.png" /><Relationship Id="rId4" Type="http://schemas.openxmlformats.org/officeDocument/2006/relationships/image" Target="../media/image16.jpeg" /><Relationship Id="rId5" Type="http://schemas.openxmlformats.org/officeDocument/2006/relationships/tags" Target="../tags/tag102.xml"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2597785" y="1075690"/>
            <a:ext cx="8538210" cy="3046095"/>
          </a:xfrm>
          <a:prstGeom prst="rect">
            <a:avLst/>
          </a:prstGeom>
          <a:noFill/>
        </p:spPr>
        <p:txBody>
          <a:bodyPr wrap="square" rtlCol="0" anchor="t">
            <a:spAutoFit/>
          </a:bodyPr>
          <a:lstStyle/>
          <a:p>
            <a:r>
              <a:rPr lang="zh-CN" altLang="en-US" sz="3200" b="1"/>
              <a:t>玩偶，取自动物外貌的玩具通称为玩偶。在中文中娃娃也有小孩的意思，故用这个词语来指称这些按比例缩小的人偶。 娃娃的外型面貌从抽象到拟真，涵盖不同种族、年龄、性别的外型；各国各种族都因为各自的需求与文化背景而发展出拥有地域特性及文化特色的娃娃。</a:t>
            </a:r>
            <a:endParaRPr lang="zh-CN" altLang="en-US" sz="3200" b="1"/>
          </a:p>
        </p:txBody>
      </p:sp>
      <p:pic>
        <p:nvPicPr>
          <p:cNvPr id="101" name="图片 100"/>
          <p:cNvPicPr/>
          <p:nvPr/>
        </p:nvPicPr>
        <p:blipFill>
          <a:blip r:embed="rId2"/>
          <a:stretch>
            <a:fillRect/>
          </a:stretch>
        </p:blipFill>
        <p:spPr>
          <a:xfrm>
            <a:off x="217805" y="152400"/>
            <a:ext cx="2780665" cy="1842135"/>
          </a:xfrm>
          <a:prstGeom prst="rect">
            <a:avLst/>
          </a:prstGeom>
          <a:noFill/>
          <a:ln w="9525">
            <a:noFill/>
          </a:ln>
        </p:spPr>
      </p:pic>
      <p:pic>
        <p:nvPicPr>
          <p:cNvPr id="102" name="图片 101"/>
          <p:cNvPicPr/>
          <p:nvPr/>
        </p:nvPicPr>
        <p:blipFill>
          <a:blip r:embed="rId3"/>
          <a:srcRect t="50893"/>
          <a:stretch>
            <a:fillRect/>
          </a:stretch>
        </p:blipFill>
        <p:spPr>
          <a:xfrm>
            <a:off x="2877185" y="4787265"/>
            <a:ext cx="3575050" cy="1902460"/>
          </a:xfrm>
          <a:prstGeom prst="rect">
            <a:avLst/>
          </a:prstGeom>
          <a:noFill/>
          <a:ln w="9525">
            <a:noFill/>
          </a:ln>
        </p:spPr>
      </p:pic>
      <p:pic>
        <p:nvPicPr>
          <p:cNvPr id="103" name="图片 102"/>
          <p:cNvPicPr/>
          <p:nvPr/>
        </p:nvPicPr>
        <p:blipFill>
          <a:blip r:embed="rId3"/>
          <a:srcRect b="50590"/>
          <a:stretch>
            <a:fillRect/>
          </a:stretch>
        </p:blipFill>
        <p:spPr>
          <a:xfrm>
            <a:off x="6452235" y="4787265"/>
            <a:ext cx="3575050" cy="1913890"/>
          </a:xfrm>
          <a:prstGeom prst="rect">
            <a:avLst/>
          </a:prstGeom>
          <a:noFill/>
          <a:ln w="9525">
            <a:noFill/>
          </a:ln>
        </p:spPr>
      </p:pic>
    </p:spTree>
    <p:custDataLst>
      <p:tags r:id="rId4"/>
    </p:custDataLst>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1014095" y="125095"/>
            <a:ext cx="5786120" cy="6369685"/>
          </a:xfrm>
          <a:prstGeom prst="rect">
            <a:avLst/>
          </a:prstGeom>
          <a:noFill/>
        </p:spPr>
        <p:txBody>
          <a:bodyPr wrap="square" rtlCol="0" anchor="t">
            <a:spAutoFit/>
          </a:bodyPr>
          <a:lstStyle/>
          <a:p>
            <a:r>
              <a:rPr lang="zh-CN" altLang="en-US" sz="2400" b="1"/>
              <a:t>当司机 搬东西 帮你开车门</a:t>
            </a:r>
            <a:endParaRPr lang="zh-CN" altLang="en-US" sz="2400" b="1"/>
          </a:p>
          <a:p>
            <a:r>
              <a:rPr lang="zh-CN" altLang="en-US" sz="2400" b="1"/>
              <a:t>随传随到陪你逛街 希望你认真</a:t>
            </a:r>
            <a:endParaRPr lang="zh-CN" altLang="en-US" sz="2400" b="1"/>
          </a:p>
          <a:p>
            <a:r>
              <a:rPr lang="zh-CN" altLang="en-US" sz="2400" b="1"/>
              <a:t>你跟别人玩耍 叫我在家楞</a:t>
            </a:r>
            <a:endParaRPr lang="zh-CN" altLang="en-US" sz="2400" b="1"/>
          </a:p>
          <a:p>
            <a:r>
              <a:rPr lang="zh-CN" altLang="en-US" sz="2400" b="1"/>
              <a:t>喂你的哈士奇 还听他说我笨</a:t>
            </a:r>
            <a:endParaRPr lang="zh-CN" altLang="en-US" sz="2400" b="1"/>
          </a:p>
          <a:p>
            <a:r>
              <a:rPr lang="zh-CN" altLang="en-US" sz="2400" b="1"/>
              <a:t>我不想读你的脚本</a:t>
            </a:r>
            <a:endParaRPr lang="zh-CN" altLang="en-US" sz="2400" b="1"/>
          </a:p>
          <a:p>
            <a:r>
              <a:rPr lang="zh-CN" altLang="en-US" sz="2400" b="1"/>
              <a:t>不想让你动我的嘴巴</a:t>
            </a:r>
            <a:endParaRPr lang="zh-CN" altLang="en-US" sz="2400" b="1"/>
          </a:p>
          <a:p>
            <a:r>
              <a:rPr lang="zh-CN" altLang="en-US" sz="2400" b="1"/>
              <a:t>我不想往身上绑线</a:t>
            </a:r>
            <a:endParaRPr lang="zh-CN" altLang="en-US" sz="2400" b="1"/>
          </a:p>
          <a:p>
            <a:r>
              <a:rPr lang="zh-CN" altLang="en-US" sz="2400" b="1"/>
              <a:t>不想当你的玩偶~玩偶~玩偶~</a:t>
            </a:r>
            <a:endParaRPr lang="zh-CN" altLang="en-US" sz="2400" b="1"/>
          </a:p>
          <a:p>
            <a:r>
              <a:rPr lang="zh-CN" altLang="en-US" sz="2400" b="1"/>
              <a:t>送你礼物鲜花 帮你修电灯</a:t>
            </a:r>
            <a:endParaRPr lang="zh-CN" altLang="en-US" sz="2400" b="1"/>
          </a:p>
          <a:p>
            <a:r>
              <a:rPr lang="zh-CN" altLang="en-US" sz="2400" b="1"/>
              <a:t>带你上山陪你烤肉 还解不了闷</a:t>
            </a:r>
            <a:endParaRPr lang="zh-CN" altLang="en-US" sz="2400" b="1"/>
          </a:p>
          <a:p>
            <a:r>
              <a:rPr lang="zh-CN" altLang="en-US" sz="2400" b="1"/>
              <a:t>每天每天痴等 是我太迟钝</a:t>
            </a:r>
            <a:endParaRPr lang="zh-CN" altLang="en-US" sz="2400" b="1"/>
          </a:p>
          <a:p>
            <a:r>
              <a:rPr lang="zh-CN" altLang="en-US" sz="2400" b="1"/>
              <a:t>想做你的情人 可是感觉像光棍</a:t>
            </a:r>
            <a:endParaRPr lang="zh-CN" altLang="en-US" sz="2400" b="1"/>
          </a:p>
          <a:p>
            <a:r>
              <a:rPr lang="zh-CN" altLang="en-US" sz="2400" b="1"/>
              <a:t>我不想照你的规则</a:t>
            </a:r>
            <a:endParaRPr lang="zh-CN" altLang="en-US" sz="2400" b="1"/>
          </a:p>
          <a:p>
            <a:r>
              <a:rPr lang="zh-CN" altLang="en-US" sz="2400" b="1"/>
              <a:t>在你的指间 No</a:t>
            </a:r>
            <a:endParaRPr lang="zh-CN" altLang="en-US" sz="2400" b="1"/>
          </a:p>
          <a:p>
            <a:r>
              <a:rPr lang="zh-CN" altLang="en-US" sz="2400" b="1"/>
              <a:t>我不想当你的玩偶</a:t>
            </a:r>
            <a:endParaRPr lang="zh-CN" altLang="en-US" sz="2400" b="1"/>
          </a:p>
          <a:p>
            <a:r>
              <a:rPr lang="zh-CN" altLang="en-US" sz="2400" b="1"/>
              <a:t>玩偶~玩偶~玩偶~</a:t>
            </a:r>
            <a:endParaRPr lang="zh-CN" altLang="en-US" sz="2400" b="1"/>
          </a:p>
          <a:p>
            <a:r>
              <a:rPr lang="en-US" altLang="zh-CN" sz="2400" b="1"/>
              <a:t>       </a:t>
            </a:r>
            <a:r>
              <a:rPr lang="zh-CN" altLang="en-US" sz="2400" b="1"/>
              <a:t>王力宏《玩偶》</a:t>
            </a:r>
            <a:endParaRPr lang="zh-CN" altLang="en-US" sz="2400" b="1"/>
          </a:p>
        </p:txBody>
      </p:sp>
      <p:pic>
        <p:nvPicPr>
          <p:cNvPr id="104" name="图片 103"/>
          <p:cNvPicPr/>
          <p:nvPr/>
        </p:nvPicPr>
        <p:blipFill>
          <a:blip r:embed="rId2">
            <a:clrChange>
              <a:clrFrom>
                <a:srgbClr val="484848">
                  <a:alpha val="100000"/>
                </a:srgbClr>
              </a:clrFrom>
              <a:clrTo>
                <a:srgbClr val="484848">
                  <a:alpha val="100000"/>
                  <a:alpha val="0"/>
                </a:srgbClr>
              </a:clrTo>
            </a:clrChange>
          </a:blip>
          <a:srcRect l="4154" t="4300" r="3390" b="-393"/>
          <a:stretch>
            <a:fillRect/>
          </a:stretch>
        </p:blipFill>
        <p:spPr>
          <a:xfrm>
            <a:off x="5734050" y="1492250"/>
            <a:ext cx="5963285" cy="3949065"/>
          </a:xfrm>
          <a:prstGeom prst="roundRect">
            <a:avLst/>
          </a:prstGeom>
          <a:noFill/>
          <a:ln w="9525">
            <a:noFill/>
          </a:ln>
        </p:spPr>
      </p:pic>
    </p:spTree>
    <p:custDataLst>
      <p:tags r:id="rId3"/>
    </p:custDataLst>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6329680" y="1000125"/>
            <a:ext cx="5499100" cy="5015865"/>
          </a:xfrm>
          <a:prstGeom prst="rect">
            <a:avLst/>
          </a:prstGeom>
          <a:noFill/>
        </p:spPr>
        <p:txBody>
          <a:bodyPr wrap="square" rtlCol="0" anchor="t">
            <a:spAutoFit/>
          </a:bodyPr>
          <a:lstStyle/>
          <a:p>
            <a:r>
              <a:rPr lang="en-US" altLang="zh-CN" sz="3200" b="1"/>
              <a:t>    </a:t>
            </a:r>
            <a:r>
              <a:rPr lang="zh-CN" altLang="en-US" sz="3200" b="1"/>
              <a:t>婚姻里的两个人相处久了，不论感情深厚与否，都可能有着对彼此习惯性的依附，这也是导致很多并不幸福的婚姻仍然维系的根本原因。当一个人习惯了另一个人，或者某一种生活，就很难从中洒脱的走出来，这是一个长期的过程。就像笼中的金丝雀一样，适应了笼中的生活。</a:t>
            </a:r>
            <a:endParaRPr lang="zh-CN" altLang="en-US" sz="3200" b="1"/>
          </a:p>
        </p:txBody>
      </p:sp>
      <p:pic>
        <p:nvPicPr>
          <p:cNvPr id="105" name="图片 104"/>
          <p:cNvPicPr/>
          <p:nvPr/>
        </p:nvPicPr>
        <p:blipFill>
          <a:blip r:embed="rId2"/>
          <a:srcRect b="7797"/>
          <a:stretch>
            <a:fillRect/>
          </a:stretch>
        </p:blipFill>
        <p:spPr>
          <a:xfrm>
            <a:off x="121285" y="1184910"/>
            <a:ext cx="5952490" cy="4487545"/>
          </a:xfrm>
          <a:prstGeom prst="roundRect">
            <a:avLst/>
          </a:prstGeom>
          <a:noFill/>
          <a:ln w="9525">
            <a:noFill/>
          </a:ln>
        </p:spPr>
      </p:pic>
    </p:spTree>
    <p:custDataLst>
      <p:tags r:id="rId3"/>
    </p:custDataLst>
  </p:cSld>
  <p:clrMapOvr>
    <a:masterClrMapping/>
  </p:clrMapOvr>
  <p:transition/>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06" name="图片 105"/>
          <p:cNvPicPr/>
          <p:nvPr/>
        </p:nvPicPr>
        <p:blipFill>
          <a:blip r:embed="rId2"/>
          <a:stretch>
            <a:fillRect/>
          </a:stretch>
        </p:blipFill>
        <p:spPr>
          <a:xfrm>
            <a:off x="513715" y="813435"/>
            <a:ext cx="3219450" cy="4762500"/>
          </a:xfrm>
          <a:prstGeom prst="rect">
            <a:avLst/>
          </a:prstGeom>
          <a:noFill/>
          <a:ln w="9525">
            <a:noFill/>
          </a:ln>
        </p:spPr>
      </p:pic>
      <p:sp>
        <p:nvSpPr>
          <p:cNvPr id="5" name="文本框 4"/>
          <p:cNvSpPr txBox="1"/>
          <p:nvPr/>
        </p:nvSpPr>
        <p:spPr>
          <a:xfrm>
            <a:off x="4498340" y="997585"/>
            <a:ext cx="6535420" cy="3784600"/>
          </a:xfrm>
          <a:prstGeom prst="rect">
            <a:avLst/>
          </a:prstGeom>
          <a:noFill/>
        </p:spPr>
        <p:txBody>
          <a:bodyPr wrap="square" rtlCol="0" anchor="t">
            <a:spAutoFit/>
          </a:bodyPr>
          <a:lstStyle/>
          <a:p>
            <a:r>
              <a:rPr lang="zh-CN" altLang="en-US" sz="4000" b="1"/>
              <a:t>金丝雀原本指一种观赏鸟，被看作是笼养鸟类里最为高贵的品种。金丝雀的羽毛颜色丰富多样，包括黄色、白色、灰色、绿色等，金丝雀的鸣叫声很清脆。</a:t>
            </a:r>
            <a:endParaRPr lang="zh-CN" altLang="en-US" sz="4000" b="1"/>
          </a:p>
        </p:txBody>
      </p:sp>
    </p:spTree>
    <p:custDataLst>
      <p:tags r:id="rId3"/>
    </p:custDataLst>
  </p:cSld>
  <p:clrMapOvr>
    <a:masterClrMapping/>
  </p:clrMapOvr>
  <p:transition/>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4759325" y="389255"/>
            <a:ext cx="7273925" cy="5692775"/>
          </a:xfrm>
          <a:prstGeom prst="rect">
            <a:avLst/>
          </a:prstGeom>
          <a:noFill/>
        </p:spPr>
        <p:txBody>
          <a:bodyPr wrap="square" rtlCol="0" anchor="t">
            <a:spAutoFit/>
          </a:bodyPr>
          <a:lstStyle/>
          <a:p>
            <a:r>
              <a:rPr lang="en-US" altLang="zh-CN" sz="2800" b="1">
                <a:sym typeface="+mn-ea"/>
              </a:rPr>
              <a:t>       </a:t>
            </a:r>
            <a:r>
              <a:rPr lang="zh-CN" altLang="en-US" sz="2800" b="1">
                <a:sym typeface="+mn-ea"/>
              </a:rPr>
              <a:t>金丝雀比喻的是在金钱上依附于另一个人，过着优渥的生活，但因此被束缚的男性或女性。</a:t>
            </a:r>
            <a:endParaRPr lang="zh-CN" altLang="en-US" sz="2800" b="1">
              <a:sym typeface="+mn-ea"/>
            </a:endParaRPr>
          </a:p>
          <a:p>
            <a:r>
              <a:rPr lang="zh-CN" altLang="en-US" sz="2800" b="1">
                <a:sym typeface="+mn-ea"/>
              </a:rPr>
              <a:t> </a:t>
            </a:r>
            <a:r>
              <a:rPr lang="en-US" altLang="zh-CN" sz="2800" b="1">
                <a:sym typeface="+mn-ea"/>
              </a:rPr>
              <a:t>     </a:t>
            </a:r>
            <a:r>
              <a:rPr lang="zh-CN" altLang="en-US" sz="2800" b="1">
                <a:sym typeface="+mn-ea"/>
              </a:rPr>
              <a:t>金丝雀类的人，一般拥有以下几个特点∶</a:t>
            </a:r>
            <a:endParaRPr lang="zh-CN" altLang="en-US" sz="2800" b="1">
              <a:sym typeface="+mn-ea"/>
            </a:endParaRPr>
          </a:p>
          <a:p>
            <a:r>
              <a:rPr lang="zh-CN" altLang="en-US" sz="2800" b="1">
                <a:sym typeface="+mn-ea"/>
              </a:rPr>
              <a:t>1.长得很漂亮，脸蛋精致、身材姣好，拥有让所有男人都心生好感的外貌。</a:t>
            </a:r>
            <a:endParaRPr lang="zh-CN" altLang="en-US" sz="2800" b="1">
              <a:sym typeface="+mn-ea"/>
            </a:endParaRPr>
          </a:p>
          <a:p>
            <a:r>
              <a:rPr lang="zh-CN" altLang="en-US" sz="2800" b="1">
                <a:sym typeface="+mn-ea"/>
              </a:rPr>
              <a:t>2.拥有富裕的物质生活条件，其富裕程度超过身边90%的人。</a:t>
            </a:r>
            <a:endParaRPr lang="zh-CN" altLang="en-US" sz="2800" b="1">
              <a:sym typeface="+mn-ea"/>
            </a:endParaRPr>
          </a:p>
          <a:p>
            <a:r>
              <a:rPr lang="zh-CN" altLang="en-US" sz="2800" b="1">
                <a:sym typeface="+mn-ea"/>
              </a:rPr>
              <a:t>3.没有工作事业，也没有真心交好的闺蜜朋友。每天睡醒后的事情是花钱、 买买买、陪男人吃饭和睡觉。</a:t>
            </a:r>
            <a:endParaRPr lang="zh-CN" altLang="en-US" sz="2800" b="1">
              <a:sym typeface="+mn-ea"/>
            </a:endParaRPr>
          </a:p>
          <a:p>
            <a:r>
              <a:rPr lang="zh-CN" altLang="en-US" sz="2800" b="1">
                <a:sym typeface="+mn-ea"/>
              </a:rPr>
              <a:t>4.骨子里很渴望被保护，缺乏独当一面的独立能力。</a:t>
            </a:r>
            <a:endParaRPr lang="zh-CN" altLang="en-US" sz="2800" b="1">
              <a:sym typeface="+mn-ea"/>
            </a:endParaRPr>
          </a:p>
        </p:txBody>
      </p:sp>
      <p:pic>
        <p:nvPicPr>
          <p:cNvPr id="107" name="图片 106"/>
          <p:cNvPicPr/>
          <p:nvPr>
            <p:custDataLst>
              <p:tags r:id="rId3"/>
            </p:custDataLst>
          </p:nvPr>
        </p:nvPicPr>
        <p:blipFill>
          <a:blip r:embed="rId2"/>
          <a:stretch>
            <a:fillRect/>
          </a:stretch>
        </p:blipFill>
        <p:spPr>
          <a:xfrm>
            <a:off x="0" y="625475"/>
            <a:ext cx="5099050" cy="5220335"/>
          </a:xfrm>
          <a:prstGeom prst="rect">
            <a:avLst/>
          </a:prstGeom>
          <a:noFill/>
          <a:ln w="9525">
            <a:noFill/>
          </a:ln>
        </p:spPr>
      </p:pic>
    </p:spTree>
    <p:custDataLst>
      <p:tags r:id="rId4"/>
    </p:custDataLst>
  </p:cSld>
  <p:clrMapOvr>
    <a:masterClrMapping/>
  </p:clrMapOvr>
  <p:transition/>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539115" y="1437005"/>
            <a:ext cx="5818505" cy="3415030"/>
          </a:xfrm>
          <a:prstGeom prst="rect">
            <a:avLst/>
          </a:prstGeom>
          <a:noFill/>
        </p:spPr>
        <p:txBody>
          <a:bodyPr wrap="square" rtlCol="0" anchor="t">
            <a:spAutoFit/>
          </a:bodyPr>
          <a:lstStyle/>
          <a:p>
            <a:r>
              <a:rPr lang="en-US" altLang="zh-CN" sz="4400" b="1"/>
              <a:t>     </a:t>
            </a:r>
            <a:r>
              <a:rPr lang="zh-CN" altLang="en-US" sz="5400" b="1"/>
              <a:t>婚姻是一座围城，城外的人想进去，城里的人想出来。</a:t>
            </a:r>
            <a:endParaRPr lang="zh-CN" altLang="en-US" sz="5400" b="1"/>
          </a:p>
          <a:p>
            <a:r>
              <a:rPr lang="en-US" altLang="zh-CN" sz="5400" b="1"/>
              <a:t>          </a:t>
            </a:r>
            <a:r>
              <a:rPr lang="en-US" altLang="zh-CN" sz="5400" b="1">
                <a:gradFill>
                  <a:gsLst>
                    <a:gs pos="0">
                      <a:srgbClr val="012D86"/>
                    </a:gs>
                    <a:gs pos="100000">
                      <a:srgbClr val="0E2557"/>
                    </a:gs>
                  </a:gsLst>
                  <a:lin scaled="0"/>
                </a:gradFill>
              </a:rPr>
              <a:t> </a:t>
            </a:r>
            <a:r>
              <a:rPr lang="zh-CN" altLang="en-US" sz="5400" b="1">
                <a:gradFill>
                  <a:gsLst>
                    <a:gs pos="0">
                      <a:srgbClr val="012D86"/>
                    </a:gs>
                    <a:gs pos="100000">
                      <a:srgbClr val="0E2557"/>
                    </a:gs>
                  </a:gsLst>
                  <a:lin scaled="0"/>
                </a:gradFill>
              </a:rPr>
              <a:t>钱钟书</a:t>
            </a:r>
            <a:endParaRPr lang="zh-CN" altLang="en-US" sz="5400" b="1">
              <a:gradFill>
                <a:gsLst>
                  <a:gs pos="0">
                    <a:srgbClr val="012D86"/>
                  </a:gs>
                  <a:gs pos="100000">
                    <a:srgbClr val="0E2557"/>
                  </a:gs>
                </a:gsLst>
                <a:lin scaled="0"/>
              </a:gradFill>
            </a:endParaRPr>
          </a:p>
        </p:txBody>
      </p:sp>
      <p:pic>
        <p:nvPicPr>
          <p:cNvPr id="108" name="图片 107"/>
          <p:cNvPicPr/>
          <p:nvPr/>
        </p:nvPicPr>
        <p:blipFill>
          <a:blip r:embed="rId2"/>
          <a:stretch>
            <a:fillRect/>
          </a:stretch>
        </p:blipFill>
        <p:spPr>
          <a:xfrm>
            <a:off x="7106920" y="109220"/>
            <a:ext cx="5085080" cy="6640195"/>
          </a:xfrm>
          <a:prstGeom prst="rect">
            <a:avLst/>
          </a:prstGeom>
          <a:noFill/>
          <a:ln w="9525">
            <a:noFill/>
          </a:ln>
        </p:spPr>
      </p:pic>
    </p:spTree>
    <p:custDataLst>
      <p:tags r:id="rId3"/>
    </p:custDataLst>
  </p:cSld>
  <p:clrMapOvr>
    <a:masterClrMapping/>
  </p:clrMapOvr>
  <p:transition/>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2537460" y="1256030"/>
            <a:ext cx="9531350" cy="3415030"/>
          </a:xfrm>
          <a:prstGeom prst="rect">
            <a:avLst/>
          </a:prstGeom>
          <a:noFill/>
        </p:spPr>
        <p:txBody>
          <a:bodyPr wrap="square" rtlCol="0">
            <a:spAutoFit/>
          </a:bodyPr>
          <a:lstStyle/>
          <a:p>
            <a:r>
              <a:rPr lang="zh-CN" altLang="en-US" sz="3600" b="1"/>
              <a:t>小二黑和小琴为了进入围城，勇于和旧思想旧势力斗争，最后成功的走进了围城，在围城里幸福的走下去；祥林嫂被迫从这个城走进另一个城，在围城里痛苦挣扎。这些妇女们为了幸福做出了不同的选择，不论什么肤色什么种族，他们挣扎着、忍耐着、苦痛着</a:t>
            </a:r>
            <a:endParaRPr lang="zh-CN" altLang="en-US" sz="3600" b="1"/>
          </a:p>
        </p:txBody>
      </p:sp>
      <p:pic>
        <p:nvPicPr>
          <p:cNvPr id="109" name="图片 108"/>
          <p:cNvPicPr/>
          <p:nvPr/>
        </p:nvPicPr>
        <p:blipFill>
          <a:blip r:embed="rId2"/>
          <a:srcRect l="7414" t="31864" r="69391" b="-176"/>
          <a:stretch>
            <a:fillRect/>
          </a:stretch>
        </p:blipFill>
        <p:spPr>
          <a:xfrm>
            <a:off x="0" y="1784350"/>
            <a:ext cx="2545080" cy="4684395"/>
          </a:xfrm>
          <a:prstGeom prst="rect">
            <a:avLst/>
          </a:prstGeom>
          <a:noFill/>
          <a:ln w="9525">
            <a:noFill/>
          </a:ln>
        </p:spPr>
      </p:pic>
      <p:pic>
        <p:nvPicPr>
          <p:cNvPr id="4" name="图片 3" descr="3bce81e1da1f004235ea9178ec38e88c"/>
          <p:cNvPicPr>
            <a:picLocks noChangeAspect="1"/>
          </p:cNvPicPr>
          <p:nvPr/>
        </p:nvPicPr>
        <p:blipFill>
          <a:blip r:embed="rId3"/>
          <a:srcRect t="36653" b="28958"/>
          <a:stretch>
            <a:fillRect/>
          </a:stretch>
        </p:blipFill>
        <p:spPr>
          <a:xfrm>
            <a:off x="2800350" y="4812030"/>
            <a:ext cx="8388350" cy="2045970"/>
          </a:xfrm>
          <a:prstGeom prst="rect">
            <a:avLst/>
          </a:prstGeom>
        </p:spPr>
      </p:pic>
    </p:spTree>
    <p:custDataLst>
      <p:tags r:id="rId4"/>
    </p:custDataLst>
  </p:cSld>
  <p:clrMapOvr>
    <a:masterClrMapping/>
  </p:clrMapOvr>
  <p:transition/>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a:blip r:embed="rId3"/>
          <a:stretch>
            <a:fillRect/>
          </a:stretch>
        </a:blipFill>
        <a:effectLst/>
      </p:bgPr>
    </p:bg>
    <p:spTree>
      <p:nvGrpSpPr>
        <p:cNvPr id="1" name=""/>
        <p:cNvGrpSpPr/>
        <p:nvPr/>
      </p:nvGrpSpPr>
      <p:grpSpPr>
        <a:xfrm>
          <a:off x="0" y="0"/>
          <a:ext cx="0" cy="0"/>
        </a:xfrm>
      </p:grpSpPr>
      <p:pic>
        <p:nvPicPr>
          <p:cNvPr id="100" name="图片 99"/>
          <p:cNvPicPr/>
          <p:nvPr/>
        </p:nvPicPr>
        <p:blipFill>
          <a:blip r:embed="rId2"/>
          <a:stretch>
            <a:fillRect/>
          </a:stretch>
        </p:blipFill>
        <p:spPr>
          <a:xfrm>
            <a:off x="1066800" y="4882515"/>
            <a:ext cx="1409700" cy="1491615"/>
          </a:xfrm>
          <a:prstGeom prst="rect">
            <a:avLst/>
          </a:prstGeom>
          <a:noFill/>
          <a:ln w="9525">
            <a:noFill/>
          </a:ln>
        </p:spPr>
      </p:pic>
      <p:sp>
        <p:nvSpPr>
          <p:cNvPr id="6" name="文本框 5"/>
          <p:cNvSpPr txBox="1"/>
          <p:nvPr/>
        </p:nvSpPr>
        <p:spPr>
          <a:xfrm>
            <a:off x="1881505" y="2621280"/>
            <a:ext cx="9123680" cy="1445260"/>
          </a:xfrm>
          <a:prstGeom prst="rect">
            <a:avLst/>
          </a:prstGeom>
          <a:noFill/>
        </p:spPr>
        <p:txBody>
          <a:bodyPr wrap="none" rtlCol="0">
            <a:spAutoFit/>
          </a:bodyPr>
          <a:lstStyle/>
          <a:p>
            <a:r>
              <a:rPr lang="zh-CN" altLang="en-US" sz="8800" b="1"/>
              <a:t>玩偶之家（节选）</a:t>
            </a:r>
            <a:endParaRPr lang="zh-CN" altLang="en-US" sz="8800" b="1"/>
          </a:p>
        </p:txBody>
      </p:sp>
      <p:sp>
        <p:nvSpPr>
          <p:cNvPr id="7" name="文本框 6"/>
          <p:cNvSpPr txBox="1"/>
          <p:nvPr/>
        </p:nvSpPr>
        <p:spPr>
          <a:xfrm>
            <a:off x="7261225" y="4715510"/>
            <a:ext cx="1859280" cy="768350"/>
          </a:xfrm>
          <a:prstGeom prst="rect">
            <a:avLst/>
          </a:prstGeom>
          <a:noFill/>
        </p:spPr>
        <p:txBody>
          <a:bodyPr wrap="none" rtlCol="0">
            <a:spAutoFit/>
          </a:bodyPr>
          <a:lstStyle/>
          <a:p>
            <a:r>
              <a:rPr lang="zh-CN" altLang="en-US" sz="4400" b="1">
                <a:solidFill>
                  <a:srgbClr val="002060"/>
                </a:solidFill>
              </a:rPr>
              <a:t>易卜生</a:t>
            </a:r>
            <a:endParaRPr lang="zh-CN" altLang="en-US" sz="4400" b="1">
              <a:solidFill>
                <a:srgbClr val="002060"/>
              </a:solidFill>
            </a:endParaRPr>
          </a:p>
        </p:txBody>
      </p:sp>
    </p:spTree>
    <p:custDataLst>
      <p:tags r:id="rId4"/>
    </p:custDataLst>
  </p:cSld>
  <p:clrMapOvr>
    <a:masterClrMapping/>
  </p:clrMapOvr>
  <p:transition/>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a:blip r:embed="rId3">
            <a:lum bright="18000" contrast="-24000"/>
          </a:blip>
          <a:stretch>
            <a:fillRect/>
          </a:stretch>
        </a:blipFill>
        <a:effectLst/>
      </p:bgPr>
    </p:bg>
    <p:spTree>
      <p:nvGrpSpPr>
        <p:cNvPr id="1" name=""/>
        <p:cNvGrpSpPr/>
        <p:nvPr/>
      </p:nvGrpSpPr>
      <p:grpSpPr>
        <a:xfrm>
          <a:off x="0" y="0"/>
          <a:ext cx="0" cy="0"/>
        </a:xfrm>
      </p:grpSpPr>
      <p:pic>
        <p:nvPicPr>
          <p:cNvPr id="5" name="图片 4" descr="a16a99b4b431554e114bbabe511a31ea"/>
          <p:cNvPicPr>
            <a:picLocks noChangeAspect="1"/>
          </p:cNvPicPr>
          <p:nvPr/>
        </p:nvPicPr>
        <p:blipFill>
          <a:blip r:embed="rId2"/>
          <a:stretch>
            <a:fillRect/>
          </a:stretch>
        </p:blipFill>
        <p:spPr>
          <a:xfrm>
            <a:off x="2731135" y="1383665"/>
            <a:ext cx="9460865" cy="4434840"/>
          </a:xfrm>
          <a:prstGeom prst="rect">
            <a:avLst/>
          </a:prstGeom>
        </p:spPr>
      </p:pic>
      <p:sp>
        <p:nvSpPr>
          <p:cNvPr id="6" name="文本框 5"/>
          <p:cNvSpPr txBox="1"/>
          <p:nvPr/>
        </p:nvSpPr>
        <p:spPr>
          <a:xfrm>
            <a:off x="3068955" y="2553335"/>
            <a:ext cx="5094605" cy="1322070"/>
          </a:xfrm>
          <a:prstGeom prst="rect">
            <a:avLst/>
          </a:prstGeom>
          <a:noFill/>
        </p:spPr>
        <p:txBody>
          <a:bodyPr wrap="none" rtlCol="0" anchor="t">
            <a:spAutoFit/>
          </a:bodyPr>
          <a:lstStyle/>
          <a:p>
            <a:r>
              <a:rPr lang="zh-CN" altLang="en-US" sz="8000" b="1" smtClean="0">
                <a:solidFill>
                  <a:schemeClr val="tx2"/>
                </a:solidFill>
                <a:sym typeface="+mn-ea"/>
              </a:rPr>
              <a:t>作</a:t>
            </a:r>
            <a:r>
              <a:rPr lang="en-US" altLang="zh-CN" sz="8000" b="1" smtClean="0">
                <a:solidFill>
                  <a:schemeClr val="tx2"/>
                </a:solidFill>
                <a:sym typeface="+mn-ea"/>
              </a:rPr>
              <a:t> </a:t>
            </a:r>
            <a:r>
              <a:rPr lang="zh-CN" altLang="en-US" sz="8000" b="1" smtClean="0">
                <a:solidFill>
                  <a:schemeClr val="tx2"/>
                </a:solidFill>
                <a:sym typeface="+mn-ea"/>
              </a:rPr>
              <a:t>家</a:t>
            </a:r>
            <a:r>
              <a:rPr lang="en-US" altLang="zh-CN" sz="8000" b="1" smtClean="0">
                <a:solidFill>
                  <a:schemeClr val="tx2"/>
                </a:solidFill>
                <a:sym typeface="+mn-ea"/>
              </a:rPr>
              <a:t> </a:t>
            </a:r>
            <a:r>
              <a:rPr lang="zh-CN" altLang="en-US" sz="8000" b="1" smtClean="0">
                <a:solidFill>
                  <a:schemeClr val="tx2"/>
                </a:solidFill>
                <a:sym typeface="+mn-ea"/>
              </a:rPr>
              <a:t>作</a:t>
            </a:r>
            <a:r>
              <a:rPr lang="en-US" altLang="zh-CN" sz="8000" b="1" smtClean="0">
                <a:solidFill>
                  <a:schemeClr val="tx2"/>
                </a:solidFill>
                <a:sym typeface="+mn-ea"/>
              </a:rPr>
              <a:t> </a:t>
            </a:r>
            <a:r>
              <a:rPr lang="zh-CN" altLang="en-US" sz="8000" b="1" smtClean="0">
                <a:solidFill>
                  <a:schemeClr val="tx2"/>
                </a:solidFill>
                <a:sym typeface="+mn-ea"/>
              </a:rPr>
              <a:t>品</a:t>
            </a:r>
            <a:endParaRPr lang="zh-CN" altLang="en-US" sz="8000" b="1" smtClean="0">
              <a:solidFill>
                <a:schemeClr val="tx2"/>
              </a:solidFill>
              <a:sym typeface="+mn-ea"/>
            </a:endParaRPr>
          </a:p>
        </p:txBody>
      </p:sp>
    </p:spTree>
    <p:custDataLst>
      <p:tags r:id="rId4"/>
    </p:custDataLst>
  </p:cSld>
  <p:clrMapOvr>
    <a:masterClrMapping/>
  </p:clrMapOvr>
  <p:transition/>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a:blip r:embed="rId3"/>
          <a:stretch>
            <a:fillRect/>
          </a:stretch>
        </a:blipFill>
        <a:effectLst/>
      </p:bgPr>
    </p:bg>
    <p:spTree>
      <p:nvGrpSpPr>
        <p:cNvPr id="1" name=""/>
        <p:cNvGrpSpPr/>
        <p:nvPr/>
      </p:nvGrpSpPr>
      <p:grpSpPr>
        <a:xfrm>
          <a:off x="0" y="0"/>
          <a:ext cx="0" cy="0"/>
        </a:xfrm>
      </p:grpSpPr>
      <p:sp>
        <p:nvSpPr>
          <p:cNvPr id="3" name="内容占位符 2"/>
          <p:cNvSpPr>
            <a:spLocks noGrp="1"/>
          </p:cNvSpPr>
          <p:nvPr>
            <p:ph idx="1"/>
          </p:nvPr>
        </p:nvSpPr>
        <p:spPr>
          <a:xfrm>
            <a:off x="386715" y="239395"/>
            <a:ext cx="8721090" cy="4759325"/>
          </a:xfrm>
        </p:spPr>
        <p:txBody>
          <a:bodyPr>
            <a:normAutofit fontScale="25000"/>
          </a:bodyPr>
          <a:lstStyle/>
          <a:p>
            <a:r>
              <a:rPr lang="zh-CN" altLang="en-US" smtClean="0"/>
              <a:t>     </a:t>
            </a:r>
            <a:r>
              <a:rPr lang="zh-CN" altLang="en-US" sz="7200" b="1" smtClean="0">
                <a:latin typeface="微软雅黑" panose="020b0503020204020204" charset="-122"/>
                <a:ea typeface="微软雅黑"/>
                <a:cs typeface="微软雅黑" panose="020b0503020204020204" charset="-122"/>
              </a:rPr>
              <a:t> </a:t>
            </a:r>
            <a:r>
              <a:rPr lang="en-US" altLang="zh-CN" sz="7200" b="1" smtClean="0">
                <a:latin typeface="微软雅黑" panose="020b0503020204020204" charset="-122"/>
                <a:ea typeface="微软雅黑"/>
                <a:cs typeface="微软雅黑" panose="020b0503020204020204" charset="-122"/>
              </a:rPr>
              <a:t>     </a:t>
            </a:r>
            <a:r>
              <a:rPr lang="zh-CN" altLang="en-US" sz="12800" b="1" smtClean="0">
                <a:solidFill>
                  <a:schemeClr val="tx2"/>
                </a:solidFill>
                <a:latin typeface="微软雅黑" panose="020b0503020204020204" charset="-122"/>
                <a:ea typeface="微软雅黑"/>
                <a:cs typeface="微软雅黑" panose="020b0503020204020204" charset="-122"/>
              </a:rPr>
              <a:t>易</a:t>
            </a:r>
            <a:r>
              <a:rPr lang="zh-CN" altLang="en-US" sz="12800" b="1">
                <a:solidFill>
                  <a:schemeClr val="tx2"/>
                </a:solidFill>
                <a:latin typeface="微软雅黑" panose="020b0503020204020204" charset="-122"/>
                <a:ea typeface="微软雅黑"/>
                <a:cs typeface="微软雅黑" panose="020b0503020204020204" charset="-122"/>
              </a:rPr>
              <a:t>卜生</a:t>
            </a:r>
            <a:r>
              <a:rPr lang="en-US" sz="12800" b="1">
                <a:solidFill>
                  <a:schemeClr val="tx2"/>
                </a:solidFill>
                <a:latin typeface="微软雅黑" panose="020b0503020204020204" charset="-122"/>
                <a:ea typeface="微软雅黑"/>
                <a:cs typeface="微软雅黑" panose="020b0503020204020204" charset="-122"/>
              </a:rPr>
              <a:t>(1828-1906)</a:t>
            </a:r>
            <a:r>
              <a:rPr lang="zh-CN" altLang="en-US" sz="12800" b="1">
                <a:solidFill>
                  <a:schemeClr val="tx2"/>
                </a:solidFill>
                <a:latin typeface="微软雅黑" panose="020b0503020204020204" charset="-122"/>
                <a:ea typeface="微软雅黑"/>
                <a:cs typeface="微软雅黑" panose="020b0503020204020204" charset="-122"/>
              </a:rPr>
              <a:t>世纪后半期挪威著名的戏剧家。</a:t>
            </a:r>
            <a:r>
              <a:rPr lang="en-US" sz="12800" b="1">
                <a:solidFill>
                  <a:schemeClr val="tx2"/>
                </a:solidFill>
                <a:latin typeface="微软雅黑" panose="020b0503020204020204" charset="-122"/>
                <a:ea typeface="微软雅黑"/>
                <a:cs typeface="微软雅黑" panose="020b0503020204020204" charset="-122"/>
              </a:rPr>
              <a:t>1828</a:t>
            </a:r>
            <a:r>
              <a:rPr lang="zh-CN" altLang="en-US" sz="12800" b="1">
                <a:solidFill>
                  <a:schemeClr val="tx2"/>
                </a:solidFill>
                <a:latin typeface="微软雅黑" panose="020b0503020204020204" charset="-122"/>
                <a:ea typeface="微软雅黑"/>
                <a:cs typeface="微软雅黑" panose="020b0503020204020204" charset="-122"/>
              </a:rPr>
              <a:t>年</a:t>
            </a:r>
            <a:r>
              <a:rPr lang="en-US" sz="12800" b="1">
                <a:solidFill>
                  <a:schemeClr val="tx2"/>
                </a:solidFill>
                <a:latin typeface="微软雅黑" panose="020b0503020204020204" charset="-122"/>
                <a:ea typeface="微软雅黑"/>
                <a:cs typeface="微软雅黑" panose="020b0503020204020204" charset="-122"/>
              </a:rPr>
              <a:t>3</a:t>
            </a:r>
            <a:r>
              <a:rPr lang="zh-CN" altLang="en-US" sz="12800" b="1">
                <a:solidFill>
                  <a:schemeClr val="tx2"/>
                </a:solidFill>
                <a:latin typeface="微软雅黑" panose="020b0503020204020204" charset="-122"/>
                <a:ea typeface="微软雅黑"/>
                <a:cs typeface="微软雅黑" panose="020b0503020204020204" charset="-122"/>
              </a:rPr>
              <a:t>月，生于挪威希恩小镇的一个富足家庭。</a:t>
            </a:r>
            <a:r>
              <a:rPr lang="en-US" sz="12800" b="1">
                <a:solidFill>
                  <a:schemeClr val="tx2"/>
                </a:solidFill>
                <a:latin typeface="微软雅黑" panose="020b0503020204020204" charset="-122"/>
                <a:ea typeface="微软雅黑"/>
                <a:cs typeface="微软雅黑" panose="020b0503020204020204" charset="-122"/>
              </a:rPr>
              <a:t>1936</a:t>
            </a:r>
            <a:r>
              <a:rPr lang="zh-CN" altLang="en-US" sz="12800" b="1">
                <a:solidFill>
                  <a:schemeClr val="tx2"/>
                </a:solidFill>
                <a:latin typeface="微软雅黑" panose="020b0503020204020204" charset="-122"/>
                <a:ea typeface="微软雅黑"/>
                <a:cs typeface="微软雅黑" panose="020b0503020204020204" charset="-122"/>
              </a:rPr>
              <a:t>年，父亲破产。迫于生计，</a:t>
            </a:r>
            <a:r>
              <a:rPr lang="en-US" sz="12800" b="1">
                <a:solidFill>
                  <a:schemeClr val="tx2"/>
                </a:solidFill>
                <a:latin typeface="微软雅黑" panose="020b0503020204020204" charset="-122"/>
                <a:ea typeface="微软雅黑"/>
                <a:cs typeface="微软雅黑" panose="020b0503020204020204" charset="-122"/>
              </a:rPr>
              <a:t>16</a:t>
            </a:r>
            <a:r>
              <a:rPr lang="zh-CN" altLang="en-US" sz="12800" b="1">
                <a:solidFill>
                  <a:schemeClr val="tx2"/>
                </a:solidFill>
                <a:latin typeface="微软雅黑" panose="020b0503020204020204" charset="-122"/>
                <a:ea typeface="微软雅黑"/>
                <a:cs typeface="微软雅黑" panose="020b0503020204020204" charset="-122"/>
              </a:rPr>
              <a:t>岁时经由父亲安排，到一家小药店当学徒。工作之余，自学希腊文。</a:t>
            </a:r>
            <a:r>
              <a:rPr lang="en-US" sz="12800" b="1">
                <a:solidFill>
                  <a:schemeClr val="tx2"/>
                </a:solidFill>
                <a:latin typeface="微软雅黑" panose="020b0503020204020204" charset="-122"/>
                <a:ea typeface="微软雅黑"/>
                <a:cs typeface="微软雅黑" panose="020b0503020204020204" charset="-122"/>
              </a:rPr>
              <a:t>1848</a:t>
            </a:r>
            <a:r>
              <a:rPr lang="zh-CN" altLang="en-US" sz="12800" b="1">
                <a:solidFill>
                  <a:schemeClr val="tx2"/>
                </a:solidFill>
                <a:latin typeface="微软雅黑" panose="020b0503020204020204" charset="-122"/>
                <a:ea typeface="微软雅黑"/>
                <a:cs typeface="微软雅黑" panose="020b0503020204020204" charset="-122"/>
              </a:rPr>
              <a:t>年至</a:t>
            </a:r>
            <a:r>
              <a:rPr lang="en-US" sz="12800" b="1">
                <a:solidFill>
                  <a:schemeClr val="tx2"/>
                </a:solidFill>
                <a:latin typeface="微软雅黑" panose="020b0503020204020204" charset="-122"/>
                <a:ea typeface="微软雅黑"/>
                <a:cs typeface="微软雅黑" panose="020b0503020204020204" charset="-122"/>
              </a:rPr>
              <a:t>1849</a:t>
            </a:r>
            <a:r>
              <a:rPr lang="zh-CN" altLang="en-US" sz="12800" b="1">
                <a:solidFill>
                  <a:schemeClr val="tx2"/>
                </a:solidFill>
                <a:latin typeface="微软雅黑" panose="020b0503020204020204" charset="-122"/>
                <a:ea typeface="微软雅黑"/>
                <a:cs typeface="微软雅黑" panose="020b0503020204020204" charset="-122"/>
              </a:rPr>
              <a:t>年期间，创作了第一个剧本</a:t>
            </a:r>
            <a:r>
              <a:rPr lang="en-US" altLang="zh-CN" sz="12800" b="1">
                <a:solidFill>
                  <a:schemeClr val="tx2"/>
                </a:solidFill>
                <a:latin typeface="微软雅黑" panose="020b0503020204020204" charset="-122"/>
                <a:ea typeface="微软雅黑"/>
                <a:cs typeface="微软雅黑" panose="020b0503020204020204" charset="-122"/>
              </a:rPr>
              <a:t>《</a:t>
            </a:r>
            <a:r>
              <a:rPr lang="zh-CN" altLang="en-US" sz="12800" b="1">
                <a:solidFill>
                  <a:schemeClr val="tx2"/>
                </a:solidFill>
                <a:latin typeface="微软雅黑" panose="020b0503020204020204" charset="-122"/>
                <a:ea typeface="微软雅黑"/>
                <a:cs typeface="微软雅黑" panose="020b0503020204020204" charset="-122"/>
              </a:rPr>
              <a:t>凯替莱恩</a:t>
            </a:r>
            <a:r>
              <a:rPr lang="en-US" altLang="zh-CN" sz="12800" b="1">
                <a:solidFill>
                  <a:schemeClr val="tx2"/>
                </a:solidFill>
                <a:latin typeface="微软雅黑" panose="020b0503020204020204" charset="-122"/>
                <a:ea typeface="微软雅黑"/>
                <a:cs typeface="微软雅黑" panose="020b0503020204020204" charset="-122"/>
              </a:rPr>
              <a:t>》</a:t>
            </a:r>
            <a:r>
              <a:rPr lang="zh-CN" altLang="en-US" sz="12800" b="1">
                <a:solidFill>
                  <a:schemeClr val="tx2"/>
                </a:solidFill>
                <a:latin typeface="微软雅黑" panose="020b0503020204020204" charset="-122"/>
                <a:ea typeface="微软雅黑"/>
                <a:cs typeface="微软雅黑" panose="020b0503020204020204" charset="-122"/>
              </a:rPr>
              <a:t>。</a:t>
            </a:r>
            <a:r>
              <a:rPr lang="en-US" sz="12800" b="1">
                <a:solidFill>
                  <a:schemeClr val="tx2"/>
                </a:solidFill>
                <a:latin typeface="微软雅黑" panose="020b0503020204020204" charset="-122"/>
                <a:ea typeface="微软雅黑"/>
                <a:cs typeface="微软雅黑" panose="020b0503020204020204" charset="-122"/>
              </a:rPr>
              <a:t>1850</a:t>
            </a:r>
            <a:r>
              <a:rPr lang="zh-CN" altLang="en-US" sz="12800" b="1">
                <a:solidFill>
                  <a:schemeClr val="tx2"/>
                </a:solidFill>
                <a:latin typeface="微软雅黑" panose="020b0503020204020204" charset="-122"/>
                <a:ea typeface="微软雅黑"/>
                <a:cs typeface="微软雅黑" panose="020b0503020204020204" charset="-122"/>
              </a:rPr>
              <a:t>年，研读古典文学。</a:t>
            </a:r>
            <a:r>
              <a:rPr lang="en-US" sz="12800" b="1">
                <a:solidFill>
                  <a:schemeClr val="tx2"/>
                </a:solidFill>
                <a:latin typeface="微软雅黑" panose="020b0503020204020204" charset="-122"/>
                <a:ea typeface="微软雅黑"/>
                <a:cs typeface="微软雅黑" panose="020b0503020204020204" charset="-122"/>
              </a:rPr>
              <a:t>1906</a:t>
            </a:r>
            <a:r>
              <a:rPr lang="zh-CN" altLang="en-US" sz="12800" b="1">
                <a:solidFill>
                  <a:schemeClr val="tx2"/>
                </a:solidFill>
                <a:latin typeface="微软雅黑" panose="020b0503020204020204" charset="-122"/>
                <a:ea typeface="微软雅黑"/>
                <a:cs typeface="微软雅黑" panose="020b0503020204020204" charset="-122"/>
              </a:rPr>
              <a:t>年</a:t>
            </a:r>
            <a:r>
              <a:rPr lang="en-US" sz="12800" b="1">
                <a:solidFill>
                  <a:schemeClr val="tx2"/>
                </a:solidFill>
                <a:latin typeface="微软雅黑" panose="020b0503020204020204" charset="-122"/>
                <a:ea typeface="微软雅黑"/>
                <a:cs typeface="微软雅黑" panose="020b0503020204020204" charset="-122"/>
              </a:rPr>
              <a:t>5</a:t>
            </a:r>
            <a:r>
              <a:rPr lang="zh-CN" altLang="en-US" sz="12800" b="1">
                <a:solidFill>
                  <a:schemeClr val="tx2"/>
                </a:solidFill>
                <a:latin typeface="微软雅黑" panose="020b0503020204020204" charset="-122"/>
                <a:ea typeface="微软雅黑"/>
                <a:cs typeface="微软雅黑" panose="020b0503020204020204" charset="-122"/>
              </a:rPr>
              <a:t>月</a:t>
            </a:r>
            <a:r>
              <a:rPr lang="en-US" sz="12800" b="1">
                <a:solidFill>
                  <a:schemeClr val="tx2"/>
                </a:solidFill>
                <a:latin typeface="微软雅黑" panose="020b0503020204020204" charset="-122"/>
                <a:ea typeface="微软雅黑"/>
                <a:cs typeface="微软雅黑" panose="020b0503020204020204" charset="-122"/>
              </a:rPr>
              <a:t>23</a:t>
            </a:r>
            <a:r>
              <a:rPr lang="zh-CN" altLang="en-US" sz="12800" b="1">
                <a:solidFill>
                  <a:schemeClr val="tx2"/>
                </a:solidFill>
                <a:latin typeface="微软雅黑" panose="020b0503020204020204" charset="-122"/>
                <a:ea typeface="微软雅黑"/>
                <a:cs typeface="微软雅黑" panose="020b0503020204020204" charset="-122"/>
              </a:rPr>
              <a:t>日逝世。</a:t>
            </a:r>
            <a:r>
              <a:rPr lang="en-US" sz="12800" b="1">
                <a:solidFill>
                  <a:schemeClr val="tx2"/>
                </a:solidFill>
                <a:latin typeface="微软雅黑" panose="020b0503020204020204" charset="-122"/>
                <a:ea typeface="微软雅黑"/>
                <a:cs typeface="微软雅黑" panose="020b0503020204020204" charset="-122"/>
              </a:rPr>
              <a:t>  </a:t>
            </a:r>
            <a:r>
              <a:rPr lang="zh-CN" altLang="en-US" sz="12800" b="1">
                <a:solidFill>
                  <a:schemeClr val="tx2"/>
                </a:solidFill>
                <a:latin typeface="微软雅黑" panose="020b0503020204020204" charset="-122"/>
                <a:ea typeface="微软雅黑"/>
                <a:cs typeface="微软雅黑" panose="020b0503020204020204" charset="-122"/>
              </a:rPr>
              <a:t>主要作品：</a:t>
            </a:r>
            <a:r>
              <a:rPr lang="en-US" altLang="zh-CN" sz="12800" b="1">
                <a:solidFill>
                  <a:schemeClr val="tx2"/>
                </a:solidFill>
                <a:latin typeface="微软雅黑" panose="020b0503020204020204" charset="-122"/>
                <a:ea typeface="微软雅黑"/>
                <a:cs typeface="微软雅黑" panose="020b0503020204020204" charset="-122"/>
              </a:rPr>
              <a:t>《</a:t>
            </a:r>
            <a:r>
              <a:rPr lang="zh-CN" altLang="en-US" sz="12800" b="1">
                <a:solidFill>
                  <a:schemeClr val="tx2"/>
                </a:solidFill>
                <a:latin typeface="微软雅黑" panose="020b0503020204020204" charset="-122"/>
                <a:ea typeface="微软雅黑"/>
                <a:cs typeface="微软雅黑" panose="020b0503020204020204" charset="-122"/>
              </a:rPr>
              <a:t>彼尔京特</a:t>
            </a:r>
            <a:r>
              <a:rPr lang="en-US" altLang="zh-CN" sz="12800" b="1">
                <a:solidFill>
                  <a:schemeClr val="tx2"/>
                </a:solidFill>
                <a:latin typeface="微软雅黑" panose="020b0503020204020204" charset="-122"/>
                <a:ea typeface="微软雅黑"/>
                <a:cs typeface="微软雅黑" panose="020b0503020204020204" charset="-122"/>
              </a:rPr>
              <a:t>》《</a:t>
            </a:r>
            <a:r>
              <a:rPr lang="zh-CN" altLang="en-US" sz="12800" b="1">
                <a:solidFill>
                  <a:schemeClr val="tx2"/>
                </a:solidFill>
                <a:latin typeface="微软雅黑" panose="020b0503020204020204" charset="-122"/>
                <a:ea typeface="微软雅黑"/>
                <a:cs typeface="微软雅黑" panose="020b0503020204020204" charset="-122"/>
              </a:rPr>
              <a:t>玩偶之家</a:t>
            </a:r>
            <a:r>
              <a:rPr lang="en-US" altLang="zh-CN" sz="12800" b="1">
                <a:solidFill>
                  <a:schemeClr val="tx2"/>
                </a:solidFill>
                <a:latin typeface="微软雅黑" panose="020b0503020204020204" charset="-122"/>
                <a:ea typeface="微软雅黑"/>
                <a:cs typeface="微软雅黑" panose="020b0503020204020204" charset="-122"/>
              </a:rPr>
              <a:t>》《</a:t>
            </a:r>
            <a:r>
              <a:rPr lang="zh-CN" altLang="en-US" sz="12800" b="1">
                <a:solidFill>
                  <a:schemeClr val="tx2"/>
                </a:solidFill>
                <a:latin typeface="微软雅黑" panose="020b0503020204020204" charset="-122"/>
                <a:ea typeface="微软雅黑"/>
                <a:cs typeface="微软雅黑" panose="020b0503020204020204" charset="-122"/>
              </a:rPr>
              <a:t>群鬼</a:t>
            </a:r>
            <a:r>
              <a:rPr lang="en-US" altLang="zh-CN" sz="12800" b="1">
                <a:solidFill>
                  <a:schemeClr val="tx2"/>
                </a:solidFill>
                <a:latin typeface="微软雅黑" panose="020b0503020204020204" charset="-122"/>
                <a:ea typeface="微软雅黑"/>
                <a:cs typeface="微软雅黑" panose="020b0503020204020204" charset="-122"/>
              </a:rPr>
              <a:t>》《</a:t>
            </a:r>
            <a:r>
              <a:rPr lang="zh-CN" altLang="en-US" sz="12800" b="1">
                <a:solidFill>
                  <a:schemeClr val="tx2"/>
                </a:solidFill>
                <a:latin typeface="微软雅黑" panose="020b0503020204020204" charset="-122"/>
                <a:ea typeface="微软雅黑"/>
                <a:cs typeface="微软雅黑" panose="020b0503020204020204" charset="-122"/>
              </a:rPr>
              <a:t>人民公敌</a:t>
            </a:r>
            <a:r>
              <a:rPr lang="en-US" altLang="zh-CN" sz="12800" b="1">
                <a:solidFill>
                  <a:schemeClr val="tx2"/>
                </a:solidFill>
                <a:latin typeface="微软雅黑" panose="020b0503020204020204" charset="-122"/>
                <a:ea typeface="微软雅黑"/>
                <a:cs typeface="微软雅黑" panose="020b0503020204020204" charset="-122"/>
              </a:rPr>
              <a:t>》《</a:t>
            </a:r>
            <a:r>
              <a:rPr lang="zh-CN" altLang="en-US" sz="12800" b="1">
                <a:solidFill>
                  <a:schemeClr val="tx2"/>
                </a:solidFill>
                <a:latin typeface="微软雅黑" panose="020b0503020204020204" charset="-122"/>
                <a:ea typeface="微软雅黑"/>
                <a:cs typeface="微软雅黑" panose="020b0503020204020204" charset="-122"/>
              </a:rPr>
              <a:t>海达加布勒</a:t>
            </a:r>
            <a:r>
              <a:rPr lang="en-US" altLang="zh-CN" sz="12800" b="1">
                <a:solidFill>
                  <a:schemeClr val="tx2"/>
                </a:solidFill>
                <a:latin typeface="微软雅黑" panose="020b0503020204020204" charset="-122"/>
                <a:ea typeface="微软雅黑"/>
                <a:cs typeface="微软雅黑" panose="020b0503020204020204" charset="-122"/>
              </a:rPr>
              <a:t>》《</a:t>
            </a:r>
            <a:r>
              <a:rPr lang="zh-CN" altLang="en-US" sz="12800" b="1">
                <a:solidFill>
                  <a:schemeClr val="tx2"/>
                </a:solidFill>
                <a:latin typeface="微软雅黑" panose="020b0503020204020204" charset="-122"/>
                <a:ea typeface="微软雅黑"/>
                <a:cs typeface="微软雅黑" panose="020b0503020204020204" charset="-122"/>
              </a:rPr>
              <a:t>野鸭</a:t>
            </a:r>
            <a:r>
              <a:rPr lang="en-US" altLang="zh-CN" sz="12800" b="1">
                <a:solidFill>
                  <a:schemeClr val="tx2"/>
                </a:solidFill>
                <a:latin typeface="微软雅黑" panose="020b0503020204020204" charset="-122"/>
                <a:ea typeface="微软雅黑"/>
                <a:cs typeface="微软雅黑" panose="020b0503020204020204" charset="-122"/>
              </a:rPr>
              <a:t>》</a:t>
            </a:r>
            <a:r>
              <a:rPr lang="zh-CN" altLang="en-US" sz="12800" b="1">
                <a:solidFill>
                  <a:schemeClr val="tx2"/>
                </a:solidFill>
                <a:latin typeface="微软雅黑" panose="020b0503020204020204" charset="-122"/>
                <a:ea typeface="微软雅黑"/>
                <a:cs typeface="微软雅黑" panose="020b0503020204020204" charset="-122"/>
              </a:rPr>
              <a:t>《当我们死而复醒时</a:t>
            </a:r>
            <a:r>
              <a:rPr lang="en-US" altLang="zh-CN" sz="12800" b="1">
                <a:solidFill>
                  <a:schemeClr val="tx2"/>
                </a:solidFill>
                <a:latin typeface="微软雅黑" panose="020b0503020204020204" charset="-122"/>
                <a:ea typeface="微软雅黑"/>
                <a:cs typeface="微软雅黑" panose="020b0503020204020204" charset="-122"/>
              </a:rPr>
              <a:t>》</a:t>
            </a:r>
            <a:r>
              <a:rPr lang="zh-CN" altLang="en-US" sz="12800" b="1">
                <a:solidFill>
                  <a:schemeClr val="tx2"/>
                </a:solidFill>
                <a:latin typeface="微软雅黑" panose="020b0503020204020204" charset="-122"/>
                <a:ea typeface="微软雅黑"/>
                <a:cs typeface="微软雅黑" panose="020b0503020204020204" charset="-122"/>
              </a:rPr>
              <a:t>等。</a:t>
            </a:r>
            <a:endParaRPr lang="zh-CN" altLang="en-US" sz="12800" b="1">
              <a:solidFill>
                <a:schemeClr val="tx2"/>
              </a:solidFill>
              <a:latin typeface="微软雅黑" panose="020b0503020204020204" charset="-122"/>
              <a:ea typeface="微软雅黑"/>
              <a:cs typeface="微软雅黑" panose="020b0503020204020204" charset="-122"/>
            </a:endParaRPr>
          </a:p>
        </p:txBody>
      </p:sp>
      <p:pic>
        <p:nvPicPr>
          <p:cNvPr id="113" name="图片 112"/>
          <p:cNvPicPr/>
          <p:nvPr/>
        </p:nvPicPr>
        <p:blipFill>
          <a:blip r:embed="rId2"/>
          <a:srcRect l="19095" r="10677"/>
          <a:stretch>
            <a:fillRect/>
          </a:stretch>
        </p:blipFill>
        <p:spPr>
          <a:xfrm>
            <a:off x="8635365" y="3128645"/>
            <a:ext cx="3556635" cy="3729355"/>
          </a:xfrm>
          <a:prstGeom prst="rect">
            <a:avLst/>
          </a:prstGeom>
          <a:noFill/>
          <a:ln w="9525">
            <a:noFill/>
          </a:ln>
        </p:spPr>
      </p:pic>
    </p:spTree>
    <p:custDataLst>
      <p:tags r:id="rId4"/>
    </p:custDataLst>
  </p:cSld>
  <p:clrMapOvr>
    <a:masterClrMapping/>
  </p:clrMapOvr>
  <p:transition/>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a:blip r:embed="rId3"/>
          <a:stretch>
            <a:fillRect/>
          </a:stretch>
        </a:blipFill>
        <a:effectLst/>
      </p:bgPr>
    </p:bg>
    <p:spTree>
      <p:nvGrpSpPr>
        <p:cNvPr id="1" name=""/>
        <p:cNvGrpSpPr/>
        <p:nvPr/>
      </p:nvGrpSpPr>
      <p:grpSpPr>
        <a:xfrm>
          <a:off x="0" y="0"/>
          <a:ext cx="0" cy="0"/>
        </a:xfrm>
      </p:grpSpPr>
      <p:sp>
        <p:nvSpPr>
          <p:cNvPr id="2" name="文本框 1"/>
          <p:cNvSpPr txBox="1"/>
          <p:nvPr/>
        </p:nvSpPr>
        <p:spPr>
          <a:xfrm>
            <a:off x="271145" y="367030"/>
            <a:ext cx="7446645" cy="6123940"/>
          </a:xfrm>
          <a:prstGeom prst="rect">
            <a:avLst/>
          </a:prstGeom>
          <a:noFill/>
        </p:spPr>
        <p:txBody>
          <a:bodyPr wrap="square" rtlCol="0" anchor="t">
            <a:spAutoFit/>
          </a:bodyPr>
          <a:lstStyle/>
          <a:p>
            <a:r>
              <a:rPr lang="zh-CN" altLang="en-US"/>
              <a:t> </a:t>
            </a:r>
            <a:r>
              <a:rPr lang="en-US" altLang="zh-CN"/>
              <a:t>         </a:t>
            </a:r>
            <a:r>
              <a:rPr lang="zh-CN" altLang="en-US" sz="2800" b="1"/>
              <a:t>19世纪70年代至20世纪初，工业革命进入了一个新的发展时期，即第二次工业革命时期。第二次工业革命促进了生产力的巨大发展，企业的规模进一步扩大。长期处于男权社会的挪威，妇女解放的呼声越来越高，“妇女解放的第一个先决条件，就是一切女性重新回到公共的劳动中去”。易卜生创作《玩偶之家》的1879年，正是挪威妇女解放运动高涨的年代。易卜生先后结识了两位女权运动活动家—卡米拉科莱特和奥斯塔汉斯泰。前者激发了他写《玩偶之家》这个剧本的热情。挪威强大的女权运动，给易卜生以巨大的鼓舞，更促使他以自己的作品来支持妇女解放运动。《玩偶之家》是作者根据朋友劳拉的一段真实遭遇写出来的。</a:t>
            </a:r>
            <a:endParaRPr lang="zh-CN" altLang="en-US" sz="2800" b="1"/>
          </a:p>
        </p:txBody>
      </p:sp>
      <p:pic>
        <p:nvPicPr>
          <p:cNvPr id="114" name="图片 113"/>
          <p:cNvPicPr/>
          <p:nvPr/>
        </p:nvPicPr>
        <p:blipFill>
          <a:blip r:embed="rId2"/>
          <a:stretch>
            <a:fillRect/>
          </a:stretch>
        </p:blipFill>
        <p:spPr>
          <a:xfrm>
            <a:off x="8107045" y="254000"/>
            <a:ext cx="3999865" cy="6350000"/>
          </a:xfrm>
          <a:prstGeom prst="rect">
            <a:avLst/>
          </a:prstGeom>
          <a:noFill/>
          <a:ln w="9525">
            <a:noFill/>
          </a:ln>
        </p:spPr>
      </p:pic>
    </p:spTree>
    <p:custDataLst>
      <p:tags r:id="rId4"/>
    </p:custDataLst>
  </p:cSld>
  <p:clrMapOvr>
    <a:masterClrMapping/>
  </p:clrMapOvr>
  <p:transition/>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a:blip r:embed="rId3">
            <a:lum bright="18000" contrast="-24000"/>
          </a:blip>
          <a:stretch>
            <a:fillRect/>
          </a:stretch>
        </a:blipFill>
        <a:effectLst/>
      </p:bgPr>
    </p:bg>
    <p:spTree>
      <p:nvGrpSpPr>
        <p:cNvPr id="1" name=""/>
        <p:cNvGrpSpPr/>
        <p:nvPr/>
      </p:nvGrpSpPr>
      <p:grpSpPr>
        <a:xfrm>
          <a:off x="0" y="0"/>
          <a:ext cx="0" cy="0"/>
        </a:xfrm>
      </p:grpSpPr>
      <p:pic>
        <p:nvPicPr>
          <p:cNvPr id="5" name="图片 4" descr="a16a99b4b431554e114bbabe511a31ea"/>
          <p:cNvPicPr>
            <a:picLocks noChangeAspect="1"/>
          </p:cNvPicPr>
          <p:nvPr/>
        </p:nvPicPr>
        <p:blipFill>
          <a:blip r:embed="rId2"/>
          <a:stretch>
            <a:fillRect/>
          </a:stretch>
        </p:blipFill>
        <p:spPr>
          <a:xfrm>
            <a:off x="2731135" y="1371600"/>
            <a:ext cx="9460865" cy="4434840"/>
          </a:xfrm>
          <a:prstGeom prst="rect">
            <a:avLst/>
          </a:prstGeom>
        </p:spPr>
      </p:pic>
      <p:sp>
        <p:nvSpPr>
          <p:cNvPr id="6" name="文本框 5"/>
          <p:cNvSpPr txBox="1"/>
          <p:nvPr/>
        </p:nvSpPr>
        <p:spPr>
          <a:xfrm>
            <a:off x="1927860" y="2565400"/>
            <a:ext cx="6278880" cy="1322070"/>
          </a:xfrm>
          <a:prstGeom prst="rect">
            <a:avLst/>
          </a:prstGeom>
          <a:noFill/>
        </p:spPr>
        <p:txBody>
          <a:bodyPr wrap="none" rtlCol="0" anchor="t">
            <a:spAutoFit/>
          </a:bodyPr>
          <a:lstStyle/>
          <a:p>
            <a:r>
              <a:rPr lang="zh-CN" altLang="en-US" sz="8000" b="1" smtClean="0">
                <a:solidFill>
                  <a:schemeClr val="tx2"/>
                </a:solidFill>
                <a:sym typeface="+mn-ea"/>
              </a:rPr>
              <a:t>读课文理脉络</a:t>
            </a:r>
            <a:endParaRPr lang="zh-CN" altLang="en-US" sz="8000" b="1" smtClean="0">
              <a:solidFill>
                <a:schemeClr val="tx2"/>
              </a:solidFill>
              <a:sym typeface="+mn-ea"/>
            </a:endParaRPr>
          </a:p>
        </p:txBody>
      </p:sp>
    </p:spTree>
    <p:custDataLst>
      <p:tags r:id="rId4"/>
    </p:custDataLst>
  </p:cSld>
  <p:clrMapOvr>
    <a:masterClrMapping/>
  </p:clrMapOvr>
  <p:transition/>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a:blip r:embed="rId2"/>
          <a:stretch>
            <a:fillRect/>
          </a:stretch>
        </a:blipFill>
        <a:effectLst/>
      </p:bgPr>
    </p:bg>
    <p:spTree>
      <p:nvGrpSpPr>
        <p:cNvPr id="1" name=""/>
        <p:cNvGrpSpPr/>
        <p:nvPr/>
      </p:nvGrpSpPr>
      <p:grpSpPr>
        <a:xfrm>
          <a:off x="0" y="0"/>
          <a:ext cx="0" cy="0"/>
        </a:xfrm>
      </p:grpSpPr>
      <p:sp>
        <p:nvSpPr>
          <p:cNvPr id="3" name="内容占位符 2"/>
          <p:cNvSpPr>
            <a:spLocks noGrp="1"/>
          </p:cNvSpPr>
          <p:nvPr>
            <p:ph idx="1"/>
          </p:nvPr>
        </p:nvSpPr>
        <p:spPr>
          <a:xfrm>
            <a:off x="396875" y="658495"/>
            <a:ext cx="10074910" cy="1988185"/>
          </a:xfrm>
        </p:spPr>
        <p:txBody>
          <a:bodyPr>
            <a:noAutofit/>
          </a:bodyPr>
          <a:lstStyle/>
          <a:p>
            <a:pPr marL="0" indent="0">
              <a:buNone/>
            </a:pPr>
            <a:r>
              <a:rPr lang="zh-CN" altLang="en-US" sz="4000" b="1" smtClean="0">
                <a:solidFill>
                  <a:schemeClr val="tx1"/>
                </a:solidFill>
                <a:latin typeface="微软雅黑" panose="020b0503020204020204" charset="-122"/>
                <a:ea typeface="微软雅黑"/>
                <a:cs typeface="微软雅黑" panose="020b0503020204020204" charset="-122"/>
              </a:rPr>
              <a:t>梳理故事情节</a:t>
            </a:r>
            <a:endParaRPr lang="en-US" altLang="zh-CN" sz="3200" b="1" smtClean="0">
              <a:solidFill>
                <a:schemeClr val="tx2"/>
              </a:solidFill>
              <a:latin typeface="微软雅黑" panose="020b0503020204020204" charset="-122"/>
              <a:ea typeface="微软雅黑"/>
              <a:cs typeface="微软雅黑" panose="020b0503020204020204" charset="-122"/>
            </a:endParaRPr>
          </a:p>
          <a:p>
            <a:r>
              <a:rPr lang="en-US" altLang="zh-CN" sz="3200" b="1">
                <a:solidFill>
                  <a:schemeClr val="tx2"/>
                </a:solidFill>
                <a:latin typeface="微软雅黑" panose="020b0503020204020204" charset="-122"/>
                <a:ea typeface="微软雅黑"/>
                <a:cs typeface="微软雅黑" panose="020b0503020204020204" charset="-122"/>
              </a:rPr>
              <a:t> </a:t>
            </a:r>
            <a:r>
              <a:rPr lang="en-US" altLang="zh-CN" sz="3200" b="1" smtClean="0">
                <a:solidFill>
                  <a:schemeClr val="tx2"/>
                </a:solidFill>
                <a:latin typeface="微软雅黑" panose="020b0503020204020204" charset="-122"/>
                <a:ea typeface="微软雅黑"/>
                <a:cs typeface="微软雅黑" panose="020b0503020204020204" charset="-122"/>
              </a:rPr>
              <a:t>  </a:t>
            </a:r>
            <a:r>
              <a:rPr lang="zh-CN" altLang="en-US" sz="4000" b="1" smtClean="0">
                <a:solidFill>
                  <a:srgbClr val="FF0000"/>
                </a:solidFill>
                <a:latin typeface="微软雅黑" panose="020b0503020204020204" charset="-122"/>
                <a:ea typeface="微软雅黑"/>
                <a:cs typeface="微软雅黑" panose="020b0503020204020204" charset="-122"/>
              </a:rPr>
              <a:t>娜拉舞会归来 </a:t>
            </a:r>
            <a:r>
              <a:rPr lang="en-US" altLang="zh-CN" sz="4000" b="1" smtClean="0">
                <a:solidFill>
                  <a:srgbClr val="FF0000"/>
                </a:solidFill>
                <a:latin typeface="微软雅黑" panose="020b0503020204020204" charset="-122"/>
                <a:ea typeface="微软雅黑"/>
                <a:cs typeface="微软雅黑" panose="020b0503020204020204" charset="-122"/>
              </a:rPr>
              <a:t>——</a:t>
            </a:r>
            <a:r>
              <a:rPr lang="zh-CN" altLang="en-US" sz="4000" b="1" smtClean="0">
                <a:solidFill>
                  <a:srgbClr val="FF0000"/>
                </a:solidFill>
                <a:latin typeface="微软雅黑" panose="020b0503020204020204" charset="-122"/>
                <a:ea typeface="微软雅黑"/>
                <a:cs typeface="微软雅黑" panose="020b0503020204020204" charset="-122"/>
              </a:rPr>
              <a:t>阮克送名片诀别 </a:t>
            </a:r>
            <a:r>
              <a:rPr lang="en-US" altLang="zh-CN" sz="4000" b="1" smtClean="0">
                <a:solidFill>
                  <a:srgbClr val="FF0000"/>
                </a:solidFill>
                <a:latin typeface="微软雅黑" panose="020b0503020204020204" charset="-122"/>
                <a:ea typeface="微软雅黑"/>
                <a:cs typeface="微软雅黑" panose="020b0503020204020204" charset="-122"/>
              </a:rPr>
              <a:t>——</a:t>
            </a:r>
            <a:r>
              <a:rPr lang="zh-CN" altLang="en-US" sz="4000" b="1" smtClean="0">
                <a:solidFill>
                  <a:srgbClr val="FF0000"/>
                </a:solidFill>
                <a:latin typeface="微软雅黑" panose="020b0503020204020204" charset="-122"/>
                <a:ea typeface="微软雅黑"/>
                <a:cs typeface="微软雅黑" panose="020b0503020204020204" charset="-122"/>
              </a:rPr>
              <a:t>海尔茂看信怒骂娜拉 </a:t>
            </a:r>
            <a:r>
              <a:rPr lang="en-US" altLang="zh-CN" sz="4000" b="1" smtClean="0">
                <a:solidFill>
                  <a:srgbClr val="FF0000"/>
                </a:solidFill>
                <a:latin typeface="微软雅黑" panose="020b0503020204020204" charset="-122"/>
                <a:ea typeface="微软雅黑"/>
                <a:cs typeface="微软雅黑" panose="020b0503020204020204" charset="-122"/>
              </a:rPr>
              <a:t>——</a:t>
            </a:r>
            <a:r>
              <a:rPr lang="zh-CN" altLang="en-US" sz="4000" b="1" smtClean="0">
                <a:solidFill>
                  <a:srgbClr val="FF0000"/>
                </a:solidFill>
                <a:latin typeface="微软雅黑" panose="020b0503020204020204" charset="-122"/>
                <a:ea typeface="微软雅黑"/>
                <a:cs typeface="微软雅黑" panose="020b0503020204020204" charset="-122"/>
              </a:rPr>
              <a:t>海尔茂再次看信饶恕娜拉 </a:t>
            </a:r>
            <a:r>
              <a:rPr lang="en-US" altLang="zh-CN" sz="4000" b="1" smtClean="0">
                <a:solidFill>
                  <a:srgbClr val="FF0000"/>
                </a:solidFill>
                <a:latin typeface="微软雅黑" panose="020b0503020204020204" charset="-122"/>
                <a:ea typeface="微软雅黑"/>
                <a:cs typeface="微软雅黑" panose="020b0503020204020204" charset="-122"/>
              </a:rPr>
              <a:t>—— </a:t>
            </a:r>
            <a:r>
              <a:rPr lang="zh-CN" altLang="en-US" sz="4000" b="1" smtClean="0">
                <a:solidFill>
                  <a:srgbClr val="FF0000"/>
                </a:solidFill>
                <a:latin typeface="微软雅黑" panose="020b0503020204020204" charset="-122"/>
                <a:ea typeface="微软雅黑"/>
                <a:cs typeface="微软雅黑" panose="020b0503020204020204" charset="-122"/>
              </a:rPr>
              <a:t>两人正经谈话</a:t>
            </a:r>
            <a:r>
              <a:rPr lang="en-US" altLang="zh-CN" sz="4000" b="1" smtClean="0">
                <a:solidFill>
                  <a:srgbClr val="FF0000"/>
                </a:solidFill>
                <a:latin typeface="微软雅黑" panose="020b0503020204020204" charset="-122"/>
                <a:ea typeface="微软雅黑"/>
                <a:cs typeface="微软雅黑" panose="020b0503020204020204" charset="-122"/>
              </a:rPr>
              <a:t>——</a:t>
            </a:r>
            <a:r>
              <a:rPr lang="zh-CN" altLang="en-US" sz="4000" b="1" smtClean="0">
                <a:solidFill>
                  <a:srgbClr val="FF0000"/>
                </a:solidFill>
                <a:latin typeface="微软雅黑" panose="020b0503020204020204" charset="-122"/>
                <a:ea typeface="微软雅黑"/>
                <a:cs typeface="微软雅黑" panose="020b0503020204020204" charset="-122"/>
              </a:rPr>
              <a:t>娜拉出走</a:t>
            </a:r>
            <a:endParaRPr lang="zh-CN" altLang="en-US" sz="4000" b="1" smtClean="0">
              <a:solidFill>
                <a:srgbClr val="FF0000"/>
              </a:solidFill>
              <a:latin typeface="微软雅黑" panose="020b0503020204020204" charset="-122"/>
              <a:ea typeface="微软雅黑"/>
              <a:cs typeface="微软雅黑" panose="020b0503020204020204" charset="-122"/>
            </a:endParaRPr>
          </a:p>
          <a:p>
            <a:endParaRPr lang="zh-CN" altLang="en-US" sz="4000" b="1" smtClean="0">
              <a:solidFill>
                <a:srgbClr val="FF0000"/>
              </a:solidFill>
              <a:latin typeface="微软雅黑" panose="020b0503020204020204" charset="-122"/>
              <a:ea typeface="微软雅黑"/>
              <a:cs typeface="微软雅黑" panose="020b0503020204020204" charset="-122"/>
            </a:endParaRPr>
          </a:p>
        </p:txBody>
      </p:sp>
    </p:spTree>
    <p:custDataLst>
      <p:tags r:id="rId3"/>
    </p:custDataLst>
  </p:cSld>
  <p:clrMapOvr>
    <a:masterClrMapping/>
  </p:clrMapOvr>
  <p:transition/>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a:blip r:embed="rId3">
            <a:lum bright="18000" contrast="-24000"/>
          </a:blip>
          <a:stretch>
            <a:fillRect/>
          </a:stretch>
        </a:blipFill>
        <a:effectLst/>
      </p:bgPr>
    </p:bg>
    <p:spTree>
      <p:nvGrpSpPr>
        <p:cNvPr id="1" name=""/>
        <p:cNvGrpSpPr/>
        <p:nvPr/>
      </p:nvGrpSpPr>
      <p:grpSpPr>
        <a:xfrm>
          <a:off x="0" y="0"/>
          <a:ext cx="0" cy="0"/>
        </a:xfrm>
      </p:grpSpPr>
      <p:pic>
        <p:nvPicPr>
          <p:cNvPr id="5" name="图片 4" descr="a16a99b4b431554e114bbabe511a31ea"/>
          <p:cNvPicPr>
            <a:picLocks noChangeAspect="1"/>
          </p:cNvPicPr>
          <p:nvPr/>
        </p:nvPicPr>
        <p:blipFill>
          <a:blip r:embed="rId2"/>
          <a:stretch>
            <a:fillRect/>
          </a:stretch>
        </p:blipFill>
        <p:spPr>
          <a:xfrm>
            <a:off x="2731135" y="1371600"/>
            <a:ext cx="9460865" cy="4434840"/>
          </a:xfrm>
          <a:prstGeom prst="rect">
            <a:avLst/>
          </a:prstGeom>
        </p:spPr>
      </p:pic>
      <p:sp>
        <p:nvSpPr>
          <p:cNvPr id="6" name="文本框 5"/>
          <p:cNvSpPr txBox="1"/>
          <p:nvPr/>
        </p:nvSpPr>
        <p:spPr>
          <a:xfrm>
            <a:off x="1927860" y="2565400"/>
            <a:ext cx="6278880" cy="1322070"/>
          </a:xfrm>
          <a:prstGeom prst="rect">
            <a:avLst/>
          </a:prstGeom>
          <a:noFill/>
        </p:spPr>
        <p:txBody>
          <a:bodyPr wrap="none" rtlCol="0" anchor="t">
            <a:spAutoFit/>
          </a:bodyPr>
          <a:lstStyle/>
          <a:p>
            <a:r>
              <a:rPr lang="zh-CN" altLang="en-US" sz="8000" b="1" smtClean="0">
                <a:solidFill>
                  <a:schemeClr val="tx2"/>
                </a:solidFill>
                <a:sym typeface="+mn-ea"/>
              </a:rPr>
              <a:t>理清主要人物</a:t>
            </a:r>
            <a:endParaRPr lang="zh-CN" altLang="en-US" sz="8000" b="1" smtClean="0">
              <a:solidFill>
                <a:schemeClr val="tx2"/>
              </a:solidFill>
              <a:sym typeface="+mn-ea"/>
            </a:endParaRPr>
          </a:p>
        </p:txBody>
      </p:sp>
    </p:spTree>
    <p:custDataLst>
      <p:tags r:id="rId4"/>
    </p:custDataLst>
  </p:cSld>
  <p:clrMapOvr>
    <a:masterClrMapping/>
  </p:clrMapOvr>
  <p:transition/>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a:blip r:embed="rId2"/>
          <a:stretch>
            <a:fillRect/>
          </a:stretch>
        </a:blipFill>
        <a:effectLst/>
      </p:bgPr>
    </p:bg>
    <p:spTree>
      <p:nvGrpSpPr>
        <p:cNvPr id="1" name=""/>
        <p:cNvGrpSpPr/>
        <p:nvPr/>
      </p:nvGrpSpPr>
      <p:grpSpPr>
        <a:xfrm>
          <a:off x="0" y="0"/>
          <a:ext cx="0" cy="0"/>
        </a:xfrm>
      </p:grpSpPr>
      <p:sp>
        <p:nvSpPr>
          <p:cNvPr id="3" name="内容占位符 2"/>
          <p:cNvSpPr>
            <a:spLocks noGrp="1"/>
          </p:cNvSpPr>
          <p:nvPr>
            <p:ph idx="1"/>
          </p:nvPr>
        </p:nvSpPr>
        <p:spPr>
          <a:xfrm>
            <a:off x="304800" y="321310"/>
            <a:ext cx="10652760" cy="4759325"/>
          </a:xfrm>
        </p:spPr>
        <p:txBody>
          <a:bodyPr>
            <a:normAutofit fontScale="25000"/>
          </a:bodyPr>
          <a:lstStyle/>
          <a:p>
            <a:r>
              <a:rPr lang="zh-CN" altLang="en-US" sz="12800" b="1" smtClean="0">
                <a:solidFill>
                  <a:schemeClr val="tx2"/>
                </a:solidFill>
                <a:latin typeface="+mn-ea"/>
                <a:cs typeface="+mn-ea"/>
              </a:rPr>
              <a:t>托</a:t>
            </a:r>
            <a:r>
              <a:rPr lang="zh-CN" altLang="en-US" sz="12800" b="1">
                <a:solidFill>
                  <a:schemeClr val="tx2"/>
                </a:solidFill>
                <a:latin typeface="+mn-ea"/>
                <a:cs typeface="+mn-ea"/>
              </a:rPr>
              <a:t>伐海尔茂</a:t>
            </a:r>
            <a:r>
              <a:rPr lang="en-US" altLang="zh-CN" sz="12800" b="1">
                <a:solidFill>
                  <a:schemeClr val="tx2"/>
                </a:solidFill>
                <a:latin typeface="+mn-ea"/>
                <a:cs typeface="+mn-ea"/>
              </a:rPr>
              <a:t>——</a:t>
            </a:r>
            <a:r>
              <a:rPr lang="zh-CN" altLang="en-US" sz="12800" b="1">
                <a:solidFill>
                  <a:schemeClr val="tx2"/>
                </a:solidFill>
                <a:latin typeface="+mn-ea"/>
                <a:cs typeface="+mn-ea"/>
              </a:rPr>
              <a:t>娜拉的丈夫</a:t>
            </a:r>
            <a:r>
              <a:rPr lang="en-US" sz="12800" b="1">
                <a:solidFill>
                  <a:schemeClr val="tx2"/>
                </a:solidFill>
                <a:latin typeface="+mn-ea"/>
                <a:cs typeface="+mn-ea"/>
              </a:rPr>
              <a:t>  </a:t>
            </a:r>
            <a:endParaRPr lang="en-US" sz="12800" b="1" smtClean="0">
              <a:solidFill>
                <a:schemeClr val="tx2"/>
              </a:solidFill>
              <a:latin typeface="+mn-ea"/>
              <a:cs typeface="+mn-ea"/>
            </a:endParaRPr>
          </a:p>
          <a:p>
            <a:r>
              <a:rPr lang="zh-CN" altLang="en-US" sz="12800" b="1" smtClean="0">
                <a:solidFill>
                  <a:schemeClr val="tx2"/>
                </a:solidFill>
                <a:latin typeface="+mn-ea"/>
                <a:cs typeface="+mn-ea"/>
              </a:rPr>
              <a:t>娜拉</a:t>
            </a:r>
            <a:r>
              <a:rPr lang="en-US" altLang="zh-CN" sz="12800" b="1">
                <a:solidFill>
                  <a:schemeClr val="tx2"/>
                </a:solidFill>
                <a:latin typeface="+mn-ea"/>
                <a:cs typeface="+mn-ea"/>
              </a:rPr>
              <a:t>——</a:t>
            </a:r>
            <a:r>
              <a:rPr lang="zh-CN" altLang="en-US" sz="12800" b="1">
                <a:solidFill>
                  <a:schemeClr val="tx2"/>
                </a:solidFill>
                <a:latin typeface="+mn-ea"/>
                <a:cs typeface="+mn-ea"/>
              </a:rPr>
              <a:t>海尔茂的妻子</a:t>
            </a:r>
            <a:r>
              <a:rPr lang="en-US" sz="12800" b="1">
                <a:solidFill>
                  <a:schemeClr val="tx2"/>
                </a:solidFill>
                <a:latin typeface="+mn-ea"/>
                <a:cs typeface="+mn-ea"/>
              </a:rPr>
              <a:t>  </a:t>
            </a:r>
            <a:endParaRPr lang="en-US" sz="12800" b="1" smtClean="0">
              <a:solidFill>
                <a:schemeClr val="tx2"/>
              </a:solidFill>
              <a:latin typeface="+mn-ea"/>
              <a:cs typeface="+mn-ea"/>
            </a:endParaRPr>
          </a:p>
          <a:p>
            <a:r>
              <a:rPr lang="zh-CN" altLang="en-US" sz="12800" b="1" smtClean="0">
                <a:solidFill>
                  <a:schemeClr val="tx2"/>
                </a:solidFill>
                <a:latin typeface="+mn-ea"/>
                <a:cs typeface="+mn-ea"/>
              </a:rPr>
              <a:t>阮克</a:t>
            </a:r>
            <a:r>
              <a:rPr lang="zh-CN" altLang="en-US" sz="12800" b="1">
                <a:solidFill>
                  <a:schemeClr val="tx2"/>
                </a:solidFill>
                <a:latin typeface="+mn-ea"/>
                <a:cs typeface="+mn-ea"/>
              </a:rPr>
              <a:t>医生</a:t>
            </a:r>
            <a:r>
              <a:rPr lang="en-US" altLang="zh-CN" sz="12800" b="1">
                <a:solidFill>
                  <a:schemeClr val="tx2"/>
                </a:solidFill>
                <a:latin typeface="+mn-ea"/>
                <a:cs typeface="+mn-ea"/>
              </a:rPr>
              <a:t>——</a:t>
            </a:r>
            <a:r>
              <a:rPr lang="zh-CN" altLang="en-US" sz="12800" b="1">
                <a:solidFill>
                  <a:schemeClr val="tx2"/>
                </a:solidFill>
                <a:latin typeface="+mn-ea"/>
                <a:cs typeface="+mn-ea"/>
              </a:rPr>
              <a:t>海尔茂和娜拉家的老朋友，娜拉的爱慕者</a:t>
            </a:r>
            <a:r>
              <a:rPr lang="en-US" sz="12800" b="1">
                <a:solidFill>
                  <a:schemeClr val="tx2"/>
                </a:solidFill>
                <a:latin typeface="+mn-ea"/>
                <a:cs typeface="+mn-ea"/>
              </a:rPr>
              <a:t>  </a:t>
            </a:r>
            <a:endParaRPr lang="en-US" sz="12800" b="1" smtClean="0">
              <a:solidFill>
                <a:schemeClr val="tx2"/>
              </a:solidFill>
              <a:latin typeface="+mn-ea"/>
              <a:cs typeface="+mn-ea"/>
            </a:endParaRPr>
          </a:p>
          <a:p>
            <a:r>
              <a:rPr lang="zh-CN" altLang="en-US" sz="12800" b="1" smtClean="0">
                <a:solidFill>
                  <a:schemeClr val="tx2"/>
                </a:solidFill>
                <a:latin typeface="+mn-ea"/>
                <a:cs typeface="+mn-ea"/>
              </a:rPr>
              <a:t>林丹</a:t>
            </a:r>
            <a:r>
              <a:rPr lang="zh-CN" altLang="en-US" sz="12800" b="1">
                <a:solidFill>
                  <a:schemeClr val="tx2"/>
                </a:solidFill>
                <a:latin typeface="+mn-ea"/>
                <a:cs typeface="+mn-ea"/>
              </a:rPr>
              <a:t>太太</a:t>
            </a:r>
            <a:r>
              <a:rPr lang="en-US" altLang="zh-CN" sz="12800" b="1">
                <a:solidFill>
                  <a:schemeClr val="tx2"/>
                </a:solidFill>
                <a:latin typeface="+mn-ea"/>
                <a:cs typeface="+mn-ea"/>
              </a:rPr>
              <a:t>——</a:t>
            </a:r>
            <a:r>
              <a:rPr lang="zh-CN" altLang="en-US" sz="12800" b="1">
                <a:solidFill>
                  <a:schemeClr val="tx2"/>
                </a:solidFill>
                <a:latin typeface="+mn-ea"/>
                <a:cs typeface="+mn-ea"/>
              </a:rPr>
              <a:t>娜拉的同学，丧夫孀居</a:t>
            </a:r>
            <a:r>
              <a:rPr lang="en-US" sz="12800" b="1">
                <a:solidFill>
                  <a:schemeClr val="tx2"/>
                </a:solidFill>
                <a:latin typeface="+mn-ea"/>
                <a:cs typeface="+mn-ea"/>
              </a:rPr>
              <a:t>    </a:t>
            </a:r>
            <a:endParaRPr lang="en-US" sz="12800" b="1" smtClean="0">
              <a:solidFill>
                <a:schemeClr val="tx2"/>
              </a:solidFill>
              <a:latin typeface="+mn-ea"/>
              <a:cs typeface="+mn-ea"/>
            </a:endParaRPr>
          </a:p>
          <a:p>
            <a:r>
              <a:rPr lang="zh-CN" altLang="en-US" sz="12800" b="1" smtClean="0">
                <a:solidFill>
                  <a:schemeClr val="tx2"/>
                </a:solidFill>
                <a:latin typeface="+mn-ea"/>
                <a:cs typeface="+mn-ea"/>
              </a:rPr>
              <a:t>尼尔柯洛克斯泰</a:t>
            </a:r>
            <a:r>
              <a:rPr lang="en-US" altLang="zh-CN" sz="12800" b="1">
                <a:solidFill>
                  <a:schemeClr val="tx2"/>
                </a:solidFill>
                <a:latin typeface="+mn-ea"/>
                <a:cs typeface="+mn-ea"/>
              </a:rPr>
              <a:t>——</a:t>
            </a:r>
            <a:r>
              <a:rPr lang="zh-CN" altLang="en-US" sz="12800" b="1">
                <a:solidFill>
                  <a:schemeClr val="tx2"/>
                </a:solidFill>
                <a:latin typeface="+mn-ea"/>
                <a:cs typeface="+mn-ea"/>
              </a:rPr>
              <a:t>银行职员，海尔茂的同事</a:t>
            </a:r>
            <a:r>
              <a:rPr lang="en-US" sz="12800" b="1">
                <a:solidFill>
                  <a:schemeClr val="tx2"/>
                </a:solidFill>
                <a:latin typeface="+mn-ea"/>
                <a:cs typeface="+mn-ea"/>
              </a:rPr>
              <a:t>  </a:t>
            </a:r>
            <a:endParaRPr lang="en-US" sz="12800" b="1" smtClean="0">
              <a:solidFill>
                <a:schemeClr val="tx2"/>
              </a:solidFill>
              <a:latin typeface="+mn-ea"/>
              <a:cs typeface="+mn-ea"/>
            </a:endParaRPr>
          </a:p>
          <a:p>
            <a:r>
              <a:rPr lang="zh-CN" altLang="en-US" sz="12800" b="1" smtClean="0">
                <a:solidFill>
                  <a:schemeClr val="tx2"/>
                </a:solidFill>
                <a:latin typeface="+mn-ea"/>
                <a:cs typeface="+mn-ea"/>
              </a:rPr>
              <a:t>安娜玛丽</a:t>
            </a:r>
            <a:r>
              <a:rPr lang="en-US" altLang="zh-CN" sz="12800" b="1">
                <a:solidFill>
                  <a:schemeClr val="tx2"/>
                </a:solidFill>
                <a:latin typeface="+mn-ea"/>
                <a:cs typeface="+mn-ea"/>
              </a:rPr>
              <a:t>——</a:t>
            </a:r>
            <a:r>
              <a:rPr lang="zh-CN" altLang="en-US" sz="12800" b="1">
                <a:solidFill>
                  <a:schemeClr val="tx2"/>
                </a:solidFill>
                <a:latin typeface="+mn-ea"/>
                <a:cs typeface="+mn-ea"/>
              </a:rPr>
              <a:t>保姆</a:t>
            </a:r>
            <a:r>
              <a:rPr lang="en-US" sz="12800" b="1">
                <a:solidFill>
                  <a:schemeClr val="tx2"/>
                </a:solidFill>
                <a:latin typeface="+mn-ea"/>
                <a:cs typeface="+mn-ea"/>
              </a:rPr>
              <a:t>  </a:t>
            </a:r>
            <a:endParaRPr lang="en-US" sz="12800" b="1" smtClean="0">
              <a:solidFill>
                <a:schemeClr val="tx2"/>
              </a:solidFill>
              <a:latin typeface="+mn-ea"/>
              <a:cs typeface="+mn-ea"/>
            </a:endParaRPr>
          </a:p>
          <a:p>
            <a:r>
              <a:rPr lang="zh-CN" altLang="en-US" sz="12800" b="1" smtClean="0">
                <a:solidFill>
                  <a:schemeClr val="tx2"/>
                </a:solidFill>
                <a:latin typeface="+mn-ea"/>
                <a:cs typeface="+mn-ea"/>
              </a:rPr>
              <a:t>海伦娜</a:t>
            </a:r>
            <a:r>
              <a:rPr lang="en-US" altLang="zh-CN" sz="12800" b="1">
                <a:solidFill>
                  <a:schemeClr val="tx2"/>
                </a:solidFill>
                <a:latin typeface="+mn-ea"/>
                <a:cs typeface="+mn-ea"/>
              </a:rPr>
              <a:t>——</a:t>
            </a:r>
            <a:r>
              <a:rPr lang="zh-CN" altLang="en-US" sz="12800" b="1">
                <a:solidFill>
                  <a:schemeClr val="tx2"/>
                </a:solidFill>
                <a:latin typeface="+mn-ea"/>
                <a:cs typeface="+mn-ea"/>
              </a:rPr>
              <a:t>女佣</a:t>
            </a:r>
            <a:r>
              <a:rPr lang="en-US" sz="12800" b="1">
                <a:solidFill>
                  <a:schemeClr val="tx2"/>
                </a:solidFill>
                <a:latin typeface="+mn-ea"/>
                <a:cs typeface="+mn-ea"/>
              </a:rPr>
              <a:t>  </a:t>
            </a:r>
            <a:endParaRPr lang="en-US" altLang="zh-CN" sz="12800" b="1" smtClean="0">
              <a:solidFill>
                <a:schemeClr val="tx2"/>
              </a:solidFill>
              <a:latin typeface="+mn-ea"/>
              <a:cs typeface="+mn-ea"/>
            </a:endParaRPr>
          </a:p>
          <a:p>
            <a:endParaRPr lang="en-US" altLang="zh-CN" smtClean="0"/>
          </a:p>
          <a:p>
            <a:endParaRPr lang="zh-CN" altLang="en-US"/>
          </a:p>
        </p:txBody>
      </p:sp>
    </p:spTree>
    <p:custDataLst>
      <p:tags r:id="rId3"/>
    </p:custDataLst>
  </p:cSld>
  <p:clrMapOvr>
    <a:masterClrMapping/>
  </p:clrMapOvr>
  <p:transition/>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a:blip r:embed="rId3">
            <a:lum bright="18000" contrast="-24000"/>
          </a:blip>
          <a:stretch>
            <a:fillRect/>
          </a:stretch>
        </a:blipFill>
        <a:effectLst/>
      </p:bgPr>
    </p:bg>
    <p:spTree>
      <p:nvGrpSpPr>
        <p:cNvPr id="1" name=""/>
        <p:cNvGrpSpPr/>
        <p:nvPr/>
      </p:nvGrpSpPr>
      <p:grpSpPr>
        <a:xfrm>
          <a:off x="0" y="0"/>
          <a:ext cx="0" cy="0"/>
        </a:xfrm>
      </p:grpSpPr>
      <p:pic>
        <p:nvPicPr>
          <p:cNvPr id="5" name="图片 4" descr="a16a99b4b431554e114bbabe511a31ea"/>
          <p:cNvPicPr>
            <a:picLocks noChangeAspect="1"/>
          </p:cNvPicPr>
          <p:nvPr/>
        </p:nvPicPr>
        <p:blipFill>
          <a:blip r:embed="rId2"/>
          <a:stretch>
            <a:fillRect/>
          </a:stretch>
        </p:blipFill>
        <p:spPr>
          <a:xfrm>
            <a:off x="2731135" y="1371600"/>
            <a:ext cx="9460865" cy="4434840"/>
          </a:xfrm>
          <a:prstGeom prst="rect">
            <a:avLst/>
          </a:prstGeom>
        </p:spPr>
      </p:pic>
      <p:sp>
        <p:nvSpPr>
          <p:cNvPr id="6" name="文本框 5"/>
          <p:cNvSpPr txBox="1"/>
          <p:nvPr/>
        </p:nvSpPr>
        <p:spPr>
          <a:xfrm>
            <a:off x="1927860" y="2565400"/>
            <a:ext cx="6278880" cy="1322070"/>
          </a:xfrm>
          <a:prstGeom prst="rect">
            <a:avLst/>
          </a:prstGeom>
          <a:noFill/>
        </p:spPr>
        <p:txBody>
          <a:bodyPr wrap="none" rtlCol="0" anchor="t">
            <a:spAutoFit/>
          </a:bodyPr>
          <a:lstStyle/>
          <a:p>
            <a:r>
              <a:rPr lang="zh-CN" altLang="en-US" sz="8000" b="1" smtClean="0">
                <a:solidFill>
                  <a:schemeClr val="tx2"/>
                </a:solidFill>
                <a:sym typeface="+mn-ea"/>
              </a:rPr>
              <a:t>理清矛盾冲突</a:t>
            </a:r>
            <a:endParaRPr lang="zh-CN" altLang="en-US" sz="8000" b="1" smtClean="0">
              <a:solidFill>
                <a:schemeClr val="tx2"/>
              </a:solidFill>
              <a:sym typeface="+mn-ea"/>
            </a:endParaRPr>
          </a:p>
        </p:txBody>
      </p:sp>
    </p:spTree>
    <p:custDataLst>
      <p:tags r:id="rId4"/>
    </p:custDataLst>
  </p:cSld>
  <p:clrMapOvr>
    <a:masterClrMapping/>
  </p:clrMapOvr>
  <p:transition/>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a:blip r:embed="rId2"/>
          <a:stretch>
            <a:fillRect/>
          </a:stretch>
        </a:blipFill>
        <a:effectLst/>
      </p:bgPr>
    </p:bg>
    <p:spTree>
      <p:nvGrpSpPr>
        <p:cNvPr id="1" name=""/>
        <p:cNvGrpSpPr/>
        <p:nvPr/>
      </p:nvGrpSpPr>
      <p:grpSpPr>
        <a:xfrm>
          <a:off x="0" y="0"/>
          <a:ext cx="0" cy="0"/>
        </a:xfrm>
      </p:grpSpPr>
      <p:sp>
        <p:nvSpPr>
          <p:cNvPr id="3" name="内容占位符 2"/>
          <p:cNvSpPr>
            <a:spLocks noGrp="1"/>
          </p:cNvSpPr>
          <p:nvPr>
            <p:ph idx="1"/>
          </p:nvPr>
        </p:nvSpPr>
        <p:spPr>
          <a:xfrm>
            <a:off x="474980" y="1223645"/>
            <a:ext cx="10968990" cy="2245995"/>
          </a:xfrm>
        </p:spPr>
        <p:txBody>
          <a:bodyPr>
            <a:normAutofit fontScale="25000"/>
          </a:bodyPr>
          <a:lstStyle/>
          <a:p>
            <a:r>
              <a:rPr lang="zh-CN" altLang="en-US" smtClean="0"/>
              <a:t>   </a:t>
            </a:r>
            <a:r>
              <a:rPr lang="zh-CN" altLang="en-US" sz="12800" b="1" smtClean="0">
                <a:solidFill>
                  <a:schemeClr val="tx2"/>
                </a:solidFill>
              </a:rPr>
              <a:t>“</a:t>
            </a:r>
            <a:r>
              <a:rPr lang="zh-CN" altLang="en-US" sz="12800" b="1">
                <a:solidFill>
                  <a:schemeClr val="tx2"/>
                </a:solidFill>
              </a:rPr>
              <a:t>没有冲突就没有戏剧”。好的剧本能集中地反映社会生活中尖锐的矛盾冲突，并通过它来展开情节，塑造人物。因此，鉴赏时首先要了解戏剧所展示的矛盾冲突，看看冲突是怎样造成的，冲突的性质是什么，进而分析人物形象，把握戏剧主题</a:t>
            </a:r>
            <a:r>
              <a:rPr lang="zh-CN" altLang="en-US" sz="12800" b="1" smtClean="0">
                <a:solidFill>
                  <a:schemeClr val="tx2"/>
                </a:solidFill>
              </a:rPr>
              <a:t>。 </a:t>
            </a:r>
            <a:endParaRPr lang="en-US" altLang="zh-CN" sz="12800" b="1" smtClean="0">
              <a:solidFill>
                <a:schemeClr val="tx2"/>
              </a:solidFill>
            </a:endParaRPr>
          </a:p>
          <a:p>
            <a:r>
              <a:rPr lang="en-US" altLang="zh-CN" sz="12800" b="1">
                <a:solidFill>
                  <a:schemeClr val="tx2"/>
                </a:solidFill>
              </a:rPr>
              <a:t> </a:t>
            </a:r>
            <a:r>
              <a:rPr lang="en-US" altLang="zh-CN" sz="12800" b="1" smtClean="0">
                <a:solidFill>
                  <a:schemeClr val="tx2"/>
                </a:solidFill>
              </a:rPr>
              <a:t>     </a:t>
            </a:r>
            <a:r>
              <a:rPr lang="zh-CN" altLang="en-US" sz="12800" b="1" smtClean="0">
                <a:solidFill>
                  <a:schemeClr val="tx2"/>
                </a:solidFill>
              </a:rPr>
              <a:t>文中有几次戏剧冲突？</a:t>
            </a:r>
            <a:endParaRPr lang="zh-CN" altLang="en-US" sz="12800" b="1" smtClean="0">
              <a:solidFill>
                <a:schemeClr val="tx2"/>
              </a:solidFill>
            </a:endParaRPr>
          </a:p>
        </p:txBody>
      </p:sp>
    </p:spTree>
    <p:custDataLst>
      <p:tags r:id="rId3"/>
    </p:custDataLst>
  </p:cSld>
  <p:clrMapOvr>
    <a:masterClrMapping/>
  </p:clrMapOvr>
  <p:transition/>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a:blip r:embed="rId2"/>
          <a:stretch>
            <a:fillRect/>
          </a:stretch>
        </a:blipFill>
        <a:effectLst/>
      </p:bgPr>
    </p:bg>
    <p:spTree>
      <p:nvGrpSpPr>
        <p:cNvPr id="1" name=""/>
        <p:cNvGrpSpPr/>
        <p:nvPr/>
      </p:nvGrpSpPr>
      <p:grpSpPr>
        <a:xfrm>
          <a:off x="0" y="0"/>
          <a:ext cx="0" cy="0"/>
        </a:xfrm>
      </p:grpSpPr>
      <p:sp>
        <p:nvSpPr>
          <p:cNvPr id="4" name="圆角矩形 3"/>
          <p:cNvSpPr>
            <a:spLocks noChangeArrowheads="1"/>
          </p:cNvSpPr>
          <p:nvPr/>
        </p:nvSpPr>
        <p:spPr bwMode="auto">
          <a:xfrm>
            <a:off x="1318895" y="963930"/>
            <a:ext cx="8776970" cy="533400"/>
          </a:xfrm>
          <a:prstGeom prst="roundRect">
            <a:avLst>
              <a:gd name="adj" fmla="val 16667"/>
            </a:avLst>
          </a:prstGeom>
          <a:noFill/>
          <a:ln w="9525">
            <a:noFill/>
            <a:round/>
          </a:ln>
        </p:spPr>
        <p:txBody>
          <a:bodyPr/>
          <a:lstStyle/>
          <a:p>
            <a:pPr eaLnBrk="0" hangingPunct="0"/>
            <a:r>
              <a:rPr lang="zh-CN" altLang="en-US" sz="3600" b="1">
                <a:solidFill>
                  <a:srgbClr val="FF0000"/>
                </a:solidFill>
              </a:rPr>
              <a:t>第一次冲突：海尔茂辱骂娜拉</a:t>
            </a:r>
            <a:r>
              <a:rPr lang="zh-CN" altLang="en-US" sz="3600" b="1" smtClean="0">
                <a:solidFill>
                  <a:srgbClr val="FF0000"/>
                </a:solidFill>
              </a:rPr>
              <a:t>伪造</a:t>
            </a:r>
            <a:r>
              <a:rPr lang="zh-CN" altLang="en-US" sz="3600" b="1">
                <a:solidFill>
                  <a:srgbClr val="FF0000"/>
                </a:solidFill>
              </a:rPr>
              <a:t>签名</a:t>
            </a:r>
            <a:r>
              <a:rPr lang="zh-CN" altLang="en-US" sz="3600" b="1" smtClean="0">
                <a:solidFill>
                  <a:srgbClr val="FF0000"/>
                </a:solidFill>
              </a:rPr>
              <a:t>。</a:t>
            </a:r>
            <a:endParaRPr lang="zh-CN" altLang="en-US" sz="3600" b="1" smtClean="0">
              <a:solidFill>
                <a:srgbClr val="FF0000"/>
              </a:solidFill>
            </a:endParaRPr>
          </a:p>
        </p:txBody>
      </p:sp>
      <p:sp>
        <p:nvSpPr>
          <p:cNvPr id="5" name="圆角矩形 4"/>
          <p:cNvSpPr>
            <a:spLocks noChangeArrowheads="1"/>
          </p:cNvSpPr>
          <p:nvPr/>
        </p:nvSpPr>
        <p:spPr bwMode="auto">
          <a:xfrm>
            <a:off x="1318895" y="2211335"/>
            <a:ext cx="7696200" cy="1056117"/>
          </a:xfrm>
          <a:prstGeom prst="roundRect">
            <a:avLst>
              <a:gd name="adj" fmla="val 16667"/>
            </a:avLst>
          </a:prstGeom>
          <a:noFill/>
          <a:ln w="9525">
            <a:noFill/>
            <a:round/>
          </a:ln>
        </p:spPr>
        <p:txBody>
          <a:bodyPr/>
          <a:lstStyle/>
          <a:p>
            <a:pPr eaLnBrk="0" hangingPunct="0"/>
            <a:r>
              <a:rPr lang="zh-CN" altLang="en-US" sz="3600" b="1">
                <a:solidFill>
                  <a:srgbClr val="FF0000"/>
                </a:solidFill>
              </a:rPr>
              <a:t>第二次冲突：娜拉与海尔茂“正经”谈话，并 </a:t>
            </a:r>
            <a:r>
              <a:rPr lang="zh-CN" altLang="en-US" sz="3600" b="1" smtClean="0">
                <a:solidFill>
                  <a:srgbClr val="FF0000"/>
                </a:solidFill>
              </a:rPr>
              <a:t>宣布不再爱他。</a:t>
            </a:r>
            <a:endParaRPr lang="zh-CN" altLang="en-US" sz="3600" b="1" smtClean="0">
              <a:solidFill>
                <a:srgbClr val="FF0000"/>
              </a:solidFill>
            </a:endParaRPr>
          </a:p>
        </p:txBody>
      </p:sp>
      <p:sp>
        <p:nvSpPr>
          <p:cNvPr id="6" name="圆角矩形 5"/>
          <p:cNvSpPr>
            <a:spLocks noChangeArrowheads="1"/>
          </p:cNvSpPr>
          <p:nvPr/>
        </p:nvSpPr>
        <p:spPr bwMode="auto">
          <a:xfrm>
            <a:off x="1318895" y="3856725"/>
            <a:ext cx="7620000" cy="533400"/>
          </a:xfrm>
          <a:prstGeom prst="roundRect">
            <a:avLst>
              <a:gd name="adj" fmla="val 16667"/>
            </a:avLst>
          </a:prstGeom>
          <a:noFill/>
          <a:ln w="9525">
            <a:noFill/>
            <a:round/>
          </a:ln>
        </p:spPr>
        <p:txBody>
          <a:bodyPr/>
          <a:lstStyle/>
          <a:p>
            <a:pPr eaLnBrk="0" hangingPunct="0"/>
            <a:r>
              <a:rPr lang="zh-CN" altLang="en-US" sz="3600" b="1">
                <a:solidFill>
                  <a:srgbClr val="FF0000"/>
                </a:solidFill>
              </a:rPr>
              <a:t>第三次冲突：娜拉继续反抗离家出。</a:t>
            </a:r>
            <a:endParaRPr lang="zh-CN" altLang="en-US" sz="3600" b="1">
              <a:solidFill>
                <a:srgbClr val="FF0000"/>
              </a:solidFill>
            </a:endParaRPr>
          </a:p>
        </p:txBody>
      </p:sp>
    </p:spTree>
    <p:custDataLst>
      <p:tags r:id="rId3"/>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a:blip r:embed="rId3">
            <a:lum bright="18000" contrast="-24000"/>
          </a:blip>
          <a:stretch>
            <a:fillRect/>
          </a:stretch>
        </a:blipFill>
        <a:effectLst/>
      </p:bgPr>
    </p:bg>
    <p:spTree>
      <p:nvGrpSpPr>
        <p:cNvPr id="1" name=""/>
        <p:cNvGrpSpPr/>
        <p:nvPr/>
      </p:nvGrpSpPr>
      <p:grpSpPr>
        <a:xfrm>
          <a:off x="0" y="0"/>
          <a:ext cx="0" cy="0"/>
        </a:xfrm>
      </p:grpSpPr>
      <p:pic>
        <p:nvPicPr>
          <p:cNvPr id="5" name="图片 4" descr="a16a99b4b431554e114bbabe511a31ea"/>
          <p:cNvPicPr>
            <a:picLocks noChangeAspect="1"/>
          </p:cNvPicPr>
          <p:nvPr/>
        </p:nvPicPr>
        <p:blipFill>
          <a:blip r:embed="rId2"/>
          <a:stretch>
            <a:fillRect/>
          </a:stretch>
        </p:blipFill>
        <p:spPr>
          <a:xfrm>
            <a:off x="2731135" y="1371600"/>
            <a:ext cx="9460865" cy="4434840"/>
          </a:xfrm>
          <a:prstGeom prst="rect">
            <a:avLst/>
          </a:prstGeom>
        </p:spPr>
      </p:pic>
      <p:sp>
        <p:nvSpPr>
          <p:cNvPr id="6" name="文本框 5"/>
          <p:cNvSpPr txBox="1"/>
          <p:nvPr/>
        </p:nvSpPr>
        <p:spPr>
          <a:xfrm>
            <a:off x="1927860" y="2565400"/>
            <a:ext cx="6278880" cy="1322070"/>
          </a:xfrm>
          <a:prstGeom prst="rect">
            <a:avLst/>
          </a:prstGeom>
          <a:noFill/>
        </p:spPr>
        <p:txBody>
          <a:bodyPr wrap="none" rtlCol="0" anchor="t">
            <a:spAutoFit/>
          </a:bodyPr>
          <a:lstStyle/>
          <a:p>
            <a:r>
              <a:rPr lang="zh-CN" altLang="en-US" sz="8000" b="1" smtClean="0">
                <a:solidFill>
                  <a:schemeClr val="tx2"/>
                </a:solidFill>
                <a:sym typeface="+mn-ea"/>
              </a:rPr>
              <a:t>明确人物形象</a:t>
            </a:r>
            <a:endParaRPr lang="zh-CN" altLang="en-US" sz="8000" b="1" smtClean="0">
              <a:solidFill>
                <a:schemeClr val="tx2"/>
              </a:solidFill>
              <a:sym typeface="+mn-ea"/>
            </a:endParaRPr>
          </a:p>
        </p:txBody>
      </p:sp>
    </p:spTree>
    <p:custDataLst>
      <p:tags r:id="rId4"/>
    </p:custDataLst>
  </p:cSld>
  <p:clrMapOvr>
    <a:masterClrMapping/>
  </p:clrMapOvr>
  <p:transition/>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a:blip r:embed="rId2"/>
          <a:stretch>
            <a:fillRect/>
          </a:stretch>
        </a:blipFill>
        <a:effectLst/>
      </p:bgPr>
    </p:bg>
    <p:spTree>
      <p:nvGrpSpPr>
        <p:cNvPr id="1" name=""/>
        <p:cNvGrpSpPr/>
        <p:nvPr/>
      </p:nvGrpSpPr>
      <p:grpSpPr>
        <a:xfrm>
          <a:off x="0" y="0"/>
          <a:ext cx="0" cy="0"/>
        </a:xfrm>
      </p:grpSpPr>
      <p:sp>
        <p:nvSpPr>
          <p:cNvPr id="2" name="文本框 1"/>
          <p:cNvSpPr txBox="1"/>
          <p:nvPr/>
        </p:nvSpPr>
        <p:spPr>
          <a:xfrm>
            <a:off x="1858010" y="2384425"/>
            <a:ext cx="5770880" cy="1322070"/>
          </a:xfrm>
          <a:prstGeom prst="rect">
            <a:avLst/>
          </a:prstGeom>
          <a:noFill/>
        </p:spPr>
        <p:txBody>
          <a:bodyPr wrap="none" rtlCol="0">
            <a:spAutoFit/>
          </a:bodyPr>
          <a:lstStyle/>
          <a:p>
            <a:r>
              <a:rPr lang="zh-CN" altLang="en-US" sz="4000" b="1"/>
              <a:t>结合课本节选部分台词，</a:t>
            </a:r>
            <a:endParaRPr lang="zh-CN" altLang="en-US" sz="4000" b="1"/>
          </a:p>
          <a:p>
            <a:r>
              <a:rPr lang="zh-CN" altLang="en-US" sz="4000" b="1"/>
              <a:t>分析主要人物形象</a:t>
            </a:r>
            <a:endParaRPr lang="zh-CN" altLang="en-US" sz="4000" b="1"/>
          </a:p>
        </p:txBody>
      </p:sp>
    </p:spTree>
    <p:custDataLst>
      <p:tags r:id="rId3"/>
    </p:custDataLst>
  </p:cSld>
  <p:clrMapOvr>
    <a:masterClrMapping/>
  </p:clrMapOvr>
  <p:transition/>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a:blip r:embed="rId2"/>
          <a:stretch>
            <a:fillRect/>
          </a:stretch>
        </a:blipFill>
        <a:effectLst/>
      </p:bgPr>
    </p:bg>
    <p:spTree>
      <p:nvGrpSpPr>
        <p:cNvPr id="1" name=""/>
        <p:cNvGrpSpPr/>
        <p:nvPr/>
      </p:nvGrpSpPr>
      <p:grpSpPr>
        <a:xfrm>
          <a:off x="0" y="0"/>
          <a:ext cx="0" cy="0"/>
        </a:xfrm>
      </p:grpSpPr>
      <p:sp>
        <p:nvSpPr>
          <p:cNvPr id="2" name="文本框 1"/>
          <p:cNvSpPr txBox="1"/>
          <p:nvPr/>
        </p:nvSpPr>
        <p:spPr>
          <a:xfrm>
            <a:off x="3634105" y="2334260"/>
            <a:ext cx="3535680" cy="1445260"/>
          </a:xfrm>
          <a:prstGeom prst="rect">
            <a:avLst/>
          </a:prstGeom>
          <a:noFill/>
        </p:spPr>
        <p:txBody>
          <a:bodyPr wrap="none" rtlCol="0" anchor="t">
            <a:spAutoFit/>
          </a:bodyPr>
          <a:lstStyle/>
          <a:p>
            <a:r>
              <a:rPr lang="zh-CN" altLang="en-US" sz="8800" b="1" smtClean="0">
                <a:solidFill>
                  <a:srgbClr val="C00000"/>
                </a:solidFill>
                <a:sym typeface="+mn-ea"/>
              </a:rPr>
              <a:t>海尔茂</a:t>
            </a:r>
            <a:endParaRPr lang="zh-CN" altLang="en-US" sz="8800" b="1" smtClean="0">
              <a:solidFill>
                <a:srgbClr val="C00000"/>
              </a:solidFill>
              <a:sym typeface="+mn-ea"/>
            </a:endParaRPr>
          </a:p>
        </p:txBody>
      </p:sp>
    </p:spTree>
    <p:custDataLst>
      <p:tags r:id="rId3"/>
    </p:custDataLst>
  </p:cSld>
  <p:clrMapOvr>
    <a:masterClrMapping/>
  </p:clrMapOvr>
  <p:transition/>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a:blip r:embed="rId2"/>
          <a:stretch>
            <a:fillRect/>
          </a:stretch>
        </a:blipFill>
        <a:effectLst/>
      </p:bgPr>
    </p:bg>
    <p:spTree>
      <p:nvGrpSpPr>
        <p:cNvPr id="1" name=""/>
        <p:cNvGrpSpPr/>
        <p:nvPr/>
      </p:nvGrpSpPr>
      <p:grpSpPr>
        <a:xfrm>
          <a:off x="0" y="0"/>
          <a:ext cx="0" cy="0"/>
        </a:xfrm>
      </p:grpSpPr>
      <p:sp>
        <p:nvSpPr>
          <p:cNvPr id="2" name="文本框 1"/>
          <p:cNvSpPr txBox="1"/>
          <p:nvPr/>
        </p:nvSpPr>
        <p:spPr>
          <a:xfrm>
            <a:off x="4467225" y="293370"/>
            <a:ext cx="2540000" cy="706755"/>
          </a:xfrm>
          <a:prstGeom prst="rect">
            <a:avLst/>
          </a:prstGeom>
          <a:noFill/>
        </p:spPr>
        <p:txBody>
          <a:bodyPr wrap="square" rtlCol="0" anchor="t">
            <a:spAutoFit/>
          </a:bodyPr>
          <a:lstStyle/>
          <a:p>
            <a:r>
              <a:rPr lang="zh-CN" altLang="en-US" sz="4000" b="1"/>
              <a:t>品称呼</a:t>
            </a:r>
            <a:endParaRPr lang="zh-CN" altLang="en-US" sz="4000" b="1"/>
          </a:p>
        </p:txBody>
      </p:sp>
      <p:sp>
        <p:nvSpPr>
          <p:cNvPr id="3" name="文本框 2"/>
          <p:cNvSpPr txBox="1"/>
          <p:nvPr/>
        </p:nvSpPr>
        <p:spPr>
          <a:xfrm>
            <a:off x="969645" y="1322070"/>
            <a:ext cx="9120505" cy="953135"/>
          </a:xfrm>
          <a:prstGeom prst="rect">
            <a:avLst/>
          </a:prstGeom>
          <a:noFill/>
        </p:spPr>
        <p:txBody>
          <a:bodyPr wrap="none" rtlCol="0" anchor="t">
            <a:spAutoFit/>
          </a:bodyPr>
          <a:lstStyle/>
          <a:p>
            <a:r>
              <a:rPr lang="zh-CN" altLang="en-US" sz="2800" b="1" smtClean="0">
                <a:solidFill>
                  <a:srgbClr val="FF0000"/>
                </a:solidFill>
                <a:latin typeface="Arial"/>
                <a:ea typeface="仿宋" panose="02010609060101010101" charset="-122"/>
                <a:sym typeface="+mn-ea"/>
              </a:rPr>
              <a:t>找一找</a:t>
            </a:r>
            <a:r>
              <a:rPr lang="zh-CN" altLang="en-US" sz="2800" b="1" smtClean="0">
                <a:latin typeface="Arial"/>
                <a:ea typeface="仿宋" panose="02010609060101010101" charset="-122"/>
                <a:sym typeface="+mn-ea"/>
              </a:rPr>
              <a:t>：请快速浏览课文，圈画出海尔茂对娜拉的称呼。</a:t>
            </a:r>
            <a:br>
              <a:rPr lang="zh-CN" altLang="en-US" sz="2800" b="1" smtClean="0">
                <a:latin typeface="Arial"/>
                <a:ea typeface="仿宋" panose="02010609060101010101" charset="-122"/>
                <a:sym typeface="+mn-ea"/>
              </a:rPr>
            </a:br>
            <a:endParaRPr lang="zh-CN" altLang="en-US" sz="2800" b="1" smtClean="0">
              <a:latin typeface="Arial"/>
              <a:ea typeface="仿宋" panose="02010609060101010101" charset="-122"/>
              <a:sym typeface="+mn-ea"/>
            </a:endParaRPr>
          </a:p>
        </p:txBody>
      </p:sp>
      <p:sp>
        <p:nvSpPr>
          <p:cNvPr id="23" name="Rectangle 21"/>
          <p:cNvSpPr>
            <a:spLocks noChangeArrowheads="1"/>
          </p:cNvSpPr>
          <p:nvPr/>
        </p:nvSpPr>
        <p:spPr bwMode="auto">
          <a:xfrm>
            <a:off x="2120900" y="2008492"/>
            <a:ext cx="1905000" cy="457200"/>
          </a:xfrm>
          <a:prstGeom prst="rect">
            <a:avLst/>
          </a:prstGeom>
          <a:noFill/>
          <a:ln w="9525">
            <a:noFill/>
            <a:miter lim="800000"/>
          </a:ln>
        </p:spPr>
        <p:txBody>
          <a:bodyPr/>
          <a:lstStyle/>
          <a:p>
            <a:pPr marL="342900" indent="-342900">
              <a:lnSpc>
                <a:spcPct val="80000"/>
              </a:lnSpc>
              <a:spcBef>
                <a:spcPct val="20000"/>
              </a:spcBef>
            </a:pPr>
            <a:r>
              <a:rPr lang="zh-CN" altLang="en-US" sz="2000" b="1" smtClean="0">
                <a:solidFill>
                  <a:srgbClr val="FF0000"/>
                </a:solidFill>
                <a:latin typeface="仿宋" panose="02010609060101010101" charset="-122"/>
                <a:ea typeface="仿宋" panose="02010609060101010101" charset="-122"/>
              </a:rPr>
              <a:t>我的的</a:t>
            </a:r>
            <a:r>
              <a:rPr lang="zh-CN" altLang="en-US" sz="2000" b="1">
                <a:solidFill>
                  <a:srgbClr val="FF0000"/>
                </a:solidFill>
                <a:latin typeface="仿宋" panose="02010609060101010101" charset="-122"/>
                <a:ea typeface="仿宋" panose="02010609060101010101" charset="-122"/>
              </a:rPr>
              <a:t>小鸟儿 </a:t>
            </a:r>
            <a:endParaRPr lang="zh-CN" altLang="en-US" sz="2000" b="1">
              <a:solidFill>
                <a:srgbClr val="FF0000"/>
              </a:solidFill>
              <a:latin typeface="仿宋" panose="02010609060101010101" charset="-122"/>
              <a:ea typeface="仿宋" panose="02010609060101010101" charset="-122"/>
            </a:endParaRPr>
          </a:p>
        </p:txBody>
      </p:sp>
      <p:sp>
        <p:nvSpPr>
          <p:cNvPr id="24" name="Rectangle 34"/>
          <p:cNvSpPr>
            <a:spLocks noChangeArrowheads="1"/>
          </p:cNvSpPr>
          <p:nvPr/>
        </p:nvSpPr>
        <p:spPr bwMode="auto">
          <a:xfrm>
            <a:off x="2120900" y="2597150"/>
            <a:ext cx="1681163" cy="366713"/>
          </a:xfrm>
          <a:prstGeom prst="rect">
            <a:avLst/>
          </a:prstGeom>
          <a:noFill/>
          <a:ln w="9525">
            <a:noFill/>
            <a:miter lim="800000"/>
          </a:ln>
        </p:spPr>
        <p:txBody>
          <a:bodyPr wrap="none" anchor="ctr">
            <a:spAutoFit/>
          </a:bodyPr>
          <a:lstStyle/>
          <a:p>
            <a:r>
              <a:rPr lang="zh-CN" altLang="en-US" b="1">
                <a:solidFill>
                  <a:srgbClr val="FF0000"/>
                </a:solidFill>
                <a:latin typeface="仿宋" panose="02010609060101010101" charset="-122"/>
                <a:ea typeface="仿宋" panose="02010609060101010101" charset="-122"/>
              </a:rPr>
              <a:t>迷人的小东西 </a:t>
            </a:r>
            <a:endParaRPr lang="zh-CN" altLang="en-US" b="1">
              <a:solidFill>
                <a:srgbClr val="FF0000"/>
              </a:solidFill>
              <a:latin typeface="仿宋" panose="02010609060101010101" charset="-122"/>
              <a:ea typeface="仿宋" panose="02010609060101010101" charset="-122"/>
            </a:endParaRPr>
          </a:p>
        </p:txBody>
      </p:sp>
      <p:sp>
        <p:nvSpPr>
          <p:cNvPr id="26" name="Rectangle 35"/>
          <p:cNvSpPr>
            <a:spLocks noChangeArrowheads="1"/>
          </p:cNvSpPr>
          <p:nvPr/>
        </p:nvSpPr>
        <p:spPr bwMode="auto">
          <a:xfrm>
            <a:off x="2121535" y="3095625"/>
            <a:ext cx="1681163" cy="366713"/>
          </a:xfrm>
          <a:prstGeom prst="rect">
            <a:avLst/>
          </a:prstGeom>
          <a:noFill/>
          <a:ln w="9525">
            <a:noFill/>
            <a:miter lim="800000"/>
          </a:ln>
        </p:spPr>
        <p:txBody>
          <a:bodyPr wrap="none" anchor="ctr">
            <a:spAutoFit/>
          </a:bodyPr>
          <a:lstStyle/>
          <a:p>
            <a:r>
              <a:rPr lang="zh-CN" altLang="en-US" b="1">
                <a:solidFill>
                  <a:srgbClr val="FF0000"/>
                </a:solidFill>
                <a:latin typeface="仿宋" panose="02010609060101010101" charset="-122"/>
                <a:ea typeface="仿宋" panose="02010609060101010101" charset="-122"/>
              </a:rPr>
              <a:t>我的好室贝儿 </a:t>
            </a:r>
            <a:endParaRPr lang="zh-CN" altLang="en-US" b="1">
              <a:solidFill>
                <a:srgbClr val="FF0000"/>
              </a:solidFill>
              <a:latin typeface="仿宋" panose="02010609060101010101" charset="-122"/>
              <a:ea typeface="仿宋" panose="02010609060101010101" charset="-122"/>
            </a:endParaRPr>
          </a:p>
        </p:txBody>
      </p:sp>
      <p:sp>
        <p:nvSpPr>
          <p:cNvPr id="27" name="Rectangle 37"/>
          <p:cNvSpPr>
            <a:spLocks noChangeArrowheads="1"/>
          </p:cNvSpPr>
          <p:nvPr/>
        </p:nvSpPr>
        <p:spPr bwMode="auto">
          <a:xfrm>
            <a:off x="2232660" y="3701415"/>
            <a:ext cx="2371725" cy="366713"/>
          </a:xfrm>
          <a:prstGeom prst="rect">
            <a:avLst/>
          </a:prstGeom>
          <a:noFill/>
          <a:ln w="9525">
            <a:noFill/>
            <a:miter lim="800000"/>
          </a:ln>
        </p:spPr>
        <p:txBody>
          <a:bodyPr wrap="none" anchor="ctr">
            <a:spAutoFit/>
          </a:bodyPr>
          <a:lstStyle/>
          <a:p>
            <a:r>
              <a:rPr lang="zh-CN" altLang="en-US" b="1">
                <a:solidFill>
                  <a:srgbClr val="FF0000"/>
                </a:solidFill>
                <a:latin typeface="仿宋" panose="02010609060101010101" charset="-122"/>
                <a:ea typeface="仿宋" panose="02010609060101010101" charset="-122"/>
              </a:rPr>
              <a:t>我一个人的亲宝贝儿 </a:t>
            </a:r>
            <a:endParaRPr lang="zh-CN" altLang="en-US" b="1">
              <a:solidFill>
                <a:srgbClr val="FF0000"/>
              </a:solidFill>
              <a:latin typeface="仿宋" panose="02010609060101010101" charset="-122"/>
              <a:ea typeface="仿宋" panose="02010609060101010101" charset="-122"/>
            </a:endParaRPr>
          </a:p>
        </p:txBody>
      </p:sp>
      <p:sp>
        <p:nvSpPr>
          <p:cNvPr id="28" name="Rectangle 33"/>
          <p:cNvSpPr>
            <a:spLocks noChangeArrowheads="1"/>
          </p:cNvSpPr>
          <p:nvPr/>
        </p:nvSpPr>
        <p:spPr bwMode="auto">
          <a:xfrm>
            <a:off x="2236470" y="4173220"/>
            <a:ext cx="1450975" cy="366713"/>
          </a:xfrm>
          <a:prstGeom prst="rect">
            <a:avLst/>
          </a:prstGeom>
          <a:noFill/>
          <a:ln w="9525">
            <a:noFill/>
            <a:miter lim="800000"/>
          </a:ln>
        </p:spPr>
        <p:txBody>
          <a:bodyPr wrap="none" anchor="ctr">
            <a:spAutoFit/>
          </a:bodyPr>
          <a:lstStyle/>
          <a:p>
            <a:r>
              <a:rPr lang="zh-CN" altLang="en-US" b="1">
                <a:solidFill>
                  <a:srgbClr val="FF0000"/>
                </a:solidFill>
                <a:latin typeface="仿宋" panose="02010609060101010101" charset="-122"/>
                <a:ea typeface="仿宋" panose="02010609060101010101" charset="-122"/>
              </a:rPr>
              <a:t>我的新娘子 </a:t>
            </a:r>
            <a:endParaRPr lang="zh-CN" altLang="en-US" b="1">
              <a:solidFill>
                <a:srgbClr val="FF0000"/>
              </a:solidFill>
              <a:latin typeface="仿宋" panose="02010609060101010101" charset="-122"/>
              <a:ea typeface="仿宋" panose="02010609060101010101" charset="-122"/>
            </a:endParaRPr>
          </a:p>
        </p:txBody>
      </p:sp>
      <p:sp>
        <p:nvSpPr>
          <p:cNvPr id="29" name="Rectangle 32"/>
          <p:cNvSpPr>
            <a:spLocks noChangeArrowheads="1"/>
          </p:cNvSpPr>
          <p:nvPr/>
        </p:nvSpPr>
        <p:spPr bwMode="auto">
          <a:xfrm>
            <a:off x="2002790" y="4722495"/>
            <a:ext cx="1911350" cy="366713"/>
          </a:xfrm>
          <a:prstGeom prst="rect">
            <a:avLst/>
          </a:prstGeom>
          <a:noFill/>
          <a:ln w="9525">
            <a:noFill/>
            <a:miter lim="800000"/>
          </a:ln>
        </p:spPr>
        <p:txBody>
          <a:bodyPr wrap="none" anchor="ctr">
            <a:spAutoFit/>
          </a:bodyPr>
          <a:lstStyle/>
          <a:p>
            <a:r>
              <a:rPr lang="zh-CN" altLang="en-US" b="1">
                <a:solidFill>
                  <a:srgbClr val="FF0000"/>
                </a:solidFill>
                <a:latin typeface="仿宋" panose="02010609060101010101" charset="-122"/>
                <a:ea typeface="仿宋" panose="02010609060101010101" charset="-122"/>
              </a:rPr>
              <a:t>娇滴滴的小宝贝 </a:t>
            </a:r>
            <a:endParaRPr lang="zh-CN" altLang="en-US" b="1">
              <a:solidFill>
                <a:srgbClr val="FF0000"/>
              </a:solidFill>
              <a:latin typeface="仿宋" panose="02010609060101010101" charset="-122"/>
              <a:ea typeface="仿宋" panose="02010609060101010101" charset="-122"/>
            </a:endParaRPr>
          </a:p>
        </p:txBody>
      </p:sp>
      <p:sp>
        <p:nvSpPr>
          <p:cNvPr id="30" name="Rectangle 9"/>
          <p:cNvSpPr>
            <a:spLocks noChangeArrowheads="1"/>
          </p:cNvSpPr>
          <p:nvPr/>
        </p:nvSpPr>
        <p:spPr bwMode="auto">
          <a:xfrm>
            <a:off x="2009775" y="5089525"/>
            <a:ext cx="1905000" cy="457200"/>
          </a:xfrm>
          <a:prstGeom prst="rect">
            <a:avLst/>
          </a:prstGeom>
          <a:noFill/>
          <a:ln w="9525">
            <a:noFill/>
            <a:miter lim="800000"/>
          </a:ln>
        </p:spPr>
        <p:txBody>
          <a:bodyPr/>
          <a:lstStyle/>
          <a:p>
            <a:pPr indent="0">
              <a:lnSpc>
                <a:spcPct val="80000"/>
              </a:lnSpc>
              <a:spcBef>
                <a:spcPct val="20000"/>
              </a:spcBef>
              <a:buFontTx/>
              <a:buNone/>
            </a:pPr>
            <a:r>
              <a:rPr lang="zh-CN" altLang="en-US" sz="2000" b="1">
                <a:solidFill>
                  <a:srgbClr val="FF0000"/>
                </a:solidFill>
                <a:latin typeface="仿宋" panose="02010609060101010101" charset="-122"/>
                <a:ea typeface="仿宋" panose="02010609060101010101" charset="-122"/>
              </a:rPr>
              <a:t>我的小鸟儿 </a:t>
            </a:r>
            <a:endParaRPr lang="zh-CN" altLang="en-US" sz="2000" b="1">
              <a:solidFill>
                <a:srgbClr val="FF0000"/>
              </a:solidFill>
              <a:latin typeface="仿宋" panose="02010609060101010101" charset="-122"/>
              <a:ea typeface="仿宋" panose="02010609060101010101" charset="-122"/>
            </a:endParaRPr>
          </a:p>
        </p:txBody>
      </p:sp>
      <p:sp>
        <p:nvSpPr>
          <p:cNvPr id="31" name="左大括号 30"/>
          <p:cNvSpPr/>
          <p:nvPr/>
        </p:nvSpPr>
        <p:spPr>
          <a:xfrm>
            <a:off x="1796415" y="2129155"/>
            <a:ext cx="158115" cy="3145155"/>
          </a:xfrm>
          <a:prstGeom prst="leftBrace">
            <a:avLst/>
          </a:prstGeom>
          <a:ln w="28575" cmpd="sng">
            <a:solidFill>
              <a:schemeClr val="accent1">
                <a:shade val="50000"/>
              </a:scheme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3" name="文本框 32"/>
          <p:cNvSpPr txBox="1"/>
          <p:nvPr/>
        </p:nvSpPr>
        <p:spPr>
          <a:xfrm>
            <a:off x="1169670" y="3199130"/>
            <a:ext cx="459740" cy="1005840"/>
          </a:xfrm>
          <a:prstGeom prst="rect">
            <a:avLst/>
          </a:prstGeom>
          <a:noFill/>
        </p:spPr>
        <p:txBody>
          <a:bodyPr vert="eaVert" wrap="none" rtlCol="0">
            <a:spAutoFit/>
          </a:bodyPr>
          <a:lstStyle/>
          <a:p>
            <a:r>
              <a:rPr lang="zh-CN" altLang="en-US"/>
              <a:t>甜言蜜语</a:t>
            </a:r>
            <a:endParaRPr lang="zh-CN" altLang="en-US"/>
          </a:p>
        </p:txBody>
      </p:sp>
      <p:sp>
        <p:nvSpPr>
          <p:cNvPr id="17423" name="Rectangle 15"/>
          <p:cNvSpPr>
            <a:spLocks noChangeArrowheads="1"/>
          </p:cNvSpPr>
          <p:nvPr/>
        </p:nvSpPr>
        <p:spPr bwMode="auto">
          <a:xfrm>
            <a:off x="5470525" y="2129155"/>
            <a:ext cx="1628775" cy="366713"/>
          </a:xfrm>
          <a:prstGeom prst="rect">
            <a:avLst/>
          </a:prstGeom>
          <a:noFill/>
          <a:ln w="9525">
            <a:noFill/>
            <a:miter lim="800000"/>
          </a:ln>
        </p:spPr>
        <p:txBody>
          <a:bodyPr wrap="none" anchor="ctr">
            <a:spAutoFit/>
          </a:bodyPr>
          <a:lstStyle/>
          <a:p>
            <a:r>
              <a:rPr lang="zh-CN" altLang="en-US" b="1">
                <a:solidFill>
                  <a:srgbClr val="FF0000"/>
                </a:solidFill>
              </a:rPr>
              <a:t>受惊的小鸟儿 </a:t>
            </a:r>
            <a:endParaRPr lang="zh-CN" altLang="en-US" b="1">
              <a:solidFill>
                <a:srgbClr val="FF0000"/>
              </a:solidFill>
            </a:endParaRPr>
          </a:p>
        </p:txBody>
      </p:sp>
      <p:sp>
        <p:nvSpPr>
          <p:cNvPr id="17424" name="Rectangle 16"/>
          <p:cNvSpPr>
            <a:spLocks noChangeArrowheads="1"/>
          </p:cNvSpPr>
          <p:nvPr/>
        </p:nvSpPr>
        <p:spPr bwMode="auto">
          <a:xfrm>
            <a:off x="5478780" y="2909570"/>
            <a:ext cx="3009900" cy="366713"/>
          </a:xfrm>
          <a:prstGeom prst="rect">
            <a:avLst/>
          </a:prstGeom>
          <a:noFill/>
          <a:ln w="9525">
            <a:noFill/>
            <a:miter lim="800000"/>
          </a:ln>
        </p:spPr>
        <p:txBody>
          <a:bodyPr wrap="none" anchor="ctr">
            <a:spAutoFit/>
          </a:bodyPr>
          <a:lstStyle/>
          <a:p>
            <a:r>
              <a:rPr lang="zh-CN" altLang="en-US" b="1">
                <a:solidFill>
                  <a:srgbClr val="FF0000"/>
                </a:solidFill>
              </a:rPr>
              <a:t>鹰爪子底下救出来的小鸽子</a:t>
            </a:r>
            <a:r>
              <a:rPr lang="zh-CN" altLang="en-US" b="1">
                <a:solidFill>
                  <a:srgbClr val="FF33CC"/>
                </a:solidFill>
              </a:rPr>
              <a:t> </a:t>
            </a:r>
            <a:endParaRPr lang="zh-CN" altLang="en-US" b="1">
              <a:solidFill>
                <a:srgbClr val="FF33CC"/>
              </a:solidFill>
            </a:endParaRPr>
          </a:p>
        </p:txBody>
      </p:sp>
      <p:sp>
        <p:nvSpPr>
          <p:cNvPr id="17425" name="Rectangle 17"/>
          <p:cNvSpPr>
            <a:spLocks noChangeArrowheads="1"/>
          </p:cNvSpPr>
          <p:nvPr/>
        </p:nvSpPr>
        <p:spPr bwMode="auto">
          <a:xfrm>
            <a:off x="5608955" y="3518535"/>
            <a:ext cx="1858963" cy="366713"/>
          </a:xfrm>
          <a:prstGeom prst="rect">
            <a:avLst/>
          </a:prstGeom>
          <a:noFill/>
          <a:ln w="9525">
            <a:noFill/>
            <a:miter lim="800000"/>
          </a:ln>
        </p:spPr>
        <p:txBody>
          <a:bodyPr wrap="none" anchor="ctr">
            <a:spAutoFit/>
          </a:bodyPr>
          <a:lstStyle/>
          <a:p>
            <a:r>
              <a:rPr lang="zh-CN" altLang="en-US" b="1">
                <a:solidFill>
                  <a:srgbClr val="FF0000"/>
                </a:solidFill>
              </a:rPr>
              <a:t>可怜的小宝贝儿 </a:t>
            </a:r>
            <a:endParaRPr lang="zh-CN" altLang="en-US" b="1">
              <a:solidFill>
                <a:srgbClr val="FF0000"/>
              </a:solidFill>
            </a:endParaRPr>
          </a:p>
        </p:txBody>
      </p:sp>
      <p:sp>
        <p:nvSpPr>
          <p:cNvPr id="34" name="左大括号 33"/>
          <p:cNvSpPr/>
          <p:nvPr/>
        </p:nvSpPr>
        <p:spPr>
          <a:xfrm>
            <a:off x="5391150" y="2165985"/>
            <a:ext cx="75565" cy="1760220"/>
          </a:xfrm>
          <a:prstGeom prst="leftBrace">
            <a:avLst/>
          </a:prstGeom>
          <a:ln w="28575" cmpd="sng">
            <a:solidFill>
              <a:schemeClr val="accent1">
                <a:shade val="50000"/>
              </a:scheme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5" name="文本框 34"/>
          <p:cNvSpPr txBox="1"/>
          <p:nvPr/>
        </p:nvSpPr>
        <p:spPr>
          <a:xfrm>
            <a:off x="4675505" y="2614930"/>
            <a:ext cx="459740" cy="1005840"/>
          </a:xfrm>
          <a:prstGeom prst="rect">
            <a:avLst/>
          </a:prstGeom>
          <a:noFill/>
        </p:spPr>
        <p:txBody>
          <a:bodyPr vert="eaVert" wrap="none" rtlCol="0">
            <a:spAutoFit/>
          </a:bodyPr>
          <a:lstStyle/>
          <a:p>
            <a:r>
              <a:rPr lang="zh-CN" altLang="en-US"/>
              <a:t>讨好愚弄</a:t>
            </a:r>
            <a:endParaRPr lang="zh-CN" altLang="en-US"/>
          </a:p>
        </p:txBody>
      </p:sp>
      <p:sp>
        <p:nvSpPr>
          <p:cNvPr id="9226" name="Rectangle 10"/>
          <p:cNvSpPr>
            <a:spLocks noChangeArrowheads="1"/>
          </p:cNvSpPr>
          <p:nvPr/>
        </p:nvSpPr>
        <p:spPr bwMode="auto">
          <a:xfrm>
            <a:off x="9399905" y="2473008"/>
            <a:ext cx="1295400" cy="398780"/>
          </a:xfrm>
          <a:prstGeom prst="rect">
            <a:avLst/>
          </a:prstGeom>
          <a:noFill/>
          <a:ln w="9525">
            <a:noFill/>
            <a:miter lim="800000"/>
          </a:ln>
          <a:effectLst/>
        </p:spPr>
        <p:txBody>
          <a:bodyPr anchor="ctr">
            <a:spAutoFit/>
          </a:bodyPr>
          <a:lstStyle/>
          <a:p>
            <a:pPr>
              <a:defRPr/>
            </a:pPr>
            <a:r>
              <a:rPr lang="zh-CN" altLang="en-US" sz="2000" b="1">
                <a:solidFill>
                  <a:srgbClr val="FF0000"/>
                </a:solidFill>
                <a:ea typeface="宋体" panose="02010600030101010101" pitchFamily="2" charset="-122"/>
              </a:rPr>
              <a:t>伪君子</a:t>
            </a:r>
            <a:r>
              <a:rPr lang="zh-CN" altLang="en-US" sz="2000">
                <a:solidFill>
                  <a:srgbClr val="FF0000"/>
                </a:solidFill>
                <a:ea typeface="宋体" panose="02010600030101010101" pitchFamily="2" charset="-122"/>
              </a:rPr>
              <a:t> </a:t>
            </a:r>
            <a:endParaRPr lang="zh-CN" altLang="en-US" sz="2000">
              <a:solidFill>
                <a:srgbClr val="FF0000"/>
              </a:solidFill>
              <a:ea typeface="宋体" panose="02010600030101010101" pitchFamily="2" charset="-122"/>
            </a:endParaRPr>
          </a:p>
        </p:txBody>
      </p:sp>
      <p:sp>
        <p:nvSpPr>
          <p:cNvPr id="9227" name="Rectangle 11"/>
          <p:cNvSpPr>
            <a:spLocks noChangeArrowheads="1"/>
          </p:cNvSpPr>
          <p:nvPr/>
        </p:nvSpPr>
        <p:spPr bwMode="auto">
          <a:xfrm>
            <a:off x="9420860" y="2871788"/>
            <a:ext cx="1274445" cy="398780"/>
          </a:xfrm>
          <a:prstGeom prst="rect">
            <a:avLst/>
          </a:prstGeom>
          <a:noFill/>
          <a:ln w="9525">
            <a:noFill/>
            <a:miter lim="800000"/>
          </a:ln>
          <a:effectLst/>
        </p:spPr>
        <p:txBody>
          <a:bodyPr wrap="none" anchor="ctr">
            <a:spAutoFit/>
          </a:bodyPr>
          <a:lstStyle/>
          <a:p>
            <a:pPr>
              <a:defRPr/>
            </a:pPr>
            <a:r>
              <a:rPr lang="zh-CN" altLang="en-US" sz="2000" b="1">
                <a:solidFill>
                  <a:srgbClr val="FF0000"/>
                </a:solidFill>
                <a:ea typeface="宋体" panose="02010600030101010101" pitchFamily="2" charset="-122"/>
              </a:rPr>
              <a:t>撒谎的人 </a:t>
            </a:r>
            <a:endParaRPr lang="zh-CN" altLang="en-US" sz="2000" b="1">
              <a:solidFill>
                <a:srgbClr val="FF0000"/>
              </a:solidFill>
              <a:ea typeface="宋体" panose="02010600030101010101" pitchFamily="2" charset="-122"/>
            </a:endParaRPr>
          </a:p>
        </p:txBody>
      </p:sp>
      <p:sp>
        <p:nvSpPr>
          <p:cNvPr id="9228" name="Rectangle 12"/>
          <p:cNvSpPr>
            <a:spLocks noChangeArrowheads="1"/>
          </p:cNvSpPr>
          <p:nvPr/>
        </p:nvSpPr>
        <p:spPr bwMode="auto">
          <a:xfrm>
            <a:off x="9488805" y="3309303"/>
            <a:ext cx="1274445" cy="398780"/>
          </a:xfrm>
          <a:prstGeom prst="rect">
            <a:avLst/>
          </a:prstGeom>
          <a:noFill/>
          <a:ln w="9525">
            <a:noFill/>
            <a:miter lim="800000"/>
          </a:ln>
          <a:effectLst/>
        </p:spPr>
        <p:txBody>
          <a:bodyPr wrap="none" anchor="ctr">
            <a:spAutoFit/>
          </a:bodyPr>
          <a:lstStyle/>
          <a:p>
            <a:pPr>
              <a:defRPr/>
            </a:pPr>
            <a:r>
              <a:rPr lang="zh-CN" altLang="en-US" sz="2000" b="1">
                <a:solidFill>
                  <a:srgbClr val="FF0000"/>
                </a:solidFill>
                <a:ea typeface="宋体" panose="02010600030101010101" pitchFamily="2" charset="-122"/>
              </a:rPr>
              <a:t>犯罪的人</a:t>
            </a:r>
            <a:r>
              <a:rPr lang="zh-CN" altLang="en-US" sz="2000">
                <a:solidFill>
                  <a:srgbClr val="FF0000"/>
                </a:solidFill>
                <a:ea typeface="宋体" panose="02010600030101010101" pitchFamily="2" charset="-122"/>
              </a:rPr>
              <a:t> </a:t>
            </a:r>
            <a:endParaRPr lang="zh-CN" altLang="en-US" sz="2000">
              <a:solidFill>
                <a:srgbClr val="FF0000"/>
              </a:solidFill>
              <a:ea typeface="宋体" panose="02010600030101010101" pitchFamily="2" charset="-122"/>
            </a:endParaRPr>
          </a:p>
        </p:txBody>
      </p:sp>
      <p:sp>
        <p:nvSpPr>
          <p:cNvPr id="9229" name="Rectangle 13"/>
          <p:cNvSpPr>
            <a:spLocks noChangeArrowheads="1"/>
          </p:cNvSpPr>
          <p:nvPr/>
        </p:nvSpPr>
        <p:spPr bwMode="auto">
          <a:xfrm>
            <a:off x="9488805" y="3746818"/>
            <a:ext cx="1274445" cy="398780"/>
          </a:xfrm>
          <a:prstGeom prst="rect">
            <a:avLst/>
          </a:prstGeom>
          <a:noFill/>
          <a:ln w="9525">
            <a:noFill/>
            <a:miter lim="800000"/>
          </a:ln>
          <a:effectLst/>
        </p:spPr>
        <p:txBody>
          <a:bodyPr wrap="none" anchor="ctr">
            <a:spAutoFit/>
          </a:bodyPr>
          <a:lstStyle/>
          <a:p>
            <a:pPr>
              <a:defRPr/>
            </a:pPr>
            <a:r>
              <a:rPr lang="zh-CN" altLang="en-US" sz="2000" b="1">
                <a:solidFill>
                  <a:srgbClr val="FF0000"/>
                </a:solidFill>
                <a:ea typeface="宋体" panose="02010600030101010101" pitchFamily="2" charset="-122"/>
              </a:rPr>
              <a:t>下贱女人 </a:t>
            </a:r>
            <a:endParaRPr lang="zh-CN" altLang="en-US" sz="2000" b="1">
              <a:solidFill>
                <a:srgbClr val="FF0000"/>
              </a:solidFill>
              <a:ea typeface="宋体" panose="02010600030101010101" pitchFamily="2" charset="-122"/>
            </a:endParaRPr>
          </a:p>
        </p:txBody>
      </p:sp>
      <p:sp>
        <p:nvSpPr>
          <p:cNvPr id="9230" name="Rectangle 14"/>
          <p:cNvSpPr>
            <a:spLocks noChangeArrowheads="1"/>
          </p:cNvSpPr>
          <p:nvPr/>
        </p:nvSpPr>
        <p:spPr bwMode="auto">
          <a:xfrm>
            <a:off x="9283065" y="2043113"/>
            <a:ext cx="1529715" cy="398780"/>
          </a:xfrm>
          <a:prstGeom prst="rect">
            <a:avLst/>
          </a:prstGeom>
          <a:noFill/>
          <a:ln w="9525">
            <a:noFill/>
            <a:miter lim="800000"/>
          </a:ln>
          <a:effectLst/>
        </p:spPr>
        <p:txBody>
          <a:bodyPr wrap="none" anchor="ctr">
            <a:spAutoFit/>
          </a:bodyPr>
          <a:lstStyle/>
          <a:p>
            <a:pPr>
              <a:defRPr/>
            </a:pPr>
            <a:r>
              <a:rPr lang="zh-CN" altLang="en-US" sz="2000" b="1">
                <a:solidFill>
                  <a:srgbClr val="FF0000"/>
                </a:solidFill>
                <a:ea typeface="宋体" panose="02010600030101010101" pitchFamily="2" charset="-122"/>
              </a:rPr>
              <a:t>你这坏东西</a:t>
            </a:r>
            <a:r>
              <a:rPr lang="zh-CN" altLang="en-US" sz="2000" b="1">
                <a:solidFill>
                  <a:schemeClr val="accent1">
                    <a:lumMod val="50000"/>
                  </a:schemeClr>
                </a:solidFill>
                <a:ea typeface="宋体" panose="02010600030101010101" pitchFamily="2" charset="-122"/>
              </a:rPr>
              <a:t> </a:t>
            </a:r>
            <a:endParaRPr lang="zh-CN" altLang="en-US" sz="2000" b="1">
              <a:solidFill>
                <a:schemeClr val="accent1">
                  <a:lumMod val="50000"/>
                </a:schemeClr>
              </a:solidFill>
              <a:ea typeface="宋体" panose="02010600030101010101" pitchFamily="2" charset="-122"/>
            </a:endParaRPr>
          </a:p>
        </p:txBody>
      </p:sp>
      <p:sp>
        <p:nvSpPr>
          <p:cNvPr id="36" name="左大括号 35"/>
          <p:cNvSpPr/>
          <p:nvPr/>
        </p:nvSpPr>
        <p:spPr>
          <a:xfrm>
            <a:off x="10088245" y="2369185"/>
            <a:ext cx="75565" cy="75565"/>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7" name="左大括号 36"/>
          <p:cNvSpPr/>
          <p:nvPr/>
        </p:nvSpPr>
        <p:spPr>
          <a:xfrm>
            <a:off x="9274175" y="2105025"/>
            <a:ext cx="75565" cy="2076450"/>
          </a:xfrm>
          <a:prstGeom prst="leftBrace">
            <a:avLst/>
          </a:prstGeom>
          <a:ln w="28575" cmpd="sng">
            <a:solidFill>
              <a:schemeClr val="accent1">
                <a:shade val="50000"/>
              </a:scheme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8" name="文本框 37"/>
          <p:cNvSpPr txBox="1"/>
          <p:nvPr/>
        </p:nvSpPr>
        <p:spPr>
          <a:xfrm>
            <a:off x="8549640" y="2505710"/>
            <a:ext cx="459740" cy="1005840"/>
          </a:xfrm>
          <a:prstGeom prst="rect">
            <a:avLst/>
          </a:prstGeom>
          <a:noFill/>
        </p:spPr>
        <p:txBody>
          <a:bodyPr vert="eaVert" wrap="none" rtlCol="0">
            <a:spAutoFit/>
          </a:bodyPr>
          <a:lstStyle/>
          <a:p>
            <a:r>
              <a:rPr lang="zh-CN" altLang="en-US"/>
              <a:t>呵斥咒骂</a:t>
            </a:r>
            <a:endParaRPr lang="zh-CN" altLang="en-US"/>
          </a:p>
        </p:txBody>
      </p:sp>
    </p:spTree>
    <p:custDataLst>
      <p:tags r:id="rId3"/>
    </p:custDataLst>
  </p:cSld>
  <p:clrMapOvr>
    <a:masterClrMapping/>
  </p:clrMapOvr>
  <p:transition/>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a:blip r:embed="rId2"/>
          <a:stretch>
            <a:fillRect/>
          </a:stretch>
        </a:blipFill>
        <a:effectLst/>
      </p:bgPr>
    </p:bg>
    <p:spTree>
      <p:nvGrpSpPr>
        <p:cNvPr id="1" name=""/>
        <p:cNvGrpSpPr/>
        <p:nvPr/>
      </p:nvGrpSpPr>
      <p:grpSpPr>
        <a:xfrm>
          <a:off x="0" y="0"/>
          <a:ext cx="0" cy="0"/>
        </a:xfrm>
      </p:grpSpPr>
      <p:sp>
        <p:nvSpPr>
          <p:cNvPr id="2" name="文本框 1"/>
          <p:cNvSpPr txBox="1"/>
          <p:nvPr/>
        </p:nvSpPr>
        <p:spPr>
          <a:xfrm>
            <a:off x="697230" y="485140"/>
            <a:ext cx="9765030" cy="1076325"/>
          </a:xfrm>
          <a:prstGeom prst="rect">
            <a:avLst/>
          </a:prstGeom>
          <a:noFill/>
        </p:spPr>
        <p:txBody>
          <a:bodyPr wrap="square" rtlCol="0" anchor="t">
            <a:spAutoFit/>
          </a:bodyPr>
          <a:lstStyle/>
          <a:p>
            <a:r>
              <a:rPr lang="zh-CN" altLang="en-US" sz="3200" b="1"/>
              <a:t>想一想：是什么因素导致海尔茂态度的突然转变，他与娜拉矛盾冲突的核心是什么？</a:t>
            </a:r>
            <a:endParaRPr lang="zh-CN" altLang="en-US" sz="3200" b="1"/>
          </a:p>
        </p:txBody>
      </p:sp>
      <p:sp>
        <p:nvSpPr>
          <p:cNvPr id="3" name="文本框 2"/>
          <p:cNvSpPr txBox="1"/>
          <p:nvPr/>
        </p:nvSpPr>
        <p:spPr>
          <a:xfrm>
            <a:off x="594995" y="2249805"/>
            <a:ext cx="8896350" cy="1753235"/>
          </a:xfrm>
          <a:prstGeom prst="rect">
            <a:avLst/>
          </a:prstGeom>
          <a:noFill/>
        </p:spPr>
        <p:txBody>
          <a:bodyPr wrap="square" rtlCol="0" anchor="t">
            <a:spAutoFit/>
          </a:bodyPr>
          <a:lstStyle/>
          <a:p>
            <a:pPr marL="342900" indent="-342900" algn="l">
              <a:spcBef>
                <a:spcPct val="20000"/>
              </a:spcBef>
              <a:defRPr/>
            </a:pPr>
            <a:r>
              <a:rPr lang="zh-CN" altLang="en-US" kern="0">
                <a:solidFill>
                  <a:srgbClr val="FF0000"/>
                </a:solidFill>
                <a:sym typeface="+mn-ea"/>
              </a:rPr>
              <a:t> </a:t>
            </a:r>
            <a:r>
              <a:rPr lang="zh-CN" altLang="en-US" sz="2400" kern="0">
                <a:solidFill>
                  <a:srgbClr val="FF0000"/>
                </a:solidFill>
                <a:sym typeface="+mn-ea"/>
              </a:rPr>
              <a:t> </a:t>
            </a:r>
            <a:r>
              <a:rPr lang="zh-CN" altLang="en-US" sz="3600" b="1" kern="0">
                <a:solidFill>
                  <a:srgbClr val="FF0000"/>
                </a:solidFill>
                <a:sym typeface="+mn-ea"/>
              </a:rPr>
              <a:t>两封信，一封威胁把海尔茂“幸福全葬送了”“前途也断送了”；一封达成和解，归还了拮据，消除了危险。</a:t>
            </a:r>
            <a:endParaRPr lang="zh-CN" altLang="en-US" sz="3600" b="1" kern="0">
              <a:solidFill>
                <a:srgbClr val="FF0000"/>
              </a:solidFill>
              <a:sym typeface="+mn-ea"/>
            </a:endParaRPr>
          </a:p>
        </p:txBody>
      </p:sp>
    </p:spTree>
    <p:custDataLst>
      <p:tags r:id="rId3"/>
    </p:custDataLst>
  </p:cSld>
  <p:clrMapOvr>
    <a:masterClrMapping/>
  </p:clrMapOvr>
  <p:transition/>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a:blip r:embed="rId2"/>
          <a:stretch>
            <a:fillRect/>
          </a:stretch>
        </a:blipFill>
        <a:effectLst/>
      </p:bgPr>
    </p:bg>
    <p:spTree>
      <p:nvGrpSpPr>
        <p:cNvPr id="1" name=""/>
        <p:cNvGrpSpPr/>
        <p:nvPr/>
      </p:nvGrpSpPr>
      <p:grpSpPr>
        <a:xfrm>
          <a:off x="0" y="0"/>
          <a:ext cx="0" cy="0"/>
        </a:xfrm>
      </p:grpSpPr>
      <p:sp>
        <p:nvSpPr>
          <p:cNvPr id="19463" name="Rectangle 9"/>
          <p:cNvSpPr>
            <a:spLocks noChangeArrowheads="1"/>
          </p:cNvSpPr>
          <p:nvPr/>
        </p:nvSpPr>
        <p:spPr bwMode="auto">
          <a:xfrm>
            <a:off x="1724025" y="1891665"/>
            <a:ext cx="7651115" cy="1524000"/>
          </a:xfrm>
          <a:prstGeom prst="rect">
            <a:avLst/>
          </a:prstGeom>
          <a:noFill/>
          <a:ln w="9525">
            <a:noFill/>
            <a:miter lim="800000"/>
          </a:ln>
        </p:spPr>
        <p:txBody>
          <a:bodyPr anchor="ctr"/>
          <a:lstStyle/>
          <a:p>
            <a:r>
              <a:rPr lang="zh-CN" altLang="en-US" sz="2800">
                <a:solidFill>
                  <a:schemeClr val="tx2"/>
                </a:solidFill>
                <a:ea typeface="仿宋" panose="02010609060101010101" charset="-122"/>
              </a:rPr>
              <a:t>    </a:t>
            </a:r>
            <a:r>
              <a:rPr lang="zh-CN" altLang="en-US" sz="2800" b="1">
                <a:solidFill>
                  <a:schemeClr val="tx2"/>
                </a:solidFill>
                <a:latin typeface="+mn-ea"/>
                <a:cs typeface="+mn-ea"/>
              </a:rPr>
              <a:t> </a:t>
            </a:r>
            <a:r>
              <a:rPr lang="zh-CN" altLang="en-US" sz="3600" b="1">
                <a:solidFill>
                  <a:srgbClr val="FF0000"/>
                </a:solidFill>
                <a:latin typeface="+mn-ea"/>
                <a:cs typeface="+mn-ea"/>
              </a:rPr>
              <a:t>突转</a:t>
            </a:r>
            <a:r>
              <a:rPr lang="zh-CN" altLang="en-US" sz="3600" b="1">
                <a:solidFill>
                  <a:schemeClr val="tx2"/>
                </a:solidFill>
                <a:latin typeface="+mn-ea"/>
                <a:cs typeface="+mn-ea"/>
              </a:rPr>
              <a:t>手法的使用，令人物的虚伪更鲜明；语言描写淋漓尽致地刻画了他自私、冷酷无情的男权主义者形象。</a:t>
            </a:r>
            <a:endParaRPr lang="zh-CN" altLang="en-US" sz="3600" b="1">
              <a:solidFill>
                <a:schemeClr val="tx2"/>
              </a:solidFill>
              <a:latin typeface="+mn-ea"/>
              <a:cs typeface="+mn-ea"/>
            </a:endParaRPr>
          </a:p>
        </p:txBody>
      </p:sp>
    </p:spTree>
    <p:custDataLst>
      <p:tags r:id="rId3"/>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19463"/>
                                        </p:tgtEl>
                                        <p:attrNameLst>
                                          <p:attrName>style.visibility</p:attrName>
                                        </p:attrNameLst>
                                      </p:cBhvr>
                                      <p:to>
                                        <p:strVal val="visible"/>
                                      </p:to>
                                    </p:set>
                                    <p:animEffect transition="in" filter="blinds(horizontal)">
                                      <p:cBhvr>
                                        <p:cTn id="7" dur="500"/>
                                        <p:tgtEl>
                                          <p:spTgt spid="194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3" grpId="0"/>
    </p:bld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a:blip r:embed="rId2"/>
          <a:stretch>
            <a:fillRect/>
          </a:stretch>
        </a:blipFill>
        <a:effectLst/>
      </p:bgPr>
    </p:bg>
    <p:spTree>
      <p:nvGrpSpPr>
        <p:cNvPr id="1" name=""/>
        <p:cNvGrpSpPr/>
        <p:nvPr/>
      </p:nvGrpSpPr>
      <p:grpSpPr>
        <a:xfrm>
          <a:off x="0" y="0"/>
          <a:ext cx="0" cy="0"/>
        </a:xfrm>
      </p:grpSpPr>
      <p:sp>
        <p:nvSpPr>
          <p:cNvPr id="2" name="文本框 1"/>
          <p:cNvSpPr txBox="1"/>
          <p:nvPr/>
        </p:nvSpPr>
        <p:spPr>
          <a:xfrm>
            <a:off x="1377315" y="1325880"/>
            <a:ext cx="8854440" cy="3538220"/>
          </a:xfrm>
          <a:prstGeom prst="rect">
            <a:avLst/>
          </a:prstGeom>
          <a:noFill/>
        </p:spPr>
        <p:txBody>
          <a:bodyPr wrap="square" rtlCol="0" anchor="t">
            <a:spAutoFit/>
          </a:bodyPr>
          <a:lstStyle/>
          <a:p>
            <a:r>
              <a:rPr lang="zh-CN" altLang="en-US" sz="3200" b="1">
                <a:solidFill>
                  <a:srgbClr val="002060"/>
                </a:solidFill>
              </a:rPr>
              <a:t>一个虚伪自私 、道貌岸然 、毫无原则、心胸狭小的律师形象</a:t>
            </a:r>
            <a:endParaRPr lang="zh-CN" altLang="en-US" sz="3200" b="1">
              <a:solidFill>
                <a:srgbClr val="002060"/>
              </a:solidFill>
            </a:endParaRPr>
          </a:p>
          <a:p>
            <a:r>
              <a:rPr lang="zh-CN" altLang="en-US" sz="3200" b="1">
                <a:solidFill>
                  <a:srgbClr val="002060"/>
                </a:solidFill>
              </a:rPr>
              <a:t>一个看重社会名誉和地位、胆小懦弱、冷酷无情、男权拥护者的丈夫形象</a:t>
            </a:r>
            <a:endParaRPr lang="zh-CN" altLang="en-US" sz="3200" b="1">
              <a:solidFill>
                <a:srgbClr val="002060"/>
              </a:solidFill>
            </a:endParaRPr>
          </a:p>
          <a:p>
            <a:endParaRPr lang="zh-CN" altLang="en-US" sz="3200" b="1">
              <a:solidFill>
                <a:srgbClr val="002060"/>
              </a:solidFill>
            </a:endParaRPr>
          </a:p>
          <a:p>
            <a:r>
              <a:rPr lang="zh-CN" altLang="en-US" sz="3200" b="1">
                <a:solidFill>
                  <a:srgbClr val="002060"/>
                </a:solidFill>
              </a:rPr>
              <a:t>作为律师，应该正直守法，却道貌岸然的伪君子——极大的反讽意味</a:t>
            </a:r>
            <a:endParaRPr lang="zh-CN" altLang="en-US" sz="3200" b="1">
              <a:solidFill>
                <a:srgbClr val="002060"/>
              </a:solidFill>
            </a:endParaRPr>
          </a:p>
        </p:txBody>
      </p:sp>
    </p:spTree>
    <p:custDataLst>
      <p:tags r:id="rId3"/>
    </p:custDataLst>
  </p:cSld>
  <p:clrMapOvr>
    <a:masterClrMapping/>
  </p:clrMapOvr>
  <p:transition/>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a:blip r:embed="rId2"/>
          <a:stretch>
            <a:fillRect/>
          </a:stretch>
        </a:blipFill>
        <a:effectLst/>
      </p:bgPr>
    </p:bg>
    <p:spTree>
      <p:nvGrpSpPr>
        <p:cNvPr id="1" name=""/>
        <p:cNvGrpSpPr/>
        <p:nvPr/>
      </p:nvGrpSpPr>
      <p:grpSpPr>
        <a:xfrm>
          <a:off x="0" y="0"/>
          <a:ext cx="0" cy="0"/>
        </a:xfrm>
      </p:grpSpPr>
      <p:sp>
        <p:nvSpPr>
          <p:cNvPr id="2" name="文本框 1"/>
          <p:cNvSpPr txBox="1"/>
          <p:nvPr/>
        </p:nvSpPr>
        <p:spPr>
          <a:xfrm>
            <a:off x="3695065" y="2261870"/>
            <a:ext cx="3083560" cy="1445260"/>
          </a:xfrm>
          <a:prstGeom prst="rect">
            <a:avLst/>
          </a:prstGeom>
          <a:noFill/>
        </p:spPr>
        <p:txBody>
          <a:bodyPr wrap="none" rtlCol="0" anchor="t">
            <a:spAutoFit/>
          </a:bodyPr>
          <a:lstStyle/>
          <a:p>
            <a:pPr algn="l"/>
            <a:r>
              <a:rPr lang="zh-CN" altLang="en-US" sz="8800" b="1" smtClean="0">
                <a:ln>
                  <a:noFill/>
                </a:ln>
                <a:solidFill>
                  <a:schemeClr val="accent5">
                    <a:lumMod val="75000"/>
                  </a:schemeClr>
                </a:solidFill>
                <a:effectLst/>
                <a:latin typeface="微软雅黑" panose="020b0503020204020204" charset="-122"/>
                <a:ea typeface="微软雅黑"/>
                <a:cs typeface="Times New Roman" panose="02020603050405020304" pitchFamily="18" charset="0"/>
                <a:sym typeface="+mn-ea"/>
              </a:rPr>
              <a:t>娜</a:t>
            </a:r>
            <a:r>
              <a:rPr lang="en-US" altLang="zh-CN" sz="8800" b="1" smtClean="0">
                <a:ln>
                  <a:noFill/>
                </a:ln>
                <a:solidFill>
                  <a:schemeClr val="accent5">
                    <a:lumMod val="75000"/>
                  </a:schemeClr>
                </a:solidFill>
                <a:effectLst/>
                <a:latin typeface="微软雅黑" panose="020b0503020204020204" charset="-122"/>
                <a:ea typeface="微软雅黑"/>
                <a:cs typeface="Times New Roman" panose="02020603050405020304" pitchFamily="18" charset="0"/>
                <a:sym typeface="+mn-ea"/>
              </a:rPr>
              <a:t>  </a:t>
            </a:r>
            <a:r>
              <a:rPr lang="zh-CN" altLang="en-US" sz="8800" b="1" smtClean="0">
                <a:ln>
                  <a:noFill/>
                </a:ln>
                <a:solidFill>
                  <a:schemeClr val="accent5">
                    <a:lumMod val="75000"/>
                  </a:schemeClr>
                </a:solidFill>
                <a:effectLst/>
                <a:latin typeface="微软雅黑" panose="020b0503020204020204" charset="-122"/>
                <a:ea typeface="微软雅黑"/>
                <a:cs typeface="Times New Roman" panose="02020603050405020304" pitchFamily="18" charset="0"/>
                <a:sym typeface="+mn-ea"/>
              </a:rPr>
              <a:t>拉</a:t>
            </a:r>
            <a:endParaRPr lang="zh-CN" altLang="en-US" sz="8800" b="1" smtClean="0">
              <a:ln>
                <a:noFill/>
              </a:ln>
              <a:solidFill>
                <a:schemeClr val="accent5">
                  <a:lumMod val="75000"/>
                </a:schemeClr>
              </a:solidFill>
              <a:effectLst/>
              <a:latin typeface="微软雅黑" panose="020b0503020204020204" charset="-122"/>
              <a:ea typeface="微软雅黑"/>
              <a:cs typeface="Times New Roman" panose="02020603050405020304" pitchFamily="18" charset="0"/>
              <a:sym typeface="+mn-ea"/>
            </a:endParaRPr>
          </a:p>
        </p:txBody>
      </p:sp>
    </p:spTree>
    <p:custDataLst>
      <p:tags r:id="rId3"/>
    </p:custDataLst>
  </p:cSld>
  <p:clrMapOvr>
    <a:masterClrMapping/>
  </p:clrMapOvr>
  <p:transition/>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a:blip r:embed="rId2"/>
          <a:stretch>
            <a:fillRect/>
          </a:stretch>
        </a:blipFill>
        <a:effectLst/>
      </p:bgPr>
    </p:bg>
    <p:spTree>
      <p:nvGrpSpPr>
        <p:cNvPr id="1" name=""/>
        <p:cNvGrpSpPr/>
        <p:nvPr/>
      </p:nvGrpSpPr>
      <p:grpSpPr>
        <a:xfrm>
          <a:off x="0" y="0"/>
          <a:ext cx="0" cy="0"/>
        </a:xfrm>
      </p:grpSpPr>
      <p:sp>
        <p:nvSpPr>
          <p:cNvPr id="3" name="内容占位符 2"/>
          <p:cNvSpPr>
            <a:spLocks noGrp="1"/>
          </p:cNvSpPr>
          <p:nvPr>
            <p:ph idx="1"/>
          </p:nvPr>
        </p:nvSpPr>
        <p:spPr>
          <a:xfrm>
            <a:off x="419100" y="314960"/>
            <a:ext cx="9819640" cy="4740275"/>
          </a:xfrm>
        </p:spPr>
        <p:txBody>
          <a:bodyPr>
            <a:noAutofit/>
          </a:bodyPr>
          <a:lstStyle/>
          <a:p>
            <a:pPr marL="0" indent="0">
              <a:buNone/>
            </a:pPr>
            <a:r>
              <a:rPr lang="zh-CN" altLang="en-US" sz="2400" b="1" smtClean="0">
                <a:solidFill>
                  <a:schemeClr val="tx2"/>
                </a:solidFill>
                <a:latin typeface="微软雅黑" panose="020b0503020204020204" charset="-122"/>
                <a:ea typeface="微软雅黑"/>
                <a:cs typeface="微软雅黑" panose="020b0503020204020204" charset="-122"/>
              </a:rPr>
              <a:t>娜拉的</a:t>
            </a:r>
            <a:r>
              <a:rPr lang="zh-CN" altLang="en-US" sz="2400" b="1">
                <a:solidFill>
                  <a:schemeClr val="tx2"/>
                </a:solidFill>
                <a:latin typeface="微软雅黑" panose="020b0503020204020204" charset="-122"/>
                <a:ea typeface="微软雅黑"/>
                <a:cs typeface="微软雅黑" panose="020b0503020204020204" charset="-122"/>
              </a:rPr>
              <a:t>觉醒</a:t>
            </a:r>
            <a:r>
              <a:rPr lang="zh-CN" altLang="en-US" sz="2400" b="1" smtClean="0">
                <a:solidFill>
                  <a:schemeClr val="tx2"/>
                </a:solidFill>
                <a:latin typeface="微软雅黑" panose="020b0503020204020204" charset="-122"/>
                <a:ea typeface="微软雅黑"/>
                <a:cs typeface="微软雅黑" panose="020b0503020204020204" charset="-122"/>
              </a:rPr>
              <a:t>：</a:t>
            </a:r>
            <a:endParaRPr lang="zh-CN" altLang="en-US" sz="2400" b="1">
              <a:solidFill>
                <a:schemeClr val="tx2"/>
              </a:solidFill>
              <a:latin typeface="微软雅黑" panose="020b0503020204020204" charset="-122"/>
              <a:ea typeface="微软雅黑"/>
              <a:cs typeface="微软雅黑" panose="020b0503020204020204" charset="-122"/>
            </a:endParaRPr>
          </a:p>
          <a:p>
            <a:r>
              <a:rPr lang="zh-CN" altLang="en-US" sz="2400" b="1">
                <a:solidFill>
                  <a:schemeClr val="tx2"/>
                </a:solidFill>
                <a:latin typeface="微软雅黑" panose="020b0503020204020204" charset="-122"/>
                <a:ea typeface="微软雅黑"/>
                <a:cs typeface="微软雅黑" panose="020b0503020204020204" charset="-122"/>
              </a:rPr>
              <a:t>我一定得</a:t>
            </a:r>
            <a:r>
              <a:rPr lang="zh-CN" altLang="en-US" sz="2400" b="1">
                <a:solidFill>
                  <a:srgbClr val="FF0000"/>
                </a:solidFill>
                <a:latin typeface="微软雅黑" panose="020b0503020204020204" charset="-122"/>
                <a:ea typeface="微软雅黑"/>
                <a:cs typeface="微软雅黑" panose="020b0503020204020204" charset="-122"/>
              </a:rPr>
              <a:t>自己</a:t>
            </a:r>
            <a:r>
              <a:rPr lang="zh-CN" altLang="en-US" sz="2400" b="1">
                <a:solidFill>
                  <a:schemeClr val="tx2"/>
                </a:solidFill>
                <a:latin typeface="微软雅黑" panose="020b0503020204020204" charset="-122"/>
                <a:ea typeface="微软雅黑"/>
                <a:cs typeface="微软雅黑" panose="020b0503020204020204" charset="-122"/>
              </a:rPr>
              <a:t>干。所以现在我要离开你。</a:t>
            </a:r>
            <a:endParaRPr lang="zh-CN" altLang="en-US" sz="2400" b="1">
              <a:solidFill>
                <a:schemeClr val="tx2"/>
              </a:solidFill>
              <a:latin typeface="微软雅黑" panose="020b0503020204020204" charset="-122"/>
              <a:ea typeface="微软雅黑"/>
              <a:cs typeface="微软雅黑" panose="020b0503020204020204" charset="-122"/>
            </a:endParaRPr>
          </a:p>
          <a:p>
            <a:r>
              <a:rPr lang="zh-CN" altLang="en-US" sz="2400" b="1">
                <a:solidFill>
                  <a:schemeClr val="tx2"/>
                </a:solidFill>
                <a:latin typeface="微软雅黑" panose="020b0503020204020204" charset="-122"/>
                <a:ea typeface="微软雅黑"/>
                <a:cs typeface="微软雅黑" panose="020b0503020204020204" charset="-122"/>
              </a:rPr>
              <a:t>要想了解我</a:t>
            </a:r>
            <a:r>
              <a:rPr lang="zh-CN" altLang="en-US" sz="2400" b="1">
                <a:solidFill>
                  <a:srgbClr val="FF0000"/>
                </a:solidFill>
                <a:latin typeface="微软雅黑" panose="020b0503020204020204" charset="-122"/>
                <a:ea typeface="微软雅黑"/>
                <a:cs typeface="微软雅黑" panose="020b0503020204020204" charset="-122"/>
              </a:rPr>
              <a:t>自己</a:t>
            </a:r>
            <a:r>
              <a:rPr lang="zh-CN" altLang="en-US" sz="2400" b="1">
                <a:solidFill>
                  <a:schemeClr val="tx2"/>
                </a:solidFill>
                <a:latin typeface="微软雅黑" panose="020b0503020204020204" charset="-122"/>
                <a:ea typeface="微软雅黑"/>
                <a:cs typeface="微软雅黑" panose="020b0503020204020204" charset="-122"/>
              </a:rPr>
              <a:t>和我的环境，我得一个人</a:t>
            </a:r>
            <a:r>
              <a:rPr lang="zh-CN" altLang="en-US" sz="2400" b="1" smtClean="0">
                <a:solidFill>
                  <a:schemeClr val="tx2"/>
                </a:solidFill>
                <a:latin typeface="微软雅黑" panose="020b0503020204020204" charset="-122"/>
                <a:ea typeface="微软雅黑"/>
                <a:cs typeface="微软雅黑" panose="020b0503020204020204" charset="-122"/>
              </a:rPr>
              <a:t>过日子。</a:t>
            </a:r>
            <a:endParaRPr lang="zh-CN" altLang="en-US" sz="2400" b="1">
              <a:solidFill>
                <a:schemeClr val="tx2"/>
              </a:solidFill>
              <a:latin typeface="微软雅黑" panose="020b0503020204020204" charset="-122"/>
              <a:ea typeface="微软雅黑"/>
              <a:cs typeface="微软雅黑" panose="020b0503020204020204" charset="-122"/>
            </a:endParaRPr>
          </a:p>
          <a:p>
            <a:r>
              <a:rPr lang="zh-CN" altLang="en-US" sz="2400" b="1">
                <a:solidFill>
                  <a:schemeClr val="tx2"/>
                </a:solidFill>
                <a:latin typeface="微软雅黑" panose="020b0503020204020204" charset="-122"/>
                <a:ea typeface="微软雅黑"/>
                <a:cs typeface="微软雅黑" panose="020b0503020204020204" charset="-122"/>
              </a:rPr>
              <a:t>我说的是我对</a:t>
            </a:r>
            <a:r>
              <a:rPr lang="zh-CN" altLang="en-US" sz="2400" b="1">
                <a:solidFill>
                  <a:srgbClr val="FF0000"/>
                </a:solidFill>
                <a:latin typeface="微软雅黑" panose="020b0503020204020204" charset="-122"/>
                <a:ea typeface="微软雅黑"/>
                <a:cs typeface="微软雅黑" panose="020b0503020204020204" charset="-122"/>
              </a:rPr>
              <a:t>自己</a:t>
            </a:r>
            <a:r>
              <a:rPr lang="zh-CN" altLang="en-US" sz="2400" b="1">
                <a:solidFill>
                  <a:schemeClr val="tx2"/>
                </a:solidFill>
                <a:latin typeface="微软雅黑" panose="020b0503020204020204" charset="-122"/>
                <a:ea typeface="微软雅黑"/>
                <a:cs typeface="微软雅黑" panose="020b0503020204020204" charset="-122"/>
              </a:rPr>
              <a:t>的责任。</a:t>
            </a:r>
            <a:endParaRPr lang="zh-CN" altLang="en-US" sz="2400" b="1">
              <a:solidFill>
                <a:schemeClr val="tx2"/>
              </a:solidFill>
              <a:latin typeface="微软雅黑" panose="020b0503020204020204" charset="-122"/>
              <a:ea typeface="微软雅黑"/>
              <a:cs typeface="微软雅黑" panose="020b0503020204020204" charset="-122"/>
            </a:endParaRPr>
          </a:p>
          <a:p>
            <a:r>
              <a:rPr lang="zh-CN" altLang="en-US" sz="2400" b="1" smtClean="0">
                <a:solidFill>
                  <a:schemeClr val="tx2"/>
                </a:solidFill>
                <a:latin typeface="微软雅黑" panose="020b0503020204020204" charset="-122"/>
                <a:ea typeface="微软雅黑"/>
                <a:cs typeface="微软雅黑" panose="020b0503020204020204" charset="-122"/>
              </a:rPr>
              <a:t>首先</a:t>
            </a:r>
            <a:r>
              <a:rPr lang="zh-CN" altLang="en-US" sz="2400" b="1">
                <a:solidFill>
                  <a:schemeClr val="tx2"/>
                </a:solidFill>
                <a:latin typeface="微软雅黑" panose="020b0503020204020204" charset="-122"/>
                <a:ea typeface="微软雅黑"/>
                <a:cs typeface="微软雅黑" panose="020b0503020204020204" charset="-122"/>
              </a:rPr>
              <a:t>我是</a:t>
            </a:r>
            <a:r>
              <a:rPr lang="zh-CN" altLang="en-US" sz="2400" b="1">
                <a:solidFill>
                  <a:srgbClr val="FF0000"/>
                </a:solidFill>
                <a:latin typeface="微软雅黑" panose="020b0503020204020204" charset="-122"/>
                <a:ea typeface="微软雅黑"/>
                <a:cs typeface="微软雅黑" panose="020b0503020204020204" charset="-122"/>
              </a:rPr>
              <a:t>一个人</a:t>
            </a:r>
            <a:r>
              <a:rPr lang="zh-CN" altLang="en-US" sz="2400" b="1">
                <a:solidFill>
                  <a:schemeClr val="tx2"/>
                </a:solidFill>
                <a:latin typeface="微软雅黑" panose="020b0503020204020204" charset="-122"/>
                <a:ea typeface="微软雅黑"/>
                <a:cs typeface="微软雅黑" panose="020b0503020204020204" charset="-122"/>
              </a:rPr>
              <a:t>，跟你一样的一个人</a:t>
            </a:r>
            <a:r>
              <a:rPr lang="en-US" altLang="zh-CN" sz="2400" b="1">
                <a:solidFill>
                  <a:schemeClr val="tx2"/>
                </a:solidFill>
                <a:latin typeface="微软雅黑" panose="020b0503020204020204" charset="-122"/>
                <a:ea typeface="微软雅黑"/>
                <a:cs typeface="微软雅黑" panose="020b0503020204020204" charset="-122"/>
              </a:rPr>
              <a:t>——</a:t>
            </a:r>
            <a:r>
              <a:rPr lang="zh-CN" altLang="en-US" sz="2400" b="1">
                <a:solidFill>
                  <a:schemeClr val="tx2"/>
                </a:solidFill>
                <a:latin typeface="微软雅黑" panose="020b0503020204020204" charset="-122"/>
                <a:ea typeface="微软雅黑"/>
                <a:cs typeface="微软雅黑" panose="020b0503020204020204" charset="-122"/>
              </a:rPr>
              <a:t>至少我要学做</a:t>
            </a:r>
            <a:r>
              <a:rPr lang="zh-CN" altLang="en-US" sz="2400" b="1" smtClean="0">
                <a:solidFill>
                  <a:schemeClr val="tx2"/>
                </a:solidFill>
                <a:latin typeface="微软雅黑" panose="020b0503020204020204" charset="-122"/>
                <a:ea typeface="微软雅黑"/>
                <a:cs typeface="微软雅黑" panose="020b0503020204020204" charset="-122"/>
              </a:rPr>
              <a:t>一个人。</a:t>
            </a:r>
            <a:endParaRPr lang="zh-CN" altLang="en-US" sz="2400" b="1">
              <a:solidFill>
                <a:schemeClr val="tx2"/>
              </a:solidFill>
              <a:latin typeface="微软雅黑" panose="020b0503020204020204" charset="-122"/>
              <a:ea typeface="微软雅黑"/>
              <a:cs typeface="微软雅黑" panose="020b0503020204020204" charset="-122"/>
            </a:endParaRPr>
          </a:p>
          <a:p>
            <a:r>
              <a:rPr lang="zh-CN" altLang="en-US" sz="2400" b="1">
                <a:solidFill>
                  <a:schemeClr val="tx2"/>
                </a:solidFill>
                <a:latin typeface="微软雅黑" panose="020b0503020204020204" charset="-122"/>
                <a:ea typeface="微软雅黑"/>
                <a:cs typeface="微软雅黑" panose="020b0503020204020204" charset="-122"/>
              </a:rPr>
              <a:t>什么事情我都要用</a:t>
            </a:r>
            <a:r>
              <a:rPr lang="zh-CN" altLang="en-US" sz="2400" b="1">
                <a:solidFill>
                  <a:srgbClr val="FF0000"/>
                </a:solidFill>
                <a:latin typeface="微软雅黑" panose="020b0503020204020204" charset="-122"/>
                <a:ea typeface="微软雅黑"/>
                <a:cs typeface="微软雅黑" panose="020b0503020204020204" charset="-122"/>
              </a:rPr>
              <a:t>自己</a:t>
            </a:r>
            <a:r>
              <a:rPr lang="zh-CN" altLang="en-US" sz="2400" b="1">
                <a:solidFill>
                  <a:schemeClr val="tx2"/>
                </a:solidFill>
                <a:latin typeface="微软雅黑" panose="020b0503020204020204" charset="-122"/>
                <a:ea typeface="微软雅黑"/>
                <a:cs typeface="微软雅黑" panose="020b0503020204020204" charset="-122"/>
              </a:rPr>
              <a:t>脑子想一想，把事情的道理弄明白</a:t>
            </a:r>
            <a:r>
              <a:rPr lang="zh-CN" altLang="en-US" sz="2400" b="1" smtClean="0">
                <a:solidFill>
                  <a:schemeClr val="tx2"/>
                </a:solidFill>
                <a:latin typeface="微软雅黑" panose="020b0503020204020204" charset="-122"/>
                <a:ea typeface="微软雅黑"/>
                <a:cs typeface="微软雅黑" panose="020b0503020204020204" charset="-122"/>
              </a:rPr>
              <a:t>。 </a:t>
            </a:r>
            <a:endParaRPr lang="zh-CN" altLang="en-US" sz="2400" b="1">
              <a:solidFill>
                <a:schemeClr val="tx2"/>
              </a:solidFill>
              <a:latin typeface="微软雅黑" panose="020b0503020204020204" charset="-122"/>
              <a:ea typeface="微软雅黑"/>
              <a:cs typeface="微软雅黑" panose="020b0503020204020204" charset="-122"/>
            </a:endParaRPr>
          </a:p>
          <a:p>
            <a:r>
              <a:rPr lang="zh-CN" altLang="en-US" sz="2400" b="1">
                <a:solidFill>
                  <a:schemeClr val="tx2"/>
                </a:solidFill>
                <a:latin typeface="微软雅黑" panose="020b0503020204020204" charset="-122"/>
                <a:ea typeface="微软雅黑"/>
                <a:cs typeface="微软雅黑" panose="020b0503020204020204" charset="-122"/>
              </a:rPr>
              <a:t>我真不了解。现在</a:t>
            </a:r>
            <a:r>
              <a:rPr lang="zh-CN" altLang="en-US" sz="2400" b="1">
                <a:solidFill>
                  <a:srgbClr val="FF0000"/>
                </a:solidFill>
                <a:latin typeface="微软雅黑" panose="020b0503020204020204" charset="-122"/>
                <a:ea typeface="微软雅黑"/>
                <a:cs typeface="微软雅黑" panose="020b0503020204020204" charset="-122"/>
              </a:rPr>
              <a:t>我</a:t>
            </a:r>
            <a:r>
              <a:rPr lang="zh-CN" altLang="en-US" sz="2400" b="1">
                <a:solidFill>
                  <a:schemeClr val="tx2"/>
                </a:solidFill>
                <a:latin typeface="微软雅黑" panose="020b0503020204020204" charset="-122"/>
                <a:ea typeface="微软雅黑"/>
                <a:cs typeface="微软雅黑" panose="020b0503020204020204" charset="-122"/>
              </a:rPr>
              <a:t>要去学习。我一定要弄清楚，究竟是社会正确，还是我正确</a:t>
            </a:r>
            <a:r>
              <a:rPr lang="zh-CN" altLang="en-US" sz="2400" b="1" smtClean="0">
                <a:solidFill>
                  <a:schemeClr val="tx2"/>
                </a:solidFill>
                <a:latin typeface="微软雅黑" panose="020b0503020204020204" charset="-122"/>
                <a:ea typeface="微软雅黑"/>
                <a:cs typeface="微软雅黑" panose="020b0503020204020204" charset="-122"/>
              </a:rPr>
              <a:t>。</a:t>
            </a:r>
            <a:endParaRPr lang="en-US" altLang="zh-CN" sz="2400" b="1" smtClean="0">
              <a:solidFill>
                <a:schemeClr val="tx2"/>
              </a:solidFill>
              <a:latin typeface="微软雅黑" panose="020b0503020204020204" charset="-122"/>
              <a:ea typeface="微软雅黑"/>
              <a:cs typeface="微软雅黑" panose="020b0503020204020204" charset="-122"/>
            </a:endParaRPr>
          </a:p>
          <a:p>
            <a:endParaRPr lang="zh-CN" altLang="en-US" sz="2400" b="1">
              <a:latin typeface="微软雅黑" panose="020b0503020204020204" charset="-122"/>
              <a:ea typeface="微软雅黑"/>
              <a:cs typeface="微软雅黑" panose="020b0503020204020204" charset="-122"/>
            </a:endParaRPr>
          </a:p>
          <a:p>
            <a:r>
              <a:rPr lang="zh-CN" altLang="en-US" sz="2400" b="1">
                <a:solidFill>
                  <a:srgbClr val="C00000"/>
                </a:solidFill>
                <a:latin typeface="微软雅黑" panose="020b0503020204020204" charset="-122"/>
                <a:ea typeface="微软雅黑"/>
                <a:cs typeface="微软雅黑" panose="020b0503020204020204" charset="-122"/>
              </a:rPr>
              <a:t>语气坚决、强硬、严肃认真、</a:t>
            </a:r>
            <a:r>
              <a:rPr lang="zh-CN" altLang="en-US" sz="2400" b="1" smtClean="0">
                <a:solidFill>
                  <a:srgbClr val="C00000"/>
                </a:solidFill>
                <a:latin typeface="微软雅黑" panose="020b0503020204020204" charset="-122"/>
                <a:ea typeface="微软雅黑"/>
                <a:cs typeface="微软雅黑" panose="020b0503020204020204" charset="-122"/>
              </a:rPr>
              <a:t>决绝</a:t>
            </a:r>
            <a:endParaRPr lang="zh-CN" altLang="en-US" sz="2400" b="1">
              <a:solidFill>
                <a:srgbClr val="C00000"/>
              </a:solidFill>
              <a:latin typeface="微软雅黑" panose="020b0503020204020204" charset="-122"/>
              <a:ea typeface="微软雅黑"/>
              <a:cs typeface="微软雅黑" panose="020b0503020204020204" charset="-122"/>
            </a:endParaRPr>
          </a:p>
          <a:p>
            <a:endParaRPr lang="zh-CN" altLang="en-US" sz="2400" b="1">
              <a:solidFill>
                <a:srgbClr val="C00000"/>
              </a:solidFill>
              <a:latin typeface="微软雅黑" panose="020b0503020204020204" charset="-122"/>
              <a:ea typeface="微软雅黑"/>
              <a:cs typeface="微软雅黑" panose="020b0503020204020204" charset="-122"/>
            </a:endParaRPr>
          </a:p>
        </p:txBody>
      </p:sp>
    </p:spTree>
    <p:custDataLst>
      <p:tags r:id="rId3"/>
    </p:custDataLst>
  </p:cSld>
  <p:clrMapOvr>
    <a:masterClrMapping/>
  </p:clrMapOvr>
  <p:transition/>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a:blip r:embed="rId2"/>
          <a:stretch>
            <a:fillRect/>
          </a:stretch>
        </a:blipFill>
        <a:effectLst/>
      </p:bgPr>
    </p:bg>
    <p:spTree>
      <p:nvGrpSpPr>
        <p:cNvPr id="1" name=""/>
        <p:cNvGrpSpPr/>
        <p:nvPr/>
      </p:nvGrpSpPr>
      <p:grpSpPr>
        <a:xfrm>
          <a:off x="0" y="0"/>
          <a:ext cx="0" cy="0"/>
        </a:xfrm>
      </p:grpSpPr>
      <p:sp>
        <p:nvSpPr>
          <p:cNvPr id="2" name="文本框 1"/>
          <p:cNvSpPr txBox="1"/>
          <p:nvPr/>
        </p:nvSpPr>
        <p:spPr>
          <a:xfrm>
            <a:off x="400050" y="2195830"/>
            <a:ext cx="5016500" cy="2061210"/>
          </a:xfrm>
          <a:prstGeom prst="rect">
            <a:avLst/>
          </a:prstGeom>
          <a:noFill/>
        </p:spPr>
        <p:txBody>
          <a:bodyPr wrap="square" rtlCol="0" anchor="t">
            <a:spAutoFit/>
          </a:bodyPr>
          <a:lstStyle/>
          <a:p>
            <a:r>
              <a:rPr lang="zh-CN" altLang="en-US" sz="3200" b="1" smtClean="0">
                <a:latin typeface="楷体" panose="02010609060101010101" pitchFamily="49" charset="-122"/>
                <a:ea typeface="楷体" panose="02010609060101010101" pitchFamily="49" charset="-122"/>
                <a:sym typeface="+mn-ea"/>
              </a:rPr>
              <a:t>优雅</a:t>
            </a:r>
            <a:r>
              <a:rPr lang="zh-CN" altLang="en-US" sz="3200" b="1">
                <a:latin typeface="楷体" panose="02010609060101010101" pitchFamily="49" charset="-122"/>
                <a:ea typeface="楷体" panose="02010609060101010101" pitchFamily="49" charset="-122"/>
                <a:sym typeface="+mn-ea"/>
              </a:rPr>
              <a:t>美丽、单纯天真、不谙</a:t>
            </a:r>
            <a:r>
              <a:rPr lang="zh-CN" altLang="en-US" sz="3200" b="1" smtClean="0">
                <a:latin typeface="楷体" panose="02010609060101010101" pitchFamily="49" charset="-122"/>
                <a:ea typeface="楷体" panose="02010609060101010101" pitchFamily="49" charset="-122"/>
                <a:sym typeface="+mn-ea"/>
              </a:rPr>
              <a:t>世事、拥有</a:t>
            </a:r>
            <a:r>
              <a:rPr lang="zh-CN" altLang="en-US" sz="3200" b="1">
                <a:latin typeface="楷体" panose="02010609060101010101" pitchFamily="49" charset="-122"/>
                <a:ea typeface="楷体" panose="02010609060101010101" pitchFamily="49" charset="-122"/>
                <a:sym typeface="+mn-ea"/>
              </a:rPr>
              <a:t>自我牺牲和浪漫主义</a:t>
            </a:r>
            <a:r>
              <a:rPr lang="zh-CN" altLang="en-US" sz="3200" b="1" smtClean="0">
                <a:latin typeface="楷体" panose="02010609060101010101" pitchFamily="49" charset="-122"/>
                <a:ea typeface="楷体" panose="02010609060101010101" pitchFamily="49" charset="-122"/>
                <a:sym typeface="+mn-ea"/>
              </a:rPr>
              <a:t>爱情观、被</a:t>
            </a:r>
            <a:r>
              <a:rPr lang="zh-CN" altLang="en-US" sz="3200" b="1">
                <a:latin typeface="楷体" panose="02010609060101010101" pitchFamily="49" charset="-122"/>
                <a:ea typeface="楷体" panose="02010609060101010101" pitchFamily="49" charset="-122"/>
                <a:sym typeface="+mn-ea"/>
              </a:rPr>
              <a:t>当做</a:t>
            </a:r>
            <a:r>
              <a:rPr lang="zh-CN" altLang="en-US" sz="3200" b="1">
                <a:solidFill>
                  <a:srgbClr val="FF0000"/>
                </a:solidFill>
                <a:latin typeface="楷体" panose="02010609060101010101" pitchFamily="49" charset="-122"/>
                <a:ea typeface="楷体" panose="02010609060101010101" pitchFamily="49" charset="-122"/>
                <a:sym typeface="+mn-ea"/>
              </a:rPr>
              <a:t>玩偶</a:t>
            </a:r>
            <a:r>
              <a:rPr lang="zh-CN" altLang="en-US" sz="3200" b="1">
                <a:latin typeface="楷体" panose="02010609060101010101" pitchFamily="49" charset="-122"/>
                <a:ea typeface="楷体" panose="02010609060101010101" pitchFamily="49" charset="-122"/>
                <a:sym typeface="+mn-ea"/>
              </a:rPr>
              <a:t>的</a:t>
            </a:r>
            <a:r>
              <a:rPr lang="zh-CN" altLang="en-US" sz="3200" b="1" smtClean="0">
                <a:latin typeface="楷体" panose="02010609060101010101" pitchFamily="49" charset="-122"/>
                <a:ea typeface="楷体" panose="02010609060101010101" pitchFamily="49" charset="-122"/>
                <a:sym typeface="+mn-ea"/>
              </a:rPr>
              <a:t>家庭妇女</a:t>
            </a:r>
            <a:endParaRPr lang="zh-CN" altLang="en-US" sz="3200" b="1" smtClean="0">
              <a:latin typeface="楷体" panose="02010609060101010101" pitchFamily="49" charset="-122"/>
              <a:ea typeface="楷体" panose="02010609060101010101" pitchFamily="49" charset="-122"/>
              <a:sym typeface="+mn-ea"/>
            </a:endParaRPr>
          </a:p>
        </p:txBody>
      </p:sp>
      <p:sp>
        <p:nvSpPr>
          <p:cNvPr id="3" name="文本框 2"/>
          <p:cNvSpPr txBox="1"/>
          <p:nvPr/>
        </p:nvSpPr>
        <p:spPr>
          <a:xfrm>
            <a:off x="6887845" y="2195830"/>
            <a:ext cx="3685540" cy="2061210"/>
          </a:xfrm>
          <a:prstGeom prst="rect">
            <a:avLst/>
          </a:prstGeom>
          <a:noFill/>
        </p:spPr>
        <p:txBody>
          <a:bodyPr wrap="square" rtlCol="0" anchor="t">
            <a:spAutoFit/>
          </a:bodyPr>
          <a:lstStyle/>
          <a:p>
            <a:r>
              <a:rPr lang="zh-CN" altLang="en-US" sz="3200" b="1" smtClean="0">
                <a:latin typeface="楷体" panose="02010609060101010101" pitchFamily="49" charset="-122"/>
                <a:ea typeface="楷体" panose="02010609060101010101" pitchFamily="49" charset="-122"/>
                <a:sym typeface="+mn-ea"/>
              </a:rPr>
              <a:t>有觉醒意识、</a:t>
            </a:r>
            <a:r>
              <a:rPr lang="zh-CN" altLang="en-US" sz="3200" b="1">
                <a:latin typeface="楷体" panose="02010609060101010101" pitchFamily="49" charset="-122"/>
                <a:ea typeface="楷体" panose="02010609060101010101" pitchFamily="49" charset="-122"/>
                <a:sym typeface="+mn-ea"/>
              </a:rPr>
              <a:t>向往独立、追求自由和</a:t>
            </a:r>
            <a:r>
              <a:rPr lang="zh-CN" altLang="en-US" sz="3200" b="1" smtClean="0">
                <a:latin typeface="楷体" panose="02010609060101010101" pitchFamily="49" charset="-122"/>
                <a:ea typeface="楷体" panose="02010609060101010101" pitchFamily="49" charset="-122"/>
                <a:sym typeface="+mn-ea"/>
              </a:rPr>
              <a:t>平等</a:t>
            </a:r>
            <a:r>
              <a:rPr lang="zh-CN" altLang="en-US" sz="3200" b="1">
                <a:latin typeface="楷体" panose="02010609060101010101" pitchFamily="49" charset="-122"/>
                <a:ea typeface="楷体" panose="02010609060101010101" pitchFamily="49" charset="-122"/>
                <a:sym typeface="+mn-ea"/>
              </a:rPr>
              <a:t>、</a:t>
            </a:r>
            <a:r>
              <a:rPr lang="zh-CN" altLang="en-US" sz="3200" b="1" smtClean="0">
                <a:latin typeface="楷体" panose="02010609060101010101" pitchFamily="49" charset="-122"/>
                <a:ea typeface="楷体" panose="02010609060101010101" pitchFamily="49" charset="-122"/>
                <a:sym typeface="+mn-ea"/>
              </a:rPr>
              <a:t>具有</a:t>
            </a:r>
            <a:r>
              <a:rPr lang="zh-CN" altLang="en-US" sz="3200" b="1">
                <a:solidFill>
                  <a:srgbClr val="FF0000"/>
                </a:solidFill>
                <a:latin typeface="楷体" panose="02010609060101010101" pitchFamily="49" charset="-122"/>
                <a:ea typeface="楷体" panose="02010609060101010101" pitchFamily="49" charset="-122"/>
                <a:sym typeface="+mn-ea"/>
              </a:rPr>
              <a:t>个人精神反叛</a:t>
            </a:r>
            <a:r>
              <a:rPr lang="zh-CN" altLang="en-US" sz="3200" b="1" smtClean="0">
                <a:latin typeface="楷体" panose="02010609060101010101" pitchFamily="49" charset="-122"/>
                <a:ea typeface="楷体" panose="02010609060101010101" pitchFamily="49" charset="-122"/>
                <a:sym typeface="+mn-ea"/>
              </a:rPr>
              <a:t>的</a:t>
            </a:r>
            <a:r>
              <a:rPr lang="zh-CN" altLang="en-US" sz="3200" b="1">
                <a:latin typeface="楷体" panose="02010609060101010101" pitchFamily="49" charset="-122"/>
                <a:ea typeface="楷体" panose="02010609060101010101" pitchFamily="49" charset="-122"/>
                <a:sym typeface="+mn-ea"/>
              </a:rPr>
              <a:t>妻子</a:t>
            </a:r>
            <a:r>
              <a:rPr lang="zh-CN" altLang="en-US" sz="3200" b="1" smtClean="0">
                <a:latin typeface="楷体" panose="02010609060101010101" pitchFamily="49" charset="-122"/>
                <a:ea typeface="楷体" panose="02010609060101010101" pitchFamily="49" charset="-122"/>
                <a:sym typeface="+mn-ea"/>
              </a:rPr>
              <a:t>形象</a:t>
            </a:r>
            <a:endParaRPr lang="zh-CN" altLang="en-US" sz="3200" b="1"/>
          </a:p>
        </p:txBody>
      </p:sp>
      <p:sp>
        <p:nvSpPr>
          <p:cNvPr id="4" name="燕尾形箭头 3"/>
          <p:cNvSpPr/>
          <p:nvPr/>
        </p:nvSpPr>
        <p:spPr>
          <a:xfrm>
            <a:off x="5233035" y="3027680"/>
            <a:ext cx="1554480" cy="473710"/>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ustDataLst>
      <p:tags r:id="rId3"/>
    </p:custDataLst>
  </p:cSld>
  <p:clrMapOvr>
    <a:masterClrMapping/>
  </p:clrMapOvr>
  <p:transition/>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a:blip r:embed="rId2"/>
          <a:stretch>
            <a:fillRect/>
          </a:stretch>
        </a:blipFill>
        <a:effectLst/>
      </p:bgPr>
    </p:bg>
    <p:spTree>
      <p:nvGrpSpPr>
        <p:cNvPr id="1" name=""/>
        <p:cNvGrpSpPr/>
        <p:nvPr/>
      </p:nvGrpSpPr>
      <p:grpSpPr>
        <a:xfrm>
          <a:off x="0" y="0"/>
          <a:ext cx="0" cy="0"/>
        </a:xfrm>
      </p:grpSpPr>
      <p:sp>
        <p:nvSpPr>
          <p:cNvPr id="2" name="文本框 1"/>
          <p:cNvSpPr txBox="1"/>
          <p:nvPr/>
        </p:nvSpPr>
        <p:spPr>
          <a:xfrm>
            <a:off x="709930" y="1599565"/>
            <a:ext cx="10965815" cy="3169285"/>
          </a:xfrm>
          <a:prstGeom prst="rect">
            <a:avLst/>
          </a:prstGeom>
          <a:noFill/>
        </p:spPr>
        <p:txBody>
          <a:bodyPr wrap="square" rtlCol="0" anchor="t">
            <a:spAutoFit/>
          </a:bodyPr>
          <a:lstStyle/>
          <a:p>
            <a:pPr marL="0" marR="0" lvl="0" indent="0" algn="l" defTabSz="914400" rtl="0" eaLnBrk="1" fontAlgn="base" latinLnBrk="0" hangingPunct="1">
              <a:lnSpc>
                <a:spcPct val="100000"/>
              </a:lnSpc>
              <a:spcBef>
                <a:spcPct val="0"/>
              </a:spcBef>
              <a:spcAft>
                <a:spcPct val="0"/>
              </a:spcAft>
              <a:buClrTx/>
              <a:buSzTx/>
              <a:buFontTx/>
              <a:buNone/>
            </a:pPr>
            <a:r>
              <a:rPr lang="en-US" altLang="zh-CN" sz="4000" b="1" smtClean="0">
                <a:ln>
                  <a:noFill/>
                </a:ln>
                <a:effectLst/>
                <a:latin typeface="+mn-ea"/>
                <a:cs typeface="+mn-ea"/>
                <a:sym typeface="+mn-ea"/>
              </a:rPr>
              <a:t>1</a:t>
            </a:r>
            <a:r>
              <a:rPr lang="zh-CN" altLang="en-US" sz="4000" b="1" smtClean="0">
                <a:ln>
                  <a:noFill/>
                </a:ln>
                <a:effectLst/>
                <a:latin typeface="+mn-ea"/>
                <a:cs typeface="+mn-ea"/>
                <a:sym typeface="+mn-ea"/>
              </a:rPr>
              <a:t>、优雅美丽、单纯不谙世事、浪漫主义爱情观</a:t>
            </a:r>
            <a:endParaRPr kumimoji="0" lang="zh-CN" altLang="en-US" sz="4000" b="1" i="0" u="none" strike="noStrike" cap="none" normalizeH="0" baseline="0" smtClean="0">
              <a:ln>
                <a:noFill/>
              </a:ln>
              <a:solidFill>
                <a:schemeClr val="tx1"/>
              </a:solidFill>
              <a:effectLst/>
              <a:latin typeface="+mn-ea"/>
              <a:cs typeface="+mn-ea"/>
            </a:endParaRPr>
          </a:p>
          <a:p>
            <a:pPr marL="0" marR="0" lvl="0" indent="0" algn="l" defTabSz="914400" rtl="0" eaLnBrk="0" fontAlgn="base" latinLnBrk="0" hangingPunct="0">
              <a:lnSpc>
                <a:spcPct val="100000"/>
              </a:lnSpc>
              <a:spcBef>
                <a:spcPct val="0"/>
              </a:spcBef>
              <a:spcAft>
                <a:spcPct val="0"/>
              </a:spcAft>
              <a:buClrTx/>
              <a:buSzTx/>
              <a:buFontTx/>
              <a:buNone/>
            </a:pPr>
            <a:r>
              <a:rPr lang="en-US" altLang="zh-CN" sz="4000" b="1" smtClean="0">
                <a:ln>
                  <a:noFill/>
                </a:ln>
                <a:effectLst/>
                <a:latin typeface="+mn-ea"/>
                <a:cs typeface="+mn-ea"/>
                <a:sym typeface="+mn-ea"/>
              </a:rPr>
              <a:t>2</a:t>
            </a:r>
            <a:r>
              <a:rPr lang="zh-CN" altLang="en-US" sz="4000" b="1" smtClean="0">
                <a:ln>
                  <a:noFill/>
                </a:ln>
                <a:effectLst/>
                <a:latin typeface="+mn-ea"/>
                <a:cs typeface="+mn-ea"/>
                <a:sym typeface="+mn-ea"/>
              </a:rPr>
              <a:t>、无私奉献 自我牺牲、</a:t>
            </a:r>
            <a:endParaRPr kumimoji="0" lang="zh-CN" altLang="en-US" sz="4000" b="1" i="0" u="none" strike="noStrike" cap="none" normalizeH="0" baseline="0" smtClean="0">
              <a:ln>
                <a:noFill/>
              </a:ln>
              <a:solidFill>
                <a:schemeClr val="tx1"/>
              </a:solidFill>
              <a:effectLst/>
              <a:latin typeface="+mn-ea"/>
              <a:cs typeface="+mn-ea"/>
            </a:endParaRPr>
          </a:p>
          <a:p>
            <a:pPr marL="0" marR="0" lvl="0" indent="0" algn="l" defTabSz="914400" rtl="0" eaLnBrk="0" fontAlgn="base" latinLnBrk="0" hangingPunct="0">
              <a:lnSpc>
                <a:spcPct val="100000"/>
              </a:lnSpc>
              <a:spcBef>
                <a:spcPct val="0"/>
              </a:spcBef>
              <a:spcAft>
                <a:spcPct val="0"/>
              </a:spcAft>
              <a:buClrTx/>
              <a:buSzTx/>
              <a:buFontTx/>
              <a:buNone/>
            </a:pPr>
            <a:r>
              <a:rPr lang="en-US" altLang="zh-CN" sz="4000" b="1" smtClean="0">
                <a:ln>
                  <a:noFill/>
                </a:ln>
                <a:effectLst/>
                <a:latin typeface="+mn-ea"/>
                <a:cs typeface="+mn-ea"/>
                <a:sym typeface="+mn-ea"/>
              </a:rPr>
              <a:t>3</a:t>
            </a:r>
            <a:r>
              <a:rPr lang="zh-CN" altLang="en-US" sz="4000" b="1" smtClean="0">
                <a:ln>
                  <a:noFill/>
                </a:ln>
                <a:effectLst/>
                <a:latin typeface="+mn-ea"/>
                <a:cs typeface="+mn-ea"/>
                <a:sym typeface="+mn-ea"/>
              </a:rPr>
              <a:t>、玩偶的形象，对父亲 对丈夫</a:t>
            </a:r>
            <a:r>
              <a:rPr lang="en-US" altLang="zh-CN" sz="4000" b="1" smtClean="0">
                <a:ln>
                  <a:noFill/>
                </a:ln>
                <a:effectLst/>
                <a:latin typeface="+mn-ea"/>
                <a:cs typeface="+mn-ea"/>
                <a:sym typeface="+mn-ea"/>
              </a:rPr>
              <a:t>—</a:t>
            </a:r>
            <a:r>
              <a:rPr lang="zh-CN" altLang="en-US" sz="4000" b="1" smtClean="0">
                <a:ln>
                  <a:noFill/>
                </a:ln>
                <a:solidFill>
                  <a:srgbClr val="FF0000"/>
                </a:solidFill>
                <a:effectLst/>
                <a:latin typeface="+mn-ea"/>
                <a:cs typeface="+mn-ea"/>
                <a:sym typeface="+mn-ea"/>
              </a:rPr>
              <a:t>玩偶女儿、玩偶老婆。惟命是从</a:t>
            </a:r>
            <a:r>
              <a:rPr lang="zh-CN" altLang="en-US" sz="4000" b="1" smtClean="0">
                <a:ln>
                  <a:noFill/>
                </a:ln>
                <a:effectLst/>
                <a:latin typeface="+mn-ea"/>
                <a:cs typeface="+mn-ea"/>
                <a:sym typeface="+mn-ea"/>
              </a:rPr>
              <a:t>，不能有自己的爱好和想法。</a:t>
            </a:r>
            <a:endParaRPr kumimoji="0" lang="zh-CN" altLang="en-US" sz="4000" b="1" i="0" u="none" strike="noStrike" cap="none" normalizeH="0" baseline="0" smtClean="0">
              <a:ln>
                <a:noFill/>
              </a:ln>
              <a:solidFill>
                <a:schemeClr val="tx1"/>
              </a:solidFill>
              <a:effectLst/>
              <a:latin typeface="+mn-ea"/>
              <a:cs typeface="+mn-ea"/>
            </a:endParaRPr>
          </a:p>
          <a:p>
            <a:pPr marL="0" marR="0" lvl="0" indent="0" algn="l" defTabSz="914400" rtl="0" eaLnBrk="0" fontAlgn="base" latinLnBrk="0" hangingPunct="0">
              <a:lnSpc>
                <a:spcPct val="100000"/>
              </a:lnSpc>
              <a:spcBef>
                <a:spcPct val="0"/>
              </a:spcBef>
              <a:spcAft>
                <a:spcPct val="0"/>
              </a:spcAft>
              <a:buClrTx/>
              <a:buSzTx/>
              <a:buFontTx/>
              <a:buNone/>
            </a:pPr>
            <a:r>
              <a:rPr lang="en-US" altLang="zh-CN" sz="4000" b="1" smtClean="0">
                <a:ln>
                  <a:noFill/>
                </a:ln>
                <a:effectLst/>
                <a:latin typeface="+mn-ea"/>
                <a:cs typeface="+mn-ea"/>
                <a:sym typeface="+mn-ea"/>
              </a:rPr>
              <a:t>4</a:t>
            </a:r>
            <a:r>
              <a:rPr lang="zh-CN" altLang="en-US" sz="4000" b="1" smtClean="0">
                <a:ln>
                  <a:noFill/>
                </a:ln>
                <a:effectLst/>
                <a:latin typeface="+mn-ea"/>
                <a:cs typeface="+mn-ea"/>
                <a:sym typeface="+mn-ea"/>
              </a:rPr>
              <a:t>、觉醒意识 、勇于反抗、追求独立自由 。</a:t>
            </a:r>
            <a:endParaRPr lang="zh-CN" altLang="en-US" sz="4000" b="1" smtClean="0">
              <a:ln>
                <a:noFill/>
              </a:ln>
              <a:effectLst/>
              <a:latin typeface="+mn-ea"/>
              <a:cs typeface="+mn-ea"/>
              <a:sym typeface="+mn-ea"/>
            </a:endParaRPr>
          </a:p>
        </p:txBody>
      </p:sp>
    </p:spTree>
    <p:custDataLst>
      <p:tags r:id="rId3"/>
    </p:custDataLst>
  </p:cSld>
  <p:clrMapOvr>
    <a:masterClrMapping/>
  </p:clrMapOvr>
  <p:transition/>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a:blip r:embed="rId3">
            <a:lum bright="18000" contrast="-24000"/>
          </a:blip>
          <a:stretch>
            <a:fillRect/>
          </a:stretch>
        </a:blipFill>
        <a:effectLst/>
      </p:bgPr>
    </p:bg>
    <p:spTree>
      <p:nvGrpSpPr>
        <p:cNvPr id="1" name=""/>
        <p:cNvGrpSpPr/>
        <p:nvPr/>
      </p:nvGrpSpPr>
      <p:grpSpPr>
        <a:xfrm>
          <a:off x="0" y="0"/>
          <a:ext cx="0" cy="0"/>
        </a:xfrm>
      </p:grpSpPr>
      <p:pic>
        <p:nvPicPr>
          <p:cNvPr id="5" name="图片 4" descr="a16a99b4b431554e114bbabe511a31ea"/>
          <p:cNvPicPr>
            <a:picLocks noChangeAspect="1"/>
          </p:cNvPicPr>
          <p:nvPr/>
        </p:nvPicPr>
        <p:blipFill>
          <a:blip r:embed="rId2"/>
          <a:stretch>
            <a:fillRect/>
          </a:stretch>
        </p:blipFill>
        <p:spPr>
          <a:xfrm>
            <a:off x="2731135" y="1371600"/>
            <a:ext cx="9460865" cy="4434840"/>
          </a:xfrm>
          <a:prstGeom prst="rect">
            <a:avLst/>
          </a:prstGeom>
        </p:spPr>
      </p:pic>
      <p:sp>
        <p:nvSpPr>
          <p:cNvPr id="6" name="文本框 5"/>
          <p:cNvSpPr txBox="1"/>
          <p:nvPr/>
        </p:nvSpPr>
        <p:spPr>
          <a:xfrm>
            <a:off x="2923540" y="2529205"/>
            <a:ext cx="5094605" cy="1322070"/>
          </a:xfrm>
          <a:prstGeom prst="rect">
            <a:avLst/>
          </a:prstGeom>
          <a:noFill/>
        </p:spPr>
        <p:txBody>
          <a:bodyPr wrap="none" rtlCol="0" anchor="t">
            <a:spAutoFit/>
          </a:bodyPr>
          <a:lstStyle/>
          <a:p>
            <a:r>
              <a:rPr lang="zh-CN" altLang="en-US" sz="8000" b="1" smtClean="0">
                <a:solidFill>
                  <a:schemeClr val="tx2"/>
                </a:solidFill>
                <a:sym typeface="+mn-ea"/>
              </a:rPr>
              <a:t>主</a:t>
            </a:r>
            <a:r>
              <a:rPr lang="en-US" altLang="zh-CN" sz="8000" b="1" smtClean="0">
                <a:solidFill>
                  <a:schemeClr val="tx2"/>
                </a:solidFill>
                <a:sym typeface="+mn-ea"/>
              </a:rPr>
              <a:t> </a:t>
            </a:r>
            <a:r>
              <a:rPr lang="zh-CN" altLang="en-US" sz="8000" b="1" smtClean="0">
                <a:solidFill>
                  <a:schemeClr val="tx2"/>
                </a:solidFill>
                <a:sym typeface="+mn-ea"/>
              </a:rPr>
              <a:t>题</a:t>
            </a:r>
            <a:r>
              <a:rPr lang="en-US" altLang="zh-CN" sz="8000" b="1" smtClean="0">
                <a:solidFill>
                  <a:schemeClr val="tx2"/>
                </a:solidFill>
                <a:sym typeface="+mn-ea"/>
              </a:rPr>
              <a:t> </a:t>
            </a:r>
            <a:r>
              <a:rPr lang="zh-CN" altLang="en-US" sz="8000" b="1" smtClean="0">
                <a:solidFill>
                  <a:schemeClr val="tx2"/>
                </a:solidFill>
                <a:sym typeface="+mn-ea"/>
              </a:rPr>
              <a:t>探</a:t>
            </a:r>
            <a:r>
              <a:rPr lang="en-US" altLang="zh-CN" sz="8000" b="1" smtClean="0">
                <a:solidFill>
                  <a:schemeClr val="tx2"/>
                </a:solidFill>
                <a:sym typeface="+mn-ea"/>
              </a:rPr>
              <a:t> </a:t>
            </a:r>
            <a:r>
              <a:rPr lang="zh-CN" altLang="en-US" sz="8000" b="1" smtClean="0">
                <a:solidFill>
                  <a:schemeClr val="tx2"/>
                </a:solidFill>
                <a:sym typeface="+mn-ea"/>
              </a:rPr>
              <a:t>究</a:t>
            </a:r>
            <a:endParaRPr lang="zh-CN" altLang="en-US" sz="8000" b="1" smtClean="0">
              <a:solidFill>
                <a:schemeClr val="tx2"/>
              </a:solidFill>
              <a:sym typeface="+mn-ea"/>
            </a:endParaRPr>
          </a:p>
        </p:txBody>
      </p:sp>
    </p:spTree>
    <p:custDataLst>
      <p:tags r:id="rId4"/>
    </p:custDataLst>
  </p:cSld>
  <p:clrMapOvr>
    <a:masterClrMapping/>
  </p:clrMapOvr>
  <p:transition/>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a:blip r:embed="rId2"/>
          <a:stretch>
            <a:fillRect/>
          </a:stretch>
        </a:blipFill>
        <a:effectLst/>
      </p:bgPr>
    </p:bg>
    <p:spTree>
      <p:nvGrpSpPr>
        <p:cNvPr id="1" name=""/>
        <p:cNvGrpSpPr/>
        <p:nvPr/>
      </p:nvGrpSpPr>
      <p:grpSpPr>
        <a:xfrm>
          <a:off x="0" y="0"/>
          <a:ext cx="0" cy="0"/>
        </a:xfrm>
      </p:grpSpPr>
      <p:sp>
        <p:nvSpPr>
          <p:cNvPr id="2" name="文本框 1"/>
          <p:cNvSpPr txBox="1"/>
          <p:nvPr/>
        </p:nvSpPr>
        <p:spPr>
          <a:xfrm>
            <a:off x="810260" y="1642110"/>
            <a:ext cx="8362315" cy="3046095"/>
          </a:xfrm>
          <a:prstGeom prst="rect">
            <a:avLst/>
          </a:prstGeom>
          <a:noFill/>
        </p:spPr>
        <p:txBody>
          <a:bodyPr wrap="square" rtlCol="0" anchor="t">
            <a:spAutoFit/>
          </a:bodyPr>
          <a:lstStyle/>
          <a:p>
            <a:r>
              <a:rPr lang="zh-CN" altLang="en-US" sz="3200" b="1" smtClean="0">
                <a:sym typeface="+mn-ea"/>
              </a:rPr>
              <a:t>娜拉</a:t>
            </a:r>
            <a:r>
              <a:rPr lang="zh-CN" altLang="en-US" sz="3200" b="1">
                <a:sym typeface="+mn-ea"/>
              </a:rPr>
              <a:t>的出走和那声重重的关门声给读者留有无尽的遐想。有人说娜拉出走是一种胜利，她敢于摆脱玩偶的地位，去追求幸福、自由和平等。但鲁迅在</a:t>
            </a:r>
            <a:r>
              <a:rPr lang="en-US" altLang="zh-CN" sz="3200" b="1">
                <a:sym typeface="+mn-ea"/>
              </a:rPr>
              <a:t>《</a:t>
            </a:r>
            <a:r>
              <a:rPr lang="zh-CN" altLang="en-US" sz="3200" b="1">
                <a:sym typeface="+mn-ea"/>
              </a:rPr>
              <a:t>娜拉走后怎样</a:t>
            </a:r>
            <a:r>
              <a:rPr lang="en-US" altLang="zh-CN" sz="3200" b="1">
                <a:sym typeface="+mn-ea"/>
              </a:rPr>
              <a:t>》</a:t>
            </a:r>
            <a:r>
              <a:rPr lang="zh-CN" altLang="en-US" sz="3200" b="1">
                <a:sym typeface="+mn-ea"/>
              </a:rPr>
              <a:t>这篇文章中却揭示出娜拉出走后的命运：不是堕落，就是</a:t>
            </a:r>
            <a:r>
              <a:rPr lang="zh-CN" altLang="en-US" sz="3200" b="1" smtClean="0">
                <a:sym typeface="+mn-ea"/>
              </a:rPr>
              <a:t>回来。</a:t>
            </a:r>
            <a:r>
              <a:rPr lang="zh-CN" altLang="en-US" sz="3200" b="1" smtClean="0">
                <a:solidFill>
                  <a:srgbClr val="FF0000"/>
                </a:solidFill>
                <a:latin typeface="华文楷体" pitchFamily="2" charset="-122"/>
                <a:ea typeface="华文楷体" pitchFamily="2" charset="-122"/>
                <a:sym typeface="+mn-ea"/>
              </a:rPr>
              <a:t>你认为娜拉出走是胜利了还是失败了？</a:t>
            </a:r>
            <a:endParaRPr lang="zh-CN" altLang="en-US" sz="3200" b="1" smtClean="0">
              <a:solidFill>
                <a:srgbClr val="FF0000"/>
              </a:solidFill>
              <a:latin typeface="华文楷体" pitchFamily="2" charset="-122"/>
              <a:ea typeface="华文楷体" pitchFamily="2" charset="-122"/>
              <a:sym typeface="+mn-ea"/>
            </a:endParaRPr>
          </a:p>
        </p:txBody>
      </p:sp>
    </p:spTree>
    <p:custDataLst>
      <p:tags r:id="rId3"/>
    </p:custDataLst>
  </p:cSld>
  <p:clrMapOvr>
    <a:masterClrMapping/>
  </p:clrMapOvr>
  <p:transition/>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a:blip r:embed="rId2"/>
          <a:stretch>
            <a:fillRect/>
          </a:stretch>
        </a:blipFill>
        <a:effectLst/>
      </p:bgPr>
    </p:bg>
    <p:spTree>
      <p:nvGrpSpPr>
        <p:cNvPr id="1" name=""/>
        <p:cNvGrpSpPr/>
        <p:nvPr/>
      </p:nvGrpSpPr>
      <p:grpSpPr>
        <a:xfrm>
          <a:off x="0" y="0"/>
          <a:ext cx="0" cy="0"/>
        </a:xfrm>
      </p:grpSpPr>
      <p:sp>
        <p:nvSpPr>
          <p:cNvPr id="2" name="文本框 1"/>
          <p:cNvSpPr txBox="1"/>
          <p:nvPr/>
        </p:nvSpPr>
        <p:spPr>
          <a:xfrm>
            <a:off x="539750" y="675005"/>
            <a:ext cx="9545955" cy="5507990"/>
          </a:xfrm>
          <a:prstGeom prst="rect">
            <a:avLst/>
          </a:prstGeom>
          <a:noFill/>
        </p:spPr>
        <p:txBody>
          <a:bodyPr wrap="square" rtlCol="0" anchor="t">
            <a:spAutoFit/>
          </a:bodyPr>
          <a:lstStyle/>
          <a:p>
            <a:pPr marL="0" marR="0" lvl="0" indent="133350" algn="l" defTabSz="914400" rtl="0" eaLnBrk="1" fontAlgn="base" latinLnBrk="0" hangingPunct="1">
              <a:lnSpc>
                <a:spcPct val="100000"/>
              </a:lnSpc>
              <a:spcBef>
                <a:spcPct val="0"/>
              </a:spcBef>
              <a:spcAft>
                <a:spcPct val="0"/>
              </a:spcAft>
              <a:buClrTx/>
              <a:buSzTx/>
              <a:buFontTx/>
              <a:buNone/>
            </a:pPr>
            <a:r>
              <a:rPr lang="zh-CN" altLang="en-US" sz="3200" b="1" smtClean="0">
                <a:ln>
                  <a:noFill/>
                </a:ln>
                <a:solidFill>
                  <a:srgbClr val="C00000"/>
                </a:solidFill>
                <a:effectLst/>
                <a:latin typeface="+mj-ea"/>
                <a:ea typeface="+mj-ea"/>
                <a:cs typeface="+mj-ea"/>
                <a:sym typeface="+mn-ea"/>
              </a:rPr>
              <a:t>胜利的理由：</a:t>
            </a:r>
            <a:endParaRPr kumimoji="0" lang="en-US" altLang="zh-CN" sz="3200" b="1" i="0" u="none" strike="noStrike" cap="none" normalizeH="0" baseline="0" smtClean="0">
              <a:ln>
                <a:noFill/>
              </a:ln>
              <a:solidFill>
                <a:srgbClr val="C00000"/>
              </a:solidFill>
              <a:effectLst/>
              <a:latin typeface="+mj-ea"/>
              <a:ea typeface="+mj-ea"/>
              <a:cs typeface="+mj-ea"/>
            </a:endParaRPr>
          </a:p>
          <a:p>
            <a:pPr marL="0" marR="0" lvl="0" indent="133350" algn="l" defTabSz="914400" rtl="0" eaLnBrk="1" fontAlgn="base" latinLnBrk="0" hangingPunct="1">
              <a:lnSpc>
                <a:spcPct val="100000"/>
              </a:lnSpc>
              <a:spcBef>
                <a:spcPct val="0"/>
              </a:spcBef>
              <a:spcAft>
                <a:spcPct val="0"/>
              </a:spcAft>
              <a:buClrTx/>
              <a:buSzTx/>
              <a:buFontTx/>
              <a:buNone/>
            </a:pPr>
            <a:r>
              <a:rPr lang="en-US" altLang="zh-CN" sz="3200" b="1" smtClean="0">
                <a:ln>
                  <a:noFill/>
                </a:ln>
                <a:solidFill>
                  <a:schemeClr val="tx2"/>
                </a:solidFill>
                <a:effectLst/>
                <a:latin typeface="+mj-ea"/>
                <a:ea typeface="+mj-ea"/>
                <a:cs typeface="+mj-ea"/>
                <a:sym typeface="+mn-ea"/>
              </a:rPr>
              <a:t>1</a:t>
            </a:r>
            <a:r>
              <a:rPr lang="zh-CN" altLang="en-US" sz="3200" b="1" smtClean="0">
                <a:ln>
                  <a:noFill/>
                </a:ln>
                <a:solidFill>
                  <a:schemeClr val="tx2"/>
                </a:solidFill>
                <a:effectLst/>
                <a:latin typeface="+mj-ea"/>
                <a:ea typeface="+mj-ea"/>
                <a:cs typeface="+mj-ea"/>
                <a:sym typeface="+mn-ea"/>
              </a:rPr>
              <a:t>、 娜拉已经真正觉醒，敢于摆脱玩偶的地位，敢于担当家庭和社会的重担，并勇敢追求经济上的独立。</a:t>
            </a:r>
            <a:endParaRPr kumimoji="0" lang="zh-CN" altLang="en-US" sz="3200" b="1" i="0" u="none" strike="noStrike" cap="none" normalizeH="0" baseline="0" smtClean="0">
              <a:ln>
                <a:noFill/>
              </a:ln>
              <a:solidFill>
                <a:schemeClr val="tx2"/>
              </a:solidFill>
              <a:effectLst/>
              <a:latin typeface="+mj-ea"/>
              <a:ea typeface="+mj-ea"/>
              <a:cs typeface="+mj-ea"/>
            </a:endParaRPr>
          </a:p>
          <a:p>
            <a:pPr marL="0" marR="0" lvl="0" indent="133350" algn="l" defTabSz="914400" rtl="0" eaLnBrk="0" fontAlgn="base" latinLnBrk="0" hangingPunct="0">
              <a:lnSpc>
                <a:spcPct val="100000"/>
              </a:lnSpc>
              <a:spcBef>
                <a:spcPct val="0"/>
              </a:spcBef>
              <a:spcAft>
                <a:spcPct val="0"/>
              </a:spcAft>
              <a:buClrTx/>
              <a:buSzTx/>
              <a:buFontTx/>
              <a:buNone/>
            </a:pPr>
            <a:r>
              <a:rPr lang="en-US" altLang="zh-CN" sz="3200" b="1" smtClean="0">
                <a:ln>
                  <a:noFill/>
                </a:ln>
                <a:solidFill>
                  <a:schemeClr val="tx2"/>
                </a:solidFill>
                <a:effectLst/>
                <a:latin typeface="+mj-ea"/>
                <a:ea typeface="+mj-ea"/>
                <a:cs typeface="+mj-ea"/>
                <a:sym typeface="+mn-ea"/>
              </a:rPr>
              <a:t>2</a:t>
            </a:r>
            <a:r>
              <a:rPr lang="zh-CN" altLang="en-US" sz="3200" b="1" smtClean="0">
                <a:ln>
                  <a:noFill/>
                </a:ln>
                <a:solidFill>
                  <a:schemeClr val="tx2"/>
                </a:solidFill>
                <a:effectLst/>
                <a:latin typeface="+mj-ea"/>
                <a:ea typeface="+mj-ea"/>
                <a:cs typeface="+mj-ea"/>
                <a:sym typeface="+mn-ea"/>
              </a:rPr>
              <a:t>、当时挪威的背景：挪威妇女解放运动高涨的年代，很细心地结合了我们课本单元研习任务里的句子；关门声与拿破仑战争的枪炮声一样，有力地推动了欧洲社会的历史进程。个性主义就是一种思想原则</a:t>
            </a:r>
            <a:r>
              <a:rPr lang="en-US" altLang="zh-CN" sz="3200" b="1" smtClean="0">
                <a:ln>
                  <a:noFill/>
                </a:ln>
                <a:solidFill>
                  <a:schemeClr val="tx2"/>
                </a:solidFill>
                <a:effectLst/>
                <a:latin typeface="+mj-ea"/>
                <a:ea typeface="+mj-ea"/>
                <a:cs typeface="+mj-ea"/>
                <a:sym typeface="+mn-ea"/>
              </a:rPr>
              <a:t>,</a:t>
            </a:r>
            <a:r>
              <a:rPr lang="zh-CN" altLang="en-US" sz="3200" b="1" smtClean="0">
                <a:ln>
                  <a:noFill/>
                </a:ln>
                <a:solidFill>
                  <a:schemeClr val="tx2"/>
                </a:solidFill>
                <a:effectLst/>
                <a:latin typeface="+mj-ea"/>
                <a:ea typeface="+mj-ea"/>
                <a:cs typeface="+mj-ea"/>
                <a:sym typeface="+mn-ea"/>
              </a:rPr>
              <a:t>主张个性解放</a:t>
            </a:r>
            <a:r>
              <a:rPr lang="en-US" altLang="zh-CN" sz="3200" b="1" smtClean="0">
                <a:ln>
                  <a:noFill/>
                </a:ln>
                <a:solidFill>
                  <a:schemeClr val="tx2"/>
                </a:solidFill>
                <a:effectLst/>
                <a:latin typeface="+mj-ea"/>
                <a:ea typeface="+mj-ea"/>
                <a:cs typeface="+mj-ea"/>
                <a:sym typeface="+mn-ea"/>
              </a:rPr>
              <a:t>, </a:t>
            </a:r>
            <a:r>
              <a:rPr lang="zh-CN" altLang="en-US" sz="3200" b="1" smtClean="0">
                <a:ln>
                  <a:noFill/>
                </a:ln>
                <a:solidFill>
                  <a:schemeClr val="tx2"/>
                </a:solidFill>
                <a:effectLst/>
                <a:latin typeface="+mj-ea"/>
                <a:ea typeface="+mj-ea"/>
                <a:cs typeface="+mj-ea"/>
                <a:sym typeface="+mn-ea"/>
              </a:rPr>
              <a:t>强调精神自由</a:t>
            </a:r>
            <a:r>
              <a:rPr lang="en-US" altLang="zh-CN" sz="3200" b="1" smtClean="0">
                <a:ln>
                  <a:noFill/>
                </a:ln>
                <a:solidFill>
                  <a:schemeClr val="tx2"/>
                </a:solidFill>
                <a:effectLst/>
                <a:latin typeface="+mj-ea"/>
                <a:ea typeface="+mj-ea"/>
                <a:cs typeface="+mj-ea"/>
                <a:sym typeface="+mn-ea"/>
              </a:rPr>
              <a:t>, </a:t>
            </a:r>
            <a:r>
              <a:rPr lang="zh-CN" altLang="en-US" sz="3200" b="1" smtClean="0">
                <a:ln>
                  <a:noFill/>
                </a:ln>
                <a:solidFill>
                  <a:schemeClr val="tx2"/>
                </a:solidFill>
                <a:effectLst/>
                <a:latin typeface="+mj-ea"/>
                <a:ea typeface="+mj-ea"/>
                <a:cs typeface="+mj-ea"/>
                <a:sym typeface="+mn-ea"/>
              </a:rPr>
              <a:t>人格独立</a:t>
            </a:r>
            <a:r>
              <a:rPr lang="en-US" altLang="zh-CN" sz="3200" b="1" smtClean="0">
                <a:ln>
                  <a:noFill/>
                </a:ln>
                <a:solidFill>
                  <a:schemeClr val="tx2"/>
                </a:solidFill>
                <a:effectLst/>
                <a:latin typeface="+mj-ea"/>
                <a:ea typeface="+mj-ea"/>
                <a:cs typeface="+mj-ea"/>
                <a:sym typeface="+mn-ea"/>
              </a:rPr>
              <a:t>, </a:t>
            </a:r>
            <a:r>
              <a:rPr lang="zh-CN" altLang="en-US" sz="3200" b="1" smtClean="0">
                <a:ln>
                  <a:noFill/>
                </a:ln>
                <a:solidFill>
                  <a:schemeClr val="tx2"/>
                </a:solidFill>
                <a:effectLst/>
                <a:latin typeface="+mj-ea"/>
                <a:ea typeface="+mj-ea"/>
                <a:cs typeface="+mj-ea"/>
                <a:sym typeface="+mn-ea"/>
              </a:rPr>
              <a:t>人权平等。成为一个真正的人。</a:t>
            </a:r>
            <a:endParaRPr kumimoji="0" lang="zh-CN" altLang="en-US" sz="3200" b="1" i="0" u="none" strike="noStrike" cap="none" normalizeH="0" baseline="0" smtClean="0">
              <a:ln>
                <a:noFill/>
              </a:ln>
              <a:solidFill>
                <a:schemeClr val="tx2"/>
              </a:solidFill>
              <a:effectLst/>
              <a:latin typeface="+mj-ea"/>
              <a:ea typeface="+mj-ea"/>
              <a:cs typeface="+mj-ea"/>
            </a:endParaRPr>
          </a:p>
          <a:p>
            <a:pPr marL="0" marR="0" lvl="0" indent="133350" algn="l" defTabSz="914400" rtl="0" eaLnBrk="0" fontAlgn="base" latinLnBrk="0" hangingPunct="0">
              <a:lnSpc>
                <a:spcPct val="100000"/>
              </a:lnSpc>
              <a:spcBef>
                <a:spcPct val="0"/>
              </a:spcBef>
              <a:spcAft>
                <a:spcPct val="0"/>
              </a:spcAft>
              <a:buClrTx/>
              <a:buSzTx/>
              <a:buFontTx/>
              <a:buNone/>
            </a:pPr>
            <a:r>
              <a:rPr lang="en-US" altLang="zh-CN" sz="3200" b="1" smtClean="0">
                <a:ln>
                  <a:noFill/>
                </a:ln>
                <a:solidFill>
                  <a:schemeClr val="tx2"/>
                </a:solidFill>
                <a:effectLst/>
                <a:latin typeface="+mj-ea"/>
                <a:ea typeface="+mj-ea"/>
                <a:cs typeface="+mj-ea"/>
                <a:sym typeface="+mn-ea"/>
              </a:rPr>
              <a:t>3</a:t>
            </a:r>
            <a:r>
              <a:rPr lang="zh-CN" altLang="en-US" sz="3200" b="1" smtClean="0">
                <a:ln>
                  <a:noFill/>
                </a:ln>
                <a:solidFill>
                  <a:schemeClr val="tx2"/>
                </a:solidFill>
                <a:effectLst/>
                <a:latin typeface="+mj-ea"/>
                <a:ea typeface="+mj-ea"/>
                <a:cs typeface="+mj-ea"/>
                <a:sym typeface="+mn-ea"/>
              </a:rPr>
              <a:t>、易卜生以其</a:t>
            </a:r>
            <a:r>
              <a:rPr lang="en-US" altLang="zh-CN" sz="3200" b="1" smtClean="0">
                <a:ln>
                  <a:noFill/>
                </a:ln>
                <a:solidFill>
                  <a:schemeClr val="tx2"/>
                </a:solidFill>
                <a:effectLst/>
                <a:latin typeface="+mj-ea"/>
                <a:ea typeface="+mj-ea"/>
                <a:cs typeface="+mj-ea"/>
                <a:sym typeface="+mn-ea"/>
              </a:rPr>
              <a:t>《</a:t>
            </a:r>
            <a:r>
              <a:rPr lang="zh-CN" altLang="en-US" sz="3200" b="1" smtClean="0">
                <a:ln>
                  <a:noFill/>
                </a:ln>
                <a:solidFill>
                  <a:schemeClr val="tx2"/>
                </a:solidFill>
                <a:effectLst/>
                <a:latin typeface="+mj-ea"/>
                <a:ea typeface="+mj-ea"/>
                <a:cs typeface="+mj-ea"/>
                <a:sym typeface="+mn-ea"/>
              </a:rPr>
              <a:t>玩偶之家</a:t>
            </a:r>
            <a:r>
              <a:rPr lang="en-US" altLang="zh-CN" sz="3200" b="1" smtClean="0">
                <a:ln>
                  <a:noFill/>
                </a:ln>
                <a:solidFill>
                  <a:schemeClr val="tx2"/>
                </a:solidFill>
                <a:effectLst/>
                <a:latin typeface="+mj-ea"/>
                <a:ea typeface="+mj-ea"/>
                <a:cs typeface="+mj-ea"/>
                <a:sym typeface="+mn-ea"/>
              </a:rPr>
              <a:t>》</a:t>
            </a:r>
            <a:r>
              <a:rPr lang="zh-CN" altLang="en-US" sz="3200" b="1" smtClean="0">
                <a:ln>
                  <a:noFill/>
                </a:ln>
                <a:solidFill>
                  <a:schemeClr val="tx2"/>
                </a:solidFill>
                <a:effectLst/>
                <a:latin typeface="+mj-ea"/>
                <a:ea typeface="+mj-ea"/>
                <a:cs typeface="+mj-ea"/>
                <a:sym typeface="+mn-ea"/>
              </a:rPr>
              <a:t>拯救了“五四”新文化运动 。</a:t>
            </a:r>
            <a:endParaRPr lang="zh-CN" altLang="en-US" sz="3200" b="1" smtClean="0">
              <a:ln>
                <a:noFill/>
              </a:ln>
              <a:solidFill>
                <a:schemeClr val="tx2"/>
              </a:solidFill>
              <a:effectLst/>
              <a:latin typeface="+mj-ea"/>
              <a:ea typeface="+mj-ea"/>
              <a:cs typeface="+mj-ea"/>
              <a:sym typeface="+mn-ea"/>
            </a:endParaRPr>
          </a:p>
        </p:txBody>
      </p:sp>
    </p:spTree>
    <p:custDataLst>
      <p:tags r:id="rId3"/>
    </p:custDataLst>
  </p:cSld>
  <p:clrMapOvr>
    <a:masterClrMapping/>
  </p:clrMapOvr>
  <p:transition/>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a:blip r:embed="rId2"/>
          <a:stretch>
            <a:fillRect/>
          </a:stretch>
        </a:blipFill>
        <a:effectLst/>
      </p:bgPr>
    </p:bg>
    <p:spTree>
      <p:nvGrpSpPr>
        <p:cNvPr id="1" name=""/>
        <p:cNvGrpSpPr/>
        <p:nvPr/>
      </p:nvGrpSpPr>
      <p:grpSpPr>
        <a:xfrm>
          <a:off x="0" y="0"/>
          <a:ext cx="0" cy="0"/>
        </a:xfrm>
      </p:grpSpPr>
      <p:sp>
        <p:nvSpPr>
          <p:cNvPr id="40961" name="Rectangle 1"/>
          <p:cNvSpPr>
            <a:spLocks noChangeArrowheads="1"/>
          </p:cNvSpPr>
          <p:nvPr/>
        </p:nvSpPr>
        <p:spPr bwMode="auto">
          <a:xfrm>
            <a:off x="521335" y="366713"/>
            <a:ext cx="9770745" cy="6123940"/>
          </a:xfrm>
          <a:prstGeom prst="rect">
            <a:avLst/>
          </a:prstGeom>
          <a:noFill/>
          <a:ln w="9525">
            <a:noFill/>
            <a:miter lim="800000"/>
          </a:ln>
          <a:effectLst/>
        </p:spPr>
        <p:txBody>
          <a:bodyPr vert="horz" wrap="square" lIns="91440" tIns="45720" rIns="91440" bIns="45720" numCol="1" anchor="ctr"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800" b="1" i="0" u="none" strike="noStrike" cap="none" normalizeH="0" baseline="0" smtClean="0">
                <a:ln>
                  <a:noFill/>
                </a:ln>
                <a:solidFill>
                  <a:srgbClr val="FF0000"/>
                </a:solidFill>
                <a:effectLst/>
                <a:latin typeface="微软雅黑" panose="020b0503020204020204" charset="-122"/>
                <a:ea typeface="微软雅黑"/>
                <a:cs typeface="微软雅黑" panose="020b0503020204020204" charset="-122"/>
              </a:rPr>
              <a:t>失败理由：</a:t>
            </a:r>
            <a:endParaRPr kumimoji="0" lang="en-US" altLang="zh-CN" sz="2800" b="1" i="0" u="none" strike="noStrike" cap="none" normalizeH="0" baseline="0" smtClean="0">
              <a:ln>
                <a:noFill/>
              </a:ln>
              <a:solidFill>
                <a:schemeClr val="tx1"/>
              </a:solidFill>
              <a:effectLst/>
              <a:latin typeface="微软雅黑" panose="020b0503020204020204" charset="-122"/>
              <a:ea typeface="微软雅黑"/>
              <a:cs typeface="微软雅黑" panose="020b0503020204020204" charset="-122"/>
            </a:endParaRPr>
          </a:p>
          <a:p>
            <a:pPr lvl="0" fontAlgn="base">
              <a:spcBef>
                <a:spcPct val="0"/>
              </a:spcBef>
              <a:spcAft>
                <a:spcPct val="0"/>
              </a:spcAft>
            </a:pPr>
            <a:r>
              <a:rPr kumimoji="0" lang="en-US" altLang="zh-CN" sz="2800" b="1" i="0" u="none" strike="noStrike" cap="none" normalizeH="0" baseline="0" smtClean="0">
                <a:ln>
                  <a:noFill/>
                </a:ln>
                <a:solidFill>
                  <a:schemeClr val="tx2"/>
                </a:solidFill>
                <a:effectLst/>
                <a:latin typeface="微软雅黑" panose="020b0503020204020204" charset="-122"/>
                <a:ea typeface="微软雅黑"/>
                <a:cs typeface="微软雅黑" panose="020b0503020204020204" charset="-122"/>
              </a:rPr>
              <a:t>1</a:t>
            </a:r>
            <a:r>
              <a:rPr kumimoji="0" lang="zh-CN" altLang="en-US" sz="2800" b="1" i="0" u="none" strike="noStrike" cap="none" normalizeH="0" baseline="0" smtClean="0">
                <a:ln>
                  <a:noFill/>
                </a:ln>
                <a:solidFill>
                  <a:schemeClr val="tx2"/>
                </a:solidFill>
                <a:effectLst/>
                <a:latin typeface="微软雅黑" panose="020b0503020204020204" charset="-122"/>
                <a:ea typeface="微软雅黑"/>
                <a:cs typeface="微软雅黑" panose="020b0503020204020204" charset="-122"/>
              </a:rPr>
              <a:t>、妇女的出路到底在哪里？在当时的社会背景下，很难摆脱制度的束缚、就如鲁迅说的，出走并不是真正的胜利，出路在哪？人生最苦痛的是梦醒了无路可走。在当时的社会背景下，像娜拉这样的有自己独立思想的女性，注定是悲剧结尾。</a:t>
            </a:r>
            <a:endParaRPr kumimoji="0" lang="zh-CN" altLang="en-US" sz="2800" b="1" i="0" u="none" strike="noStrike" cap="none" normalizeH="0" baseline="0" smtClean="0">
              <a:ln>
                <a:noFill/>
              </a:ln>
              <a:solidFill>
                <a:schemeClr val="tx2"/>
              </a:solidFill>
              <a:effectLst/>
              <a:latin typeface="微软雅黑" panose="020b0503020204020204" charset="-122"/>
              <a:ea typeface="微软雅黑"/>
              <a:cs typeface="微软雅黑" panose="020b0503020204020204"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2800" b="1" i="0" u="none" strike="noStrike" cap="none" normalizeH="0" baseline="0" smtClean="0">
                <a:ln>
                  <a:noFill/>
                </a:ln>
                <a:solidFill>
                  <a:schemeClr val="tx2"/>
                </a:solidFill>
                <a:effectLst/>
                <a:latin typeface="微软雅黑" panose="020b0503020204020204" charset="-122"/>
                <a:ea typeface="微软雅黑"/>
                <a:cs typeface="微软雅黑" panose="020b0503020204020204" charset="-122"/>
              </a:rPr>
              <a:t>2</a:t>
            </a:r>
            <a:r>
              <a:rPr kumimoji="0" lang="zh-CN" altLang="en-US" sz="2800" b="1" i="0" u="none" strike="noStrike" cap="none" normalizeH="0" baseline="0" smtClean="0">
                <a:ln>
                  <a:noFill/>
                </a:ln>
                <a:solidFill>
                  <a:schemeClr val="tx2"/>
                </a:solidFill>
                <a:effectLst/>
                <a:latin typeface="微软雅黑" panose="020b0503020204020204" charset="-122"/>
                <a:ea typeface="微软雅黑"/>
                <a:cs typeface="微软雅黑" panose="020b0503020204020204" charset="-122"/>
              </a:rPr>
              <a:t>、根本走不出制度的束缚，改变不了社会本质  。</a:t>
            </a:r>
            <a:endParaRPr kumimoji="0" lang="zh-CN" altLang="en-US" sz="2800" b="1" i="0" u="none" strike="noStrike" cap="none" normalizeH="0" baseline="0" smtClean="0">
              <a:ln>
                <a:noFill/>
              </a:ln>
              <a:solidFill>
                <a:schemeClr val="tx2"/>
              </a:solidFill>
              <a:effectLst/>
              <a:latin typeface="微软雅黑" panose="020b0503020204020204" charset="-122"/>
              <a:ea typeface="微软雅黑"/>
              <a:cs typeface="微软雅黑" panose="020b0503020204020204"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2800" b="1" i="0" u="none" strike="noStrike" cap="none" normalizeH="0" baseline="0" smtClean="0">
                <a:ln>
                  <a:noFill/>
                </a:ln>
                <a:solidFill>
                  <a:schemeClr val="tx2"/>
                </a:solidFill>
                <a:effectLst/>
                <a:latin typeface="微软雅黑" panose="020b0503020204020204" charset="-122"/>
                <a:ea typeface="微软雅黑"/>
                <a:cs typeface="微软雅黑" panose="020b0503020204020204" charset="-122"/>
              </a:rPr>
              <a:t>政治方面，男权社会里， 资产阶级不平等制度 。经济上，女人没有经济地位。法律上，易卜生在笔记上写道：“有两种精神法律，两种良心，一种存在于男人身上，而完全不同的另外一种，存在于女人身上。男女互相不了解，但女人实际上是按照男人的法律受到制裁的。”男女在法律上是不平等的。</a:t>
            </a:r>
            <a:endParaRPr kumimoji="0" lang="zh-CN" altLang="en-US" sz="2800" b="1" i="0" u="none" strike="noStrike" cap="none" normalizeH="0" baseline="0" smtClean="0">
              <a:ln>
                <a:noFill/>
              </a:ln>
              <a:solidFill>
                <a:schemeClr val="tx2"/>
              </a:solidFill>
              <a:effectLst/>
              <a:latin typeface="微软雅黑" panose="020b0503020204020204" charset="-122"/>
              <a:ea typeface="微软雅黑"/>
              <a:cs typeface="微软雅黑" panose="020b0503020204020204"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2800" b="1" i="0" u="none" strike="noStrike" cap="none" normalizeH="0" baseline="0" smtClean="0">
                <a:ln>
                  <a:noFill/>
                </a:ln>
                <a:solidFill>
                  <a:schemeClr val="tx2"/>
                </a:solidFill>
                <a:effectLst/>
                <a:latin typeface="微软雅黑" panose="020b0503020204020204" charset="-122"/>
                <a:ea typeface="微软雅黑"/>
                <a:cs typeface="微软雅黑" panose="020b0503020204020204" charset="-122"/>
              </a:rPr>
              <a:t>3</a:t>
            </a:r>
            <a:r>
              <a:rPr kumimoji="0" lang="zh-CN" altLang="en-US" sz="2800" b="1" i="0" u="none" strike="noStrike" cap="none" normalizeH="0" baseline="0" smtClean="0">
                <a:ln>
                  <a:noFill/>
                </a:ln>
                <a:solidFill>
                  <a:schemeClr val="tx2"/>
                </a:solidFill>
                <a:effectLst/>
                <a:latin typeface="微软雅黑" panose="020b0503020204020204" charset="-122"/>
                <a:ea typeface="微软雅黑"/>
                <a:cs typeface="微软雅黑" panose="020b0503020204020204" charset="-122"/>
              </a:rPr>
              <a:t>、娜拉不仅是家庭的玩偶，还是男权社会的玩偶</a:t>
            </a:r>
            <a:r>
              <a:rPr kumimoji="0" lang="en-US" altLang="zh-CN" sz="2800" b="1" i="0" u="none" strike="noStrike" cap="none" normalizeH="0" baseline="0" smtClean="0">
                <a:ln>
                  <a:noFill/>
                </a:ln>
                <a:solidFill>
                  <a:schemeClr val="tx2"/>
                </a:solidFill>
                <a:effectLst/>
                <a:latin typeface="微软雅黑" panose="020b0503020204020204" charset="-122"/>
                <a:ea typeface="微软雅黑"/>
                <a:cs typeface="微软雅黑" panose="020b0503020204020204" charset="-122"/>
              </a:rPr>
              <a:t>——</a:t>
            </a:r>
            <a:r>
              <a:rPr kumimoji="0" lang="zh-CN" altLang="en-US" sz="2800" b="1" i="0" u="none" strike="noStrike" cap="none" normalizeH="0" baseline="0" smtClean="0">
                <a:ln>
                  <a:noFill/>
                </a:ln>
                <a:solidFill>
                  <a:schemeClr val="tx2"/>
                </a:solidFill>
                <a:effectLst/>
                <a:latin typeface="微软雅黑" panose="020b0503020204020204" charset="-122"/>
                <a:ea typeface="微软雅黑"/>
                <a:cs typeface="微软雅黑" panose="020b0503020204020204" charset="-122"/>
              </a:rPr>
              <a:t>像奴隶一样任人摆布</a:t>
            </a:r>
            <a:endParaRPr kumimoji="0" lang="zh-CN" altLang="en-US" sz="2800" b="1" i="0" u="none" strike="noStrike" cap="none" normalizeH="0" baseline="0" smtClean="0">
              <a:ln>
                <a:noFill/>
              </a:ln>
              <a:solidFill>
                <a:schemeClr val="tx2"/>
              </a:solidFill>
              <a:effectLst/>
              <a:latin typeface="微软雅黑" panose="020b0503020204020204" charset="-122"/>
              <a:ea typeface="微软雅黑"/>
              <a:cs typeface="微软雅黑" panose="020b0503020204020204" charset="-122"/>
            </a:endParaRPr>
          </a:p>
        </p:txBody>
      </p:sp>
    </p:spTree>
    <p:custDataLst>
      <p:tags r:id="rId3"/>
    </p:custDataLst>
  </p:cSld>
  <p:clrMapOvr>
    <a:masterClrMapping/>
  </p:clrMapOvr>
  <p:transition/>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a:blip r:embed="rId2"/>
          <a:stretch>
            <a:fillRect/>
          </a:stretch>
        </a:blipFill>
        <a:effectLst/>
      </p:bgPr>
    </p:bg>
    <p:spTree>
      <p:nvGrpSpPr>
        <p:cNvPr id="1" name=""/>
        <p:cNvGrpSpPr/>
        <p:nvPr/>
      </p:nvGrpSpPr>
      <p:grpSpPr>
        <a:xfrm>
          <a:off x="0" y="0"/>
          <a:ext cx="0" cy="0"/>
        </a:xfrm>
      </p:grpSpPr>
      <p:sp>
        <p:nvSpPr>
          <p:cNvPr id="2" name="文本框 1"/>
          <p:cNvSpPr txBox="1"/>
          <p:nvPr/>
        </p:nvSpPr>
        <p:spPr>
          <a:xfrm>
            <a:off x="1050290" y="1543685"/>
            <a:ext cx="9642475" cy="2861310"/>
          </a:xfrm>
          <a:prstGeom prst="rect">
            <a:avLst/>
          </a:prstGeom>
          <a:noFill/>
        </p:spPr>
        <p:txBody>
          <a:bodyPr wrap="square" rtlCol="0" anchor="t">
            <a:spAutoFit/>
          </a:bodyPr>
          <a:lstStyle/>
          <a:p>
            <a:pPr marL="0" indent="0">
              <a:buNone/>
            </a:pPr>
            <a:r>
              <a:rPr lang="zh-CN" altLang="en-US" sz="3600" b="1" smtClean="0">
                <a:gradFill>
                  <a:gsLst>
                    <a:gs pos="0">
                      <a:srgbClr val="012D86"/>
                    </a:gs>
                    <a:gs pos="100000">
                      <a:srgbClr val="0E2557"/>
                    </a:gs>
                  </a:gsLst>
                  <a:lin scaled="0"/>
                </a:gradFill>
                <a:latin typeface="华文楷体" pitchFamily="2" charset="-122"/>
                <a:ea typeface="华文楷体" pitchFamily="2" charset="-122"/>
                <a:sym typeface="+mn-ea"/>
              </a:rPr>
              <a:t>“</a:t>
            </a:r>
            <a:r>
              <a:rPr lang="zh-CN" altLang="en-US" sz="3600" b="1">
                <a:gradFill>
                  <a:gsLst>
                    <a:gs pos="0">
                      <a:srgbClr val="012D86"/>
                    </a:gs>
                    <a:gs pos="100000">
                      <a:srgbClr val="0E2557"/>
                    </a:gs>
                  </a:gsLst>
                  <a:lin scaled="0"/>
                </a:gradFill>
                <a:latin typeface="华文楷体" pitchFamily="2" charset="-122"/>
                <a:ea typeface="华文楷体" pitchFamily="2" charset="-122"/>
                <a:sym typeface="+mn-ea"/>
              </a:rPr>
              <a:t>在我们这个时代的社会里，一个女人无法成为他自己；因为这个社会纯粹是男性的社会，一切法律都由男人制定，现行裁判制度总是从男性的视角来裁判女性的行为。</a:t>
            </a:r>
            <a:r>
              <a:rPr lang="zh-CN" altLang="en-US" sz="3600" b="1" smtClean="0">
                <a:gradFill>
                  <a:gsLst>
                    <a:gs pos="0">
                      <a:srgbClr val="012D86"/>
                    </a:gs>
                    <a:gs pos="100000">
                      <a:srgbClr val="0E2557"/>
                    </a:gs>
                  </a:gsLst>
                  <a:lin scaled="0"/>
                </a:gradFill>
                <a:latin typeface="华文楷体" pitchFamily="2" charset="-122"/>
                <a:ea typeface="华文楷体" pitchFamily="2" charset="-122"/>
                <a:sym typeface="+mn-ea"/>
              </a:rPr>
              <a:t>”</a:t>
            </a:r>
            <a:endParaRPr lang="en-US" altLang="zh-CN" sz="3600" b="1" smtClean="0">
              <a:gradFill>
                <a:gsLst>
                  <a:gs pos="0">
                    <a:srgbClr val="012D86"/>
                  </a:gs>
                  <a:gs pos="100000">
                    <a:srgbClr val="0E2557"/>
                  </a:gs>
                </a:gsLst>
                <a:lin scaled="0"/>
              </a:gradFill>
              <a:latin typeface="华文楷体" pitchFamily="2" charset="-122"/>
              <a:ea typeface="华文楷体" pitchFamily="2" charset="-122"/>
            </a:endParaRPr>
          </a:p>
          <a:p>
            <a:pPr marL="0" indent="0">
              <a:buNone/>
            </a:pPr>
            <a:r>
              <a:rPr lang="en-US" altLang="zh-CN" sz="3600" b="1">
                <a:gradFill>
                  <a:gsLst>
                    <a:gs pos="0">
                      <a:srgbClr val="012D86"/>
                    </a:gs>
                    <a:gs pos="100000">
                      <a:srgbClr val="0E2557"/>
                    </a:gs>
                  </a:gsLst>
                  <a:lin scaled="0"/>
                </a:gradFill>
                <a:latin typeface="华文楷体" pitchFamily="2" charset="-122"/>
                <a:ea typeface="华文楷体" pitchFamily="2" charset="-122"/>
                <a:sym typeface="+mn-ea"/>
              </a:rPr>
              <a:t> </a:t>
            </a:r>
            <a:r>
              <a:rPr lang="en-US" altLang="zh-CN" sz="3600" b="1" smtClean="0">
                <a:gradFill>
                  <a:gsLst>
                    <a:gs pos="0">
                      <a:srgbClr val="012D86"/>
                    </a:gs>
                    <a:gs pos="100000">
                      <a:srgbClr val="0E2557"/>
                    </a:gs>
                  </a:gsLst>
                  <a:lin scaled="0"/>
                </a:gradFill>
                <a:latin typeface="华文楷体" pitchFamily="2" charset="-122"/>
                <a:ea typeface="华文楷体" pitchFamily="2" charset="-122"/>
                <a:sym typeface="+mn-ea"/>
              </a:rPr>
              <a:t>      ——</a:t>
            </a:r>
            <a:r>
              <a:rPr lang="zh-CN" altLang="en-US" sz="3600" b="1" smtClean="0">
                <a:gradFill>
                  <a:gsLst>
                    <a:gs pos="0">
                      <a:srgbClr val="012D86"/>
                    </a:gs>
                    <a:gs pos="100000">
                      <a:srgbClr val="0E2557"/>
                    </a:gs>
                  </a:gsLst>
                  <a:lin scaled="0"/>
                </a:gradFill>
                <a:latin typeface="华文楷体" pitchFamily="2" charset="-122"/>
                <a:ea typeface="华文楷体" pitchFamily="2" charset="-122"/>
                <a:sym typeface="+mn-ea"/>
              </a:rPr>
              <a:t>易</a:t>
            </a:r>
            <a:r>
              <a:rPr lang="zh-CN" altLang="en-US" sz="3600" b="1">
                <a:gradFill>
                  <a:gsLst>
                    <a:gs pos="0">
                      <a:srgbClr val="012D86"/>
                    </a:gs>
                    <a:gs pos="100000">
                      <a:srgbClr val="0E2557"/>
                    </a:gs>
                  </a:gsLst>
                  <a:lin scaled="0"/>
                </a:gradFill>
                <a:latin typeface="华文楷体" pitchFamily="2" charset="-122"/>
                <a:ea typeface="华文楷体" pitchFamily="2" charset="-122"/>
                <a:sym typeface="+mn-ea"/>
              </a:rPr>
              <a:t>卜生 </a:t>
            </a:r>
            <a:r>
              <a:rPr lang="en-US" altLang="zh-CN" sz="3600" b="1">
                <a:gradFill>
                  <a:gsLst>
                    <a:gs pos="0">
                      <a:srgbClr val="012D86"/>
                    </a:gs>
                    <a:gs pos="100000">
                      <a:srgbClr val="0E2557"/>
                    </a:gs>
                  </a:gsLst>
                  <a:lin scaled="0"/>
                </a:gradFill>
                <a:latin typeface="华文楷体" pitchFamily="2" charset="-122"/>
                <a:ea typeface="华文楷体" pitchFamily="2" charset="-122"/>
                <a:sym typeface="+mn-ea"/>
              </a:rPr>
              <a:t>《</a:t>
            </a:r>
            <a:r>
              <a:rPr lang="zh-CN" altLang="en-US" sz="3600" b="1">
                <a:gradFill>
                  <a:gsLst>
                    <a:gs pos="0">
                      <a:srgbClr val="012D86"/>
                    </a:gs>
                    <a:gs pos="100000">
                      <a:srgbClr val="0E2557"/>
                    </a:gs>
                  </a:gsLst>
                  <a:lin scaled="0"/>
                </a:gradFill>
                <a:latin typeface="华文楷体" pitchFamily="2" charset="-122"/>
                <a:ea typeface="华文楷体" pitchFamily="2" charset="-122"/>
                <a:sym typeface="+mn-ea"/>
              </a:rPr>
              <a:t>玩偶之家</a:t>
            </a:r>
            <a:r>
              <a:rPr lang="en-US" altLang="zh-CN" sz="3600" b="1" smtClean="0">
                <a:gradFill>
                  <a:gsLst>
                    <a:gs pos="0">
                      <a:srgbClr val="012D86"/>
                    </a:gs>
                    <a:gs pos="100000">
                      <a:srgbClr val="0E2557"/>
                    </a:gs>
                  </a:gsLst>
                  <a:lin scaled="0"/>
                </a:gradFill>
                <a:latin typeface="华文楷体" pitchFamily="2" charset="-122"/>
                <a:ea typeface="华文楷体" pitchFamily="2" charset="-122"/>
                <a:sym typeface="+mn-ea"/>
              </a:rPr>
              <a:t>》</a:t>
            </a:r>
            <a:r>
              <a:rPr lang="zh-CN" altLang="en-US" sz="3600" b="1" smtClean="0">
                <a:gradFill>
                  <a:gsLst>
                    <a:gs pos="0">
                      <a:srgbClr val="012D86"/>
                    </a:gs>
                    <a:gs pos="100000">
                      <a:srgbClr val="0E2557"/>
                    </a:gs>
                  </a:gsLst>
                  <a:lin scaled="0"/>
                </a:gradFill>
                <a:latin typeface="华文楷体" pitchFamily="2" charset="-122"/>
                <a:ea typeface="华文楷体" pitchFamily="2" charset="-122"/>
                <a:sym typeface="+mn-ea"/>
              </a:rPr>
              <a:t>的 </a:t>
            </a:r>
            <a:r>
              <a:rPr lang="zh-CN" altLang="en-US" sz="3600" b="1">
                <a:gradFill>
                  <a:gsLst>
                    <a:gs pos="0">
                      <a:srgbClr val="012D86"/>
                    </a:gs>
                    <a:gs pos="100000">
                      <a:srgbClr val="0E2557"/>
                    </a:gs>
                  </a:gsLst>
                  <a:lin scaled="0"/>
                </a:gradFill>
                <a:latin typeface="华文楷体" pitchFamily="2" charset="-122"/>
                <a:ea typeface="华文楷体" pitchFamily="2" charset="-122"/>
                <a:sym typeface="+mn-ea"/>
              </a:rPr>
              <a:t>初始笔记 </a:t>
            </a:r>
            <a:endParaRPr lang="zh-CN" altLang="en-US" sz="3600" b="1">
              <a:gradFill>
                <a:gsLst>
                  <a:gs pos="0">
                    <a:srgbClr val="012D86"/>
                  </a:gs>
                  <a:gs pos="100000">
                    <a:srgbClr val="0E2557"/>
                  </a:gs>
                </a:gsLst>
                <a:lin scaled="0"/>
              </a:gradFill>
              <a:latin typeface="华文楷体" pitchFamily="2" charset="-122"/>
              <a:ea typeface="华文楷体" pitchFamily="2" charset="-122"/>
              <a:sym typeface="+mn-ea"/>
            </a:endParaRPr>
          </a:p>
        </p:txBody>
      </p:sp>
    </p:spTree>
    <p:custDataLst>
      <p:tags r:id="rId3"/>
    </p:custDataLst>
  </p:cSld>
  <p:clrMapOvr>
    <a:masterClrMapping/>
  </p:clrMapOvr>
  <p:transition/>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a:blip r:embed="rId2"/>
          <a:stretch>
            <a:fillRect/>
          </a:stretch>
        </a:blipFill>
        <a:effectLst/>
      </p:bgPr>
    </p:bg>
    <p:spTree>
      <p:nvGrpSpPr>
        <p:cNvPr id="1" name=""/>
        <p:cNvGrpSpPr/>
        <p:nvPr/>
      </p:nvGrpSpPr>
      <p:grpSpPr>
        <a:xfrm>
          <a:off x="0" y="0"/>
          <a:ext cx="0" cy="0"/>
        </a:xfrm>
      </p:grpSpPr>
      <p:sp>
        <p:nvSpPr>
          <p:cNvPr id="2" name="文本框 1"/>
          <p:cNvSpPr txBox="1"/>
          <p:nvPr/>
        </p:nvSpPr>
        <p:spPr>
          <a:xfrm>
            <a:off x="4079875" y="2311400"/>
            <a:ext cx="3027680" cy="1198880"/>
          </a:xfrm>
          <a:prstGeom prst="rect">
            <a:avLst/>
          </a:prstGeom>
          <a:noFill/>
        </p:spPr>
        <p:txBody>
          <a:bodyPr wrap="none" rtlCol="0">
            <a:spAutoFit/>
          </a:bodyPr>
          <a:lstStyle/>
          <a:p>
            <a:r>
              <a:rPr lang="zh-CN" altLang="en-US" sz="7200" b="1"/>
              <a:t>明</a:t>
            </a:r>
            <a:r>
              <a:rPr lang="en-US" altLang="zh-CN" sz="7200" b="1"/>
              <a:t>    </a:t>
            </a:r>
            <a:r>
              <a:rPr lang="zh-CN" altLang="en-US" sz="7200" b="1"/>
              <a:t>确</a:t>
            </a:r>
            <a:endParaRPr lang="zh-CN" altLang="en-US" sz="7200" b="1"/>
          </a:p>
        </p:txBody>
      </p:sp>
    </p:spTree>
    <p:custDataLst>
      <p:tags r:id="rId3"/>
    </p:custDataLst>
  </p:cSld>
  <p:clrMapOvr>
    <a:masterClrMapping/>
  </p:clrMapOvr>
  <p:transition/>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a:blip r:embed="rId2"/>
          <a:stretch>
            <a:fillRect/>
          </a:stretch>
        </a:blipFill>
        <a:effectLst/>
      </p:bgPr>
    </p:bg>
    <p:spTree>
      <p:nvGrpSpPr>
        <p:cNvPr id="1" name=""/>
        <p:cNvGrpSpPr/>
        <p:nvPr/>
      </p:nvGrpSpPr>
      <p:grpSpPr>
        <a:xfrm>
          <a:off x="0" y="0"/>
          <a:ext cx="0" cy="0"/>
        </a:xfrm>
      </p:grpSpPr>
      <p:sp>
        <p:nvSpPr>
          <p:cNvPr id="3" name="内容占位符 2"/>
          <p:cNvSpPr>
            <a:spLocks noGrp="1"/>
          </p:cNvSpPr>
          <p:nvPr>
            <p:ph idx="1"/>
          </p:nvPr>
        </p:nvSpPr>
        <p:spPr>
          <a:xfrm>
            <a:off x="213995" y="928370"/>
            <a:ext cx="9718675" cy="2671445"/>
          </a:xfrm>
        </p:spPr>
        <p:txBody>
          <a:bodyPr>
            <a:normAutofit fontScale="25000"/>
          </a:bodyPr>
          <a:lstStyle/>
          <a:p>
            <a:pPr>
              <a:lnSpc>
                <a:spcPct val="110000"/>
              </a:lnSpc>
            </a:pPr>
            <a:r>
              <a:rPr lang="en-US" altLang="zh-CN" b="1" smtClean="0"/>
              <a:t>    </a:t>
            </a:r>
            <a:r>
              <a:rPr lang="en-US" altLang="zh-CN" sz="11200" b="1" smtClean="0">
                <a:solidFill>
                  <a:schemeClr val="tx1"/>
                </a:solidFill>
                <a:latin typeface="+mj-ea"/>
                <a:ea typeface="+mj-ea"/>
                <a:cs typeface="+mj-ea"/>
              </a:rPr>
              <a:t>《</a:t>
            </a:r>
            <a:r>
              <a:rPr lang="zh-CN" altLang="en-US" sz="11200" b="1">
                <a:solidFill>
                  <a:schemeClr val="tx1"/>
                </a:solidFill>
                <a:latin typeface="+mj-ea"/>
                <a:ea typeface="+mj-ea"/>
                <a:cs typeface="+mj-ea"/>
              </a:rPr>
              <a:t>玩偶之家</a:t>
            </a:r>
            <a:r>
              <a:rPr lang="en-US" altLang="zh-CN" sz="11200" b="1">
                <a:solidFill>
                  <a:schemeClr val="tx1"/>
                </a:solidFill>
                <a:latin typeface="+mj-ea"/>
                <a:ea typeface="+mj-ea"/>
                <a:cs typeface="+mj-ea"/>
              </a:rPr>
              <a:t>》</a:t>
            </a:r>
            <a:r>
              <a:rPr lang="zh-CN" altLang="en-US" sz="11200" b="1">
                <a:solidFill>
                  <a:schemeClr val="tx1"/>
                </a:solidFill>
                <a:latin typeface="+mj-ea"/>
                <a:ea typeface="+mj-ea"/>
                <a:cs typeface="+mj-ea"/>
              </a:rPr>
              <a:t>作为一部典型的社会问题剧，揭露资产阶级的婚姻问题，两人矛盾冲突的本质是暴露了男权社会与妇女解放之间的矛盾冲突，在这样的社会中，娜拉出走后可能会堕落或者回来，是失败的，但是娜拉敢于挑战资本主义制度，推动欧洲妇女解放运动，向社会发出了关于</a:t>
            </a:r>
            <a:r>
              <a:rPr lang="zh-CN" altLang="en-US" sz="11200" b="1">
                <a:solidFill>
                  <a:srgbClr val="C00000"/>
                </a:solidFill>
                <a:latin typeface="+mj-ea"/>
                <a:ea typeface="+mj-ea"/>
                <a:cs typeface="+mj-ea"/>
              </a:rPr>
              <a:t>“人的价值”</a:t>
            </a:r>
            <a:r>
              <a:rPr lang="zh-CN" altLang="en-US" sz="11200" b="1">
                <a:solidFill>
                  <a:schemeClr val="tx1"/>
                </a:solidFill>
                <a:latin typeface="+mj-ea"/>
                <a:ea typeface="+mj-ea"/>
                <a:cs typeface="+mj-ea"/>
              </a:rPr>
              <a:t>“真正的人”的呼喊。这又是积极的意义。</a:t>
            </a:r>
            <a:r>
              <a:rPr lang="zh-CN" altLang="en-US" sz="11200" b="1">
                <a:solidFill>
                  <a:srgbClr val="C00000"/>
                </a:solidFill>
                <a:latin typeface="+mj-ea"/>
                <a:ea typeface="+mj-ea"/>
                <a:cs typeface="+mj-ea"/>
              </a:rPr>
              <a:t>胡适写道</a:t>
            </a:r>
            <a:r>
              <a:rPr lang="en-US" sz="11200" b="1">
                <a:solidFill>
                  <a:srgbClr val="C00000"/>
                </a:solidFill>
                <a:latin typeface="+mj-ea"/>
                <a:ea typeface="+mj-ea"/>
                <a:cs typeface="+mj-ea"/>
              </a:rPr>
              <a:t>:</a:t>
            </a:r>
            <a:r>
              <a:rPr lang="zh-CN" altLang="en-US" sz="11200" b="1">
                <a:solidFill>
                  <a:srgbClr val="C00000"/>
                </a:solidFill>
                <a:latin typeface="+mj-ea"/>
                <a:ea typeface="+mj-ea"/>
                <a:cs typeface="+mj-ea"/>
              </a:rPr>
              <a:t>“当娜拉之宣布独立</a:t>
            </a:r>
            <a:r>
              <a:rPr lang="en-US" sz="11200" b="1">
                <a:solidFill>
                  <a:srgbClr val="C00000"/>
                </a:solidFill>
                <a:latin typeface="+mj-ea"/>
                <a:ea typeface="+mj-ea"/>
                <a:cs typeface="+mj-ea"/>
              </a:rPr>
              <a:t>, </a:t>
            </a:r>
            <a:r>
              <a:rPr lang="zh-CN" altLang="en-US" sz="11200" b="1">
                <a:solidFill>
                  <a:srgbClr val="C00000"/>
                </a:solidFill>
                <a:latin typeface="+mj-ea"/>
                <a:ea typeface="+mj-ea"/>
                <a:cs typeface="+mj-ea"/>
              </a:rPr>
              <a:t>脱离此玩偶之家庭</a:t>
            </a:r>
            <a:r>
              <a:rPr lang="en-US" sz="11200" b="1">
                <a:solidFill>
                  <a:srgbClr val="C00000"/>
                </a:solidFill>
                <a:latin typeface="+mj-ea"/>
                <a:ea typeface="+mj-ea"/>
                <a:cs typeface="+mj-ea"/>
              </a:rPr>
              <a:t>;</a:t>
            </a:r>
            <a:r>
              <a:rPr lang="zh-CN" altLang="en-US" sz="11200" b="1">
                <a:solidFill>
                  <a:srgbClr val="C00000"/>
                </a:solidFill>
                <a:latin typeface="+mj-ea"/>
                <a:ea typeface="+mj-ea"/>
                <a:cs typeface="+mj-ea"/>
              </a:rPr>
              <a:t>开女界广大之生机</a:t>
            </a:r>
            <a:r>
              <a:rPr lang="en-US" sz="11200" b="1">
                <a:solidFill>
                  <a:srgbClr val="C00000"/>
                </a:solidFill>
                <a:latin typeface="+mj-ea"/>
                <a:ea typeface="+mj-ea"/>
                <a:cs typeface="+mj-ea"/>
              </a:rPr>
              <a:t>;</a:t>
            </a:r>
            <a:r>
              <a:rPr lang="zh-CN" altLang="en-US" sz="11200" b="1">
                <a:solidFill>
                  <a:srgbClr val="C00000"/>
                </a:solidFill>
                <a:latin typeface="+mj-ea"/>
                <a:ea typeface="+mj-ea"/>
                <a:cs typeface="+mj-ea"/>
              </a:rPr>
              <a:t>为革命之天使</a:t>
            </a:r>
            <a:r>
              <a:rPr lang="en-US" sz="11200" b="1">
                <a:solidFill>
                  <a:srgbClr val="C00000"/>
                </a:solidFill>
                <a:latin typeface="+mj-ea"/>
                <a:ea typeface="+mj-ea"/>
                <a:cs typeface="+mj-ea"/>
              </a:rPr>
              <a:t>, </a:t>
            </a:r>
            <a:r>
              <a:rPr lang="zh-CN" altLang="en-US" sz="11200" b="1">
                <a:solidFill>
                  <a:srgbClr val="C00000"/>
                </a:solidFill>
                <a:latin typeface="+mj-ea"/>
                <a:ea typeface="+mj-ea"/>
                <a:cs typeface="+mj-ea"/>
              </a:rPr>
              <a:t>为社会之警钟。对当时我们的五四运动产生了影响。</a:t>
            </a:r>
            <a:endParaRPr lang="zh-CN" altLang="en-US" sz="11200" b="1">
              <a:solidFill>
                <a:srgbClr val="C00000"/>
              </a:solidFill>
              <a:latin typeface="+mj-ea"/>
              <a:ea typeface="+mj-ea"/>
              <a:cs typeface="+mj-ea"/>
            </a:endParaRPr>
          </a:p>
          <a:p>
            <a:r>
              <a:rPr lang="en-US" sz="11200" b="1">
                <a:latin typeface="+mj-ea"/>
                <a:ea typeface="+mj-ea"/>
                <a:cs typeface="+mj-ea"/>
              </a:rPr>
              <a:t> </a:t>
            </a:r>
            <a:endParaRPr lang="zh-CN" altLang="en-US" sz="11200" b="1">
              <a:latin typeface="+mj-ea"/>
              <a:ea typeface="+mj-ea"/>
              <a:cs typeface="+mj-ea"/>
            </a:endParaRPr>
          </a:p>
          <a:p>
            <a:endParaRPr lang="zh-CN" altLang="en-US" sz="11200" b="1">
              <a:latin typeface="+mj-ea"/>
              <a:ea typeface="+mj-ea"/>
              <a:cs typeface="+mj-ea"/>
            </a:endParaRPr>
          </a:p>
        </p:txBody>
      </p:sp>
    </p:spTree>
    <p:custDataLst>
      <p:tags r:id="rId3"/>
    </p:custDataLst>
  </p:cSld>
  <p:clrMapOvr>
    <a:masterClrMapping/>
  </p:clrMapOvr>
  <p:transition/>
  <p:timing/>
</p:sld>
</file>

<file path=ppt/slides/slide3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a:blip r:embed="rId3">
            <a:lum bright="18000" contrast="-24000"/>
          </a:blip>
          <a:stretch>
            <a:fillRect/>
          </a:stretch>
        </a:blipFill>
        <a:effectLst/>
      </p:bgPr>
    </p:bg>
    <p:spTree>
      <p:nvGrpSpPr>
        <p:cNvPr id="1" name=""/>
        <p:cNvGrpSpPr/>
        <p:nvPr/>
      </p:nvGrpSpPr>
      <p:grpSpPr>
        <a:xfrm>
          <a:off x="0" y="0"/>
          <a:ext cx="0" cy="0"/>
        </a:xfrm>
      </p:grpSpPr>
      <p:pic>
        <p:nvPicPr>
          <p:cNvPr id="5" name="图片 4" descr="a16a99b4b431554e114bbabe511a31ea"/>
          <p:cNvPicPr>
            <a:picLocks noChangeAspect="1"/>
          </p:cNvPicPr>
          <p:nvPr/>
        </p:nvPicPr>
        <p:blipFill>
          <a:blip r:embed="rId2"/>
          <a:stretch>
            <a:fillRect/>
          </a:stretch>
        </p:blipFill>
        <p:spPr>
          <a:xfrm>
            <a:off x="2731135" y="1371600"/>
            <a:ext cx="9460865" cy="4434840"/>
          </a:xfrm>
          <a:prstGeom prst="rect">
            <a:avLst/>
          </a:prstGeom>
        </p:spPr>
      </p:pic>
      <p:sp>
        <p:nvSpPr>
          <p:cNvPr id="6" name="文本框 5"/>
          <p:cNvSpPr txBox="1"/>
          <p:nvPr/>
        </p:nvSpPr>
        <p:spPr>
          <a:xfrm>
            <a:off x="2923540" y="2529205"/>
            <a:ext cx="4246880" cy="1322070"/>
          </a:xfrm>
          <a:prstGeom prst="rect">
            <a:avLst/>
          </a:prstGeom>
          <a:noFill/>
        </p:spPr>
        <p:txBody>
          <a:bodyPr wrap="none" rtlCol="0" anchor="t">
            <a:spAutoFit/>
          </a:bodyPr>
          <a:lstStyle/>
          <a:p>
            <a:r>
              <a:rPr lang="zh-CN" sz="8000" b="1" smtClean="0">
                <a:solidFill>
                  <a:schemeClr val="tx2"/>
                </a:solidFill>
                <a:sym typeface="+mn-ea"/>
              </a:rPr>
              <a:t>课后探讨</a:t>
            </a:r>
            <a:endParaRPr lang="zh-CN" sz="8000" b="1" smtClean="0">
              <a:solidFill>
                <a:schemeClr val="tx2"/>
              </a:solidFill>
              <a:sym typeface="+mn-ea"/>
            </a:endParaRPr>
          </a:p>
        </p:txBody>
      </p:sp>
    </p:spTree>
    <p:custDataLst>
      <p:tags r:id="rId4"/>
    </p:custDataLst>
  </p:cSld>
  <p:clrMapOvr>
    <a:masterClrMapping/>
  </p:clrMapOvr>
  <p:transition/>
  <p:timing/>
</p:sld>
</file>

<file path=ppt/slides/slide3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a:blip r:embed="rId2"/>
          <a:stretch>
            <a:fillRect/>
          </a:stretch>
        </a:blipFill>
        <a:effectLst/>
      </p:bgPr>
    </p:bg>
    <p:spTree>
      <p:nvGrpSpPr>
        <p:cNvPr id="1" name=""/>
        <p:cNvGrpSpPr/>
        <p:nvPr/>
      </p:nvGrpSpPr>
      <p:grpSpPr>
        <a:xfrm>
          <a:off x="0" y="0"/>
          <a:ext cx="0" cy="0"/>
        </a:xfrm>
      </p:grpSpPr>
      <p:sp>
        <p:nvSpPr>
          <p:cNvPr id="2" name="文本框 1"/>
          <p:cNvSpPr txBox="1"/>
          <p:nvPr/>
        </p:nvSpPr>
        <p:spPr>
          <a:xfrm>
            <a:off x="1826895" y="1201420"/>
            <a:ext cx="7895590" cy="3969385"/>
          </a:xfrm>
          <a:prstGeom prst="rect">
            <a:avLst/>
          </a:prstGeom>
          <a:noFill/>
        </p:spPr>
        <p:txBody>
          <a:bodyPr wrap="square" rtlCol="0" anchor="t">
            <a:spAutoFit/>
          </a:bodyPr>
          <a:lstStyle/>
          <a:p>
            <a:r>
              <a:rPr lang="zh-CN" altLang="en-US" sz="3600" b="1"/>
              <a:t>在中国现当代文学史上，有诸多妇女“出走”的形象，诸如胡适《终身大事》中的田亚梅、鲁迅《伤逝》中的子君、茅盾《虹》中的梅女士、叶圣陶《倪焕之》中的金佩璋、杨沫《青春之歌》中的林道静，等等</a:t>
            </a:r>
            <a:r>
              <a:rPr lang="zh-CN" altLang="en-US" sz="2400"/>
              <a:t>。</a:t>
            </a:r>
            <a:r>
              <a:rPr lang="zh-CN" altLang="en-US" sz="3600" b="1"/>
              <a:t>她们和娜拉有何不同？</a:t>
            </a:r>
            <a:endParaRPr lang="zh-CN" altLang="en-US" sz="3600" b="1"/>
          </a:p>
        </p:txBody>
      </p:sp>
    </p:spTree>
    <p:custDataLst>
      <p:tags r:id="rId3"/>
    </p:custDataLst>
  </p:cSld>
  <p:clrMapOvr>
    <a:masterClrMapping/>
  </p:clrMapOvr>
  <p:transition/>
  <p:timing/>
</p:sld>
</file>

<file path=ppt/slides/slide3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a:blip r:embed="rId4"/>
          <a:stretch>
            <a:fillRect/>
          </a:stretch>
        </a:blipFill>
        <a:effectLst/>
      </p:bgPr>
    </p:bg>
    <p:spTree>
      <p:nvGrpSpPr>
        <p:cNvPr id="1" name=""/>
        <p:cNvGrpSpPr/>
        <p:nvPr/>
      </p:nvGrpSpPr>
      <p:grpSpPr>
        <a:xfrm>
          <a:off x="0" y="0"/>
          <a:ext cx="0" cy="0"/>
        </a:xfrm>
      </p:grpSpPr>
      <p:pic>
        <p:nvPicPr>
          <p:cNvPr id="100" name="图片 99"/>
          <p:cNvPicPr/>
          <p:nvPr/>
        </p:nvPicPr>
        <p:blipFill>
          <a:blip r:embed="rId2"/>
          <a:stretch>
            <a:fillRect/>
          </a:stretch>
        </p:blipFill>
        <p:spPr>
          <a:xfrm>
            <a:off x="0" y="121285"/>
            <a:ext cx="5173345" cy="5304155"/>
          </a:xfrm>
          <a:prstGeom prst="rect">
            <a:avLst/>
          </a:prstGeom>
          <a:noFill/>
          <a:ln w="9525">
            <a:noFill/>
          </a:ln>
        </p:spPr>
      </p:pic>
      <p:sp>
        <p:nvSpPr>
          <p:cNvPr id="2" name="文本框 1"/>
          <p:cNvSpPr txBox="1"/>
          <p:nvPr/>
        </p:nvSpPr>
        <p:spPr>
          <a:xfrm>
            <a:off x="3618230" y="2419985"/>
            <a:ext cx="6891655" cy="2646045"/>
          </a:xfrm>
          <a:prstGeom prst="rect">
            <a:avLst/>
          </a:prstGeom>
          <a:noFill/>
        </p:spPr>
        <p:txBody>
          <a:bodyPr wrap="square" rtlCol="0">
            <a:spAutoFit/>
          </a:bodyPr>
          <a:lstStyle/>
          <a:p>
            <a:r>
              <a:rPr lang="zh-CN" altLang="en-US" sz="16600" b="1"/>
              <a:t>再</a:t>
            </a:r>
            <a:r>
              <a:rPr lang="en-US" altLang="zh-CN" sz="16600" b="1"/>
              <a:t>  </a:t>
            </a:r>
            <a:r>
              <a:rPr lang="zh-CN" altLang="en-US" sz="16600" b="1"/>
              <a:t>见</a:t>
            </a:r>
            <a:endParaRPr lang="zh-CN" altLang="en-US" sz="16600" b="1"/>
          </a:p>
        </p:txBody>
      </p:sp>
      <p:pic>
        <p:nvPicPr>
          <p:cNvPr id="101" name="New picture"/>
          <p:cNvPicPr/>
          <p:nvPr/>
        </p:nvPicPr>
        <p:blipFill>
          <a:blip r:embed="rId3"/>
          <a:stretch>
            <a:fillRect/>
          </a:stretch>
        </p:blipFill>
        <p:spPr>
          <a:xfrm>
            <a:off x="12585700" y="12014200"/>
            <a:ext cx="304800" cy="228600"/>
          </a:xfrm>
          <a:prstGeom prst="cube">
            <a:avLst/>
          </a:prstGeom>
        </p:spPr>
      </p:pic>
    </p:spTree>
    <p:custDataLst>
      <p:tags r:id="rId5"/>
    </p:custDataLst>
  </p:cSld>
  <p:clrMapOvr>
    <a:masterClrMapping/>
  </p:clrMapOvr>
  <p:transition/>
  <p:timing/>
</p:sld>
</file>

<file path=ppt/tags/tag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4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7.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58.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5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2.xml><?xml version="1.0" encoding="utf-8"?>
<p:tagLst xmlns:p="http://schemas.openxmlformats.org/presentationml/2006/main">
  <p:tag name="KSO_WM_BEAUTIFY_FLAG" val="#wm#"/>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63.xml><?xml version="1.0" encoding="utf-8"?>
<p:tagLst xmlns:p="http://schemas.openxmlformats.org/presentationml/2006/main">
  <p:tag name="KSO_WM_BEAUTIFY_FLAG" val="#wm#"/>
  <p:tag name="KSO_WM_SPECIAL_SOURCE" val="bdnull"/>
  <p:tag name="KSO_WM_TEMPLATE_CATEGORY" val="custom"/>
  <p:tag name="KSO_WM_TEMPLATE_INDEX" val="20205081"/>
</p:tagLst>
</file>

<file path=ppt/tags/tag64.xml><?xml version="1.0" encoding="utf-8"?>
<p:tagLst xmlns:p="http://schemas.openxmlformats.org/presentationml/2006/main">
  <p:tag name="KSO_WM_BEAUTIFY_FLAG" val="#wm#"/>
  <p:tag name="KSO_WM_SPECIAL_SOURCE" val="bdnull"/>
  <p:tag name="KSO_WM_TEMPLATE_CATEGORY" val="custom"/>
  <p:tag name="KSO_WM_TEMPLATE_INDEX" val="20205081"/>
</p:tagLst>
</file>

<file path=ppt/tags/tag65.xml><?xml version="1.0" encoding="utf-8"?>
<p:tagLst xmlns:p="http://schemas.openxmlformats.org/presentationml/2006/main">
  <p:tag name="KSO_WM_BEAUTIFY_FLAG" val="#wm#"/>
  <p:tag name="KSO_WM_SPECIAL_SOURCE" val="bdnull"/>
  <p:tag name="KSO_WM_TEMPLATE_CATEGORY" val="custom"/>
  <p:tag name="KSO_WM_TEMPLATE_INDEX" val="20205081"/>
</p:tagLst>
</file>

<file path=ppt/tags/tag66.xml><?xml version="1.0" encoding="utf-8"?>
<p:tagLst xmlns:p="http://schemas.openxmlformats.org/presentationml/2006/main">
  <p:tag name="KSO_WM_BEAUTIFY_FLAG" val="#wm#"/>
  <p:tag name="KSO_WM_SPECIAL_SOURCE" val="bdnull"/>
  <p:tag name="KSO_WM_TEMPLATE_CATEGORY" val="custom"/>
  <p:tag name="KSO_WM_TEMPLATE_INDEX" val="20205081"/>
</p:tagLst>
</file>

<file path=ppt/tags/tag67.xml><?xml version="1.0" encoding="utf-8"?>
<p:tagLst xmlns:p="http://schemas.openxmlformats.org/presentationml/2006/main">
  <p:tag name="KSO_WM_UNIT_PLACING_PICTURE_USER_VIEWPORT" val="{&quot;height&quot;:8221,&quot;width&quot;:8030}"/>
</p:tagLst>
</file>

<file path=ppt/tags/tag68.xml><?xml version="1.0" encoding="utf-8"?>
<p:tagLst xmlns:p="http://schemas.openxmlformats.org/presentationml/2006/main">
  <p:tag name="KSO_WM_BEAUTIFY_FLAG" val="#wm#"/>
  <p:tag name="KSO_WM_SPECIAL_SOURCE" val="bdnull"/>
  <p:tag name="KSO_WM_TEMPLATE_CATEGORY" val="custom"/>
  <p:tag name="KSO_WM_TEMPLATE_INDEX" val="20205081"/>
</p:tagLst>
</file>

<file path=ppt/tags/tag69.xml><?xml version="1.0" encoding="utf-8"?>
<p:tagLst xmlns:p="http://schemas.openxmlformats.org/presentationml/2006/main">
  <p:tag name="KSO_WM_BEAUTIFY_FLAG" val="#wm#"/>
  <p:tag name="KSO_WM_SPECIAL_SOURCE" val="bdnull"/>
  <p:tag name="KSO_WM_TEMPLATE_CATEGORY" val="custom"/>
  <p:tag name="KSO_WM_TEMPLATE_INDEX" val="20205081"/>
</p:tagLst>
</file>

<file path=ppt/tags/tag70.xml><?xml version="1.0" encoding="utf-8"?>
<p:tagLst xmlns:p="http://schemas.openxmlformats.org/presentationml/2006/main">
  <p:tag name="KSO_WM_BEAUTIFY_FLAG" val="#wm#"/>
  <p:tag name="KSO_WM_SPECIAL_SOURCE" val="bdnull"/>
  <p:tag name="KSO_WM_TEMPLATE_CATEGORY" val="custom"/>
  <p:tag name="KSO_WM_TEMPLATE_INDEX" val="20205081"/>
</p:tagLst>
</file>

<file path=ppt/tags/tag71.xml><?xml version="1.0" encoding="utf-8"?>
<p:tagLst xmlns:p="http://schemas.openxmlformats.org/presentationml/2006/main">
  <p:tag name="KSO_WM_BEAUTIFY_FLAG" val="#wm#"/>
  <p:tag name="KSO_WM_SLIDE_ID" val="custom20205081_1"/>
  <p:tag name="KSO_WM_SLIDE_INDEX" val="1"/>
  <p:tag name="KSO_WM_SLIDE_ITEM_CNT" val="0"/>
  <p:tag name="KSO_WM_SLIDE_LAYOUT" val="a_b"/>
  <p:tag name="KSO_WM_SLIDE_LAYOUT_CNT" val="1_1"/>
  <p:tag name="KSO_WM_SLIDE_SUBTYPE" val="defaultBlank"/>
  <p:tag name="KSO_WM_SLIDE_TYPE" val="title"/>
  <p:tag name="KSO_WM_SPECIAL_SOURCE" val="bdnull"/>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72.xml><?xml version="1.0" encoding="utf-8"?>
<p:tagLst xmlns:p="http://schemas.openxmlformats.org/presentationml/2006/main">
  <p:tag name="KSO_WM_BEAUTIFY_FLAG" val="#wm#"/>
  <p:tag name="KSO_WM_SPECIAL_SOURCE" val="bdnull"/>
  <p:tag name="KSO_WM_TEMPLATE_CATEGORY" val="custom"/>
  <p:tag name="KSO_WM_TEMPLATE_INDEX" val="20205081"/>
</p:tagLst>
</file>

<file path=ppt/tags/tag73.xml><?xml version="1.0" encoding="utf-8"?>
<p:tagLst xmlns:p="http://schemas.openxmlformats.org/presentationml/2006/main">
  <p:tag name="KSO_WM_BEAUTIFY_FLAG" val="#wm#"/>
  <p:tag name="KSO_WM_SPECIAL_SOURCE" val="bdnull"/>
  <p:tag name="KSO_WM_TEMPLATE_CATEGORY" val="custom"/>
  <p:tag name="KSO_WM_TEMPLATE_INDEX" val="20205081"/>
</p:tagLst>
</file>

<file path=ppt/tags/tag74.xml><?xml version="1.0" encoding="utf-8"?>
<p:tagLst xmlns:p="http://schemas.openxmlformats.org/presentationml/2006/main">
  <p:tag name="KSO_WM_BEAUTIFY_FLAG" val="#wm#"/>
  <p:tag name="KSO_WM_SPECIAL_SOURCE" val="bdnull"/>
  <p:tag name="KSO_WM_TEMPLATE_CATEGORY" val="custom"/>
  <p:tag name="KSO_WM_TEMPLATE_INDEX" val="20205081"/>
</p:tagLst>
</file>

<file path=ppt/tags/tag75.xml><?xml version="1.0" encoding="utf-8"?>
<p:tagLst xmlns:p="http://schemas.openxmlformats.org/presentationml/2006/main">
  <p:tag name="KSO_WM_BEAUTIFY_FLAG" val="#wm#"/>
  <p:tag name="KSO_WM_SPECIAL_SOURCE" val="bdnull"/>
  <p:tag name="KSO_WM_TEMPLATE_CATEGORY" val="custom"/>
  <p:tag name="KSO_WM_TEMPLATE_INDEX" val="20205081"/>
</p:tagLst>
</file>

<file path=ppt/tags/tag76.xml><?xml version="1.0" encoding="utf-8"?>
<p:tagLst xmlns:p="http://schemas.openxmlformats.org/presentationml/2006/main">
  <p:tag name="KSO_WM_BEAUTIFY_FLAG" val="#wm#"/>
  <p:tag name="KSO_WM_SPECIAL_SOURCE" val="bdnull"/>
  <p:tag name="KSO_WM_TEMPLATE_CATEGORY" val="custom"/>
  <p:tag name="KSO_WM_TEMPLATE_INDEX" val="20205081"/>
</p:tagLst>
</file>

<file path=ppt/tags/tag77.xml><?xml version="1.0" encoding="utf-8"?>
<p:tagLst xmlns:p="http://schemas.openxmlformats.org/presentationml/2006/main">
  <p:tag name="KSO_WM_BEAUTIFY_FLAG" val="#wm#"/>
  <p:tag name="KSO_WM_SPECIAL_SOURCE" val="bdnull"/>
  <p:tag name="KSO_WM_TEMPLATE_CATEGORY" val="custom"/>
  <p:tag name="KSO_WM_TEMPLATE_INDEX" val="20205081"/>
</p:tagLst>
</file>

<file path=ppt/tags/tag78.xml><?xml version="1.0" encoding="utf-8"?>
<p:tagLst xmlns:p="http://schemas.openxmlformats.org/presentationml/2006/main">
  <p:tag name="KSO_WM_BEAUTIFY_FLAG" val="#wm#"/>
  <p:tag name="KSO_WM_SPECIAL_SOURCE" val="bdnull"/>
  <p:tag name="KSO_WM_TEMPLATE_CATEGORY" val="custom"/>
  <p:tag name="KSO_WM_TEMPLATE_INDEX" val="20205081"/>
</p:tagLst>
</file>

<file path=ppt/tags/tag79.xml><?xml version="1.0" encoding="utf-8"?>
<p:tagLst xmlns:p="http://schemas.openxmlformats.org/presentationml/2006/main">
  <p:tag name="KSO_WM_BEAUTIFY_FLAG" val="#wm#"/>
  <p:tag name="KSO_WM_SPECIAL_SOURCE" val="bdnull"/>
  <p:tag name="KSO_WM_TEMPLATE_CATEGORY" val="custom"/>
  <p:tag name="KSO_WM_TEMPLATE_INDEX" val="20205081"/>
</p:tagLst>
</file>

<file path=ppt/tags/tag80.xml><?xml version="1.0" encoding="utf-8"?>
<p:tagLst xmlns:p="http://schemas.openxmlformats.org/presentationml/2006/main">
  <p:tag name="KSO_WM_BEAUTIFY_FLAG" val="#wm#"/>
  <p:tag name="KSO_WM_SPECIAL_SOURCE" val="bdnull"/>
  <p:tag name="KSO_WM_TEMPLATE_CATEGORY" val="custom"/>
  <p:tag name="KSO_WM_TEMPLATE_INDEX" val="20205081"/>
</p:tagLst>
</file>

<file path=ppt/tags/tag81.xml><?xml version="1.0" encoding="utf-8"?>
<p:tagLst xmlns:p="http://schemas.openxmlformats.org/presentationml/2006/main">
  <p:tag name="KSO_WM_BEAUTIFY_FLAG" val="#wm#"/>
  <p:tag name="KSO_WM_SPECIAL_SOURCE" val="bdnull"/>
  <p:tag name="KSO_WM_TEMPLATE_CATEGORY" val="custom"/>
  <p:tag name="KSO_WM_TEMPLATE_INDEX" val="20205081"/>
</p:tagLst>
</file>

<file path=ppt/tags/tag82.xml><?xml version="1.0" encoding="utf-8"?>
<p:tagLst xmlns:p="http://schemas.openxmlformats.org/presentationml/2006/main">
  <p:tag name="KSO_WM_BEAUTIFY_FLAG" val="#wm#"/>
  <p:tag name="KSO_WM_SPECIAL_SOURCE" val="bdnull"/>
  <p:tag name="KSO_WM_TEMPLATE_CATEGORY" val="custom"/>
  <p:tag name="KSO_WM_TEMPLATE_INDEX" val="20205081"/>
</p:tagLst>
</file>

<file path=ppt/tags/tag83.xml><?xml version="1.0" encoding="utf-8"?>
<p:tagLst xmlns:p="http://schemas.openxmlformats.org/presentationml/2006/main">
  <p:tag name="KSO_WM_BEAUTIFY_FLAG" val="#wm#"/>
  <p:tag name="KSO_WM_SPECIAL_SOURCE" val="bdnull"/>
  <p:tag name="KSO_WM_TEMPLATE_CATEGORY" val="custom"/>
  <p:tag name="KSO_WM_TEMPLATE_INDEX" val="20205081"/>
</p:tagLst>
</file>

<file path=ppt/tags/tag84.xml><?xml version="1.0" encoding="utf-8"?>
<p:tagLst xmlns:p="http://schemas.openxmlformats.org/presentationml/2006/main">
  <p:tag name="KSO_WM_BEAUTIFY_FLAG" val="#wm#"/>
  <p:tag name="KSO_WM_SPECIAL_SOURCE" val="bdnull"/>
  <p:tag name="KSO_WM_TEMPLATE_CATEGORY" val="custom"/>
  <p:tag name="KSO_WM_TEMPLATE_INDEX" val="20205081"/>
</p:tagLst>
</file>

<file path=ppt/tags/tag85.xml><?xml version="1.0" encoding="utf-8"?>
<p:tagLst xmlns:p="http://schemas.openxmlformats.org/presentationml/2006/main">
  <p:tag name="KSO_WM_BEAUTIFY_FLAG" val="#wm#"/>
  <p:tag name="KSO_WM_SPECIAL_SOURCE" val="bdnull"/>
  <p:tag name="KSO_WM_TEMPLATE_CATEGORY" val="custom"/>
  <p:tag name="KSO_WM_TEMPLATE_INDEX" val="20205081"/>
</p:tagLst>
</file>

<file path=ppt/tags/tag86.xml><?xml version="1.0" encoding="utf-8"?>
<p:tagLst xmlns:p="http://schemas.openxmlformats.org/presentationml/2006/main">
  <p:tag name="KSO_WM_BEAUTIFY_FLAG" val="#wm#"/>
  <p:tag name="KSO_WM_SPECIAL_SOURCE" val="bdnull"/>
  <p:tag name="KSO_WM_TEMPLATE_CATEGORY" val="custom"/>
  <p:tag name="KSO_WM_TEMPLATE_INDEX" val="20205081"/>
</p:tagLst>
</file>

<file path=ppt/tags/tag87.xml><?xml version="1.0" encoding="utf-8"?>
<p:tagLst xmlns:p="http://schemas.openxmlformats.org/presentationml/2006/main">
  <p:tag name="KSO_WM_BEAUTIFY_FLAG" val="#wm#"/>
  <p:tag name="KSO_WM_SPECIAL_SOURCE" val="bdnull"/>
  <p:tag name="KSO_WM_TEMPLATE_CATEGORY" val="custom"/>
  <p:tag name="KSO_WM_TEMPLATE_INDEX" val="20205081"/>
</p:tagLst>
</file>

<file path=ppt/tags/tag88.xml><?xml version="1.0" encoding="utf-8"?>
<p:tagLst xmlns:p="http://schemas.openxmlformats.org/presentationml/2006/main">
  <p:tag name="KSO_WM_BEAUTIFY_FLAG" val="#wm#"/>
  <p:tag name="KSO_WM_SPECIAL_SOURCE" val="bdnull"/>
  <p:tag name="KSO_WM_TEMPLATE_CATEGORY" val="custom"/>
  <p:tag name="KSO_WM_TEMPLATE_INDEX" val="20205081"/>
</p:tagLst>
</file>

<file path=ppt/tags/tag89.xml><?xml version="1.0" encoding="utf-8"?>
<p:tagLst xmlns:p="http://schemas.openxmlformats.org/presentationml/2006/main">
  <p:tag name="KSO_WM_BEAUTIFY_FLAG" val="#wm#"/>
  <p:tag name="KSO_WM_SPECIAL_SOURCE" val="bdnull"/>
  <p:tag name="KSO_WM_TEMPLATE_CATEGORY" val="custom"/>
  <p:tag name="KSO_WM_TEMPLATE_INDEX" val="20205081"/>
</p:tagLst>
</file>

<file path=ppt/tags/tag90.xml><?xml version="1.0" encoding="utf-8"?>
<p:tagLst xmlns:p="http://schemas.openxmlformats.org/presentationml/2006/main">
  <p:tag name="KSO_WM_BEAUTIFY_FLAG" val="#wm#"/>
  <p:tag name="KSO_WM_SPECIAL_SOURCE" val="bdnull"/>
  <p:tag name="KSO_WM_TEMPLATE_CATEGORY" val="custom"/>
  <p:tag name="KSO_WM_TEMPLATE_INDEX" val="20205081"/>
</p:tagLst>
</file>

<file path=ppt/tags/tag91.xml><?xml version="1.0" encoding="utf-8"?>
<p:tagLst xmlns:p="http://schemas.openxmlformats.org/presentationml/2006/main">
  <p:tag name="KSO_WM_BEAUTIFY_FLAG" val="#wm#"/>
  <p:tag name="KSO_WM_SPECIAL_SOURCE" val="bdnull"/>
  <p:tag name="KSO_WM_TEMPLATE_CATEGORY" val="custom"/>
  <p:tag name="KSO_WM_TEMPLATE_INDEX" val="20205081"/>
</p:tagLst>
</file>

<file path=ppt/tags/tag92.xml><?xml version="1.0" encoding="utf-8"?>
<p:tagLst xmlns:p="http://schemas.openxmlformats.org/presentationml/2006/main">
  <p:tag name="KSO_WM_BEAUTIFY_FLAG" val="#wm#"/>
  <p:tag name="KSO_WM_SPECIAL_SOURCE" val="bdnull"/>
  <p:tag name="KSO_WM_TEMPLATE_CATEGORY" val="custom"/>
  <p:tag name="KSO_WM_TEMPLATE_INDEX" val="20205081"/>
</p:tagLst>
</file>

<file path=ppt/tags/tag93.xml><?xml version="1.0" encoding="utf-8"?>
<p:tagLst xmlns:p="http://schemas.openxmlformats.org/presentationml/2006/main">
  <p:tag name="KSO_WM_BEAUTIFY_FLAG" val="#wm#"/>
  <p:tag name="KSO_WM_SPECIAL_SOURCE" val="bdnull"/>
  <p:tag name="KSO_WM_TEMPLATE_CATEGORY" val="custom"/>
  <p:tag name="KSO_WM_TEMPLATE_INDEX" val="20205081"/>
</p:tagLst>
</file>

<file path=ppt/tags/tag94.xml><?xml version="1.0" encoding="utf-8"?>
<p:tagLst xmlns:p="http://schemas.openxmlformats.org/presentationml/2006/main">
  <p:tag name="KSO_WM_BEAUTIFY_FLAG" val="#wm#"/>
  <p:tag name="KSO_WM_SPECIAL_SOURCE" val="bdnull"/>
  <p:tag name="KSO_WM_TEMPLATE_CATEGORY" val="custom"/>
  <p:tag name="KSO_WM_TEMPLATE_INDEX" val="20205081"/>
</p:tagLst>
</file>

<file path=ppt/tags/tag95.xml><?xml version="1.0" encoding="utf-8"?>
<p:tagLst xmlns:p="http://schemas.openxmlformats.org/presentationml/2006/main">
  <p:tag name="KSO_WM_BEAUTIFY_FLAG" val="#wm#"/>
  <p:tag name="KSO_WM_SPECIAL_SOURCE" val="bdnull"/>
  <p:tag name="KSO_WM_TEMPLATE_CATEGORY" val="custom"/>
  <p:tag name="KSO_WM_TEMPLATE_INDEX" val="20205081"/>
</p:tagLst>
</file>

<file path=ppt/tags/tag96.xml><?xml version="1.0" encoding="utf-8"?>
<p:tagLst xmlns:p="http://schemas.openxmlformats.org/presentationml/2006/main">
  <p:tag name="KSO_WM_BEAUTIFY_FLAG" val="#wm#"/>
  <p:tag name="KSO_WM_SPECIAL_SOURCE" val="bdnull"/>
  <p:tag name="KSO_WM_TEMPLATE_CATEGORY" val="custom"/>
  <p:tag name="KSO_WM_TEMPLATE_INDEX" val="20205081"/>
</p:tagLst>
</file>

<file path=ppt/tags/tag97.xml><?xml version="1.0" encoding="utf-8"?>
<p:tagLst xmlns:p="http://schemas.openxmlformats.org/presentationml/2006/main">
  <p:tag name="KSO_WM_BEAUTIFY_FLAG" val="#wm#"/>
  <p:tag name="KSO_WM_SPECIAL_SOURCE" val="bdnull"/>
  <p:tag name="KSO_WM_TEMPLATE_CATEGORY" val="custom"/>
  <p:tag name="KSO_WM_TEMPLATE_INDEX" val="20205081"/>
</p:tagLst>
</file>

<file path=ppt/tags/tag98.xml><?xml version="1.0" encoding="utf-8"?>
<p:tagLst xmlns:p="http://schemas.openxmlformats.org/presentationml/2006/main">
  <p:tag name="KSO_WM_BEAUTIFY_FLAG" val="#wm#"/>
  <p:tag name="KSO_WM_SPECIAL_SOURCE" val="bdnull"/>
  <p:tag name="KSO_WM_TEMPLATE_CATEGORY" val="custom"/>
  <p:tag name="KSO_WM_TEMPLATE_INDEX" val="20205081"/>
</p:tagLst>
</file>

<file path=ppt/tags/tag99.xml><?xml version="1.0" encoding="utf-8"?>
<p:tagLst xmlns:p="http://schemas.openxmlformats.org/presentationml/2006/main">
  <p:tag name="KSO_WM_BEAUTIFY_FLAG" val="#wm#"/>
  <p:tag name="KSO_WM_SPECIAL_SOURCE" val="bdnull"/>
  <p:tag name="KSO_WM_TEMPLATE_CATEGORY" val="custom"/>
  <p:tag name="KSO_WM_TEMPLATE_INDEX" val="20205081"/>
</p:tagLst>
</file>

<file path=ppt/tags/tag100.xml><?xml version="1.0" encoding="utf-8"?>
<p:tagLst xmlns:p="http://schemas.openxmlformats.org/presentationml/2006/main">
  <p:tag name="KSO_WM_BEAUTIFY_FLAG" val="#wm#"/>
  <p:tag name="KSO_WM_SPECIAL_SOURCE" val="bdnull"/>
  <p:tag name="KSO_WM_TEMPLATE_CATEGORY" val="custom"/>
  <p:tag name="KSO_WM_TEMPLATE_INDEX" val="20205081"/>
</p:tagLst>
</file>

<file path=ppt/tags/tag101.xml><?xml version="1.0" encoding="utf-8"?>
<p:tagLst xmlns:p="http://schemas.openxmlformats.org/presentationml/2006/main">
  <p:tag name="KSO_WM_BEAUTIFY_FLAG" val="#wm#"/>
  <p:tag name="KSO_WM_SPECIAL_SOURCE" val="bdnull"/>
  <p:tag name="KSO_WM_TEMPLATE_CATEGORY" val="custom"/>
  <p:tag name="KSO_WM_TEMPLATE_INDEX" val="20205081"/>
</p:tagLst>
</file>

<file path=ppt/tags/tag102.xml><?xml version="1.0" encoding="utf-8"?>
<p:tagLst xmlns:p="http://schemas.openxmlformats.org/presentationml/2006/main">
  <p:tag name="KSO_WM_BEAUTIFY_FLAG" val="#wm#"/>
  <p:tag name="KSO_WM_SPECIAL_SOURCE" val="bdnull"/>
  <p:tag name="KSO_WM_TEMPLATE_CATEGORY" val="custom"/>
  <p:tag name="KSO_WM_TEMPLATE_INDEX" val="20205081"/>
</p:tagLst>
</file>

<file path=ppt/tags/tag103.xml><?xml version="1.0" encoding="utf-8"?>
<p:tagLst xmlns:p="http://schemas.openxmlformats.org/presentationml/2006/main">
  <p:tag name="AS_OS" val="Unix 3.10 unknown"/>
  <p:tag name="AS_RELEASE_DATE" val="2020.11.30"/>
  <p:tag name="AS_TITLE" val="Aspose.Slides for Java"/>
  <p:tag name="AS_VERSION" val="20.11"/>
  <p:tag name="KSO_DOCER_TEMPLATE_OPEN_ONCE_MARK" val="1"/>
</p:tagLst>
</file>

<file path=ppt/theme/theme1.xml><?xml version="1.0" encoding="utf-8"?>
<a:theme xmlns:r="http://schemas.openxmlformats.org/officeDocument/2006/relationships" xmlns:a="http://schemas.openxmlformats.org/drawingml/2006/main" name="Office 主题​​">
  <a:themeElements>
    <a:clrScheme name="新版空白演示配色">
      <a:dk1>
        <a:sysClr val="windowText" lastClr="000000"/>
      </a:dk1>
      <a:lt1>
        <a:sysClr val="window" lastClr="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aragraphs>115</Paragraphs>
  <Slides>39</Slides>
  <Notes>0</Notes>
  <TotalTime>0</TotalTime>
  <HiddenSlides>0</HiddenSlides>
  <MMClips>0</MMClips>
  <ScaleCrop>0</ScaleCrop>
  <HeadingPairs>
    <vt:vector baseType="variant" size="6">
      <vt:variant>
        <vt:lpstr>Fonts used</vt:lpstr>
      </vt:variant>
      <vt:variant>
        <vt:i4>8</vt:i4>
      </vt:variant>
      <vt:variant>
        <vt:lpstr>Theme</vt:lpstr>
      </vt:variant>
      <vt:variant>
        <vt:i4>1</vt:i4>
      </vt:variant>
      <vt:variant>
        <vt:lpstr>Slide Titles</vt:lpstr>
      </vt:variant>
      <vt:variant>
        <vt:i4>39</vt:i4>
      </vt:variant>
    </vt:vector>
  </HeadingPairs>
  <TitlesOfParts>
    <vt:vector baseType="lpstr" size="48">
      <vt:lpstr>Arial</vt:lpstr>
      <vt:lpstr>微软雅黑</vt:lpstr>
      <vt:lpstr>Wingdings</vt:lpstr>
      <vt:lpstr>仿宋</vt:lpstr>
      <vt:lpstr>宋体</vt:lpstr>
      <vt:lpstr>Times New Roman</vt:lpstr>
      <vt:lpstr>楷体</vt:lpstr>
      <vt:lpstr>华文楷体</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Java</Application>
  <AppVersion>20.1100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2022-03-02T10:33:53.840</cp:lastPrinted>
  <dcterms:created xsi:type="dcterms:W3CDTF">2022-03-02T10:33:53Z</dcterms:created>
  <dcterms:modified xsi:type="dcterms:W3CDTF">2022-03-02T02:33:56Z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