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11560" y="2348880"/>
            <a:ext cx="7772400" cy="1470025"/>
          </a:xfrm>
        </p:spPr>
        <p:txBody>
          <a:bodyPr>
            <a:normAutofit/>
          </a:bodyPr>
          <a:lstStyle/>
          <a:p>
            <a:r>
              <a:rPr lang="en-US" altLang="zh-CN" sz="7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Wps</a:t>
            </a:r>
            <a:r>
              <a:rPr lang="zh-CN" altLang="en-US" sz="7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电子表格</a:t>
            </a:r>
            <a:endParaRPr lang="zh-CN" altLang="en-US" sz="7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891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11560" y="548681"/>
            <a:ext cx="4680520" cy="792088"/>
          </a:xfrm>
        </p:spPr>
        <p:txBody>
          <a:bodyPr/>
          <a:lstStyle/>
          <a:p>
            <a:pPr algn="l"/>
            <a:r>
              <a:rPr lang="zh-CN" altLang="en-US" dirty="0" smtClean="0"/>
              <a:t>复习：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755576" y="1844824"/>
            <a:ext cx="7715762" cy="1752600"/>
          </a:xfrm>
        </p:spPr>
        <p:txBody>
          <a:bodyPr>
            <a:noAutofit/>
          </a:bodyPr>
          <a:lstStyle/>
          <a:p>
            <a:pPr algn="l"/>
            <a:r>
              <a:rPr lang="zh-CN" altLang="en-US" sz="48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工作簿 </a:t>
            </a:r>
            <a:r>
              <a:rPr lang="en-US" altLang="zh-CN" sz="48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workbook</a:t>
            </a:r>
          </a:p>
          <a:p>
            <a:pPr algn="l"/>
            <a:r>
              <a:rPr lang="zh-CN" altLang="en-US" sz="4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</a:t>
            </a:r>
            <a:r>
              <a:rPr lang="zh-CN" altLang="en-US" sz="48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 </a:t>
            </a:r>
            <a:r>
              <a:rPr lang="en-US" altLang="zh-CN" sz="48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sheet</a:t>
            </a:r>
            <a:r>
              <a:rPr lang="en-US" altLang="zh-CN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重命名、复制、移动</a:t>
            </a:r>
            <a:r>
              <a:rPr lang="en-US" altLang="zh-CN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en-US" altLang="zh-CN" sz="4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sz="48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单元格 </a:t>
            </a:r>
            <a:r>
              <a:rPr lang="en-US" altLang="zh-CN" sz="48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cell</a:t>
            </a:r>
            <a:endParaRPr lang="zh-CN" altLang="en-US" sz="48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67817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11560" y="548681"/>
            <a:ext cx="4680520" cy="792088"/>
          </a:xfrm>
        </p:spPr>
        <p:txBody>
          <a:bodyPr/>
          <a:lstStyle/>
          <a:p>
            <a:pPr algn="l"/>
            <a:r>
              <a:rPr lang="zh-CN" altLang="en-US" dirty="0" smtClean="0"/>
              <a:t>复习：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755576" y="1844824"/>
            <a:ext cx="7715762" cy="3240360"/>
          </a:xfrm>
        </p:spPr>
        <p:txBody>
          <a:bodyPr>
            <a:noAutofit/>
          </a:bodyPr>
          <a:lstStyle/>
          <a:p>
            <a:pPr algn="l"/>
            <a:r>
              <a:rPr lang="en-US" altLang="zh-CN" sz="3600" dirty="0" err="1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Wps</a:t>
            </a:r>
            <a:r>
              <a:rPr lang="zh-CN" altLang="en-US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电子表格文档格式</a:t>
            </a:r>
            <a:r>
              <a:rPr lang="en-US" altLang="zh-CN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   xxx</a:t>
            </a:r>
            <a:r>
              <a:rPr lang="en-US" altLang="zh-CN" sz="80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.et</a:t>
            </a:r>
          </a:p>
        </p:txBody>
      </p:sp>
    </p:spTree>
    <p:extLst>
      <p:ext uri="{BB962C8B-B14F-4D97-AF65-F5344CB8AC3E}">
        <p14:creationId xmlns:p14="http://schemas.microsoft.com/office/powerpoint/2010/main" val="1902293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11560" y="548681"/>
            <a:ext cx="4680520" cy="792088"/>
          </a:xfrm>
        </p:spPr>
        <p:txBody>
          <a:bodyPr/>
          <a:lstStyle/>
          <a:p>
            <a:pPr algn="l"/>
            <a:r>
              <a:rPr lang="zh-CN" altLang="en-US" dirty="0" smtClean="0"/>
              <a:t>复习：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755576" y="1844824"/>
            <a:ext cx="7715762" cy="3240360"/>
          </a:xfrm>
        </p:spPr>
        <p:txBody>
          <a:bodyPr>
            <a:noAutofit/>
          </a:bodyPr>
          <a:lstStyle/>
          <a:p>
            <a:pPr algn="l"/>
            <a:r>
              <a:rPr lang="zh-CN" altLang="en-US" sz="4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数据的输入：</a:t>
            </a:r>
            <a:endParaRPr lang="en-US" altLang="zh-CN" sz="44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en-US" altLang="zh-CN" sz="4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4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输入后</a:t>
            </a:r>
            <a:r>
              <a:rPr lang="zh-CN" altLang="en-US" sz="4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回车或方向键</a:t>
            </a:r>
            <a:endParaRPr lang="en-US" altLang="zh-CN" sz="4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sz="4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单元格数据的修改：</a:t>
            </a:r>
            <a:endParaRPr lang="en-US" altLang="zh-CN" sz="4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en-US" altLang="zh-CN" sz="4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4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双击</a:t>
            </a:r>
            <a:r>
              <a:rPr lang="zh-CN" altLang="en-US" sz="4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单元格或在</a:t>
            </a:r>
            <a:r>
              <a:rPr lang="zh-CN" altLang="en-US" sz="4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输入栏</a:t>
            </a:r>
            <a:endParaRPr lang="en-US" altLang="zh-CN" sz="44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en-US" altLang="zh-CN" sz="4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80059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11560" y="2348880"/>
            <a:ext cx="7772400" cy="1470025"/>
          </a:xfrm>
        </p:spPr>
        <p:txBody>
          <a:bodyPr>
            <a:normAutofit/>
          </a:bodyPr>
          <a:lstStyle/>
          <a:p>
            <a:r>
              <a:rPr lang="zh-CN" altLang="en-US" sz="7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数据输入</a:t>
            </a:r>
            <a:endParaRPr lang="zh-CN" altLang="en-US" sz="7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5687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11560" y="1196752"/>
            <a:ext cx="7920880" cy="792088"/>
          </a:xfrm>
        </p:spPr>
        <p:txBody>
          <a:bodyPr>
            <a:noAutofit/>
          </a:bodyPr>
          <a:lstStyle/>
          <a:p>
            <a:pPr algn="l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6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自动填充</a:t>
            </a:r>
            <a:endParaRPr lang="zh-CN" altLang="en-US" sz="6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3590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11560" y="1196752"/>
            <a:ext cx="7704856" cy="792088"/>
          </a:xfrm>
        </p:spPr>
        <p:txBody>
          <a:bodyPr>
            <a:noAutofit/>
          </a:bodyPr>
          <a:lstStyle/>
          <a:p>
            <a:pPr algn="l"/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、数据录入</a:t>
            </a:r>
            <a:r>
              <a:rPr lang="zh-CN" altLang="en-US" sz="6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zh-CN" altLang="en-US" sz="6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3568" y="2492896"/>
            <a:ext cx="7715762" cy="3240360"/>
          </a:xfrm>
        </p:spPr>
        <p:txBody>
          <a:bodyPr>
            <a:noAutofit/>
          </a:bodyPr>
          <a:lstStyle/>
          <a:p>
            <a:pPr algn="l"/>
            <a:r>
              <a:rPr lang="zh-CN" altLang="en-US" sz="4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身份证数据</a:t>
            </a:r>
            <a:endParaRPr lang="en-US" altLang="zh-CN" sz="4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sz="44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日期</a:t>
            </a:r>
            <a:endParaRPr lang="en-US" altLang="zh-CN" sz="4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86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</Words>
  <Application>Microsoft Office PowerPoint</Application>
  <PresentationFormat>全屏显示(4:3)</PresentationFormat>
  <Paragraphs>17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Office 主题</vt:lpstr>
      <vt:lpstr>Wps电子表格</vt:lpstr>
      <vt:lpstr>复习：</vt:lpstr>
      <vt:lpstr>复习：</vt:lpstr>
      <vt:lpstr>复习：</vt:lpstr>
      <vt:lpstr>数据输入</vt:lpstr>
      <vt:lpstr>1、自动填充</vt:lpstr>
      <vt:lpstr>2、数据录入：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Wps电子表格</dc:title>
  <dc:creator>YUHOME</dc:creator>
  <cp:lastModifiedBy>YUHOME</cp:lastModifiedBy>
  <cp:revision>1</cp:revision>
  <dcterms:created xsi:type="dcterms:W3CDTF">2020-09-06T02:08:44Z</dcterms:created>
  <dcterms:modified xsi:type="dcterms:W3CDTF">2020-09-06T02:37:37Z</dcterms:modified>
</cp:coreProperties>
</file>