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59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3399"/>
    <a:srgbClr val="8BE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711B9B4-875B-43EF-A491-7CE04857C7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8BF00E6-6796-46BA-AA81-6F67ED966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1BF7AF3-9368-452C-811B-986620791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2020/10/7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84357F2-22B0-4EA8-A728-389AD47C2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5490B38-6977-4D70-B0A0-A1A4671DC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158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86F4F5-833D-4FEC-8A48-0D3F51BF1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1BDB006-00FF-49DF-A6F9-8794F41F89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1346452-8EF2-4E67-B797-B88E1BEB8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2020/10/7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6117D4D-0D2B-472B-B304-5E1FD2332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F1ED1C0-147B-497C-98FE-692FD8078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728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4DF4E85-83DB-46CB-AE51-39BC913FE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7D5060A-9E62-49E9-8AA7-4BD98B3AA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D3FF9CF-E688-4C6B-9830-D7F78FA23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2020/10/7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1951D73-D49B-435B-AE16-CFB8CCE37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EC89360-DADF-4BDD-B7B6-2FD0AF0D0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010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7BA9B1D-C28D-4647-AB18-831D47B2D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97F8880-03B4-405C-8FA5-99853D7FDA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6102D5C-9472-477C-996B-F612F26229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B936239-FD40-4490-989E-E4E67B6D9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2020/10/7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2559492-A201-49B8-AD75-D3F7636E5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E5CA899-109F-4516-80F0-8C99EBEF8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1285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62C472-FA9D-46E2-8B90-3B57ED153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C9CAB0F-BA97-4795-9F26-E0E458471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0CADA85-FE4A-49A4-9E20-CAE7373C05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B97D1D3B-C7D5-43B3-865A-79B997D1CC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8AD9A2F-3FB7-49A5-8115-B253DCABED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D9C6197-B790-4820-9A5E-C54B295B6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2020/10/7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91DF8640-3D74-46C0-AEB6-374502FC3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98BB2951-9776-406F-BBFC-3035DDD2C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652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37CF54-E209-434F-B168-919E6C5CC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19F2C89-A5C3-4ABC-B967-3BF7D4478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2020/10/7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6E3F40E-5C94-46C1-9B36-344582885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74D144D-903F-4BC3-B13A-AACF559DB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2557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E33B192-4700-48DD-A7F7-376719B63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2020/10/7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3AF8B14-0B9B-4BF7-9002-45535D385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1E91319-8B55-423C-91DC-194D6A412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72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85DC84-73A6-48AD-9630-CF03B09E3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7EF0A0B-BAA2-41F6-8AC0-393C88CD4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3BBC5A1-3CBE-40B5-BDE0-56EA0BCF75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1727262-EE2A-4200-8970-4E0760433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2020/10/7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85EFDAB-92CA-4D50-AD01-D22CDCBA0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E0F1DBB-65A3-44B1-B8DC-FBB527337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1961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EFB6A6E-5EB5-4485-995D-10D257E3F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A0B7D05D-54AD-4896-AAF3-8EDE455DD4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69DCAA6-0B19-4A09-82CC-522AA211C7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56A1B60-8968-4EBA-AC41-95485093F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2020/10/7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545F837-B171-4058-8BED-57EBB1A40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5708092-7935-47B2-9F67-578B9576D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596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39F49B6-379A-4E44-B8C2-6A931A5CE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C1F6016-7BDD-4B49-8F67-21FBC183B6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F1E7217-B35A-44A6-9C95-92AF8BC68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2020/10/7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E9449DE-3476-4B2E-88F5-4D73AA0CB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1EA6FDD-F4DE-4447-AF17-CFF790156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142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E76C346-A778-4189-9C78-3858FE788E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C965C8F-342E-4E6E-97A5-D626E99206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54E9FD8-9527-4BA5-B7C9-9A187A6F9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2020/10/7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A582B72-9204-4B62-9BD2-3068F9595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19A85C2-47A6-4BFC-B561-B4EB2B217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50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9D70132-5842-4F66-8BF4-BE4F0802B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0D22457-109C-441E-B83B-E385715CD7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677AB2A-34E1-4C0E-A2E5-9D4FDB48C4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C5A8B-B94E-4021-B0F5-B360FBFD501F}" type="datetimeFigureOut">
              <a:rPr lang="zh-CN" altLang="en-US" smtClean="0"/>
              <a:t>2020/10/7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9B549D7-EBE3-42A7-B80A-69EBCCCE03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8BCFD94-CC3C-42C2-9E99-E707AC37B3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699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905888-F3F7-447F-A812-BC38B46EA8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6104" y="1122363"/>
            <a:ext cx="10827026" cy="2387600"/>
          </a:xfrm>
        </p:spPr>
        <p:txBody>
          <a:bodyPr>
            <a:normAutofit/>
          </a:bodyPr>
          <a:lstStyle/>
          <a:p>
            <a:br>
              <a:rPr lang="zh-CN" altLang="en-US" sz="4000" dirty="0"/>
            </a:br>
            <a:br>
              <a:rPr lang="en-US" altLang="zh-CN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6B9E13A-C7D2-48E3-8E4F-12F8F82F8B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F5FAFD2-6AC9-4F49-A993-0E6D10FFAC8F}"/>
              </a:ext>
            </a:extLst>
          </p:cNvPr>
          <p:cNvSpPr txBox="1"/>
          <p:nvPr/>
        </p:nvSpPr>
        <p:spPr>
          <a:xfrm>
            <a:off x="33129" y="5791348"/>
            <a:ext cx="1203297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l"/>
            <a:endParaRPr lang="en-US" altLang="zh-CN" sz="2400" b="1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AD2FFA0-68FB-4C27-B0F5-009834170951}"/>
              </a:ext>
            </a:extLst>
          </p:cNvPr>
          <p:cNvSpPr txBox="1"/>
          <p:nvPr/>
        </p:nvSpPr>
        <p:spPr>
          <a:xfrm>
            <a:off x="9935311" y="5729793"/>
            <a:ext cx="1015829" cy="584775"/>
          </a:xfrm>
          <a:prstGeom prst="rect">
            <a:avLst/>
          </a:prstGeom>
          <a:solidFill>
            <a:srgbClr val="8BE1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over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E6C29A27-C82A-4C29-A9D9-1F2E0280E6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04" y="152818"/>
            <a:ext cx="11131825" cy="5366919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BDC17727-653C-4FCC-BFFA-D1CFB449C719}"/>
              </a:ext>
            </a:extLst>
          </p:cNvPr>
          <p:cNvSpPr txBox="1"/>
          <p:nvPr/>
        </p:nvSpPr>
        <p:spPr>
          <a:xfrm>
            <a:off x="0" y="5729793"/>
            <a:ext cx="12032975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Xu </a:t>
            </a:r>
            <a:r>
              <a:rPr lang="en-US" altLang="zh-CN" sz="2400" b="1" i="0" dirty="0" err="1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Xiake</a:t>
            </a:r>
            <a:r>
              <a:rPr lang="en-US" altLang="zh-CN" sz="24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was </a:t>
            </a:r>
            <a:r>
              <a:rPr lang="en-US" altLang="zh-CN" sz="2400" b="1" i="0" dirty="0">
                <a:solidFill>
                  <a:srgbClr val="FF33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one of a kind</a:t>
            </a:r>
            <a:r>
              <a:rPr lang="en-US" altLang="zh-CN" sz="24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 not least because he spent three ____________(</a:t>
            </a:r>
            <a:r>
              <a:rPr lang="zh-CN" altLang="en-US" sz="24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十年</a:t>
            </a:r>
            <a:r>
              <a:rPr lang="en-US" altLang="zh-CN" sz="24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) on the road four centuries ago.</a:t>
            </a:r>
            <a:endParaRPr lang="en-US" altLang="zh-CN" sz="2400" b="1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2FCAC1B-1ADC-4E3C-9488-F69E4C6D41E7}"/>
              </a:ext>
            </a:extLst>
          </p:cNvPr>
          <p:cNvSpPr txBox="1"/>
          <p:nvPr/>
        </p:nvSpPr>
        <p:spPr>
          <a:xfrm>
            <a:off x="9463077" y="5581292"/>
            <a:ext cx="1550504" cy="523220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decades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465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D05C0B99-3B9E-4C93-9114-9CC947A34649}"/>
              </a:ext>
            </a:extLst>
          </p:cNvPr>
          <p:cNvSpPr txBox="1"/>
          <p:nvPr/>
        </p:nvSpPr>
        <p:spPr>
          <a:xfrm>
            <a:off x="238539" y="265043"/>
            <a:ext cx="11555896" cy="6363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</a:t>
            </a:r>
          </a:p>
          <a:p>
            <a:pPr algn="l">
              <a:lnSpc>
                <a:spcPts val="3700"/>
              </a:lnSpc>
            </a:pPr>
            <a:r>
              <a:rPr lang="en-US" altLang="zh-CN" sz="28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Extremely _________________(usual) for those times, Xu’s mother was fully literate, and she encouraged her son _______________</a:t>
            </a:r>
            <a:r>
              <a:rPr lang="zh-CN" altLang="en-US" sz="28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read</a:t>
            </a:r>
            <a:r>
              <a:rPr lang="zh-CN" altLang="en-US" sz="28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8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voraciously from his father’s amply stocked library. But at the age of 15, Xu failed the imperial examinations, </a:t>
            </a:r>
            <a:r>
              <a:rPr lang="en-US" altLang="zh-CN" sz="2800" b="1" dirty="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_____________</a:t>
            </a:r>
            <a:r>
              <a:rPr lang="en-US" altLang="zh-CN" sz="28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were seen as a steppingstone to a respected position in the hierarchy. Initially _________________ (disappoint), he seemed set to follow in his father’s footsteps </a:t>
            </a:r>
            <a:r>
              <a:rPr lang="en-US" altLang="zh-CN" sz="2800" b="1" dirty="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________</a:t>
            </a:r>
            <a:r>
              <a:rPr lang="en-US" altLang="zh-CN" sz="28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a farmer and merchant. Then wanderlust took hold.</a:t>
            </a:r>
            <a:b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28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28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在那个时候很少见，徐霞客的妈妈是读过书的，她还鼓励自己的儿子多读书，读父亲藏书阁里的书。</a:t>
            </a:r>
            <a:r>
              <a:rPr lang="en-US" altLang="zh-CN" sz="28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r>
              <a:rPr lang="zh-CN" altLang="en-US" sz="28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岁的时候，徐霞客科举未中，那时候科举可是进入官宦阶层受人敬仰的道路。刚开始还很沮丧，他似乎只能走父亲的老路，开始务农和经商。不过之后，爱玩的心就占了上风。</a:t>
            </a:r>
            <a:endParaRPr lang="zh-CN" altLang="en-US" sz="28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458D153-B540-415A-BB68-BF09145B6C1E}"/>
              </a:ext>
            </a:extLst>
          </p:cNvPr>
          <p:cNvSpPr txBox="1"/>
          <p:nvPr/>
        </p:nvSpPr>
        <p:spPr>
          <a:xfrm>
            <a:off x="2471534" y="452854"/>
            <a:ext cx="2120346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unusually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49CFACE-FD18-4152-9484-B6A990AD272E}"/>
              </a:ext>
            </a:extLst>
          </p:cNvPr>
          <p:cNvSpPr txBox="1"/>
          <p:nvPr/>
        </p:nvSpPr>
        <p:spPr>
          <a:xfrm>
            <a:off x="8945220" y="1037629"/>
            <a:ext cx="2120346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to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read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82492C8E-3958-41D4-9E71-133DE3D253DA}"/>
              </a:ext>
            </a:extLst>
          </p:cNvPr>
          <p:cNvSpPr txBox="1"/>
          <p:nvPr/>
        </p:nvSpPr>
        <p:spPr>
          <a:xfrm>
            <a:off x="669236" y="2402057"/>
            <a:ext cx="1477616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which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E7FA9D86-2D99-45D2-9C44-4D4ABE16FFCE}"/>
              </a:ext>
            </a:extLst>
          </p:cNvPr>
          <p:cNvSpPr txBox="1"/>
          <p:nvPr/>
        </p:nvSpPr>
        <p:spPr>
          <a:xfrm>
            <a:off x="6420679" y="2861908"/>
            <a:ext cx="2630556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disappointed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49F35AC0-091B-4196-A101-3417360D2D08}"/>
              </a:ext>
            </a:extLst>
          </p:cNvPr>
          <p:cNvSpPr txBox="1"/>
          <p:nvPr/>
        </p:nvSpPr>
        <p:spPr>
          <a:xfrm>
            <a:off x="9637646" y="3410008"/>
            <a:ext cx="735493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as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967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11" grpId="0" animBg="1"/>
      <p:bldP spid="15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D05C0B99-3B9E-4C93-9114-9CC947A34649}"/>
              </a:ext>
            </a:extLst>
          </p:cNvPr>
          <p:cNvSpPr txBox="1"/>
          <p:nvPr/>
        </p:nvSpPr>
        <p:spPr>
          <a:xfrm>
            <a:off x="530087" y="265043"/>
            <a:ext cx="11264348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CN" sz="24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He strode to every province in China, _______________(take) in bustling cities such as Nanjing; the alpine scenery of Huangshan; West Lake, in Hangzhou; and </a:t>
            </a:r>
            <a:r>
              <a:rPr lang="en-US" altLang="zh-CN" sz="2400" b="1" i="0" dirty="0" err="1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Songshan</a:t>
            </a:r>
            <a:r>
              <a:rPr lang="en-US" altLang="zh-CN" sz="24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Lake, in Dongguan; as well ______ </a:t>
            </a:r>
            <a:r>
              <a:rPr lang="en-US" altLang="zh-CN" sz="2400" b="1" i="0" dirty="0" err="1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Wuyishan</a:t>
            </a:r>
            <a:r>
              <a:rPr lang="en-US" altLang="zh-CN" sz="24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 etc.</a:t>
            </a:r>
            <a:b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24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24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他踏遍了中国的每个省。眼里看过南京这样的繁华都市、黄山的高山奇景、杭州西湖、东莞松山湖、福建武夷山等等。</a:t>
            </a:r>
            <a:endParaRPr lang="zh-CN" altLang="en-US" sz="24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</a:t>
            </a:r>
          </a:p>
          <a:p>
            <a:pPr algn="l"/>
            <a:r>
              <a:rPr lang="en-US" altLang="zh-CN" sz="24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Xu was ______________(mug) on more than one occasion, frequently laid low by disease, swindled by unscrupulous landlords and traders, and often wandered for miles away from his route, having been ____________ (direct) or simply lost his bearings. Short _______ funds, he once traded a poetry recitation for a basket of mushrooms; _________ another occasion, he was reduced to bartering his clothes for food.</a:t>
            </a:r>
            <a:b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24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24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徐霞客不止一次遭到抢劫，经常因疾病卧床，被无良的地主和商人所欺骗，还常常偏离路线、被指错路或者干脆迷路。没钱的时候，他给人读诗，就为了换一篮子蘑菇；还有一次，他窘迫到拿自己的衣服来换吃的。</a:t>
            </a:r>
            <a:endParaRPr lang="zh-CN" altLang="en-US" sz="24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E7CD3BE-2AD1-4707-B810-046F5DB159E3}"/>
              </a:ext>
            </a:extLst>
          </p:cNvPr>
          <p:cNvSpPr txBox="1"/>
          <p:nvPr/>
        </p:nvSpPr>
        <p:spPr>
          <a:xfrm>
            <a:off x="6758610" y="102712"/>
            <a:ext cx="1550503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taking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30D8849-1840-484A-8752-A70F4A6820FD}"/>
              </a:ext>
            </a:extLst>
          </p:cNvPr>
          <p:cNvSpPr txBox="1"/>
          <p:nvPr/>
        </p:nvSpPr>
        <p:spPr>
          <a:xfrm>
            <a:off x="8931967" y="982788"/>
            <a:ext cx="662608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as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C9F0E6B-BCD8-47CE-B797-0503FC61D78A}"/>
              </a:ext>
            </a:extLst>
          </p:cNvPr>
          <p:cNvSpPr txBox="1"/>
          <p:nvPr/>
        </p:nvSpPr>
        <p:spPr>
          <a:xfrm>
            <a:off x="1868558" y="3050421"/>
            <a:ext cx="1842053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mugged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AC9DF87-ADB3-4B5A-8B34-28C5A0DE1696}"/>
              </a:ext>
            </a:extLst>
          </p:cNvPr>
          <p:cNvSpPr txBox="1"/>
          <p:nvPr/>
        </p:nvSpPr>
        <p:spPr>
          <a:xfrm>
            <a:off x="9833116" y="3870083"/>
            <a:ext cx="2358884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misdirected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3E5B4494-0877-4AB2-8B90-D7022F8A1152}"/>
              </a:ext>
            </a:extLst>
          </p:cNvPr>
          <p:cNvSpPr txBox="1"/>
          <p:nvPr/>
        </p:nvSpPr>
        <p:spPr>
          <a:xfrm>
            <a:off x="7023654" y="4256075"/>
            <a:ext cx="675860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of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A3B2E090-D6CE-446C-BC89-CC47B6DFF568}"/>
              </a:ext>
            </a:extLst>
          </p:cNvPr>
          <p:cNvSpPr txBox="1"/>
          <p:nvPr/>
        </p:nvSpPr>
        <p:spPr>
          <a:xfrm>
            <a:off x="7971185" y="4548462"/>
            <a:ext cx="795129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on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051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10" grpId="0" animBg="1"/>
      <p:bldP spid="12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DD0BF3-740A-4A53-A607-DF55C86A5A9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6018" y="404192"/>
            <a:ext cx="11966712" cy="6453808"/>
          </a:xfrm>
        </p:spPr>
        <p:txBody>
          <a:bodyPr>
            <a:normAutofit/>
          </a:bodyPr>
          <a:lstStyle/>
          <a:p>
            <a:pPr>
              <a:lnSpc>
                <a:spcPts val="3700"/>
              </a:lnSpc>
            </a:pPr>
            <a:r>
              <a:rPr lang="en-US" altLang="zh-CN" b="1" dirty="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Entrance fees ______ famous grottoes were guaranteed to put Xu in ______ foul mood, likewise charges levied for using the rope ladders or bridges that led _______ them.</a:t>
            </a:r>
            <a:br>
              <a:rPr lang="en-US" altLang="zh-CN" b="1" dirty="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b="1" dirty="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有些著名的洞窟门口有人收费，徐霞客肯定会气到不行。还有的时候，爬绳梯或者过桥去这些洞窟也会被人收过路费。</a:t>
            </a:r>
          </a:p>
          <a:p>
            <a:pPr>
              <a:lnSpc>
                <a:spcPts val="3700"/>
              </a:lnSpc>
            </a:pPr>
            <a:r>
              <a:rPr lang="en-US" altLang="zh-CN" b="1" dirty="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His 600,000-word </a:t>
            </a:r>
            <a:r>
              <a:rPr lang="en-US" altLang="zh-CN" b="1" dirty="0" err="1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youji</a:t>
            </a:r>
            <a:r>
              <a:rPr lang="en-US" altLang="zh-CN" b="1" dirty="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or travelogue, which was eventually published in 1776, some 135 years after his death, _______________ (pack) with a wealth of detail. Xu’s learning and keen powers of ___________________(observe) led him to comment knowledgeably on geography, hydrology, geology and botany.</a:t>
            </a:r>
            <a:br>
              <a:rPr lang="en-US" altLang="zh-CN" b="1" dirty="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b="1" dirty="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他</a:t>
            </a:r>
            <a:r>
              <a:rPr lang="en-US" altLang="zh-CN" b="1" dirty="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r>
              <a:rPr lang="zh-CN" altLang="en-US" b="1" dirty="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万字的游记最终出版于</a:t>
            </a:r>
            <a:r>
              <a:rPr lang="en-US" altLang="zh-CN" b="1" dirty="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1776</a:t>
            </a:r>
            <a:r>
              <a:rPr lang="zh-CN" altLang="en-US" b="1" dirty="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年，也就是大约在他去世</a:t>
            </a:r>
            <a:r>
              <a:rPr lang="en-US" altLang="zh-CN" b="1" dirty="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135</a:t>
            </a:r>
            <a:r>
              <a:rPr lang="zh-CN" altLang="en-US" b="1" dirty="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年后。游记里充满了丰富的细节。徐霞客的学识和敏锐的观察力使他对地理、水文学、地质学和植物学发表的评论都十分有见地。</a:t>
            </a:r>
          </a:p>
          <a:p>
            <a:endParaRPr lang="zh-CN" altLang="en-US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377976E-5976-41EF-A3C4-43A7D6ADE3F2}"/>
              </a:ext>
            </a:extLst>
          </p:cNvPr>
          <p:cNvSpPr txBox="1"/>
          <p:nvPr/>
        </p:nvSpPr>
        <p:spPr>
          <a:xfrm>
            <a:off x="3127513" y="397567"/>
            <a:ext cx="636103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to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CCE1B0B-D606-44A6-B094-9CD427342BE3}"/>
              </a:ext>
            </a:extLst>
          </p:cNvPr>
          <p:cNvSpPr txBox="1"/>
          <p:nvPr/>
        </p:nvSpPr>
        <p:spPr>
          <a:xfrm>
            <a:off x="1159566" y="828261"/>
            <a:ext cx="530086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a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2994842-AED4-4345-A6DB-8A51966670B9}"/>
              </a:ext>
            </a:extLst>
          </p:cNvPr>
          <p:cNvSpPr txBox="1"/>
          <p:nvPr/>
        </p:nvSpPr>
        <p:spPr>
          <a:xfrm>
            <a:off x="5459897" y="1413036"/>
            <a:ext cx="636103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to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B40DE14-8479-479A-942F-8AC844105555}"/>
              </a:ext>
            </a:extLst>
          </p:cNvPr>
          <p:cNvSpPr txBox="1"/>
          <p:nvPr/>
        </p:nvSpPr>
        <p:spPr>
          <a:xfrm>
            <a:off x="9621081" y="3338708"/>
            <a:ext cx="2120346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is packed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6DFEE98-13D8-4ACD-9F8A-E292808B33FF}"/>
              </a:ext>
            </a:extLst>
          </p:cNvPr>
          <p:cNvSpPr txBox="1"/>
          <p:nvPr/>
        </p:nvSpPr>
        <p:spPr>
          <a:xfrm>
            <a:off x="1159566" y="4257215"/>
            <a:ext cx="2451649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observation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87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20B2FCB3-9014-4B54-9089-A8D27B14DF08}"/>
              </a:ext>
            </a:extLst>
          </p:cNvPr>
          <p:cNvSpPr txBox="1"/>
          <p:nvPr/>
        </p:nvSpPr>
        <p:spPr>
          <a:xfrm>
            <a:off x="331304" y="477658"/>
            <a:ext cx="11582400" cy="18968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altLang="zh-CN" sz="2400" b="1" i="0" dirty="0">
                <a:solidFill>
                  <a:srgbClr val="008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He was the archetypal happy ________________(wander), a trenchant and witty writer, and a scientist some way ahead __________ his time.</a:t>
            </a:r>
            <a:br>
              <a:rPr lang="en-US" altLang="zh-CN" sz="2400" dirty="0"/>
            </a:br>
            <a:r>
              <a:rPr lang="zh-CN" altLang="en-US" sz="2400" b="1" i="0" dirty="0">
                <a:solidFill>
                  <a:srgbClr val="80808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他就是那种典型的快乐漫游者，又是一位言辞辛辣妙语连珠的作家，此外，还是一位领先时代的科学家。</a:t>
            </a:r>
            <a:endParaRPr lang="zh-CN" altLang="en-US" sz="24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6BCBD8E0-65FC-4D76-9A60-8DD2A83F0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348" y="2381929"/>
            <a:ext cx="8173279" cy="4203226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B27DDE38-D152-43BE-A06F-8A01021B1718}"/>
              </a:ext>
            </a:extLst>
          </p:cNvPr>
          <p:cNvSpPr txBox="1"/>
          <p:nvPr/>
        </p:nvSpPr>
        <p:spPr>
          <a:xfrm>
            <a:off x="5002698" y="340153"/>
            <a:ext cx="2060712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wanderer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A92DB39-E688-4E5B-AF5F-01D9ADD0031E}"/>
              </a:ext>
            </a:extLst>
          </p:cNvPr>
          <p:cNvSpPr txBox="1"/>
          <p:nvPr/>
        </p:nvSpPr>
        <p:spPr>
          <a:xfrm>
            <a:off x="7666384" y="856175"/>
            <a:ext cx="708991" cy="58477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of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02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高三 张颖-印尼防疫出狠招 不戴口罩被罚躺棺材</Template>
  <TotalTime>819</TotalTime>
  <Words>668</Words>
  <Application>Microsoft Office PowerPoint</Application>
  <PresentationFormat>宽屏</PresentationFormat>
  <Paragraphs>33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1" baseType="lpstr">
      <vt:lpstr>等线</vt:lpstr>
      <vt:lpstr>等线 Light</vt:lpstr>
      <vt:lpstr>微软雅黑</vt:lpstr>
      <vt:lpstr>Arial</vt:lpstr>
      <vt:lpstr>Times New Roman</vt:lpstr>
      <vt:lpstr>Office 主题​​</vt:lpstr>
      <vt:lpstr>  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Indonesia, shock coffin tactics nail coronavirus risks 印尼防疫出狠招 不戴口罩被罚躺棺材</dc:title>
  <dc:creator>山 水</dc:creator>
  <cp:lastModifiedBy>山 水</cp:lastModifiedBy>
  <cp:revision>37</cp:revision>
  <dcterms:created xsi:type="dcterms:W3CDTF">2020-09-09T09:17:37Z</dcterms:created>
  <dcterms:modified xsi:type="dcterms:W3CDTF">2020-10-07T01:53:18Z</dcterms:modified>
</cp:coreProperties>
</file>