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83" r:id="rId5"/>
    <p:sldId id="284" r:id="rId6"/>
    <p:sldId id="285" r:id="rId7"/>
    <p:sldId id="259" r:id="rId8"/>
    <p:sldId id="260" r:id="rId9"/>
    <p:sldId id="261" r:id="rId10"/>
    <p:sldId id="262" r:id="rId11"/>
    <p:sldId id="263" r:id="rId12"/>
    <p:sldId id="286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</p:sldIdLst>
  <p:sldSz cx="9144000" cy="5143500" type="screen16x9"/>
  <p:notesSz cx="9144000" cy="51435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34" y="223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A281F4-7C54-4F27-95C3-13583710F79F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642938"/>
            <a:ext cx="3086100" cy="17367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2474913"/>
            <a:ext cx="7315200" cy="20256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4886325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80013" y="4886325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9EECBC-A9CC-49AB-AC6B-2993EDD583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52905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9EECBC-A9CC-49AB-AC6B-2993EDD5831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83028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74242" y="1035939"/>
            <a:ext cx="7795514" cy="13322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0">
                <a:solidFill>
                  <a:schemeClr val="tx1"/>
                </a:solidFill>
                <a:latin typeface="Microsoft JhengHei UI"/>
                <a:cs typeface="Microsoft JhengHei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822324" y="2702560"/>
            <a:ext cx="7499350" cy="13030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100" b="0" i="0">
                <a:solidFill>
                  <a:srgbClr val="FF0000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100" b="0" i="0">
                <a:solidFill>
                  <a:schemeClr val="tx1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586740" y="1665732"/>
            <a:ext cx="7970520" cy="3046730"/>
          </a:xfrm>
          <a:custGeom>
            <a:avLst/>
            <a:gdLst/>
            <a:ahLst/>
            <a:cxnLst/>
            <a:rect l="l" t="t" r="r" b="b"/>
            <a:pathLst>
              <a:path w="7970520" h="3046729">
                <a:moveTo>
                  <a:pt x="7970520" y="3046476"/>
                </a:moveTo>
                <a:lnTo>
                  <a:pt x="0" y="3046476"/>
                </a:lnTo>
                <a:lnTo>
                  <a:pt x="0" y="0"/>
                </a:lnTo>
                <a:lnTo>
                  <a:pt x="7970520" y="0"/>
                </a:lnTo>
                <a:lnTo>
                  <a:pt x="7970520" y="3046476"/>
                </a:lnTo>
                <a:close/>
              </a:path>
            </a:pathLst>
          </a:custGeom>
          <a:solidFill>
            <a:srgbClr val="FFFFFF">
              <a:alpha val="328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100" b="0" i="0">
                <a:solidFill>
                  <a:srgbClr val="FF0000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52780" y="1822450"/>
            <a:ext cx="3131185" cy="27647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hlink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34559" y="1598866"/>
            <a:ext cx="3566795" cy="29667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hlink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100" b="0" i="0">
                <a:solidFill>
                  <a:srgbClr val="FF0000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83455"/>
            <a:ext cx="2103120" cy="276999"/>
          </a:xfrm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08960" y="4783455"/>
            <a:ext cx="2926080" cy="276999"/>
          </a:xfrm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83680" y="4783455"/>
            <a:ext cx="2103120" cy="276999"/>
          </a:xfrm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strike="noStrike" noProof="1"/>
          </a:p>
        </p:txBody>
      </p:sp>
    </p:spTree>
    <p:extLst>
      <p:ext uri="{BB962C8B-B14F-4D97-AF65-F5344CB8AC3E}">
        <p14:creationId xmlns:p14="http://schemas.microsoft.com/office/powerpoint/2010/main" val="604504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75360" y="751204"/>
            <a:ext cx="6292850" cy="3454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100" b="0" i="0">
                <a:solidFill>
                  <a:srgbClr val="FF0000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29005" y="1224914"/>
            <a:ext cx="7285989" cy="30657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100" b="0" i="0">
                <a:solidFill>
                  <a:schemeClr val="tx1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1345664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886200" y="1581150"/>
            <a:ext cx="4343400" cy="130548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4800" b="1" spc="620" dirty="0" err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回忆鲁迅先生</a:t>
            </a:r>
            <a:r>
              <a:rPr lang="en-US" sz="4800" b="1" spc="62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/>
            </a:r>
            <a:br>
              <a:rPr lang="en-US" sz="4800" b="1" spc="62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sz="3600" b="1" spc="-1780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sz="3600" b="1" spc="62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节选</a:t>
            </a:r>
            <a:r>
              <a:rPr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pic>
        <p:nvPicPr>
          <p:cNvPr id="7" name="Picture 2" descr="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514350"/>
            <a:ext cx="3200400" cy="406869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9600" y="1657350"/>
            <a:ext cx="8001000" cy="2435922"/>
          </a:xfrm>
          <a:prstGeom prst="rect">
            <a:avLst/>
          </a:prstGeom>
        </p:spPr>
        <p:txBody>
          <a:bodyPr vert="horz" wrap="square" lIns="0" tIns="52704" rIns="0" bIns="0" rtlCol="0">
            <a:spAutoFit/>
          </a:bodyPr>
          <a:lstStyle/>
          <a:p>
            <a:pPr marL="318135" indent="-305435">
              <a:lnSpc>
                <a:spcPct val="100000"/>
              </a:lnSpc>
              <a:spcBef>
                <a:spcPts val="414"/>
              </a:spcBef>
              <a:buSzPct val="95833"/>
              <a:buAutoNum type="arabicPeriod"/>
              <a:tabLst>
                <a:tab pos="318135" algn="l"/>
              </a:tabLst>
            </a:pPr>
            <a:r>
              <a:rPr sz="2400" b="1" dirty="0" err="1">
                <a:latin typeface="SimSun"/>
                <a:cs typeface="SimSun"/>
              </a:rPr>
              <a:t>了解文章的写作背景，整体感知课文，理清文章思路</a:t>
            </a:r>
            <a:r>
              <a:rPr sz="2400" b="1" dirty="0" smtClean="0">
                <a:latin typeface="SimSun"/>
                <a:cs typeface="SimSun"/>
              </a:rPr>
              <a:t>。</a:t>
            </a:r>
            <a:endParaRPr lang="en-US" sz="2400" b="1" dirty="0" smtClean="0">
              <a:latin typeface="SimSun"/>
              <a:cs typeface="SimSun"/>
            </a:endParaRPr>
          </a:p>
          <a:p>
            <a:pPr marL="12700">
              <a:lnSpc>
                <a:spcPct val="100000"/>
              </a:lnSpc>
              <a:spcBef>
                <a:spcPts val="414"/>
              </a:spcBef>
              <a:buSzPct val="95833"/>
              <a:tabLst>
                <a:tab pos="318135" algn="l"/>
              </a:tabLst>
            </a:pPr>
            <a:endParaRPr lang="en-US" sz="1000" b="1" dirty="0" smtClean="0">
              <a:latin typeface="SimSun"/>
              <a:cs typeface="SimSun"/>
            </a:endParaRPr>
          </a:p>
          <a:p>
            <a:pPr marL="12700" marR="309880">
              <a:lnSpc>
                <a:spcPct val="100000"/>
              </a:lnSpc>
              <a:spcBef>
                <a:spcPts val="315"/>
              </a:spcBef>
              <a:buSzPct val="95833"/>
              <a:tabLst>
                <a:tab pos="318135" algn="l"/>
              </a:tabLst>
            </a:pPr>
            <a:r>
              <a:rPr lang="en-US" sz="2400" b="1" dirty="0">
                <a:latin typeface="SimSun"/>
                <a:cs typeface="SimSun"/>
              </a:rPr>
              <a:t>2.</a:t>
            </a:r>
            <a:r>
              <a:rPr sz="2400" b="1" dirty="0">
                <a:latin typeface="SimSun"/>
                <a:cs typeface="SimSun"/>
              </a:rPr>
              <a:t>学习本文通过细节、日常生活点滴来表现人物性格的 </a:t>
            </a:r>
            <a:r>
              <a:rPr sz="2400" b="1" dirty="0" err="1">
                <a:latin typeface="SimSun"/>
                <a:cs typeface="SimSun"/>
              </a:rPr>
              <a:t>写作方法</a:t>
            </a:r>
            <a:r>
              <a:rPr sz="2400" b="1" dirty="0" smtClean="0">
                <a:latin typeface="SimSun"/>
                <a:cs typeface="SimSun"/>
              </a:rPr>
              <a:t>。</a:t>
            </a:r>
            <a:endParaRPr lang="en-US" sz="2400" b="1" dirty="0" smtClean="0">
              <a:latin typeface="SimSun"/>
              <a:cs typeface="SimSun"/>
            </a:endParaRPr>
          </a:p>
          <a:p>
            <a:pPr marL="12700" marR="309880">
              <a:lnSpc>
                <a:spcPct val="100000"/>
              </a:lnSpc>
              <a:spcBef>
                <a:spcPts val="315"/>
              </a:spcBef>
              <a:buSzPct val="95833"/>
              <a:tabLst>
                <a:tab pos="318135" algn="l"/>
              </a:tabLst>
            </a:pPr>
            <a:endParaRPr lang="en-US" sz="1000" b="1" dirty="0" smtClean="0">
              <a:latin typeface="SimSun"/>
              <a:cs typeface="SimSun"/>
            </a:endParaRPr>
          </a:p>
          <a:p>
            <a:pPr marL="12700" marR="309880">
              <a:lnSpc>
                <a:spcPct val="100000"/>
              </a:lnSpc>
              <a:spcBef>
                <a:spcPts val="315"/>
              </a:spcBef>
              <a:buSzPct val="95833"/>
              <a:tabLst>
                <a:tab pos="318135" algn="l"/>
              </a:tabLst>
            </a:pPr>
            <a:r>
              <a:rPr lang="en-US" sz="2400" b="1" dirty="0" smtClean="0">
                <a:latin typeface="SimSun"/>
                <a:cs typeface="SimSun"/>
              </a:rPr>
              <a:t>3.</a:t>
            </a:r>
            <a:r>
              <a:rPr sz="2400" b="1" dirty="0" smtClean="0">
                <a:latin typeface="SimSun"/>
                <a:cs typeface="SimSun"/>
              </a:rPr>
              <a:t>感受鲁迅丰富而细腻的情感世界</a:t>
            </a:r>
            <a:r>
              <a:rPr sz="2400" b="1" dirty="0">
                <a:latin typeface="SimSun"/>
                <a:cs typeface="SimSun"/>
              </a:rPr>
              <a:t>，学习鲁迅先生乐观 爽朗、关爱青年、热爱生活、奋斗不止的高尚品质。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5460" y="488950"/>
            <a:ext cx="3202940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620" dirty="0">
                <a:solidFill>
                  <a:srgbClr val="16ABB8"/>
                </a:solidFill>
                <a:latin typeface="Microsoft YaHei UI"/>
                <a:cs typeface="Microsoft YaHei UI"/>
              </a:rPr>
              <a:t>学习目</a:t>
            </a:r>
            <a:r>
              <a:rPr sz="4000" b="1" spc="-5" dirty="0">
                <a:solidFill>
                  <a:srgbClr val="16ABB8"/>
                </a:solidFill>
                <a:latin typeface="Microsoft YaHei UI"/>
                <a:cs typeface="Microsoft YaHei UI"/>
              </a:rPr>
              <a:t>标</a:t>
            </a:r>
            <a:endParaRPr sz="4000" dirty="0">
              <a:latin typeface="Microsoft YaHei UI"/>
              <a:cs typeface="Microsoft YaHei U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33927" y="931163"/>
            <a:ext cx="2356104" cy="296265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09600" y="4171950"/>
            <a:ext cx="82638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你用一个词语或是一句话来形容一下鲁迅先生在你脑海中的印象，会是什么呢？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4711438" y="571500"/>
            <a:ext cx="946413" cy="30289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defTabSz="685800">
              <a:spcBef>
                <a:spcPct val="50000"/>
              </a:spcBef>
              <a:defRPr/>
            </a:pPr>
            <a:endParaRPr kumimoji="1" lang="zh-CN" altLang="en-US" sz="4950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anose="020B0A04020102020204" pitchFamily="34" charset="0"/>
              <a:ea typeface="华文琥珀" pitchFamily="2" charset="-122"/>
            </a:endParaRP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5836087" y="1771650"/>
            <a:ext cx="553998" cy="2743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defTabSz="685800">
              <a:spcBef>
                <a:spcPct val="50000"/>
              </a:spcBef>
              <a:defRPr/>
            </a:pPr>
            <a:endParaRPr kumimoji="1" lang="zh-CN" altLang="en-US" sz="2400" b="1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43" name="Text Box 7"/>
          <p:cNvSpPr txBox="1"/>
          <p:nvPr/>
        </p:nvSpPr>
        <p:spPr>
          <a:xfrm>
            <a:off x="990600" y="609254"/>
            <a:ext cx="7467600" cy="378565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鲁迅（</a:t>
            </a:r>
            <a:r>
              <a:rPr lang="en-US" altLang="zh-CN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1881</a:t>
            </a:r>
            <a:r>
              <a:rPr lang="en-US" altLang="zh-CN" sz="24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—</a:t>
            </a:r>
            <a:r>
              <a:rPr lang="en-US" altLang="zh-CN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1936</a:t>
            </a:r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），</a:t>
            </a:r>
            <a:r>
              <a:rPr lang="en-US" altLang="zh-CN" sz="2400" b="1" u="sng" dirty="0">
                <a:latin typeface="隶书" panose="02010509060101010101" pitchFamily="49" charset="-122"/>
                <a:ea typeface="隶书" panose="02010509060101010101" pitchFamily="49" charset="-122"/>
              </a:rPr>
              <a:t>20</a:t>
            </a:r>
            <a:r>
              <a:rPr lang="zh-CN" altLang="en-US" sz="2400" b="1" u="sng" dirty="0">
                <a:latin typeface="隶书" panose="02010509060101010101" pitchFamily="49" charset="-122"/>
                <a:ea typeface="隶书" panose="02010509060101010101" pitchFamily="49" charset="-122"/>
              </a:rPr>
              <a:t>世纪中国伟大的</a:t>
            </a:r>
            <a:r>
              <a:rPr lang="zh-CN" altLang="en-US" sz="2400" b="1" u="sng" dirty="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思想家、文学家、革命家</a:t>
            </a:r>
            <a:r>
              <a:rPr lang="zh-CN" altLang="en-US" sz="24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也是</a:t>
            </a:r>
            <a:r>
              <a:rPr lang="en-US" altLang="zh-CN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20</a:t>
            </a:r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世纪的文化巨人之一，鲁迅堪称现代中国的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“</a:t>
            </a:r>
            <a:r>
              <a:rPr lang="zh-CN" altLang="en-US" sz="24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民族魂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”</a:t>
            </a:r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，文学不过是他传播思想的武器。</a:t>
            </a:r>
          </a:p>
          <a:p>
            <a:pPr>
              <a:spcBef>
                <a:spcPct val="50000"/>
              </a:spcBef>
            </a:pPr>
            <a:r>
              <a:rPr lang="zh-CN" altLang="en-US" sz="24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    鲁迅</a:t>
            </a:r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的作品对人的精神创伤与</a:t>
            </a:r>
            <a:r>
              <a:rPr lang="zh-CN" altLang="en-US" sz="2400" b="1" u="sng" dirty="0">
                <a:latin typeface="隶书" panose="02010509060101010101" pitchFamily="49" charset="-122"/>
                <a:ea typeface="隶书" panose="02010509060101010101" pitchFamily="49" charset="-122"/>
              </a:rPr>
              <a:t>病态</a:t>
            </a:r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进行无止境的发掘，</a:t>
            </a:r>
            <a:r>
              <a:rPr lang="zh-CN" altLang="en-US" sz="24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对中国人的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“</a:t>
            </a:r>
            <a:r>
              <a:rPr lang="zh-CN" altLang="en-US" sz="2400" b="1" u="sng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奴性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”</a:t>
            </a:r>
            <a:r>
              <a:rPr lang="zh-CN" altLang="en-US" sz="24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进行了彻底的</a:t>
            </a:r>
            <a:r>
              <a:rPr lang="zh-CN" altLang="en-US" sz="2400" b="1" u="sng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批判</a:t>
            </a:r>
            <a:r>
              <a:rPr lang="zh-CN" altLang="en-US" sz="24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是对现代中国人的灵魂的伟大拷问 。</a:t>
            </a:r>
          </a:p>
          <a:p>
            <a:pPr>
              <a:spcBef>
                <a:spcPct val="50000"/>
              </a:spcBef>
            </a:pPr>
            <a:r>
              <a:rPr lang="zh-CN" altLang="en-US" sz="24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    他</a:t>
            </a:r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残酷地鞭打着人的灵魂，也反对任何形式的忍从，他始终维护人的思想的独立性和不妥协性。</a:t>
            </a:r>
          </a:p>
        </p:txBody>
      </p:sp>
    </p:spTree>
    <p:extLst>
      <p:ext uri="{BB962C8B-B14F-4D97-AF65-F5344CB8AC3E}">
        <p14:creationId xmlns:p14="http://schemas.microsoft.com/office/powerpoint/2010/main" val="22518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2"/>
          <p:cNvSpPr>
            <a:spLocks noGrp="1"/>
          </p:cNvSpPr>
          <p:nvPr>
            <p:ph type="title"/>
          </p:nvPr>
        </p:nvSpPr>
        <p:spPr>
          <a:xfrm>
            <a:off x="609600" y="472410"/>
            <a:ext cx="6292850" cy="500137"/>
          </a:xfrm>
          <a:ln/>
        </p:spPr>
        <p:txBody>
          <a:bodyPr wrap="square" lIns="68580" tIns="34290" rIns="68580" bIns="34290" anchor="ctr">
            <a:spAutoFit/>
          </a:bodyPr>
          <a:lstStyle/>
          <a:p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主 要 作 品：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6" name="Rectangle 3"/>
          <p:cNvSpPr>
            <a:spLocks noGrp="1"/>
          </p:cNvSpPr>
          <p:nvPr>
            <p:ph idx="1"/>
          </p:nvPr>
        </p:nvSpPr>
        <p:spPr>
          <a:xfrm>
            <a:off x="1371600" y="1504950"/>
            <a:ext cx="6477000" cy="2654573"/>
          </a:xfrm>
          <a:ln/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800" b="1" u="sng" dirty="0"/>
              <a:t>小说集：</a:t>
            </a:r>
            <a:r>
              <a:rPr lang="en-US" altLang="zh-CN" sz="2800" b="1" u="sng" dirty="0"/>
              <a:t>《</a:t>
            </a:r>
            <a:r>
              <a:rPr lang="zh-CN" altLang="en-US" sz="2800" b="1" u="sng" dirty="0"/>
              <a:t>呐喊</a:t>
            </a:r>
            <a:r>
              <a:rPr lang="en-US" altLang="zh-CN" sz="2800" b="1" u="sng" dirty="0"/>
              <a:t>》《</a:t>
            </a:r>
            <a:r>
              <a:rPr lang="zh-CN" altLang="en-US" sz="2800" b="1" u="sng" dirty="0"/>
              <a:t>彷徨</a:t>
            </a:r>
            <a:r>
              <a:rPr lang="en-US" altLang="zh-CN" sz="2800" b="1" u="sng" dirty="0"/>
              <a:t>》《</a:t>
            </a:r>
            <a:r>
              <a:rPr lang="zh-CN" altLang="en-US" sz="2800" b="1" u="sng" dirty="0"/>
              <a:t>故事新编</a:t>
            </a:r>
            <a:r>
              <a:rPr lang="en-US" altLang="zh-CN" sz="2800" b="1" dirty="0"/>
              <a:t>》</a:t>
            </a:r>
          </a:p>
          <a:p>
            <a:r>
              <a:rPr lang="zh-CN" altLang="en-US" sz="2800" b="1" u="sng" dirty="0"/>
              <a:t>散文集：</a:t>
            </a:r>
            <a:r>
              <a:rPr lang="en-US" altLang="zh-CN" sz="2800" b="1" u="sng" dirty="0"/>
              <a:t>《</a:t>
            </a:r>
            <a:r>
              <a:rPr lang="zh-CN" altLang="en-US" sz="2800" b="1" u="sng" dirty="0"/>
              <a:t>朝花夕拾</a:t>
            </a:r>
            <a:r>
              <a:rPr lang="en-US" altLang="zh-CN" sz="2800" b="1" dirty="0"/>
              <a:t>》</a:t>
            </a:r>
          </a:p>
          <a:p>
            <a:r>
              <a:rPr lang="zh-CN" altLang="en-US" sz="2800" b="1" u="sng" dirty="0"/>
              <a:t>散文诗集：</a:t>
            </a:r>
            <a:r>
              <a:rPr lang="en-US" altLang="zh-CN" sz="2800" b="1" u="sng" dirty="0"/>
              <a:t>《</a:t>
            </a:r>
            <a:r>
              <a:rPr lang="zh-CN" altLang="en-US" sz="2800" b="1" u="sng" dirty="0"/>
              <a:t>野草</a:t>
            </a:r>
            <a:r>
              <a:rPr lang="en-US" altLang="zh-CN" sz="2800" b="1" dirty="0"/>
              <a:t>》</a:t>
            </a:r>
          </a:p>
          <a:p>
            <a:r>
              <a:rPr lang="zh-CN" altLang="en-US" sz="2800" b="1" dirty="0"/>
              <a:t>杂文集：</a:t>
            </a:r>
            <a:r>
              <a:rPr lang="en-US" altLang="zh-CN" sz="2800" b="1" dirty="0"/>
              <a:t>16</a:t>
            </a:r>
            <a:r>
              <a:rPr lang="zh-CN" altLang="en-US" sz="2800" b="1" dirty="0"/>
              <a:t>本</a:t>
            </a:r>
          </a:p>
          <a:p>
            <a:r>
              <a:rPr lang="zh-CN" altLang="en-US" sz="2800" b="1" dirty="0"/>
              <a:t>还有书信、日记和学术著作等</a:t>
            </a:r>
          </a:p>
          <a:p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81846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文本框 507905"/>
          <p:cNvSpPr txBox="1"/>
          <p:nvPr/>
        </p:nvSpPr>
        <p:spPr>
          <a:xfrm>
            <a:off x="1277541" y="357188"/>
            <a:ext cx="4436269" cy="138499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350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</a:t>
            </a:r>
            <a:r>
              <a:rPr lang="zh-CN" altLang="en-US" sz="21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自题小像</a:t>
            </a: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latin typeface="Times New Roman" panose="02020603050405020304" pitchFamily="18" charset="0"/>
                <a:ea typeface="楷体_GB2312" pitchFamily="49" charset="-122"/>
              </a:rPr>
              <a:t>灵台无计逃神矢，风雨如磐暗故园。</a:t>
            </a: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latin typeface="Times New Roman" panose="02020603050405020304" pitchFamily="18" charset="0"/>
                <a:ea typeface="楷体_GB2312" pitchFamily="49" charset="-122"/>
              </a:rPr>
              <a:t>寄意寒星荃不察，我以我血荐轩辕。</a:t>
            </a:r>
          </a:p>
        </p:txBody>
      </p:sp>
      <p:sp>
        <p:nvSpPr>
          <p:cNvPr id="13314" name="文本框 507906"/>
          <p:cNvSpPr txBox="1"/>
          <p:nvPr/>
        </p:nvSpPr>
        <p:spPr>
          <a:xfrm>
            <a:off x="1277542" y="3943350"/>
            <a:ext cx="4536281" cy="4154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b="1" dirty="0">
                <a:latin typeface="Times New Roman" panose="02020603050405020304" pitchFamily="18" charset="0"/>
                <a:ea typeface="楷体_GB2312" pitchFamily="49" charset="-122"/>
              </a:rPr>
              <a:t>无情未必真豪杰，怜子如何不丈夫。</a:t>
            </a:r>
            <a:endParaRPr lang="zh-CN" altLang="en-US" sz="21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3315" name="文本框 507907"/>
          <p:cNvSpPr txBox="1"/>
          <p:nvPr/>
        </p:nvSpPr>
        <p:spPr>
          <a:xfrm>
            <a:off x="1277542" y="2518172"/>
            <a:ext cx="4536281" cy="4154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b="1" dirty="0">
                <a:latin typeface="Times New Roman" panose="02020603050405020304" pitchFamily="18" charset="0"/>
                <a:ea typeface="楷体_GB2312" pitchFamily="49" charset="-122"/>
              </a:rPr>
              <a:t>横眉冷对千夫指，俯首甘为孺子牛。</a:t>
            </a:r>
            <a:endParaRPr lang="zh-CN" altLang="en-US" sz="21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3316" name="文本框 507908"/>
          <p:cNvSpPr txBox="1"/>
          <p:nvPr/>
        </p:nvSpPr>
        <p:spPr>
          <a:xfrm>
            <a:off x="7437135" y="342900"/>
            <a:ext cx="392415" cy="451485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35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                                         </a:t>
            </a:r>
            <a:endParaRPr lang="en-US" altLang="zh-CN" sz="1350" b="1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13317" name="文本框 507909"/>
          <p:cNvSpPr txBox="1"/>
          <p:nvPr/>
        </p:nvSpPr>
        <p:spPr>
          <a:xfrm>
            <a:off x="7221975" y="1924051"/>
            <a:ext cx="553998" cy="1117997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35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爱 民</a:t>
            </a:r>
            <a:endParaRPr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3318" name="文本框 507910"/>
          <p:cNvSpPr txBox="1"/>
          <p:nvPr/>
        </p:nvSpPr>
        <p:spPr>
          <a:xfrm>
            <a:off x="7221975" y="3813572"/>
            <a:ext cx="553998" cy="102870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爱 子</a:t>
            </a:r>
            <a:endParaRPr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3319" name="文本框 507911"/>
          <p:cNvSpPr txBox="1"/>
          <p:nvPr/>
        </p:nvSpPr>
        <p:spPr>
          <a:xfrm>
            <a:off x="7218402" y="457200"/>
            <a:ext cx="553998" cy="979885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爱 国</a:t>
            </a:r>
            <a:endParaRPr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13320" name="图片 507912" descr="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8591" y="0"/>
            <a:ext cx="1257300" cy="1714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1" name="图片 507913" descr="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8591" y="3371850"/>
            <a:ext cx="1257300" cy="1771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2" name="图片 507914" descr="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8591" y="1714501"/>
            <a:ext cx="1257300" cy="1784747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2517991186"/>
      </p:ext>
    </p:extLst>
  </p:cSld>
  <p:clrMapOvr>
    <a:masterClrMapping/>
  </p:clrMapOvr>
  <p:transition>
    <p:cover dir="r"/>
    <p:sndAc>
      <p:stSnd>
        <p:snd r:embed="rId2" name="camera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72154" y="233680"/>
            <a:ext cx="2900046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620" dirty="0">
                <a:solidFill>
                  <a:srgbClr val="16ABB8"/>
                </a:solidFill>
                <a:latin typeface="Microsoft YaHei UI"/>
                <a:cs typeface="Microsoft YaHei UI"/>
              </a:rPr>
              <a:t>作者简</a:t>
            </a:r>
            <a:r>
              <a:rPr sz="4000" b="1" spc="-5" dirty="0">
                <a:solidFill>
                  <a:srgbClr val="16ABB8"/>
                </a:solidFill>
                <a:latin typeface="Microsoft YaHei UI"/>
                <a:cs typeface="Microsoft YaHei UI"/>
              </a:rPr>
              <a:t>介</a:t>
            </a:r>
            <a:endParaRPr sz="4000" dirty="0">
              <a:latin typeface="Microsoft YaHei UI"/>
              <a:cs typeface="Microsoft YaHei U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86027" y="1124711"/>
            <a:ext cx="7172325" cy="3683635"/>
          </a:xfrm>
          <a:custGeom>
            <a:avLst/>
            <a:gdLst/>
            <a:ahLst/>
            <a:cxnLst/>
            <a:rect l="l" t="t" r="r" b="b"/>
            <a:pathLst>
              <a:path w="7172325" h="3683635">
                <a:moveTo>
                  <a:pt x="7171944" y="3683508"/>
                </a:moveTo>
                <a:lnTo>
                  <a:pt x="0" y="3683508"/>
                </a:lnTo>
                <a:lnTo>
                  <a:pt x="0" y="0"/>
                </a:lnTo>
                <a:lnTo>
                  <a:pt x="7171944" y="0"/>
                </a:lnTo>
                <a:lnTo>
                  <a:pt x="7171944" y="3683508"/>
                </a:lnTo>
                <a:close/>
              </a:path>
            </a:pathLst>
          </a:custGeom>
          <a:solidFill>
            <a:srgbClr val="FFFFFF">
              <a:alpha val="321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86027" y="1192677"/>
            <a:ext cx="8005573" cy="3547702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1936750">
              <a:lnSpc>
                <a:spcPct val="100000"/>
              </a:lnSpc>
              <a:spcBef>
                <a:spcPts val="795"/>
              </a:spcBef>
            </a:pP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【萧红】</a:t>
            </a:r>
            <a:r>
              <a:rPr sz="2400" dirty="0">
                <a:latin typeface="SimSun"/>
                <a:cs typeface="SimSun"/>
              </a:rPr>
              <a:t>(1911—1942)</a:t>
            </a:r>
          </a:p>
          <a:p>
            <a:pPr marL="1993900" marR="5080">
              <a:lnSpc>
                <a:spcPct val="117900"/>
              </a:lnSpc>
              <a:spcBef>
                <a:spcPts val="180"/>
              </a:spcBef>
            </a:pPr>
            <a:r>
              <a:rPr sz="2400" b="1" dirty="0">
                <a:solidFill>
                  <a:srgbClr val="0000FF"/>
                </a:solidFill>
                <a:latin typeface="SimSun"/>
                <a:cs typeface="SimSun"/>
              </a:rPr>
              <a:t>中国近现代女作家，</a:t>
            </a:r>
            <a:r>
              <a:rPr sz="2400" b="1" dirty="0">
                <a:latin typeface="SimSun"/>
                <a:cs typeface="SimSun"/>
              </a:rPr>
              <a:t>"民国四大才女" 之一，被誉为</a:t>
            </a:r>
            <a:r>
              <a:rPr sz="2400" b="1" dirty="0">
                <a:solidFill>
                  <a:srgbClr val="0000FF"/>
                </a:solidFill>
                <a:latin typeface="SimSun"/>
                <a:cs typeface="SimSun"/>
              </a:rPr>
              <a:t>"20世纪30</a:t>
            </a:r>
            <a:r>
              <a:rPr sz="2400" b="1" dirty="0" smtClean="0">
                <a:solidFill>
                  <a:srgbClr val="0000FF"/>
                </a:solidFill>
                <a:latin typeface="SimSun"/>
                <a:cs typeface="SimSun"/>
              </a:rPr>
              <a:t>年代的文学洛神</a:t>
            </a:r>
            <a:r>
              <a:rPr sz="2400" b="1" dirty="0">
                <a:solidFill>
                  <a:srgbClr val="0000FF"/>
                </a:solidFill>
                <a:latin typeface="SimSun"/>
                <a:cs typeface="SimSun"/>
              </a:rPr>
              <a:t>"</a:t>
            </a:r>
            <a:r>
              <a:rPr sz="2400" b="1" dirty="0">
                <a:latin typeface="SimSun"/>
                <a:cs typeface="SimSun"/>
              </a:rPr>
              <a:t>。1911</a:t>
            </a:r>
            <a:r>
              <a:rPr sz="2400" b="1" dirty="0" smtClean="0">
                <a:latin typeface="SimSun"/>
                <a:cs typeface="SimSun"/>
              </a:rPr>
              <a:t>年出生于黑龙江省呼兰县一个乡绅家庭</a:t>
            </a:r>
            <a:r>
              <a:rPr sz="2400" b="1" dirty="0">
                <a:latin typeface="SimSun"/>
                <a:cs typeface="SimSun"/>
              </a:rPr>
              <a:t>，幼年丧母。1930年</a:t>
            </a:r>
          </a:p>
          <a:p>
            <a:pPr marL="12700" marR="157480" algn="just">
              <a:lnSpc>
                <a:spcPct val="117900"/>
              </a:lnSpc>
            </a:pPr>
            <a:r>
              <a:rPr lang="en-US" sz="2400" b="1" dirty="0" smtClean="0">
                <a:latin typeface="SimSun"/>
                <a:cs typeface="SimSun"/>
              </a:rPr>
              <a:t>    </a:t>
            </a:r>
            <a:r>
              <a:rPr sz="2400" b="1" dirty="0" err="1" smtClean="0">
                <a:latin typeface="SimSun"/>
                <a:cs typeface="SimSun"/>
              </a:rPr>
              <a:t>为了反抗父母包办婚姻离家出走</a:t>
            </a:r>
            <a:r>
              <a:rPr sz="2400" b="1" dirty="0" err="1">
                <a:latin typeface="SimSun"/>
                <a:cs typeface="SimSun"/>
              </a:rPr>
              <a:t>，流浪各地，她的</a:t>
            </a:r>
            <a:r>
              <a:rPr sz="2400" b="1" dirty="0">
                <a:latin typeface="SimSun"/>
                <a:cs typeface="SimSun"/>
              </a:rPr>
              <a:t> 一生在苦难中挣扎、抗争，1942年病逝于香港。</a:t>
            </a:r>
            <a:r>
              <a:rPr sz="2400" b="1" dirty="0" smtClean="0">
                <a:latin typeface="SimSun"/>
                <a:cs typeface="SimSun"/>
              </a:rPr>
              <a:t>代表作有小说</a:t>
            </a:r>
            <a:r>
              <a:rPr sz="2400" b="1" dirty="0">
                <a:solidFill>
                  <a:srgbClr val="0000FF"/>
                </a:solidFill>
                <a:latin typeface="SimSun"/>
                <a:cs typeface="SimSun"/>
              </a:rPr>
              <a:t>《生死场》《呼兰河传》</a:t>
            </a:r>
            <a:r>
              <a:rPr sz="2400" b="1" dirty="0">
                <a:latin typeface="SimSun"/>
                <a:cs typeface="SimSun"/>
              </a:rPr>
              <a:t>等。</a:t>
            </a: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1694" y="984885"/>
            <a:ext cx="2009139" cy="24041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200" y="1200150"/>
            <a:ext cx="8458200" cy="3120983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 indent="769620" algn="just">
              <a:lnSpc>
                <a:spcPct val="120300"/>
              </a:lnSpc>
              <a:spcBef>
                <a:spcPts val="145"/>
              </a:spcBef>
            </a:pPr>
            <a:r>
              <a:rPr sz="2800" b="1" spc="20" dirty="0">
                <a:latin typeface="SimSun"/>
                <a:cs typeface="SimSun"/>
              </a:rPr>
              <a:t>鲁迅先生说过：“想看好花，一定</a:t>
            </a:r>
            <a:r>
              <a:rPr sz="2800" b="1" spc="25" dirty="0">
                <a:latin typeface="SimSun"/>
                <a:cs typeface="SimSun"/>
              </a:rPr>
              <a:t>要有好土”</a:t>
            </a:r>
            <a:r>
              <a:rPr sz="2800" b="1" spc="-5" dirty="0">
                <a:latin typeface="SimSun"/>
                <a:cs typeface="SimSun"/>
              </a:rPr>
              <a:t>； </a:t>
            </a:r>
            <a:r>
              <a:rPr sz="2800" b="1" spc="40" dirty="0">
                <a:latin typeface="SimSun"/>
                <a:cs typeface="SimSun"/>
              </a:rPr>
              <a:t>他又曾表示，“只要能培一朵花，就不妨做会朽</a:t>
            </a:r>
            <a:r>
              <a:rPr sz="2800" b="1" spc="45" dirty="0">
                <a:latin typeface="SimSun"/>
                <a:cs typeface="SimSun"/>
              </a:rPr>
              <a:t>的</a:t>
            </a:r>
            <a:r>
              <a:rPr sz="2800" b="1" spc="-5" dirty="0">
                <a:latin typeface="SimSun"/>
                <a:cs typeface="SimSun"/>
              </a:rPr>
              <a:t>腐 </a:t>
            </a:r>
            <a:r>
              <a:rPr sz="2800" b="1" spc="40" dirty="0">
                <a:latin typeface="SimSun"/>
                <a:cs typeface="SimSun"/>
              </a:rPr>
              <a:t>草”。为了培育萧红这位中国文坛三、四十年代</a:t>
            </a:r>
            <a:r>
              <a:rPr sz="2800" b="1" spc="45" dirty="0">
                <a:latin typeface="SimSun"/>
                <a:cs typeface="SimSun"/>
              </a:rPr>
              <a:t>的</a:t>
            </a:r>
            <a:r>
              <a:rPr sz="2800" b="1" spc="-5" dirty="0">
                <a:latin typeface="SimSun"/>
                <a:cs typeface="SimSun"/>
              </a:rPr>
              <a:t>优 </a:t>
            </a:r>
            <a:r>
              <a:rPr sz="2800" b="1" spc="40" dirty="0">
                <a:latin typeface="SimSun"/>
                <a:cs typeface="SimSun"/>
              </a:rPr>
              <a:t>秀女青年，鲁迅甘作春泥，甘为人梯，在她的作</a:t>
            </a:r>
            <a:r>
              <a:rPr sz="2800" b="1" spc="45" dirty="0">
                <a:latin typeface="SimSun"/>
                <a:cs typeface="SimSun"/>
              </a:rPr>
              <a:t>品</a:t>
            </a:r>
            <a:r>
              <a:rPr sz="2800" b="1" spc="-5" dirty="0">
                <a:latin typeface="SimSun"/>
                <a:cs typeface="SimSun"/>
              </a:rPr>
              <a:t>中 </a:t>
            </a:r>
            <a:r>
              <a:rPr sz="2800" b="1" spc="40" dirty="0">
                <a:latin typeface="SimSun"/>
                <a:cs typeface="SimSun"/>
              </a:rPr>
              <a:t>倾注了大量心血。鲁迅和萧红之间的深厚情谊已</a:t>
            </a:r>
            <a:r>
              <a:rPr sz="2800" b="1" spc="45" dirty="0">
                <a:latin typeface="SimSun"/>
                <a:cs typeface="SimSun"/>
              </a:rPr>
              <a:t>经</a:t>
            </a:r>
            <a:r>
              <a:rPr sz="2800" b="1" spc="-5" dirty="0">
                <a:latin typeface="SimSun"/>
                <a:cs typeface="SimSun"/>
              </a:rPr>
              <a:t>成 </a:t>
            </a:r>
            <a:r>
              <a:rPr sz="2800" b="1" dirty="0">
                <a:latin typeface="SimSun"/>
                <a:cs typeface="SimSun"/>
              </a:rPr>
              <a:t>为文坛佳话，被千千万万的读者传诵</a:t>
            </a:r>
            <a:r>
              <a:rPr sz="2800" b="1" spc="-5" dirty="0">
                <a:latin typeface="SimSun"/>
                <a:cs typeface="SimSun"/>
              </a:rPr>
              <a:t>……</a:t>
            </a:r>
            <a:endParaRPr sz="2800" b="1" dirty="0">
              <a:latin typeface="SimSun"/>
              <a:cs typeface="SimSu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85184" y="347344"/>
            <a:ext cx="2939416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620" dirty="0">
                <a:solidFill>
                  <a:srgbClr val="16ABB8"/>
                </a:solidFill>
                <a:latin typeface="Microsoft YaHei UI"/>
                <a:cs typeface="Microsoft YaHei UI"/>
              </a:rPr>
              <a:t>写作背</a:t>
            </a:r>
            <a:r>
              <a:rPr sz="4000" b="1" spc="-5" dirty="0">
                <a:solidFill>
                  <a:srgbClr val="16ABB8"/>
                </a:solidFill>
                <a:latin typeface="Microsoft YaHei UI"/>
                <a:cs typeface="Microsoft YaHei UI"/>
              </a:rPr>
              <a:t>景</a:t>
            </a:r>
            <a:endParaRPr sz="4000" dirty="0">
              <a:latin typeface="Microsoft YaHei UI"/>
              <a:cs typeface="Microsoft YaHei U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9600" y="590550"/>
            <a:ext cx="7696200" cy="3880165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2700" marR="5080" indent="756920">
              <a:lnSpc>
                <a:spcPct val="128299"/>
              </a:lnSpc>
              <a:spcBef>
                <a:spcPts val="150"/>
              </a:spcBef>
            </a:pPr>
            <a:r>
              <a:rPr sz="2800" b="1" spc="20" dirty="0" err="1">
                <a:latin typeface="SimSun"/>
                <a:cs typeface="SimSun"/>
              </a:rPr>
              <a:t>在林林总总的鲁迅回</a:t>
            </a:r>
            <a:r>
              <a:rPr sz="2800" b="1" spc="25" dirty="0" err="1">
                <a:latin typeface="SimSun"/>
                <a:cs typeface="SimSun"/>
              </a:rPr>
              <a:t>忆录中，</a:t>
            </a:r>
            <a:r>
              <a:rPr sz="2800" b="1" spc="25" dirty="0" err="1" smtClean="0">
                <a:latin typeface="SimSun"/>
                <a:cs typeface="SimSun"/>
              </a:rPr>
              <a:t>萧红笔下的</a:t>
            </a:r>
            <a:r>
              <a:rPr lang="zh-CN" altLang="en-US" sz="2800" b="1" spc="25" dirty="0" smtClean="0">
                <a:latin typeface="SimSun"/>
                <a:cs typeface="SimSun"/>
              </a:rPr>
              <a:t>、</a:t>
            </a:r>
            <a:r>
              <a:rPr sz="2800" b="1" spc="25" dirty="0" smtClean="0">
                <a:latin typeface="SimSun"/>
                <a:cs typeface="SimSun"/>
              </a:rPr>
              <a:t>《回</a:t>
            </a:r>
            <a:r>
              <a:rPr sz="2800" b="1" spc="-5" dirty="0" smtClean="0">
                <a:latin typeface="SimSun"/>
                <a:cs typeface="SimSun"/>
              </a:rPr>
              <a:t>忆</a:t>
            </a:r>
            <a:r>
              <a:rPr sz="2800" b="1" spc="35" dirty="0" smtClean="0">
                <a:latin typeface="SimSun"/>
                <a:cs typeface="SimSun"/>
              </a:rPr>
              <a:t>鲁迅先生</a:t>
            </a:r>
            <a:r>
              <a:rPr sz="2800" b="1" spc="35" dirty="0">
                <a:latin typeface="SimSun"/>
                <a:cs typeface="SimSun"/>
              </a:rPr>
              <a:t>》是一支独秀。</a:t>
            </a:r>
            <a:r>
              <a:rPr sz="2800" b="1" spc="35" dirty="0" smtClean="0">
                <a:latin typeface="SimSun"/>
                <a:cs typeface="SimSun"/>
              </a:rPr>
              <a:t>它不</a:t>
            </a:r>
            <a:r>
              <a:rPr sz="2800" b="1" spc="40" dirty="0" smtClean="0">
                <a:latin typeface="SimSun"/>
                <a:cs typeface="SimSun"/>
              </a:rPr>
              <a:t>仅是鲁迅回忆录中的</a:t>
            </a:r>
            <a:r>
              <a:rPr sz="2800" b="1" spc="-5" dirty="0" smtClean="0">
                <a:latin typeface="SimSun"/>
                <a:cs typeface="SimSun"/>
              </a:rPr>
              <a:t>珍</a:t>
            </a:r>
            <a:r>
              <a:rPr sz="2800" b="1" spc="35" dirty="0" smtClean="0">
                <a:latin typeface="SimSun"/>
                <a:cs typeface="SimSun"/>
              </a:rPr>
              <a:t>品</a:t>
            </a:r>
            <a:r>
              <a:rPr sz="2800" b="1" spc="35" dirty="0">
                <a:latin typeface="SimSun"/>
                <a:cs typeface="SimSun"/>
              </a:rPr>
              <a:t>，而且更是中国现代怀人散</a:t>
            </a:r>
            <a:r>
              <a:rPr sz="2800" b="1" spc="40" dirty="0">
                <a:latin typeface="SimSun"/>
                <a:cs typeface="SimSun"/>
              </a:rPr>
              <a:t>文的楷范。</a:t>
            </a:r>
            <a:r>
              <a:rPr sz="2800" b="1" spc="40" dirty="0" smtClean="0">
                <a:latin typeface="SimSun"/>
                <a:cs typeface="SimSun"/>
              </a:rPr>
              <a:t>由于作者</a:t>
            </a:r>
            <a:r>
              <a:rPr sz="2800" b="1" spc="-5" dirty="0" smtClean="0">
                <a:latin typeface="SimSun"/>
                <a:cs typeface="SimSun"/>
              </a:rPr>
              <a:t>萧</a:t>
            </a:r>
            <a:r>
              <a:rPr sz="2800" b="1" spc="35" dirty="0" smtClean="0">
                <a:latin typeface="SimSun"/>
                <a:cs typeface="SimSun"/>
              </a:rPr>
              <a:t>红跟回忆对象鲁迅之间有着直</a:t>
            </a:r>
            <a:r>
              <a:rPr sz="2800" b="1" spc="40" dirty="0" smtClean="0">
                <a:latin typeface="SimSun"/>
                <a:cs typeface="SimSun"/>
              </a:rPr>
              <a:t>接交往</a:t>
            </a:r>
            <a:r>
              <a:rPr sz="2800" b="1" spc="40" dirty="0">
                <a:latin typeface="SimSun"/>
                <a:cs typeface="SimSun"/>
              </a:rPr>
              <a:t>，</a:t>
            </a:r>
            <a:r>
              <a:rPr sz="2800" b="1" spc="40" dirty="0" smtClean="0">
                <a:latin typeface="SimSun"/>
                <a:cs typeface="SimSun"/>
              </a:rPr>
              <a:t>对回忆对象</a:t>
            </a:r>
            <a:r>
              <a:rPr sz="2800" b="1" spc="-5" dirty="0" smtClean="0">
                <a:latin typeface="SimSun"/>
                <a:cs typeface="SimSun"/>
              </a:rPr>
              <a:t>充</a:t>
            </a:r>
            <a:r>
              <a:rPr sz="2800" b="1" dirty="0" smtClean="0">
                <a:latin typeface="SimSun"/>
                <a:cs typeface="SimSun"/>
              </a:rPr>
              <a:t>满着缅怀崇敬之情</a:t>
            </a:r>
            <a:r>
              <a:rPr sz="2800" b="1" dirty="0">
                <a:latin typeface="SimSun"/>
                <a:cs typeface="SimSun"/>
              </a:rPr>
              <a:t>，素材又来自于亲历、亲闻、亲见</a:t>
            </a:r>
            <a:r>
              <a:rPr sz="2800" b="1" spc="-5" dirty="0" smtClean="0">
                <a:latin typeface="SimSun"/>
                <a:cs typeface="SimSun"/>
              </a:rPr>
              <a:t>，</a:t>
            </a:r>
            <a:r>
              <a:rPr sz="2800" b="1" dirty="0" smtClean="0">
                <a:latin typeface="SimSun"/>
                <a:cs typeface="SimSun"/>
              </a:rPr>
              <a:t>因此作品不仅富于史传性</a:t>
            </a:r>
            <a:r>
              <a:rPr sz="2800" b="1" dirty="0">
                <a:latin typeface="SimSun"/>
                <a:cs typeface="SimSun"/>
              </a:rPr>
              <a:t>，而且也富于文学性</a:t>
            </a:r>
            <a:r>
              <a:rPr sz="2800" b="1" spc="-5" dirty="0">
                <a:latin typeface="SimSun"/>
                <a:cs typeface="SimSun"/>
              </a:rPr>
              <a:t>。</a:t>
            </a:r>
            <a:endParaRPr sz="2800" b="1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76470" y="4072890"/>
            <a:ext cx="1033144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32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疙瘩</a:t>
            </a:r>
            <a:r>
              <a:rPr sz="3200" b="1" spc="355" dirty="0">
                <a:latin typeface="Microsoft YaHei UI"/>
                <a:cs typeface="Microsoft YaHei UI"/>
              </a:rPr>
              <a:t>(</a:t>
            </a:r>
            <a:endParaRPr sz="3200">
              <a:latin typeface="Microsoft YaHei UI"/>
              <a:cs typeface="Microsoft YaHei U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742690" y="1082167"/>
            <a:ext cx="165735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21005" indent="-408305">
              <a:lnSpc>
                <a:spcPct val="100000"/>
              </a:lnSpc>
              <a:spcBef>
                <a:spcPts val="105"/>
              </a:spcBef>
              <a:buSzPct val="96875"/>
              <a:buChar char="◆"/>
              <a:tabLst>
                <a:tab pos="421005" algn="l"/>
              </a:tabLst>
            </a:pPr>
            <a:r>
              <a:rPr sz="3200" b="1" spc="15" dirty="0">
                <a:solidFill>
                  <a:srgbClr val="0000FF"/>
                </a:solidFill>
                <a:latin typeface="Microsoft YaHei UI"/>
                <a:cs typeface="Microsoft YaHei UI"/>
              </a:rPr>
              <a:t>生字</a:t>
            </a:r>
            <a:r>
              <a:rPr sz="3200" b="1" spc="5" dirty="0">
                <a:solidFill>
                  <a:srgbClr val="0000FF"/>
                </a:solidFill>
                <a:latin typeface="Microsoft YaHei UI"/>
                <a:cs typeface="Microsoft YaHei UI"/>
              </a:rPr>
              <a:t>词</a:t>
            </a:r>
            <a:endParaRPr sz="3200">
              <a:latin typeface="Microsoft YaHei UI"/>
              <a:cs typeface="Microsoft YaHei U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05"/>
              </a:spcBef>
            </a:pPr>
            <a:r>
              <a:rPr sz="4800" b="1" spc="22" baseline="-7812" dirty="0">
                <a:solidFill>
                  <a:srgbClr val="FF0000"/>
                </a:solidFill>
                <a:latin typeface="Microsoft YaHei UI"/>
                <a:cs typeface="Microsoft YaHei UI"/>
              </a:rPr>
              <a:t>咳嗽</a:t>
            </a:r>
            <a:r>
              <a:rPr sz="4800" b="1" spc="7" baseline="-7812" dirty="0">
                <a:solidFill>
                  <a:srgbClr val="000000"/>
                </a:solidFill>
                <a:latin typeface="Microsoft YaHei UI"/>
                <a:cs typeface="Microsoft YaHei UI"/>
              </a:rPr>
              <a:t>（</a:t>
            </a:r>
            <a:r>
              <a:rPr sz="4800" b="1" spc="225" baseline="-7812" dirty="0">
                <a:solidFill>
                  <a:srgbClr val="000000"/>
                </a:solidFill>
                <a:latin typeface="Microsoft YaHei UI"/>
                <a:cs typeface="Microsoft YaHei UI"/>
              </a:rPr>
              <a:t> </a:t>
            </a:r>
            <a:r>
              <a:rPr sz="3200" spc="10" dirty="0"/>
              <a:t>k</a:t>
            </a:r>
            <a:r>
              <a:rPr sz="3200" dirty="0"/>
              <a:t>é</a:t>
            </a:r>
            <a:r>
              <a:rPr sz="3200" spc="25" dirty="0"/>
              <a:t> </a:t>
            </a:r>
            <a:r>
              <a:rPr sz="3200" spc="10" dirty="0"/>
              <a:t>so</a:t>
            </a:r>
            <a:r>
              <a:rPr sz="3200" dirty="0"/>
              <a:t>u</a:t>
            </a:r>
            <a:r>
              <a:rPr sz="3200" spc="-1070" dirty="0"/>
              <a:t> </a:t>
            </a:r>
            <a:r>
              <a:rPr sz="4800" b="1" spc="7" baseline="-7812" dirty="0">
                <a:solidFill>
                  <a:srgbClr val="000000"/>
                </a:solidFill>
                <a:latin typeface="Microsoft YaHei UI"/>
                <a:cs typeface="Microsoft YaHei UI"/>
              </a:rPr>
              <a:t>）</a:t>
            </a:r>
            <a:endParaRPr sz="4800" baseline="-7812">
              <a:latin typeface="Microsoft YaHei UI"/>
              <a:cs typeface="Microsoft YaHei UI"/>
            </a:endParaRPr>
          </a:p>
          <a:p>
            <a:pPr marL="25400" marR="645795" algn="just">
              <a:lnSpc>
                <a:spcPct val="150000"/>
              </a:lnSpc>
              <a:spcBef>
                <a:spcPts val="440"/>
              </a:spcBef>
            </a:pPr>
            <a:r>
              <a:rPr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校</a:t>
            </a:r>
            <a:r>
              <a:rPr b="1" spc="15" dirty="0">
                <a:solidFill>
                  <a:srgbClr val="000000"/>
                </a:solidFill>
                <a:latin typeface="Microsoft YaHei UI"/>
                <a:cs typeface="Microsoft YaHei UI"/>
              </a:rPr>
              <a:t>对</a:t>
            </a:r>
            <a:r>
              <a:rPr b="1" spc="5" dirty="0">
                <a:solidFill>
                  <a:srgbClr val="000000"/>
                </a:solidFill>
                <a:latin typeface="Microsoft YaHei UI"/>
                <a:cs typeface="Microsoft YaHei UI"/>
              </a:rPr>
              <a:t>（</a:t>
            </a:r>
            <a:r>
              <a:rPr b="1" spc="-655" dirty="0">
                <a:solidFill>
                  <a:srgbClr val="000000"/>
                </a:solidFill>
                <a:latin typeface="Microsoft YaHei UI"/>
                <a:cs typeface="Microsoft YaHei UI"/>
              </a:rPr>
              <a:t> </a:t>
            </a:r>
            <a:r>
              <a:rPr spc="10" dirty="0"/>
              <a:t>jià</a:t>
            </a:r>
            <a:r>
              <a:rPr spc="-280" dirty="0"/>
              <a:t>o</a:t>
            </a:r>
            <a:r>
              <a:rPr b="1" dirty="0">
                <a:solidFill>
                  <a:srgbClr val="000000"/>
                </a:solidFill>
                <a:latin typeface="Microsoft YaHei UI"/>
                <a:cs typeface="Microsoft YaHei UI"/>
              </a:rPr>
              <a:t>） </a:t>
            </a:r>
            <a:r>
              <a:rPr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悠</a:t>
            </a:r>
            <a:r>
              <a:rPr b="1" spc="15" dirty="0">
                <a:solidFill>
                  <a:srgbClr val="000000"/>
                </a:solidFill>
                <a:latin typeface="Microsoft YaHei UI"/>
                <a:cs typeface="Microsoft YaHei UI"/>
              </a:rPr>
              <a:t>然</a:t>
            </a:r>
            <a:r>
              <a:rPr b="1" spc="5" dirty="0">
                <a:solidFill>
                  <a:srgbClr val="000000"/>
                </a:solidFill>
                <a:latin typeface="Microsoft YaHei UI"/>
                <a:cs typeface="Microsoft YaHei UI"/>
              </a:rPr>
              <a:t>（</a:t>
            </a:r>
            <a:r>
              <a:rPr b="1" spc="145" dirty="0">
                <a:solidFill>
                  <a:srgbClr val="000000"/>
                </a:solidFill>
                <a:latin typeface="Microsoft YaHei UI"/>
                <a:cs typeface="Microsoft YaHei UI"/>
              </a:rPr>
              <a:t> </a:t>
            </a:r>
            <a:r>
              <a:rPr sz="4800" spc="15" baseline="3472" dirty="0"/>
              <a:t>yō</a:t>
            </a:r>
            <a:r>
              <a:rPr sz="4800" baseline="3472" dirty="0"/>
              <a:t>u</a:t>
            </a:r>
            <a:r>
              <a:rPr sz="4800" spc="-1597" baseline="3472" dirty="0"/>
              <a:t> </a:t>
            </a:r>
            <a:r>
              <a:rPr sz="3200" b="1" dirty="0">
                <a:solidFill>
                  <a:srgbClr val="000000"/>
                </a:solidFill>
                <a:latin typeface="Microsoft YaHei UI"/>
                <a:cs typeface="Microsoft YaHei UI"/>
              </a:rPr>
              <a:t>） </a:t>
            </a:r>
            <a:r>
              <a:rPr sz="32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薪</a:t>
            </a:r>
            <a:r>
              <a:rPr sz="3200" b="1" spc="5" dirty="0">
                <a:solidFill>
                  <a:srgbClr val="FF0000"/>
                </a:solidFill>
                <a:latin typeface="Microsoft YaHei UI"/>
                <a:cs typeface="Microsoft YaHei UI"/>
              </a:rPr>
              <a:t>金</a:t>
            </a:r>
            <a:r>
              <a:rPr sz="3200" b="1" spc="635" dirty="0">
                <a:solidFill>
                  <a:srgbClr val="FF0000"/>
                </a:solidFill>
                <a:latin typeface="Microsoft YaHei UI"/>
                <a:cs typeface="Microsoft YaHei UI"/>
              </a:rPr>
              <a:t> </a:t>
            </a:r>
            <a:r>
              <a:rPr sz="3200" b="1" spc="355" dirty="0">
                <a:solidFill>
                  <a:srgbClr val="000000"/>
                </a:solidFill>
                <a:latin typeface="Microsoft YaHei UI"/>
                <a:cs typeface="Microsoft YaHei UI"/>
              </a:rPr>
              <a:t>(</a:t>
            </a:r>
            <a:r>
              <a:rPr sz="3200" b="1" spc="610" dirty="0">
                <a:solidFill>
                  <a:srgbClr val="000000"/>
                </a:solidFill>
                <a:latin typeface="Microsoft YaHei UI"/>
                <a:cs typeface="Microsoft YaHei UI"/>
              </a:rPr>
              <a:t> </a:t>
            </a:r>
            <a:r>
              <a:rPr sz="4800" spc="157" baseline="2604" dirty="0"/>
              <a:t>xīn</a:t>
            </a:r>
            <a:r>
              <a:rPr sz="3200" b="1" spc="105" dirty="0">
                <a:solidFill>
                  <a:srgbClr val="000000"/>
                </a:solidFill>
                <a:latin typeface="Microsoft YaHei UI"/>
                <a:cs typeface="Microsoft YaHei UI"/>
              </a:rPr>
              <a:t>)</a:t>
            </a:r>
            <a:endParaRPr sz="3200">
              <a:latin typeface="Microsoft YaHei UI"/>
              <a:cs typeface="Microsoft YaHei U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sz="half" idx="3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43180">
              <a:lnSpc>
                <a:spcPct val="146000"/>
              </a:lnSpc>
              <a:spcBef>
                <a:spcPts val="100"/>
              </a:spcBef>
            </a:pPr>
            <a:r>
              <a:rPr sz="4800" b="1" spc="22" baseline="-7812" dirty="0">
                <a:solidFill>
                  <a:srgbClr val="FF0000"/>
                </a:solidFill>
                <a:latin typeface="Microsoft YaHei UI"/>
                <a:cs typeface="Microsoft YaHei UI"/>
              </a:rPr>
              <a:t>调羹</a:t>
            </a:r>
            <a:r>
              <a:rPr sz="4800" b="1" spc="7" baseline="-7812" dirty="0">
                <a:solidFill>
                  <a:srgbClr val="000000"/>
                </a:solidFill>
                <a:latin typeface="Microsoft YaHei UI"/>
                <a:cs typeface="Microsoft YaHei UI"/>
              </a:rPr>
              <a:t>（</a:t>
            </a:r>
            <a:r>
              <a:rPr sz="4800" b="1" spc="-817" baseline="-7812" dirty="0">
                <a:solidFill>
                  <a:srgbClr val="000000"/>
                </a:solidFill>
                <a:latin typeface="Microsoft YaHei UI"/>
                <a:cs typeface="Microsoft YaHei UI"/>
              </a:rPr>
              <a:t> </a:t>
            </a:r>
            <a:r>
              <a:rPr sz="3200" spc="10" dirty="0"/>
              <a:t>tiá</a:t>
            </a:r>
            <a:r>
              <a:rPr sz="3200" dirty="0"/>
              <a:t>o</a:t>
            </a:r>
            <a:r>
              <a:rPr sz="3200" spc="25" dirty="0"/>
              <a:t> </a:t>
            </a:r>
            <a:r>
              <a:rPr sz="3200" spc="10" dirty="0"/>
              <a:t>ɡēn</a:t>
            </a:r>
            <a:r>
              <a:rPr sz="3200" spc="-390" dirty="0"/>
              <a:t>ɡ</a:t>
            </a:r>
            <a:r>
              <a:rPr sz="4800" b="1" baseline="-7812" dirty="0">
                <a:solidFill>
                  <a:srgbClr val="000000"/>
                </a:solidFill>
                <a:latin typeface="Microsoft YaHei UI"/>
                <a:cs typeface="Microsoft YaHei UI"/>
              </a:rPr>
              <a:t>） </a:t>
            </a:r>
            <a:r>
              <a:rPr sz="4800" b="1" spc="22" baseline="-10416" dirty="0">
                <a:solidFill>
                  <a:srgbClr val="FF0000"/>
                </a:solidFill>
                <a:latin typeface="Microsoft YaHei UI"/>
                <a:cs typeface="Microsoft YaHei UI"/>
              </a:rPr>
              <a:t>揩</a:t>
            </a:r>
            <a:r>
              <a:rPr sz="4800" b="1" spc="7" baseline="-10416" dirty="0">
                <a:solidFill>
                  <a:srgbClr val="000000"/>
                </a:solidFill>
                <a:latin typeface="Microsoft YaHei UI"/>
                <a:cs typeface="Microsoft YaHei UI"/>
              </a:rPr>
              <a:t>（</a:t>
            </a:r>
            <a:r>
              <a:rPr sz="4800" b="1" spc="142" baseline="-10416" dirty="0">
                <a:solidFill>
                  <a:srgbClr val="000000"/>
                </a:solidFill>
                <a:latin typeface="Microsoft YaHei UI"/>
                <a:cs typeface="Microsoft YaHei UI"/>
              </a:rPr>
              <a:t> </a:t>
            </a:r>
            <a:r>
              <a:rPr sz="3200" spc="10" dirty="0"/>
              <a:t>kā</a:t>
            </a:r>
            <a:r>
              <a:rPr sz="3200" dirty="0"/>
              <a:t>i</a:t>
            </a:r>
            <a:r>
              <a:rPr sz="3200" spc="-1015" dirty="0"/>
              <a:t> </a:t>
            </a:r>
            <a:r>
              <a:rPr sz="4800" b="1" spc="7" baseline="-10416" dirty="0">
                <a:solidFill>
                  <a:srgbClr val="000000"/>
                </a:solidFill>
                <a:latin typeface="Microsoft YaHei UI"/>
                <a:cs typeface="Microsoft YaHei UI"/>
              </a:rPr>
              <a:t>）</a:t>
            </a:r>
            <a:endParaRPr sz="4800" baseline="-10416">
              <a:latin typeface="Microsoft YaHei UI"/>
              <a:cs typeface="Microsoft YaHei UI"/>
            </a:endParaRPr>
          </a:p>
          <a:p>
            <a:pPr marL="38100">
              <a:lnSpc>
                <a:spcPct val="100000"/>
              </a:lnSpc>
              <a:spcBef>
                <a:spcPts val="2510"/>
              </a:spcBef>
              <a:tabLst>
                <a:tab pos="1089660" algn="l"/>
              </a:tabLst>
            </a:pPr>
            <a:r>
              <a:rPr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阖</a:t>
            </a:r>
            <a:r>
              <a:rPr b="1" spc="5" dirty="0">
                <a:solidFill>
                  <a:srgbClr val="000000"/>
                </a:solidFill>
                <a:latin typeface="Microsoft YaHei UI"/>
                <a:cs typeface="Microsoft YaHei UI"/>
              </a:rPr>
              <a:t>（	</a:t>
            </a:r>
            <a:r>
              <a:rPr sz="4800" spc="7" baseline="3472" dirty="0"/>
              <a:t>hé</a:t>
            </a:r>
            <a:r>
              <a:rPr sz="4800" spc="-465" baseline="3472" dirty="0"/>
              <a:t> </a:t>
            </a:r>
            <a:r>
              <a:rPr sz="3200" b="1" spc="5" dirty="0">
                <a:solidFill>
                  <a:srgbClr val="000000"/>
                </a:solidFill>
                <a:latin typeface="Microsoft YaHei UI"/>
                <a:cs typeface="Microsoft YaHei UI"/>
              </a:rPr>
              <a:t>）</a:t>
            </a:r>
            <a:endParaRPr sz="3200">
              <a:latin typeface="Microsoft YaHei UI"/>
              <a:cs typeface="Microsoft YaHei UI"/>
            </a:endParaRPr>
          </a:p>
          <a:p>
            <a:pPr marL="449580" algn="ctr">
              <a:lnSpc>
                <a:spcPct val="100000"/>
              </a:lnSpc>
              <a:spcBef>
                <a:spcPts val="1755"/>
              </a:spcBef>
            </a:pPr>
            <a:r>
              <a:rPr spc="5" dirty="0"/>
              <a:t>gē</a:t>
            </a:r>
            <a:r>
              <a:rPr spc="-15" dirty="0"/>
              <a:t> </a:t>
            </a:r>
            <a:r>
              <a:rPr spc="5" dirty="0"/>
              <a:t>da</a:t>
            </a:r>
            <a:r>
              <a:rPr spc="-360" dirty="0"/>
              <a:t> </a:t>
            </a:r>
            <a:r>
              <a:rPr sz="4800" b="1" spc="532" baseline="-2604" dirty="0">
                <a:solidFill>
                  <a:srgbClr val="000000"/>
                </a:solidFill>
                <a:latin typeface="Microsoft YaHei UI"/>
                <a:cs typeface="Microsoft YaHei UI"/>
              </a:rPr>
              <a:t>)</a:t>
            </a:r>
            <a:endParaRPr sz="4800" baseline="-2604">
              <a:latin typeface="Microsoft YaHei UI"/>
              <a:cs typeface="Microsoft YaHei U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361690" y="241934"/>
            <a:ext cx="2962910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620" dirty="0">
                <a:solidFill>
                  <a:srgbClr val="16ABB8"/>
                </a:solidFill>
                <a:latin typeface="Microsoft YaHei UI"/>
                <a:cs typeface="Microsoft YaHei UI"/>
              </a:rPr>
              <a:t>识文辨</a:t>
            </a:r>
            <a:r>
              <a:rPr sz="4000" b="1" spc="-5" dirty="0">
                <a:solidFill>
                  <a:srgbClr val="16ABB8"/>
                </a:solidFill>
                <a:latin typeface="Microsoft YaHei UI"/>
                <a:cs typeface="Microsoft YaHei UI"/>
              </a:rPr>
              <a:t>字</a:t>
            </a:r>
            <a:endParaRPr sz="4000" dirty="0">
              <a:latin typeface="Microsoft YaHei UI"/>
              <a:cs typeface="Microsoft YaHei U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0040" y="316992"/>
            <a:ext cx="8602980" cy="384365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639185" indent="-408305">
              <a:lnSpc>
                <a:spcPct val="100000"/>
              </a:lnSpc>
              <a:spcBef>
                <a:spcPts val="105"/>
              </a:spcBef>
              <a:buSzPct val="96875"/>
              <a:buChar char="◆"/>
              <a:tabLst>
                <a:tab pos="3639185" algn="l"/>
              </a:tabLst>
            </a:pPr>
            <a:r>
              <a:rPr sz="3200" b="1" spc="15" dirty="0">
                <a:solidFill>
                  <a:srgbClr val="0000FF"/>
                </a:solidFill>
                <a:latin typeface="Microsoft YaHei UI"/>
                <a:cs typeface="Microsoft YaHei UI"/>
              </a:rPr>
              <a:t>词语解</a:t>
            </a:r>
            <a:r>
              <a:rPr sz="3200" b="1" spc="5" dirty="0">
                <a:solidFill>
                  <a:srgbClr val="0000FF"/>
                </a:solidFill>
                <a:latin typeface="Microsoft YaHei UI"/>
                <a:cs typeface="Microsoft YaHei UI"/>
              </a:rPr>
              <a:t>释</a:t>
            </a:r>
            <a:endParaRPr sz="3200">
              <a:latin typeface="Microsoft YaHei UI"/>
              <a:cs typeface="Microsoft YaHei UI"/>
            </a:endParaRPr>
          </a:p>
          <a:p>
            <a:pPr marL="12700">
              <a:lnSpc>
                <a:spcPct val="100000"/>
              </a:lnSpc>
              <a:spcBef>
                <a:spcPts val="2695"/>
              </a:spcBef>
            </a:pP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【揩】</a:t>
            </a:r>
            <a:r>
              <a:rPr sz="2800" b="1" spc="15" dirty="0">
                <a:latin typeface="Microsoft YaHei UI"/>
                <a:cs typeface="Microsoft YaHei UI"/>
              </a:rPr>
              <a:t>擦，抹</a:t>
            </a:r>
            <a:r>
              <a:rPr sz="2800" b="1" spc="-5" dirty="0">
                <a:latin typeface="Microsoft YaHei UI"/>
                <a:cs typeface="Microsoft YaHei UI"/>
              </a:rPr>
              <a:t>。</a:t>
            </a:r>
            <a:endParaRPr sz="2800">
              <a:latin typeface="Microsoft YaHei UI"/>
              <a:cs typeface="Microsoft YaHei UI"/>
            </a:endParaRPr>
          </a:p>
          <a:p>
            <a:pPr marL="12700">
              <a:lnSpc>
                <a:spcPct val="100000"/>
              </a:lnSpc>
              <a:spcBef>
                <a:spcPts val="1680"/>
              </a:spcBef>
            </a:pP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【校对】</a:t>
            </a:r>
            <a:r>
              <a:rPr sz="2800" b="1" spc="15" dirty="0">
                <a:latin typeface="Microsoft YaHei UI"/>
                <a:cs typeface="Microsoft YaHei UI"/>
              </a:rPr>
              <a:t>按原稿核对抄件或付印样张，看有没有错误</a:t>
            </a:r>
            <a:r>
              <a:rPr sz="2800" b="1" spc="-5" dirty="0">
                <a:latin typeface="Microsoft YaHei UI"/>
                <a:cs typeface="Microsoft YaHei UI"/>
              </a:rPr>
              <a:t>。</a:t>
            </a:r>
            <a:endParaRPr sz="2800">
              <a:latin typeface="Microsoft YaHei UI"/>
              <a:cs typeface="Microsoft YaHei UI"/>
            </a:endParaRPr>
          </a:p>
          <a:p>
            <a:pPr marL="12700">
              <a:lnSpc>
                <a:spcPct val="100000"/>
              </a:lnSpc>
              <a:spcBef>
                <a:spcPts val="1680"/>
              </a:spcBef>
            </a:pP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【深恶痛绝】</a:t>
            </a:r>
            <a:r>
              <a:rPr sz="2800" b="1" spc="15" dirty="0">
                <a:latin typeface="Microsoft YaHei UI"/>
                <a:cs typeface="Microsoft YaHei UI"/>
              </a:rPr>
              <a:t>厌恶、痛恨到极点。绝：极点</a:t>
            </a:r>
            <a:r>
              <a:rPr sz="2800" b="1" spc="-5" dirty="0">
                <a:latin typeface="Microsoft YaHei UI"/>
                <a:cs typeface="Microsoft YaHei UI"/>
              </a:rPr>
              <a:t>。</a:t>
            </a:r>
            <a:endParaRPr sz="2800">
              <a:latin typeface="Microsoft YaHei UI"/>
              <a:cs typeface="Microsoft YaHei UI"/>
            </a:endParaRPr>
          </a:p>
          <a:p>
            <a:pPr marL="12700" marR="363220">
              <a:lnSpc>
                <a:spcPct val="150000"/>
              </a:lnSpc>
            </a:pP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【不以为然】</a:t>
            </a:r>
            <a:r>
              <a:rPr sz="2800" b="1" spc="15" dirty="0">
                <a:latin typeface="Microsoft YaHei UI"/>
                <a:cs typeface="Microsoft YaHei UI"/>
              </a:rPr>
              <a:t>不认为是对的，表示不同意（多含轻</a:t>
            </a:r>
            <a:r>
              <a:rPr sz="2800" b="1" spc="-5" dirty="0">
                <a:latin typeface="Microsoft YaHei UI"/>
                <a:cs typeface="Microsoft YaHei UI"/>
              </a:rPr>
              <a:t>视 </a:t>
            </a:r>
            <a:r>
              <a:rPr sz="2800" b="1" spc="15" dirty="0">
                <a:latin typeface="Microsoft YaHei UI"/>
                <a:cs typeface="Microsoft YaHei UI"/>
              </a:rPr>
              <a:t>意）</a:t>
            </a:r>
            <a:r>
              <a:rPr sz="2800" b="1" spc="-5" dirty="0">
                <a:latin typeface="Microsoft YaHei UI"/>
                <a:cs typeface="Microsoft YaHei UI"/>
              </a:rPr>
              <a:t>。</a:t>
            </a:r>
            <a:endParaRPr sz="2800">
              <a:latin typeface="Microsoft YaHei UI"/>
              <a:cs typeface="Microsoft YaHei U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/>
          </p:nvPr>
        </p:nvSpPr>
        <p:spPr>
          <a:xfrm>
            <a:off x="975360" y="727717"/>
            <a:ext cx="6292850" cy="392415"/>
          </a:xfrm>
          <a:ln/>
        </p:spPr>
        <p:txBody>
          <a:bodyPr wrap="square" lIns="68580" tIns="34290" rIns="68580" bIns="34290" anchor="ctr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ea typeface="华文行楷" pitchFamily="2" charset="-122"/>
              </a:rPr>
              <a:t>你能读准下列加点字的音吗？</a:t>
            </a:r>
          </a:p>
        </p:txBody>
      </p:sp>
      <p:sp>
        <p:nvSpPr>
          <p:cNvPr id="20482" name="Text Box 26"/>
          <p:cNvSpPr txBox="1"/>
          <p:nvPr/>
        </p:nvSpPr>
        <p:spPr>
          <a:xfrm>
            <a:off x="2681287" y="141685"/>
            <a:ext cx="2214563" cy="30008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135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3" name="AutoShape 27"/>
          <p:cNvSpPr/>
          <p:nvPr/>
        </p:nvSpPr>
        <p:spPr>
          <a:xfrm>
            <a:off x="2035969" y="1512094"/>
            <a:ext cx="215504" cy="1366838"/>
          </a:xfrm>
          <a:prstGeom prst="leftBrace">
            <a:avLst>
              <a:gd name="adj1" fmla="val 37379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135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4" name="Text Box 28"/>
          <p:cNvSpPr txBox="1"/>
          <p:nvPr/>
        </p:nvSpPr>
        <p:spPr>
          <a:xfrm>
            <a:off x="2303860" y="1373981"/>
            <a:ext cx="1350169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堵塞</a:t>
            </a:r>
          </a:p>
        </p:txBody>
      </p:sp>
      <p:sp>
        <p:nvSpPr>
          <p:cNvPr id="20485" name="Text Box 29"/>
          <p:cNvSpPr txBox="1"/>
          <p:nvPr/>
        </p:nvSpPr>
        <p:spPr>
          <a:xfrm>
            <a:off x="2303860" y="1951435"/>
            <a:ext cx="972740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边塞</a:t>
            </a:r>
          </a:p>
        </p:txBody>
      </p:sp>
      <p:sp>
        <p:nvSpPr>
          <p:cNvPr id="20486" name="Text Box 30"/>
          <p:cNvSpPr txBox="1"/>
          <p:nvPr/>
        </p:nvSpPr>
        <p:spPr>
          <a:xfrm>
            <a:off x="2303860" y="2536031"/>
            <a:ext cx="1241822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活塞</a:t>
            </a:r>
          </a:p>
        </p:txBody>
      </p:sp>
      <p:sp>
        <p:nvSpPr>
          <p:cNvPr id="27679" name="Text Box 31"/>
          <p:cNvSpPr txBox="1"/>
          <p:nvPr/>
        </p:nvSpPr>
        <p:spPr>
          <a:xfrm>
            <a:off x="3011742" y="1396001"/>
            <a:ext cx="863204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altLang="en-US" sz="24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è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27680" name="Text Box 32"/>
          <p:cNvSpPr txBox="1"/>
          <p:nvPr/>
        </p:nvSpPr>
        <p:spPr>
          <a:xfrm>
            <a:off x="2952750" y="1951435"/>
            <a:ext cx="863204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à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27681" name="Text Box 33"/>
          <p:cNvSpPr txBox="1"/>
          <p:nvPr/>
        </p:nvSpPr>
        <p:spPr>
          <a:xfrm>
            <a:off x="2965847" y="2542007"/>
            <a:ext cx="863204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ā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20490" name="Text Box 34"/>
          <p:cNvSpPr txBox="1"/>
          <p:nvPr/>
        </p:nvSpPr>
        <p:spPr>
          <a:xfrm>
            <a:off x="4220766" y="2145507"/>
            <a:ext cx="702469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差</a:t>
            </a:r>
          </a:p>
        </p:txBody>
      </p:sp>
      <p:sp>
        <p:nvSpPr>
          <p:cNvPr id="20491" name="AutoShape 35"/>
          <p:cNvSpPr/>
          <p:nvPr/>
        </p:nvSpPr>
        <p:spPr>
          <a:xfrm>
            <a:off x="4760965" y="1276350"/>
            <a:ext cx="79772" cy="1901868"/>
          </a:xfrm>
          <a:prstGeom prst="leftBrace">
            <a:avLst>
              <a:gd name="adj1" fmla="val 105987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135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2" name="Text Box 36"/>
          <p:cNvSpPr txBox="1"/>
          <p:nvPr/>
        </p:nvSpPr>
        <p:spPr>
          <a:xfrm>
            <a:off x="4840737" y="1195589"/>
            <a:ext cx="1132283" cy="461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差不多</a:t>
            </a:r>
          </a:p>
        </p:txBody>
      </p:sp>
      <p:sp>
        <p:nvSpPr>
          <p:cNvPr id="20493" name="Text Box 37"/>
          <p:cNvSpPr txBox="1"/>
          <p:nvPr/>
        </p:nvSpPr>
        <p:spPr>
          <a:xfrm>
            <a:off x="4869312" y="1660275"/>
            <a:ext cx="933450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差别</a:t>
            </a:r>
          </a:p>
        </p:txBody>
      </p:sp>
      <p:sp>
        <p:nvSpPr>
          <p:cNvPr id="20494" name="Text Box 38"/>
          <p:cNvSpPr txBox="1"/>
          <p:nvPr/>
        </p:nvSpPr>
        <p:spPr>
          <a:xfrm>
            <a:off x="4793306" y="2157781"/>
            <a:ext cx="933450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135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出差</a:t>
            </a:r>
          </a:p>
        </p:txBody>
      </p:sp>
      <p:sp>
        <p:nvSpPr>
          <p:cNvPr id="20495" name="Text Box 39"/>
          <p:cNvSpPr txBox="1"/>
          <p:nvPr/>
        </p:nvSpPr>
        <p:spPr>
          <a:xfrm>
            <a:off x="4840737" y="2706419"/>
            <a:ext cx="933450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参差</a:t>
            </a:r>
          </a:p>
        </p:txBody>
      </p:sp>
      <p:sp>
        <p:nvSpPr>
          <p:cNvPr id="27689" name="Text Box 41"/>
          <p:cNvSpPr txBox="1"/>
          <p:nvPr/>
        </p:nvSpPr>
        <p:spPr>
          <a:xfrm>
            <a:off x="5708282" y="2214243"/>
            <a:ext cx="1287708" cy="461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ch</a:t>
            </a:r>
            <a:r>
              <a:rPr lang="en-US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ā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27690" name="Text Box 42"/>
          <p:cNvSpPr txBox="1"/>
          <p:nvPr/>
        </p:nvSpPr>
        <p:spPr>
          <a:xfrm>
            <a:off x="5726756" y="1705906"/>
            <a:ext cx="1127917" cy="461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ch</a:t>
            </a:r>
            <a:r>
              <a:rPr lang="en-US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ā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27693" name="Text Box 45"/>
          <p:cNvSpPr txBox="1"/>
          <p:nvPr/>
        </p:nvSpPr>
        <p:spPr>
          <a:xfrm>
            <a:off x="5742457" y="1219849"/>
            <a:ext cx="1287708" cy="461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ch</a:t>
            </a:r>
            <a:r>
              <a:rPr lang="en-US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à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27694" name="Text Box 46"/>
          <p:cNvSpPr txBox="1"/>
          <p:nvPr/>
        </p:nvSpPr>
        <p:spPr>
          <a:xfrm>
            <a:off x="5726756" y="2692379"/>
            <a:ext cx="863204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ī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20502" name="Text Box 47"/>
          <p:cNvSpPr txBox="1"/>
          <p:nvPr/>
        </p:nvSpPr>
        <p:spPr>
          <a:xfrm>
            <a:off x="1523405" y="1865710"/>
            <a:ext cx="215503" cy="55399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0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塞</a:t>
            </a:r>
            <a:endParaRPr lang="zh-CN" altLang="en-US" sz="3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77870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7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7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7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7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7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79" grpId="0"/>
      <p:bldP spid="27680" grpId="0"/>
      <p:bldP spid="27681" grpId="0"/>
      <p:bldP spid="27689" grpId="0"/>
      <p:bldP spid="27690" grpId="0"/>
      <p:bldP spid="27693" grpId="0"/>
      <p:bldP spid="2769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48739" y="1589277"/>
            <a:ext cx="7097395" cy="19456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71830">
              <a:lnSpc>
                <a:spcPct val="150000"/>
              </a:lnSpc>
              <a:spcBef>
                <a:spcPts val="100"/>
              </a:spcBef>
            </a:pPr>
            <a:r>
              <a:rPr sz="2800" dirty="0">
                <a:latin typeface="SimSun"/>
                <a:cs typeface="SimSun"/>
              </a:rPr>
              <a:t>本文主要写了鲁迅先生的哪些生活小事</a:t>
            </a:r>
            <a:r>
              <a:rPr sz="2800" spc="-5" dirty="0">
                <a:latin typeface="SimSun"/>
                <a:cs typeface="SimSun"/>
              </a:rPr>
              <a:t>？ </a:t>
            </a:r>
            <a:r>
              <a:rPr sz="2800" dirty="0">
                <a:latin typeface="SimSun"/>
                <a:cs typeface="SimSun"/>
              </a:rPr>
              <a:t>请给每一部分加上一个小标题（可以用文</a:t>
            </a:r>
            <a:r>
              <a:rPr sz="2800" spc="-5" dirty="0">
                <a:latin typeface="SimSun"/>
                <a:cs typeface="SimSun"/>
              </a:rPr>
              <a:t>中 </a:t>
            </a:r>
            <a:r>
              <a:rPr sz="2800" dirty="0">
                <a:latin typeface="SimSun"/>
                <a:cs typeface="SimSun"/>
              </a:rPr>
              <a:t>的语句，也可以自己概括）</a:t>
            </a:r>
            <a:r>
              <a:rPr sz="2800" spc="-5" dirty="0">
                <a:latin typeface="SimSun"/>
                <a:cs typeface="SimSun"/>
              </a:rPr>
              <a:t>。</a:t>
            </a:r>
            <a:endParaRPr sz="2800" dirty="0">
              <a:latin typeface="SimSun"/>
              <a:cs typeface="SimSu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00400" y="742950"/>
            <a:ext cx="2858771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620" dirty="0">
                <a:solidFill>
                  <a:srgbClr val="16ABB8"/>
                </a:solidFill>
                <a:latin typeface="Microsoft YaHei UI"/>
                <a:cs typeface="Microsoft YaHei UI"/>
              </a:rPr>
              <a:t>整体感</a:t>
            </a:r>
            <a:r>
              <a:rPr sz="4000" b="1" spc="-5" dirty="0">
                <a:solidFill>
                  <a:srgbClr val="16ABB8"/>
                </a:solidFill>
                <a:latin typeface="Microsoft YaHei UI"/>
                <a:cs typeface="Microsoft YaHei UI"/>
              </a:rPr>
              <a:t>知</a:t>
            </a:r>
            <a:endParaRPr sz="4000" dirty="0">
              <a:latin typeface="Microsoft YaHei UI"/>
              <a:cs typeface="Microsoft YaHei U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18731" y="2869692"/>
            <a:ext cx="1691639" cy="18516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54696" y="370797"/>
            <a:ext cx="629285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dirty="0"/>
              <a:t>按自然空行，共有十四件小事。</a:t>
            </a:r>
            <a:r>
              <a:rPr b="1" dirty="0">
                <a:solidFill>
                  <a:srgbClr val="000000"/>
                </a:solidFill>
              </a:rPr>
              <a:t>小标题可以概括为：</a:t>
            </a:r>
            <a:r>
              <a:rPr b="1" dirty="0">
                <a:solidFill>
                  <a:srgbClr val="000000"/>
                </a:solidFill>
                <a:latin typeface="Microsoft Sans Serif"/>
                <a:cs typeface="Microsoft Sans Serif"/>
              </a:rPr>
              <a:t> 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75360" y="1069975"/>
            <a:ext cx="1892300" cy="985519"/>
          </a:xfrm>
          <a:prstGeom prst="rect">
            <a:avLst/>
          </a:prstGeom>
        </p:spPr>
        <p:txBody>
          <a:bodyPr vert="horz" wrap="square" lIns="0" tIns="1727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60"/>
              </a:spcBef>
            </a:pPr>
            <a:r>
              <a:rPr sz="2100" b="1" dirty="0">
                <a:latin typeface="SimSun"/>
                <a:cs typeface="SimSun"/>
              </a:rPr>
              <a:t>1.鲁迅的笑声</a:t>
            </a:r>
          </a:p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100" b="1" dirty="0">
                <a:latin typeface="SimSun"/>
                <a:cs typeface="SimSun"/>
              </a:rPr>
              <a:t>3.到鲁迅家做客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75360" y="2030094"/>
            <a:ext cx="3520440" cy="1477328"/>
          </a:xfrm>
          <a:prstGeom prst="rect">
            <a:avLst/>
          </a:prstGeom>
        </p:spPr>
        <p:txBody>
          <a:bodyPr vert="horz" wrap="square" lIns="0" tIns="1727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60"/>
              </a:spcBef>
            </a:pPr>
            <a:r>
              <a:rPr sz="2100" b="1" dirty="0">
                <a:latin typeface="SimSun"/>
                <a:cs typeface="SimSun"/>
              </a:rPr>
              <a:t>5.我受鲁迅的影响变得乐观</a:t>
            </a:r>
          </a:p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100" b="1" dirty="0">
                <a:latin typeface="SimSun"/>
                <a:cs typeface="SimSun"/>
              </a:rPr>
              <a:t>7.不在意原稿、校样</a:t>
            </a:r>
          </a:p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100" b="1" dirty="0">
                <a:latin typeface="SimSun"/>
                <a:cs typeface="SimSun"/>
              </a:rPr>
              <a:t>9.看电影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575808" y="1069975"/>
            <a:ext cx="2471737" cy="2946961"/>
          </a:xfrm>
          <a:prstGeom prst="rect">
            <a:avLst/>
          </a:prstGeom>
        </p:spPr>
        <p:txBody>
          <a:bodyPr vert="horz" wrap="square" lIns="0" tIns="1727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60"/>
              </a:spcBef>
            </a:pPr>
            <a:r>
              <a:rPr sz="2100" b="1" dirty="0">
                <a:latin typeface="SimSun"/>
                <a:cs typeface="SimSun"/>
              </a:rPr>
              <a:t>2.鲁迅走路的姿态</a:t>
            </a:r>
          </a:p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100" b="1" dirty="0">
                <a:latin typeface="SimSun"/>
                <a:cs typeface="SimSun"/>
              </a:rPr>
              <a:t>4.鲁迅开玩笑</a:t>
            </a:r>
          </a:p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100" b="1" dirty="0">
                <a:latin typeface="SimSun"/>
                <a:cs typeface="SimSun"/>
              </a:rPr>
              <a:t>6.读青年来信</a:t>
            </a:r>
          </a:p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100" b="1" dirty="0">
                <a:latin typeface="SimSun"/>
                <a:cs typeface="SimSun"/>
              </a:rPr>
              <a:t>8.许先生的忙碌</a:t>
            </a:r>
          </a:p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100" b="1" dirty="0">
                <a:latin typeface="SimSun"/>
                <a:cs typeface="SimSun"/>
              </a:rPr>
              <a:t>10.翻书休息</a:t>
            </a:r>
          </a:p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100" b="1" dirty="0">
                <a:latin typeface="SimSun"/>
                <a:cs typeface="SimSun"/>
              </a:rPr>
              <a:t>12.“吃鱼丸”一事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575809" y="4110354"/>
            <a:ext cx="149225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b="1" dirty="0">
                <a:latin typeface="SimSun"/>
                <a:cs typeface="SimSun"/>
              </a:rPr>
              <a:t>14.病中工作</a:t>
            </a:r>
          </a:p>
        </p:txBody>
      </p:sp>
      <p:sp>
        <p:nvSpPr>
          <p:cNvPr id="7" name="object 7"/>
          <p:cNvSpPr/>
          <p:nvPr/>
        </p:nvSpPr>
        <p:spPr>
          <a:xfrm>
            <a:off x="3230562" y="1660842"/>
            <a:ext cx="966469" cy="469900"/>
          </a:xfrm>
          <a:custGeom>
            <a:avLst/>
            <a:gdLst/>
            <a:ahLst/>
            <a:cxnLst/>
            <a:rect l="l" t="t" r="r" b="b"/>
            <a:pathLst>
              <a:path w="966470" h="469900">
                <a:moveTo>
                  <a:pt x="961707" y="469900"/>
                </a:moveTo>
                <a:lnTo>
                  <a:pt x="4762" y="469900"/>
                </a:lnTo>
                <a:lnTo>
                  <a:pt x="3289" y="469671"/>
                </a:lnTo>
                <a:lnTo>
                  <a:pt x="1968" y="468985"/>
                </a:lnTo>
                <a:lnTo>
                  <a:pt x="914" y="467931"/>
                </a:lnTo>
                <a:lnTo>
                  <a:pt x="228" y="466610"/>
                </a:lnTo>
                <a:lnTo>
                  <a:pt x="0" y="465137"/>
                </a:lnTo>
                <a:lnTo>
                  <a:pt x="0" y="4762"/>
                </a:lnTo>
                <a:lnTo>
                  <a:pt x="4762" y="0"/>
                </a:lnTo>
                <a:lnTo>
                  <a:pt x="961707" y="0"/>
                </a:lnTo>
                <a:lnTo>
                  <a:pt x="966470" y="4762"/>
                </a:lnTo>
                <a:lnTo>
                  <a:pt x="9525" y="4762"/>
                </a:lnTo>
                <a:lnTo>
                  <a:pt x="4762" y="9525"/>
                </a:lnTo>
                <a:lnTo>
                  <a:pt x="9525" y="9525"/>
                </a:lnTo>
                <a:lnTo>
                  <a:pt x="9525" y="460375"/>
                </a:lnTo>
                <a:lnTo>
                  <a:pt x="4762" y="460375"/>
                </a:lnTo>
                <a:lnTo>
                  <a:pt x="9525" y="465137"/>
                </a:lnTo>
                <a:lnTo>
                  <a:pt x="966470" y="465137"/>
                </a:lnTo>
                <a:lnTo>
                  <a:pt x="966241" y="466610"/>
                </a:lnTo>
                <a:lnTo>
                  <a:pt x="965555" y="467931"/>
                </a:lnTo>
                <a:lnTo>
                  <a:pt x="964501" y="468985"/>
                </a:lnTo>
                <a:lnTo>
                  <a:pt x="963180" y="469671"/>
                </a:lnTo>
                <a:lnTo>
                  <a:pt x="961707" y="469900"/>
                </a:lnTo>
                <a:close/>
              </a:path>
              <a:path w="966470" h="469900">
                <a:moveTo>
                  <a:pt x="9525" y="9525"/>
                </a:moveTo>
                <a:lnTo>
                  <a:pt x="4762" y="9525"/>
                </a:lnTo>
                <a:lnTo>
                  <a:pt x="9525" y="4762"/>
                </a:lnTo>
                <a:lnTo>
                  <a:pt x="9525" y="9525"/>
                </a:lnTo>
                <a:close/>
              </a:path>
              <a:path w="966470" h="469900">
                <a:moveTo>
                  <a:pt x="956945" y="9525"/>
                </a:moveTo>
                <a:lnTo>
                  <a:pt x="9525" y="9525"/>
                </a:lnTo>
                <a:lnTo>
                  <a:pt x="9525" y="4762"/>
                </a:lnTo>
                <a:lnTo>
                  <a:pt x="956945" y="4762"/>
                </a:lnTo>
                <a:lnTo>
                  <a:pt x="956945" y="9525"/>
                </a:lnTo>
                <a:close/>
              </a:path>
              <a:path w="966470" h="469900">
                <a:moveTo>
                  <a:pt x="956945" y="465137"/>
                </a:moveTo>
                <a:lnTo>
                  <a:pt x="956945" y="4762"/>
                </a:lnTo>
                <a:lnTo>
                  <a:pt x="961707" y="9525"/>
                </a:lnTo>
                <a:lnTo>
                  <a:pt x="966470" y="9525"/>
                </a:lnTo>
                <a:lnTo>
                  <a:pt x="966470" y="460375"/>
                </a:lnTo>
                <a:lnTo>
                  <a:pt x="961707" y="460375"/>
                </a:lnTo>
                <a:lnTo>
                  <a:pt x="956945" y="465137"/>
                </a:lnTo>
                <a:close/>
              </a:path>
              <a:path w="966470" h="469900">
                <a:moveTo>
                  <a:pt x="966470" y="9525"/>
                </a:moveTo>
                <a:lnTo>
                  <a:pt x="961707" y="9525"/>
                </a:lnTo>
                <a:lnTo>
                  <a:pt x="956945" y="4762"/>
                </a:lnTo>
                <a:lnTo>
                  <a:pt x="966470" y="4762"/>
                </a:lnTo>
                <a:lnTo>
                  <a:pt x="966470" y="9525"/>
                </a:lnTo>
                <a:close/>
              </a:path>
              <a:path w="966470" h="469900">
                <a:moveTo>
                  <a:pt x="9525" y="465137"/>
                </a:moveTo>
                <a:lnTo>
                  <a:pt x="4762" y="460375"/>
                </a:lnTo>
                <a:lnTo>
                  <a:pt x="9525" y="460375"/>
                </a:lnTo>
                <a:lnTo>
                  <a:pt x="9525" y="465137"/>
                </a:lnTo>
                <a:close/>
              </a:path>
              <a:path w="966470" h="469900">
                <a:moveTo>
                  <a:pt x="956945" y="465137"/>
                </a:moveTo>
                <a:lnTo>
                  <a:pt x="9525" y="465137"/>
                </a:lnTo>
                <a:lnTo>
                  <a:pt x="9525" y="460375"/>
                </a:lnTo>
                <a:lnTo>
                  <a:pt x="956945" y="460375"/>
                </a:lnTo>
                <a:lnTo>
                  <a:pt x="956945" y="465137"/>
                </a:lnTo>
                <a:close/>
              </a:path>
              <a:path w="966470" h="469900">
                <a:moveTo>
                  <a:pt x="966470" y="465137"/>
                </a:moveTo>
                <a:lnTo>
                  <a:pt x="956945" y="465137"/>
                </a:lnTo>
                <a:lnTo>
                  <a:pt x="961707" y="460375"/>
                </a:lnTo>
                <a:lnTo>
                  <a:pt x="966470" y="460375"/>
                </a:lnTo>
                <a:lnTo>
                  <a:pt x="966470" y="46513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314065" y="1681479"/>
            <a:ext cx="6362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1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详</a:t>
            </a:r>
            <a:r>
              <a:rPr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写</a:t>
            </a:r>
            <a:endParaRPr sz="2400" b="1" dirty="0">
              <a:latin typeface="黑体" panose="02010609060101010101" pitchFamily="49" charset="-122"/>
              <a:ea typeface="黑体" panose="02010609060101010101" pitchFamily="49" charset="-122"/>
              <a:cs typeface="SimSu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108373" y="3966844"/>
            <a:ext cx="966469" cy="469900"/>
          </a:xfrm>
          <a:custGeom>
            <a:avLst/>
            <a:gdLst/>
            <a:ahLst/>
            <a:cxnLst/>
            <a:rect l="l" t="t" r="r" b="b"/>
            <a:pathLst>
              <a:path w="966470" h="469900">
                <a:moveTo>
                  <a:pt x="961707" y="469900"/>
                </a:moveTo>
                <a:lnTo>
                  <a:pt x="4762" y="469900"/>
                </a:lnTo>
                <a:lnTo>
                  <a:pt x="3289" y="469671"/>
                </a:lnTo>
                <a:lnTo>
                  <a:pt x="1968" y="468985"/>
                </a:lnTo>
                <a:lnTo>
                  <a:pt x="914" y="467931"/>
                </a:lnTo>
                <a:lnTo>
                  <a:pt x="228" y="466610"/>
                </a:lnTo>
                <a:lnTo>
                  <a:pt x="0" y="465137"/>
                </a:lnTo>
                <a:lnTo>
                  <a:pt x="0" y="4762"/>
                </a:lnTo>
                <a:lnTo>
                  <a:pt x="4762" y="0"/>
                </a:lnTo>
                <a:lnTo>
                  <a:pt x="961707" y="0"/>
                </a:lnTo>
                <a:lnTo>
                  <a:pt x="966469" y="4762"/>
                </a:lnTo>
                <a:lnTo>
                  <a:pt x="9525" y="4762"/>
                </a:lnTo>
                <a:lnTo>
                  <a:pt x="4762" y="9525"/>
                </a:lnTo>
                <a:lnTo>
                  <a:pt x="9525" y="9525"/>
                </a:lnTo>
                <a:lnTo>
                  <a:pt x="9525" y="460375"/>
                </a:lnTo>
                <a:lnTo>
                  <a:pt x="4762" y="460375"/>
                </a:lnTo>
                <a:lnTo>
                  <a:pt x="9525" y="465137"/>
                </a:lnTo>
                <a:lnTo>
                  <a:pt x="966469" y="465137"/>
                </a:lnTo>
                <a:lnTo>
                  <a:pt x="966241" y="466610"/>
                </a:lnTo>
                <a:lnTo>
                  <a:pt x="965555" y="467931"/>
                </a:lnTo>
                <a:lnTo>
                  <a:pt x="964501" y="468985"/>
                </a:lnTo>
                <a:lnTo>
                  <a:pt x="963180" y="469671"/>
                </a:lnTo>
                <a:lnTo>
                  <a:pt x="961707" y="469900"/>
                </a:lnTo>
                <a:close/>
              </a:path>
              <a:path w="966470" h="469900">
                <a:moveTo>
                  <a:pt x="9525" y="9525"/>
                </a:moveTo>
                <a:lnTo>
                  <a:pt x="4762" y="9525"/>
                </a:lnTo>
                <a:lnTo>
                  <a:pt x="9525" y="4762"/>
                </a:lnTo>
                <a:lnTo>
                  <a:pt x="9525" y="9525"/>
                </a:lnTo>
                <a:close/>
              </a:path>
              <a:path w="966470" h="469900">
                <a:moveTo>
                  <a:pt x="956944" y="9525"/>
                </a:moveTo>
                <a:lnTo>
                  <a:pt x="9525" y="9525"/>
                </a:lnTo>
                <a:lnTo>
                  <a:pt x="9525" y="4762"/>
                </a:lnTo>
                <a:lnTo>
                  <a:pt x="956944" y="4762"/>
                </a:lnTo>
                <a:lnTo>
                  <a:pt x="956944" y="9525"/>
                </a:lnTo>
                <a:close/>
              </a:path>
              <a:path w="966470" h="469900">
                <a:moveTo>
                  <a:pt x="956944" y="465137"/>
                </a:moveTo>
                <a:lnTo>
                  <a:pt x="956944" y="4762"/>
                </a:lnTo>
                <a:lnTo>
                  <a:pt x="961707" y="9525"/>
                </a:lnTo>
                <a:lnTo>
                  <a:pt x="966469" y="9525"/>
                </a:lnTo>
                <a:lnTo>
                  <a:pt x="966469" y="460375"/>
                </a:lnTo>
                <a:lnTo>
                  <a:pt x="961707" y="460375"/>
                </a:lnTo>
                <a:lnTo>
                  <a:pt x="956944" y="465137"/>
                </a:lnTo>
                <a:close/>
              </a:path>
              <a:path w="966470" h="469900">
                <a:moveTo>
                  <a:pt x="966469" y="9525"/>
                </a:moveTo>
                <a:lnTo>
                  <a:pt x="961707" y="9525"/>
                </a:lnTo>
                <a:lnTo>
                  <a:pt x="956944" y="4762"/>
                </a:lnTo>
                <a:lnTo>
                  <a:pt x="966469" y="4762"/>
                </a:lnTo>
                <a:lnTo>
                  <a:pt x="966469" y="9525"/>
                </a:lnTo>
                <a:close/>
              </a:path>
              <a:path w="966470" h="469900">
                <a:moveTo>
                  <a:pt x="9525" y="465137"/>
                </a:moveTo>
                <a:lnTo>
                  <a:pt x="4762" y="460375"/>
                </a:lnTo>
                <a:lnTo>
                  <a:pt x="9525" y="460375"/>
                </a:lnTo>
                <a:lnTo>
                  <a:pt x="9525" y="465137"/>
                </a:lnTo>
                <a:close/>
              </a:path>
              <a:path w="966470" h="469900">
                <a:moveTo>
                  <a:pt x="956944" y="465137"/>
                </a:moveTo>
                <a:lnTo>
                  <a:pt x="9525" y="465137"/>
                </a:lnTo>
                <a:lnTo>
                  <a:pt x="9525" y="460375"/>
                </a:lnTo>
                <a:lnTo>
                  <a:pt x="956944" y="460375"/>
                </a:lnTo>
                <a:lnTo>
                  <a:pt x="956944" y="465137"/>
                </a:lnTo>
                <a:close/>
              </a:path>
              <a:path w="966470" h="469900">
                <a:moveTo>
                  <a:pt x="966469" y="465137"/>
                </a:moveTo>
                <a:lnTo>
                  <a:pt x="956944" y="465137"/>
                </a:lnTo>
                <a:lnTo>
                  <a:pt x="961707" y="460375"/>
                </a:lnTo>
                <a:lnTo>
                  <a:pt x="966469" y="460375"/>
                </a:lnTo>
                <a:lnTo>
                  <a:pt x="966469" y="46513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75360" y="3418023"/>
            <a:ext cx="2875280" cy="1038225"/>
          </a:xfrm>
          <a:prstGeom prst="rect">
            <a:avLst/>
          </a:prstGeom>
        </p:spPr>
        <p:txBody>
          <a:bodyPr vert="horz" wrap="square" lIns="0" tIns="18669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2251075" algn="l"/>
              </a:tabLst>
            </a:pPr>
            <a:r>
              <a:rPr sz="2100" b="1" dirty="0">
                <a:latin typeface="SimSun"/>
                <a:cs typeface="SimSun"/>
              </a:rPr>
              <a:t>11.待客和工作	</a:t>
            </a:r>
            <a:r>
              <a:rPr sz="2400" b="1" spc="1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详写</a:t>
            </a: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2100" b="1" dirty="0">
                <a:latin typeface="SimSun"/>
                <a:cs typeface="SimSun"/>
              </a:rPr>
              <a:t>13.认真包书</a:t>
            </a:r>
          </a:p>
        </p:txBody>
      </p:sp>
      <p:sp>
        <p:nvSpPr>
          <p:cNvPr id="11" name="object 11"/>
          <p:cNvSpPr/>
          <p:nvPr/>
        </p:nvSpPr>
        <p:spPr>
          <a:xfrm>
            <a:off x="6564312" y="4031297"/>
            <a:ext cx="966469" cy="469900"/>
          </a:xfrm>
          <a:custGeom>
            <a:avLst/>
            <a:gdLst/>
            <a:ahLst/>
            <a:cxnLst/>
            <a:rect l="l" t="t" r="r" b="b"/>
            <a:pathLst>
              <a:path w="966470" h="469900">
                <a:moveTo>
                  <a:pt x="961707" y="469900"/>
                </a:moveTo>
                <a:lnTo>
                  <a:pt x="4762" y="469900"/>
                </a:lnTo>
                <a:lnTo>
                  <a:pt x="3289" y="469671"/>
                </a:lnTo>
                <a:lnTo>
                  <a:pt x="1968" y="468985"/>
                </a:lnTo>
                <a:lnTo>
                  <a:pt x="914" y="467931"/>
                </a:lnTo>
                <a:lnTo>
                  <a:pt x="228" y="466610"/>
                </a:lnTo>
                <a:lnTo>
                  <a:pt x="0" y="465137"/>
                </a:lnTo>
                <a:lnTo>
                  <a:pt x="0" y="4762"/>
                </a:lnTo>
                <a:lnTo>
                  <a:pt x="4762" y="0"/>
                </a:lnTo>
                <a:lnTo>
                  <a:pt x="961707" y="0"/>
                </a:lnTo>
                <a:lnTo>
                  <a:pt x="966470" y="4762"/>
                </a:lnTo>
                <a:lnTo>
                  <a:pt x="9525" y="4762"/>
                </a:lnTo>
                <a:lnTo>
                  <a:pt x="4762" y="9525"/>
                </a:lnTo>
                <a:lnTo>
                  <a:pt x="9525" y="9525"/>
                </a:lnTo>
                <a:lnTo>
                  <a:pt x="9525" y="460375"/>
                </a:lnTo>
                <a:lnTo>
                  <a:pt x="4762" y="460375"/>
                </a:lnTo>
                <a:lnTo>
                  <a:pt x="9525" y="465137"/>
                </a:lnTo>
                <a:lnTo>
                  <a:pt x="966470" y="465137"/>
                </a:lnTo>
                <a:lnTo>
                  <a:pt x="966241" y="466610"/>
                </a:lnTo>
                <a:lnTo>
                  <a:pt x="965555" y="467931"/>
                </a:lnTo>
                <a:lnTo>
                  <a:pt x="964501" y="468985"/>
                </a:lnTo>
                <a:lnTo>
                  <a:pt x="963180" y="469671"/>
                </a:lnTo>
                <a:lnTo>
                  <a:pt x="961707" y="469900"/>
                </a:lnTo>
                <a:close/>
              </a:path>
              <a:path w="966470" h="469900">
                <a:moveTo>
                  <a:pt x="9525" y="9525"/>
                </a:moveTo>
                <a:lnTo>
                  <a:pt x="4762" y="9525"/>
                </a:lnTo>
                <a:lnTo>
                  <a:pt x="9525" y="4762"/>
                </a:lnTo>
                <a:lnTo>
                  <a:pt x="9525" y="9525"/>
                </a:lnTo>
                <a:close/>
              </a:path>
              <a:path w="966470" h="469900">
                <a:moveTo>
                  <a:pt x="956945" y="9525"/>
                </a:moveTo>
                <a:lnTo>
                  <a:pt x="9525" y="9525"/>
                </a:lnTo>
                <a:lnTo>
                  <a:pt x="9525" y="4762"/>
                </a:lnTo>
                <a:lnTo>
                  <a:pt x="956945" y="4762"/>
                </a:lnTo>
                <a:lnTo>
                  <a:pt x="956945" y="9525"/>
                </a:lnTo>
                <a:close/>
              </a:path>
              <a:path w="966470" h="469900">
                <a:moveTo>
                  <a:pt x="956945" y="465137"/>
                </a:moveTo>
                <a:lnTo>
                  <a:pt x="956945" y="4762"/>
                </a:lnTo>
                <a:lnTo>
                  <a:pt x="961707" y="9525"/>
                </a:lnTo>
                <a:lnTo>
                  <a:pt x="966470" y="9525"/>
                </a:lnTo>
                <a:lnTo>
                  <a:pt x="966470" y="460375"/>
                </a:lnTo>
                <a:lnTo>
                  <a:pt x="961707" y="460375"/>
                </a:lnTo>
                <a:lnTo>
                  <a:pt x="956945" y="465137"/>
                </a:lnTo>
                <a:close/>
              </a:path>
              <a:path w="966470" h="469900">
                <a:moveTo>
                  <a:pt x="966470" y="9525"/>
                </a:moveTo>
                <a:lnTo>
                  <a:pt x="961707" y="9525"/>
                </a:lnTo>
                <a:lnTo>
                  <a:pt x="956945" y="4762"/>
                </a:lnTo>
                <a:lnTo>
                  <a:pt x="966470" y="4762"/>
                </a:lnTo>
                <a:lnTo>
                  <a:pt x="966470" y="9525"/>
                </a:lnTo>
                <a:close/>
              </a:path>
              <a:path w="966470" h="469900">
                <a:moveTo>
                  <a:pt x="9525" y="465137"/>
                </a:moveTo>
                <a:lnTo>
                  <a:pt x="4762" y="460375"/>
                </a:lnTo>
                <a:lnTo>
                  <a:pt x="9525" y="460375"/>
                </a:lnTo>
                <a:lnTo>
                  <a:pt x="9525" y="465137"/>
                </a:lnTo>
                <a:close/>
              </a:path>
              <a:path w="966470" h="469900">
                <a:moveTo>
                  <a:pt x="956945" y="465137"/>
                </a:moveTo>
                <a:lnTo>
                  <a:pt x="9525" y="465137"/>
                </a:lnTo>
                <a:lnTo>
                  <a:pt x="9525" y="460375"/>
                </a:lnTo>
                <a:lnTo>
                  <a:pt x="956945" y="460375"/>
                </a:lnTo>
                <a:lnTo>
                  <a:pt x="956945" y="465137"/>
                </a:lnTo>
                <a:close/>
              </a:path>
              <a:path w="966470" h="469900">
                <a:moveTo>
                  <a:pt x="966470" y="465137"/>
                </a:moveTo>
                <a:lnTo>
                  <a:pt x="956945" y="465137"/>
                </a:lnTo>
                <a:lnTo>
                  <a:pt x="961707" y="460375"/>
                </a:lnTo>
                <a:lnTo>
                  <a:pt x="966470" y="460375"/>
                </a:lnTo>
                <a:lnTo>
                  <a:pt x="966470" y="46513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6647815" y="4051934"/>
            <a:ext cx="6362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251075" algn="l"/>
              </a:tabLst>
            </a:pPr>
            <a:r>
              <a:rPr sz="2400" b="1" spc="1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详写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1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52474" y="602615"/>
            <a:ext cx="7934325" cy="38658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09600">
              <a:lnSpc>
                <a:spcPct val="150000"/>
              </a:lnSpc>
              <a:spcBef>
                <a:spcPts val="100"/>
              </a:spcBef>
            </a:pPr>
            <a:r>
              <a:rPr sz="2400" b="1" dirty="0">
                <a:latin typeface="SimSun"/>
                <a:cs typeface="SimSun"/>
              </a:rPr>
              <a:t>本文的行文结构较为特殊，作者捕捉了十四个日常 </a:t>
            </a:r>
            <a:r>
              <a:rPr sz="2400" b="1" spc="5" dirty="0">
                <a:latin typeface="SimSun"/>
                <a:cs typeface="SimSun"/>
              </a:rPr>
              <a:t> </a:t>
            </a:r>
            <a:r>
              <a:rPr sz="2400" b="1" dirty="0">
                <a:latin typeface="SimSun"/>
                <a:cs typeface="SimSun"/>
              </a:rPr>
              <a:t>生活中的琐事片段，</a:t>
            </a:r>
            <a:r>
              <a:rPr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借助这些丰富的生活片段，共同拼 </a:t>
            </a:r>
            <a:r>
              <a:rPr sz="2400" b="1" spc="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 </a:t>
            </a:r>
            <a:r>
              <a:rPr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接和描绘出充满生活气息的鲁迅形象。</a:t>
            </a:r>
            <a:r>
              <a:rPr sz="2400" b="1" dirty="0">
                <a:latin typeface="SimSun"/>
                <a:cs typeface="SimSun"/>
              </a:rPr>
              <a:t>我们在学习这篇 </a:t>
            </a:r>
            <a:r>
              <a:rPr sz="2400" b="1" spc="5" dirty="0">
                <a:latin typeface="SimSun"/>
                <a:cs typeface="SimSun"/>
              </a:rPr>
              <a:t> </a:t>
            </a:r>
            <a:r>
              <a:rPr sz="2400" b="1" dirty="0">
                <a:latin typeface="SimSun"/>
                <a:cs typeface="SimSun"/>
              </a:rPr>
              <a:t>文章的时候，不必过多的注重文章记叙事例的先后顺序、 逻辑关联等，而是要注重通过品读文中的</a:t>
            </a:r>
            <a:r>
              <a:rPr sz="2400" b="1" dirty="0">
                <a:solidFill>
                  <a:srgbClr val="FF0000"/>
                </a:solidFill>
                <a:latin typeface="SimSun"/>
                <a:cs typeface="SimSun"/>
              </a:rPr>
              <a:t>细节</a:t>
            </a:r>
            <a:r>
              <a:rPr sz="2400" b="1" dirty="0">
                <a:latin typeface="SimSun"/>
                <a:cs typeface="SimSun"/>
              </a:rPr>
              <a:t>描写感知 </a:t>
            </a:r>
            <a:r>
              <a:rPr sz="2400" b="1" spc="5" dirty="0">
                <a:latin typeface="SimSun"/>
                <a:cs typeface="SimSun"/>
              </a:rPr>
              <a:t> </a:t>
            </a:r>
            <a:r>
              <a:rPr sz="2400" b="1" dirty="0">
                <a:latin typeface="SimSun"/>
                <a:cs typeface="SimSun"/>
              </a:rPr>
              <a:t>鲁迅先生的</a:t>
            </a:r>
            <a:r>
              <a:rPr sz="2400" b="1" dirty="0">
                <a:solidFill>
                  <a:srgbClr val="FF0000"/>
                </a:solidFill>
                <a:latin typeface="SimSun"/>
                <a:cs typeface="SimSun"/>
              </a:rPr>
              <a:t>性格</a:t>
            </a:r>
            <a:r>
              <a:rPr sz="2400" b="1" dirty="0">
                <a:latin typeface="SimSun"/>
                <a:cs typeface="SimSun"/>
              </a:rPr>
              <a:t>，体会语句背后的</a:t>
            </a:r>
            <a:r>
              <a:rPr sz="2400" b="1" dirty="0">
                <a:solidFill>
                  <a:srgbClr val="FF0000"/>
                </a:solidFill>
                <a:latin typeface="SimSun"/>
                <a:cs typeface="SimSun"/>
              </a:rPr>
              <a:t>深意</a:t>
            </a:r>
            <a:r>
              <a:rPr sz="2400" b="1" dirty="0">
                <a:latin typeface="SimSun"/>
                <a:cs typeface="SimSun"/>
              </a:rPr>
              <a:t>，理解作者对鲁 </a:t>
            </a:r>
            <a:r>
              <a:rPr sz="2400" b="1" spc="5" dirty="0">
                <a:latin typeface="SimSun"/>
                <a:cs typeface="SimSun"/>
              </a:rPr>
              <a:t> </a:t>
            </a:r>
            <a:r>
              <a:rPr sz="2400" b="1" dirty="0">
                <a:latin typeface="SimSun"/>
                <a:cs typeface="SimSun"/>
              </a:rPr>
              <a:t>迅先生的</a:t>
            </a:r>
            <a:r>
              <a:rPr sz="2400" b="1" dirty="0">
                <a:solidFill>
                  <a:srgbClr val="FF0000"/>
                </a:solidFill>
                <a:latin typeface="SimSun"/>
                <a:cs typeface="SimSun"/>
              </a:rPr>
              <a:t>情感</a:t>
            </a:r>
            <a:r>
              <a:rPr sz="2400" b="1" dirty="0">
                <a:latin typeface="SimSun"/>
                <a:cs typeface="SimSun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14650" y="1645793"/>
            <a:ext cx="5848350" cy="2447290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2700" marR="5080" indent="820419" algn="just">
              <a:lnSpc>
                <a:spcPct val="141200"/>
              </a:lnSpc>
              <a:spcBef>
                <a:spcPts val="190"/>
              </a:spcBef>
            </a:pPr>
            <a:r>
              <a:rPr sz="2800" b="1" spc="15" dirty="0">
                <a:latin typeface="Microsoft YaHei UI"/>
                <a:cs typeface="Microsoft YaHei UI"/>
              </a:rPr>
              <a:t>作者在文中对鲁迅先生进行了</a:t>
            </a:r>
            <a:r>
              <a:rPr sz="2800" b="1" spc="-5" dirty="0">
                <a:latin typeface="Microsoft YaHei UI"/>
                <a:cs typeface="Microsoft YaHei UI"/>
              </a:rPr>
              <a:t>大 </a:t>
            </a:r>
            <a:r>
              <a:rPr sz="2800" b="1" spc="15" dirty="0">
                <a:latin typeface="Microsoft YaHei UI"/>
                <a:cs typeface="Microsoft YaHei UI"/>
              </a:rPr>
              <a:t>量的</a:t>
            </a: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细节描写</a:t>
            </a:r>
            <a:r>
              <a:rPr sz="2800" b="1" spc="15" dirty="0">
                <a:latin typeface="Microsoft YaHei UI"/>
                <a:cs typeface="Microsoft YaHei UI"/>
              </a:rPr>
              <a:t>，找出一些你觉得描</a:t>
            </a:r>
            <a:r>
              <a:rPr sz="2800" b="1" spc="-5" dirty="0">
                <a:latin typeface="Microsoft YaHei UI"/>
                <a:cs typeface="Microsoft YaHei UI"/>
              </a:rPr>
              <a:t>写 </a:t>
            </a:r>
            <a:r>
              <a:rPr sz="2800" b="1" spc="15" dirty="0">
                <a:latin typeface="Microsoft YaHei UI"/>
                <a:cs typeface="Microsoft YaHei UI"/>
              </a:rPr>
              <a:t>特别精彩的人物细节，并思考从中</a:t>
            </a:r>
            <a:r>
              <a:rPr sz="2800" b="1" spc="-5" dirty="0">
                <a:latin typeface="Microsoft YaHei UI"/>
                <a:cs typeface="Microsoft YaHei UI"/>
              </a:rPr>
              <a:t>你 </a:t>
            </a:r>
            <a:r>
              <a:rPr sz="2800" b="1" spc="15" dirty="0">
                <a:latin typeface="Microsoft YaHei UI"/>
                <a:cs typeface="Microsoft YaHei UI"/>
              </a:rPr>
              <a:t>看到了一个怎样的鲁迅先生</a:t>
            </a:r>
            <a:r>
              <a:rPr sz="2800" b="1" spc="-5" dirty="0">
                <a:latin typeface="Microsoft YaHei UI"/>
                <a:cs typeface="Microsoft YaHei UI"/>
              </a:rPr>
              <a:t>？</a:t>
            </a:r>
            <a:endParaRPr sz="2800">
              <a:latin typeface="Microsoft YaHei UI"/>
              <a:cs typeface="Microsoft YaHei U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3390" y="1595119"/>
            <a:ext cx="2397760" cy="2957829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385820" y="574675"/>
            <a:ext cx="3014980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620" dirty="0">
                <a:solidFill>
                  <a:srgbClr val="16ABB8"/>
                </a:solidFill>
                <a:latin typeface="Microsoft YaHei UI"/>
                <a:cs typeface="Microsoft YaHei UI"/>
              </a:rPr>
              <a:t>品读细</a:t>
            </a:r>
            <a:r>
              <a:rPr sz="4000" b="1" spc="-5" dirty="0">
                <a:solidFill>
                  <a:srgbClr val="16ABB8"/>
                </a:solidFill>
                <a:latin typeface="Microsoft YaHei UI"/>
                <a:cs typeface="Microsoft YaHei UI"/>
              </a:rPr>
              <a:t>节</a:t>
            </a:r>
            <a:endParaRPr sz="4000" dirty="0">
              <a:latin typeface="Microsoft YaHei UI"/>
              <a:cs typeface="Microsoft YaHei U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68451" y="912875"/>
            <a:ext cx="7818120" cy="160324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542925" y="178129"/>
            <a:ext cx="7987665" cy="4205605"/>
          </a:xfrm>
          <a:prstGeom prst="rect">
            <a:avLst/>
          </a:prstGeom>
        </p:spPr>
        <p:txBody>
          <a:bodyPr vert="horz" wrap="square" lIns="0" tIns="209550" rIns="0" bIns="0" rtlCol="0">
            <a:spAutoFit/>
          </a:bodyPr>
          <a:lstStyle/>
          <a:p>
            <a:pPr marR="311150" algn="ctr">
              <a:lnSpc>
                <a:spcPct val="100000"/>
              </a:lnSpc>
              <a:spcBef>
                <a:spcPts val="1650"/>
              </a:spcBef>
            </a:pPr>
            <a:r>
              <a:rPr sz="2800" b="1" spc="605" dirty="0">
                <a:solidFill>
                  <a:srgbClr val="16ABB8"/>
                </a:solidFill>
                <a:latin typeface="Microsoft JhengHei"/>
                <a:cs typeface="Microsoft JhengHei"/>
              </a:rPr>
              <a:t>示</a:t>
            </a:r>
            <a:r>
              <a:rPr sz="2800" b="1" spc="-5" dirty="0">
                <a:solidFill>
                  <a:srgbClr val="16ABB8"/>
                </a:solidFill>
                <a:latin typeface="Microsoft JhengHei"/>
                <a:cs typeface="Microsoft JhengHei"/>
              </a:rPr>
              <a:t>例</a:t>
            </a:r>
            <a:r>
              <a:rPr sz="2800" b="1" spc="-130" dirty="0">
                <a:solidFill>
                  <a:srgbClr val="16ABB8"/>
                </a:solidFill>
                <a:latin typeface="Microsoft JhengHei"/>
                <a:cs typeface="Microsoft JhengHei"/>
              </a:rPr>
              <a:t> </a:t>
            </a:r>
            <a:r>
              <a:rPr sz="2800" b="1" spc="-560" dirty="0">
                <a:solidFill>
                  <a:srgbClr val="16ABB8"/>
                </a:solidFill>
                <a:latin typeface="Microsoft JhengHei"/>
                <a:cs typeface="Microsoft JhengHei"/>
              </a:rPr>
              <a:t>1</a:t>
            </a:r>
            <a:endParaRPr sz="2800" dirty="0">
              <a:latin typeface="Microsoft JhengHei"/>
              <a:cs typeface="Microsoft JhengHei"/>
            </a:endParaRPr>
          </a:p>
          <a:p>
            <a:pPr marL="193675" marR="303530" indent="358775">
              <a:lnSpc>
                <a:spcPct val="104900"/>
              </a:lnSpc>
              <a:spcBef>
                <a:spcPts val="1390"/>
              </a:spcBef>
            </a:pPr>
            <a:r>
              <a:rPr sz="2800" b="1" spc="5" dirty="0">
                <a:latin typeface="Microsoft JhengHei UI"/>
                <a:cs typeface="Microsoft JhengHei UI"/>
              </a:rPr>
              <a:t>鲁迅先生的笑声是明朗的，是从心里的欢喜</a:t>
            </a:r>
            <a:r>
              <a:rPr sz="2800" b="1" spc="-5" dirty="0">
                <a:latin typeface="Microsoft JhengHei UI"/>
                <a:cs typeface="Microsoft JhengHei UI"/>
              </a:rPr>
              <a:t>。 </a:t>
            </a:r>
            <a:r>
              <a:rPr sz="2800" b="1" spc="5" dirty="0">
                <a:latin typeface="Microsoft JhengHei UI"/>
                <a:cs typeface="Microsoft JhengHei UI"/>
              </a:rPr>
              <a:t>若有人说了什么可笑的话，鲁迅先生笑得连</a:t>
            </a:r>
            <a:r>
              <a:rPr sz="2800" b="1" spc="-5" dirty="0">
                <a:latin typeface="Microsoft JhengHei UI"/>
                <a:cs typeface="Microsoft JhengHei UI"/>
              </a:rPr>
              <a:t>烟 </a:t>
            </a:r>
            <a:r>
              <a:rPr sz="2800" b="1" dirty="0">
                <a:latin typeface="Microsoft JhengHei UI"/>
                <a:cs typeface="Microsoft JhengHei UI"/>
              </a:rPr>
              <a:t> </a:t>
            </a:r>
            <a:r>
              <a:rPr sz="2800" b="1" spc="5" dirty="0">
                <a:latin typeface="Microsoft JhengHei UI"/>
                <a:cs typeface="Microsoft JhengHei UI"/>
              </a:rPr>
              <a:t>卷都拿不住了，常常是笑得咳嗽起来</a:t>
            </a:r>
            <a:r>
              <a:rPr sz="2800" b="1" spc="-5" dirty="0">
                <a:latin typeface="Microsoft JhengHei UI"/>
                <a:cs typeface="Microsoft JhengHei UI"/>
              </a:rPr>
              <a:t>。</a:t>
            </a:r>
            <a:endParaRPr sz="2800" dirty="0">
              <a:latin typeface="Microsoft JhengHei UI"/>
              <a:cs typeface="Microsoft JhengHei UI"/>
            </a:endParaRPr>
          </a:p>
          <a:p>
            <a:pPr marL="12700" marR="5080" indent="495300">
              <a:lnSpc>
                <a:spcPct val="99900"/>
              </a:lnSpc>
              <a:spcBef>
                <a:spcPts val="2615"/>
              </a:spcBef>
            </a:pPr>
            <a:r>
              <a:rPr sz="2800" dirty="0">
                <a:latin typeface="SimSun"/>
                <a:cs typeface="SimSun"/>
              </a:rPr>
              <a:t>“笑得连烟卷都拿不住了”“笑得咳嗽起来”</a:t>
            </a:r>
            <a:r>
              <a:rPr sz="2800" spc="-5" dirty="0">
                <a:latin typeface="SimSun"/>
                <a:cs typeface="SimSun"/>
              </a:rPr>
              <a:t>， </a:t>
            </a:r>
            <a:r>
              <a:rPr sz="2800" dirty="0">
                <a:latin typeface="SimSun"/>
                <a:cs typeface="SimSun"/>
              </a:rPr>
              <a:t>这是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夸张</a:t>
            </a:r>
            <a:r>
              <a:rPr sz="2800" dirty="0">
                <a:latin typeface="SimSun"/>
                <a:cs typeface="SimSun"/>
              </a:rPr>
              <a:t>的手法，刻画出了一个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乐观爽朗、平易</a:t>
            </a:r>
            <a:r>
              <a:rPr sz="2800" spc="-5" dirty="0">
                <a:solidFill>
                  <a:srgbClr val="FF0000"/>
                </a:solidFill>
                <a:latin typeface="SimSun"/>
                <a:cs typeface="SimSun"/>
              </a:rPr>
              <a:t>近 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人</a:t>
            </a:r>
            <a:r>
              <a:rPr sz="2800" dirty="0">
                <a:latin typeface="SimSun"/>
                <a:cs typeface="SimSun"/>
              </a:rPr>
              <a:t>的鲁迅形象。外在的行为，表现的是鲁迅内心</a:t>
            </a:r>
            <a:r>
              <a:rPr sz="2800" spc="-5" dirty="0">
                <a:latin typeface="SimSun"/>
                <a:cs typeface="SimSun"/>
              </a:rPr>
              <a:t>的 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坦诚、质朴和热情</a:t>
            </a:r>
            <a:r>
              <a:rPr sz="2800" spc="-5" dirty="0">
                <a:latin typeface="SimSun"/>
                <a:cs typeface="SimSun"/>
              </a:rPr>
              <a:t>。</a:t>
            </a:r>
            <a:endParaRPr sz="2800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3355" marR="5080" indent="332740">
              <a:lnSpc>
                <a:spcPct val="109900"/>
              </a:lnSpc>
              <a:spcBef>
                <a:spcPts val="100"/>
              </a:spcBef>
            </a:pPr>
            <a:r>
              <a:rPr spc="5" dirty="0"/>
              <a:t>鲁迅先生走路很轻捷，尤其使人记得清楚的，是 他刚</a:t>
            </a:r>
            <a:r>
              <a:rPr spc="5" dirty="0">
                <a:solidFill>
                  <a:srgbClr val="FF0000"/>
                </a:solidFill>
              </a:rPr>
              <a:t>抓</a:t>
            </a:r>
            <a:r>
              <a:rPr spc="5" dirty="0"/>
              <a:t>起帽子来往头上一</a:t>
            </a:r>
            <a:r>
              <a:rPr spc="5" dirty="0">
                <a:solidFill>
                  <a:srgbClr val="FF0000"/>
                </a:solidFill>
              </a:rPr>
              <a:t>扣</a:t>
            </a:r>
            <a:r>
              <a:rPr spc="5" dirty="0"/>
              <a:t>，同时左腿就</a:t>
            </a:r>
            <a:r>
              <a:rPr spc="5" dirty="0">
                <a:solidFill>
                  <a:srgbClr val="FF0000"/>
                </a:solidFill>
              </a:rPr>
              <a:t>伸</a:t>
            </a:r>
            <a:r>
              <a:rPr dirty="0"/>
              <a:t>出去了， </a:t>
            </a:r>
            <a:r>
              <a:rPr spc="5" dirty="0"/>
              <a:t>仿佛不顾一切地</a:t>
            </a:r>
            <a:r>
              <a:rPr spc="5" dirty="0">
                <a:solidFill>
                  <a:srgbClr val="FF0000"/>
                </a:solidFill>
              </a:rPr>
              <a:t>走去</a:t>
            </a:r>
            <a:r>
              <a:rPr spc="5" dirty="0"/>
              <a:t>。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869690" y="434975"/>
            <a:ext cx="1311910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605" dirty="0">
                <a:solidFill>
                  <a:srgbClr val="16ABB8"/>
                </a:solidFill>
                <a:latin typeface="Microsoft JhengHei"/>
                <a:cs typeface="Microsoft JhengHei"/>
              </a:rPr>
              <a:t>示</a:t>
            </a:r>
            <a:r>
              <a:rPr sz="2800" b="1" spc="-5" dirty="0">
                <a:solidFill>
                  <a:srgbClr val="16ABB8"/>
                </a:solidFill>
                <a:latin typeface="Microsoft JhengHei"/>
                <a:cs typeface="Microsoft JhengHei"/>
              </a:rPr>
              <a:t>例</a:t>
            </a:r>
            <a:r>
              <a:rPr sz="2800" b="1" spc="-90" dirty="0">
                <a:solidFill>
                  <a:srgbClr val="16ABB8"/>
                </a:solidFill>
                <a:latin typeface="Microsoft JhengHei"/>
                <a:cs typeface="Microsoft JhengHei"/>
              </a:rPr>
              <a:t> </a:t>
            </a:r>
            <a:r>
              <a:rPr sz="2800" b="1" spc="-80" dirty="0">
                <a:solidFill>
                  <a:srgbClr val="16ABB8"/>
                </a:solidFill>
                <a:latin typeface="Microsoft JhengHei"/>
                <a:cs typeface="Microsoft JhengHei"/>
              </a:rPr>
              <a:t>2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ubTitle" idx="4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5585" marR="5080" indent="495300">
              <a:lnSpc>
                <a:spcPct val="99800"/>
              </a:lnSpc>
              <a:spcBef>
                <a:spcPts val="100"/>
              </a:spcBef>
            </a:pPr>
            <a:r>
              <a:rPr dirty="0"/>
              <a:t>“抓”“扣”“伸”“走去”这几个</a:t>
            </a:r>
            <a:r>
              <a:rPr dirty="0">
                <a:solidFill>
                  <a:srgbClr val="FF0000"/>
                </a:solidFill>
              </a:rPr>
              <a:t>动词</a:t>
            </a:r>
            <a:r>
              <a:rPr spc="-5" dirty="0"/>
              <a:t>， </a:t>
            </a:r>
            <a:r>
              <a:rPr dirty="0"/>
              <a:t>生动形象地写了鲁迅先生走路时</a:t>
            </a:r>
            <a:r>
              <a:rPr dirty="0">
                <a:solidFill>
                  <a:srgbClr val="FF0000"/>
                </a:solidFill>
              </a:rPr>
              <a:t>敏捷</a:t>
            </a:r>
            <a:r>
              <a:rPr dirty="0"/>
              <a:t>的姿态</a:t>
            </a:r>
            <a:r>
              <a:rPr spc="-5" dirty="0"/>
              <a:t>， </a:t>
            </a:r>
            <a:r>
              <a:rPr spc="-1385" dirty="0"/>
              <a:t> </a:t>
            </a:r>
            <a:r>
              <a:rPr dirty="0"/>
              <a:t>体现了他</a:t>
            </a:r>
            <a:r>
              <a:rPr dirty="0">
                <a:solidFill>
                  <a:srgbClr val="FF0000"/>
                </a:solidFill>
              </a:rPr>
              <a:t>干练、果敢</a:t>
            </a:r>
            <a:r>
              <a:rPr dirty="0"/>
              <a:t>的性格特征</a:t>
            </a:r>
            <a:r>
              <a:rPr spc="-5" dirty="0"/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9739" y="181978"/>
            <a:ext cx="7955280" cy="4723130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R="243840" algn="ctr">
              <a:lnSpc>
                <a:spcPct val="100000"/>
              </a:lnSpc>
              <a:spcBef>
                <a:spcPts val="660"/>
              </a:spcBef>
            </a:pPr>
            <a:r>
              <a:rPr sz="2800" b="1" spc="605" dirty="0">
                <a:solidFill>
                  <a:srgbClr val="16ABB8"/>
                </a:solidFill>
                <a:latin typeface="Microsoft JhengHei"/>
                <a:cs typeface="Microsoft JhengHei"/>
              </a:rPr>
              <a:t>示</a:t>
            </a:r>
            <a:r>
              <a:rPr sz="2800" b="1" spc="-5" dirty="0">
                <a:solidFill>
                  <a:srgbClr val="16ABB8"/>
                </a:solidFill>
                <a:latin typeface="Microsoft JhengHei"/>
                <a:cs typeface="Microsoft JhengHei"/>
              </a:rPr>
              <a:t>例</a:t>
            </a:r>
            <a:r>
              <a:rPr sz="2800" b="1" spc="-130" dirty="0">
                <a:solidFill>
                  <a:srgbClr val="16ABB8"/>
                </a:solidFill>
                <a:latin typeface="Microsoft JhengHei"/>
                <a:cs typeface="Microsoft JhengHei"/>
              </a:rPr>
              <a:t> </a:t>
            </a:r>
            <a:r>
              <a:rPr sz="2800" b="1" spc="-80" dirty="0">
                <a:solidFill>
                  <a:srgbClr val="16ABB8"/>
                </a:solidFill>
                <a:latin typeface="Microsoft JhengHei"/>
                <a:cs typeface="Microsoft JhengHei"/>
              </a:rPr>
              <a:t>3</a:t>
            </a:r>
            <a:endParaRPr sz="2800" dirty="0">
              <a:latin typeface="Microsoft JhengHei"/>
              <a:cs typeface="Microsoft JhengHei"/>
            </a:endParaRPr>
          </a:p>
          <a:p>
            <a:pPr marL="12700" marR="19685" indent="358140" algn="just">
              <a:lnSpc>
                <a:spcPct val="110000"/>
              </a:lnSpc>
              <a:spcBef>
                <a:spcPts val="225"/>
              </a:spcBef>
            </a:pPr>
            <a:r>
              <a:rPr sz="2800" b="1" spc="5" dirty="0">
                <a:latin typeface="Microsoft JhengHei UI"/>
                <a:cs typeface="Microsoft JhengHei UI"/>
              </a:rPr>
              <a:t>以后我们又做过韭菜合子，又做过荷叶饼，我</a:t>
            </a:r>
            <a:r>
              <a:rPr sz="2800" b="1" spc="-5" dirty="0">
                <a:latin typeface="Microsoft JhengHei UI"/>
                <a:cs typeface="Microsoft JhengHei UI"/>
              </a:rPr>
              <a:t>一 </a:t>
            </a:r>
            <a:r>
              <a:rPr sz="2800" b="1" spc="5" dirty="0">
                <a:latin typeface="Microsoft JhengHei UI"/>
                <a:cs typeface="Microsoft JhengHei UI"/>
              </a:rPr>
              <a:t>提议，鲁迅先生必然赞成，而我做的又不好，可</a:t>
            </a:r>
            <a:r>
              <a:rPr sz="2800" b="1" spc="-5" dirty="0">
                <a:latin typeface="Microsoft JhengHei UI"/>
                <a:cs typeface="Microsoft JhengHei UI"/>
              </a:rPr>
              <a:t>是 </a:t>
            </a:r>
            <a:r>
              <a:rPr sz="2800" b="1" spc="5" dirty="0">
                <a:latin typeface="Microsoft JhengHei UI"/>
                <a:cs typeface="Microsoft JhengHei UI"/>
              </a:rPr>
              <a:t>鲁迅先生还是在饭桌上举着筷子问许先生</a:t>
            </a:r>
            <a:r>
              <a:rPr sz="2800" b="1" spc="-100" dirty="0">
                <a:latin typeface="Microsoft JhengHei UI"/>
                <a:cs typeface="Microsoft JhengHei UI"/>
              </a:rPr>
              <a:t>:</a:t>
            </a:r>
            <a:r>
              <a:rPr sz="2800" b="1" spc="1745" dirty="0">
                <a:latin typeface="Microsoft JhengHei UI"/>
                <a:cs typeface="Microsoft JhengHei UI"/>
              </a:rPr>
              <a:t>“</a:t>
            </a:r>
            <a:r>
              <a:rPr sz="2800" b="1" spc="5" dirty="0">
                <a:latin typeface="Microsoft JhengHei UI"/>
                <a:cs typeface="Microsoft JhengHei UI"/>
              </a:rPr>
              <a:t>我再</a:t>
            </a:r>
            <a:r>
              <a:rPr sz="2800" b="1" spc="-5" dirty="0">
                <a:latin typeface="Microsoft JhengHei UI"/>
                <a:cs typeface="Microsoft JhengHei UI"/>
              </a:rPr>
              <a:t>吃 </a:t>
            </a:r>
            <a:r>
              <a:rPr sz="2800" b="1" spc="5" dirty="0">
                <a:latin typeface="Microsoft JhengHei UI"/>
                <a:cs typeface="Microsoft JhengHei UI"/>
              </a:rPr>
              <a:t>几个吗</a:t>
            </a:r>
            <a:r>
              <a:rPr sz="2800" b="1" spc="869" dirty="0">
                <a:latin typeface="Microsoft JhengHei UI"/>
                <a:cs typeface="Microsoft JhengHei UI"/>
              </a:rPr>
              <a:t>？”</a:t>
            </a:r>
            <a:endParaRPr sz="2800" dirty="0">
              <a:latin typeface="Microsoft JhengHei UI"/>
              <a:cs typeface="Microsoft JhengHei UI"/>
            </a:endParaRPr>
          </a:p>
          <a:p>
            <a:pPr marL="119380" marR="5080" indent="594360">
              <a:lnSpc>
                <a:spcPct val="99900"/>
              </a:lnSpc>
              <a:spcBef>
                <a:spcPts val="1280"/>
              </a:spcBef>
            </a:pPr>
            <a:r>
              <a:rPr sz="2800" dirty="0">
                <a:latin typeface="SimSun"/>
                <a:cs typeface="SimSun"/>
              </a:rPr>
              <a:t>我做的韭菜合子其实并不好吃，但鲁迅先生</a:t>
            </a:r>
            <a:r>
              <a:rPr sz="2800" spc="-5" dirty="0">
                <a:latin typeface="SimSun"/>
                <a:cs typeface="SimSun"/>
              </a:rPr>
              <a:t>还 </a:t>
            </a:r>
            <a:r>
              <a:rPr sz="2800" dirty="0">
                <a:latin typeface="SimSun"/>
                <a:cs typeface="SimSun"/>
              </a:rPr>
              <a:t>是吃的很开心，体现出他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简单随和、体恤小辈</a:t>
            </a:r>
            <a:r>
              <a:rPr sz="2800" dirty="0">
                <a:latin typeface="SimSun"/>
                <a:cs typeface="SimSun"/>
              </a:rPr>
              <a:t>的</a:t>
            </a:r>
            <a:r>
              <a:rPr sz="2800" spc="-5" dirty="0">
                <a:latin typeface="SimSun"/>
                <a:cs typeface="SimSun"/>
              </a:rPr>
              <a:t>性 </a:t>
            </a:r>
            <a:r>
              <a:rPr sz="2800" dirty="0">
                <a:latin typeface="SimSun"/>
                <a:cs typeface="SimSun"/>
              </a:rPr>
              <a:t>格特点。鲁迅先生本身胃不好，在饭桌上询问许</a:t>
            </a:r>
            <a:r>
              <a:rPr sz="2800" spc="-5" dirty="0">
                <a:latin typeface="SimSun"/>
                <a:cs typeface="SimSun"/>
              </a:rPr>
              <a:t>先 </a:t>
            </a:r>
            <a:r>
              <a:rPr sz="2800" dirty="0">
                <a:latin typeface="SimSun"/>
                <a:cs typeface="SimSun"/>
              </a:rPr>
              <a:t>生自己能否再吃几个，言辞间自然流露出了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对妻</a:t>
            </a:r>
            <a:r>
              <a:rPr sz="2800" spc="-5" dirty="0">
                <a:solidFill>
                  <a:srgbClr val="FF0000"/>
                </a:solidFill>
                <a:latin typeface="SimSun"/>
                <a:cs typeface="SimSun"/>
              </a:rPr>
              <a:t>子 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的尊重与爱意</a:t>
            </a:r>
            <a:r>
              <a:rPr sz="2800" spc="-5" dirty="0">
                <a:latin typeface="SimSun"/>
                <a:cs typeface="SimSun"/>
              </a:rPr>
              <a:t>。</a:t>
            </a:r>
            <a:endParaRPr sz="2800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67791" y="936523"/>
            <a:ext cx="7967345" cy="1332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49554" algn="r">
              <a:lnSpc>
                <a:spcPct val="109900"/>
              </a:lnSpc>
              <a:spcBef>
                <a:spcPts val="100"/>
              </a:spcBef>
            </a:pPr>
            <a:r>
              <a:rPr sz="2600" b="1" spc="1620" dirty="0">
                <a:solidFill>
                  <a:srgbClr val="000000"/>
                </a:solidFill>
                <a:latin typeface="Microsoft JhengHei UI"/>
                <a:cs typeface="Microsoft JhengHei UI"/>
              </a:rPr>
              <a:t>“</a:t>
            </a:r>
            <a:r>
              <a:rPr sz="2600" b="1" spc="5" dirty="0">
                <a:solidFill>
                  <a:srgbClr val="000000"/>
                </a:solidFill>
                <a:latin typeface="Microsoft JhengHei UI"/>
                <a:cs typeface="Microsoft JhengHei UI"/>
              </a:rPr>
              <a:t>好久不见，好久不见。</a:t>
            </a:r>
            <a:r>
              <a:rPr sz="2600" b="1" spc="1620" dirty="0">
                <a:solidFill>
                  <a:srgbClr val="000000"/>
                </a:solidFill>
                <a:latin typeface="Microsoft JhengHei UI"/>
                <a:cs typeface="Microsoft JhengHei UI"/>
              </a:rPr>
              <a:t>”</a:t>
            </a:r>
            <a:r>
              <a:rPr sz="2600" b="1" spc="-85" dirty="0">
                <a:solidFill>
                  <a:srgbClr val="000000"/>
                </a:solidFill>
                <a:latin typeface="Microsoft JhengHei UI"/>
                <a:cs typeface="Microsoft JhengHei UI"/>
              </a:rPr>
              <a:t> </a:t>
            </a:r>
            <a:r>
              <a:rPr sz="2600" b="1" spc="5" dirty="0">
                <a:solidFill>
                  <a:srgbClr val="000000"/>
                </a:solidFill>
                <a:latin typeface="Microsoft JhengHei UI"/>
                <a:cs typeface="Microsoft JhengHei UI"/>
              </a:rPr>
              <a:t>一边说着一边向我点头。 刚刚我不是来过吗？怎么会好久不见？就是上午我来 </a:t>
            </a:r>
            <a:r>
              <a:rPr sz="2600" b="1" spc="10" dirty="0">
                <a:solidFill>
                  <a:srgbClr val="000000"/>
                </a:solidFill>
                <a:latin typeface="Microsoft JhengHei UI"/>
                <a:cs typeface="Microsoft JhengHei UI"/>
              </a:rPr>
              <a:t> </a:t>
            </a:r>
            <a:r>
              <a:rPr sz="2600" b="1" spc="5" dirty="0">
                <a:solidFill>
                  <a:srgbClr val="000000"/>
                </a:solidFill>
                <a:latin typeface="Microsoft JhengHei UI"/>
                <a:cs typeface="Microsoft JhengHei UI"/>
              </a:rPr>
              <a:t>的那次周先生忘记了，可是我每天来呀</a:t>
            </a:r>
            <a:r>
              <a:rPr sz="2600" b="1" spc="370" dirty="0">
                <a:solidFill>
                  <a:srgbClr val="000000"/>
                </a:solidFill>
                <a:latin typeface="Microsoft JhengHei UI"/>
                <a:cs typeface="Microsoft JhengHei UI"/>
              </a:rPr>
              <a:t>……</a:t>
            </a:r>
            <a:r>
              <a:rPr sz="2600" b="1" spc="5" dirty="0">
                <a:solidFill>
                  <a:srgbClr val="000000"/>
                </a:solidFill>
                <a:latin typeface="Microsoft JhengHei UI"/>
                <a:cs typeface="Microsoft JhengHei UI"/>
              </a:rPr>
              <a:t>怎么都忘记</a:t>
            </a:r>
            <a:endParaRPr sz="2600">
              <a:latin typeface="Microsoft JhengHei UI"/>
              <a:cs typeface="Microsoft JhengHei U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915409" y="254000"/>
            <a:ext cx="1647191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605" dirty="0">
                <a:solidFill>
                  <a:srgbClr val="16ABB8"/>
                </a:solidFill>
                <a:latin typeface="Microsoft JhengHei"/>
                <a:cs typeface="Microsoft JhengHei"/>
              </a:rPr>
              <a:t>示</a:t>
            </a:r>
            <a:r>
              <a:rPr sz="2800" b="1" spc="-5" dirty="0">
                <a:solidFill>
                  <a:srgbClr val="16ABB8"/>
                </a:solidFill>
                <a:latin typeface="Microsoft JhengHei"/>
                <a:cs typeface="Microsoft JhengHei"/>
              </a:rPr>
              <a:t>例</a:t>
            </a:r>
            <a:r>
              <a:rPr sz="2800" b="1" spc="-90" dirty="0">
                <a:solidFill>
                  <a:srgbClr val="16ABB8"/>
                </a:solidFill>
                <a:latin typeface="Microsoft JhengHei"/>
                <a:cs typeface="Microsoft JhengHei"/>
              </a:rPr>
              <a:t> </a:t>
            </a:r>
            <a:r>
              <a:rPr sz="2800" b="1" spc="-80" dirty="0">
                <a:solidFill>
                  <a:srgbClr val="16ABB8"/>
                </a:solidFill>
                <a:latin typeface="Microsoft JhengHei"/>
                <a:cs typeface="Microsoft JhengHei"/>
              </a:rPr>
              <a:t>4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67791" y="2281961"/>
            <a:ext cx="7539355" cy="18243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b="1" spc="5" dirty="0">
                <a:latin typeface="Microsoft JhengHei UI"/>
                <a:cs typeface="Microsoft JhengHei UI"/>
              </a:rPr>
              <a:t>了吗？</a:t>
            </a:r>
            <a:endParaRPr sz="2600" dirty="0">
              <a:latin typeface="Microsoft JhengHei UI"/>
              <a:cs typeface="Microsoft JhengHei UI"/>
            </a:endParaRPr>
          </a:p>
          <a:p>
            <a:pPr marL="175895" marR="5080" indent="594360">
              <a:lnSpc>
                <a:spcPct val="149600"/>
              </a:lnSpc>
              <a:spcBef>
                <a:spcPts val="985"/>
              </a:spcBef>
            </a:pPr>
            <a:r>
              <a:rPr sz="2800" dirty="0">
                <a:latin typeface="SimSun"/>
                <a:cs typeface="SimSun"/>
              </a:rPr>
              <a:t>鲁迅先生有意跟作者开玩笑，体现了他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风</a:t>
            </a:r>
            <a:r>
              <a:rPr sz="2800" spc="-5" dirty="0">
                <a:solidFill>
                  <a:srgbClr val="FF0000"/>
                </a:solidFill>
                <a:latin typeface="SimSun"/>
                <a:cs typeface="SimSun"/>
              </a:rPr>
              <a:t>趣 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幽默</a:t>
            </a:r>
            <a:r>
              <a:rPr sz="2800" dirty="0">
                <a:latin typeface="SimSun"/>
                <a:cs typeface="SimSun"/>
              </a:rPr>
              <a:t>的一面</a:t>
            </a:r>
            <a:r>
              <a:rPr sz="2800" spc="-5" dirty="0">
                <a:latin typeface="SimSun"/>
                <a:cs typeface="SimSun"/>
              </a:rPr>
              <a:t>。</a:t>
            </a:r>
            <a:endParaRPr sz="2800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0847" y="799592"/>
            <a:ext cx="7967345" cy="2007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332740" algn="just">
              <a:lnSpc>
                <a:spcPct val="100000"/>
              </a:lnSpc>
              <a:spcBef>
                <a:spcPts val="105"/>
              </a:spcBef>
            </a:pPr>
            <a:r>
              <a:rPr sz="2600" b="1" dirty="0">
                <a:solidFill>
                  <a:srgbClr val="000000"/>
                </a:solidFill>
                <a:latin typeface="Microsoft JhengHei UI"/>
                <a:cs typeface="Microsoft JhengHei UI"/>
              </a:rPr>
              <a:t>全楼都寂静下去，窗外也是一点声音没有了，鲁迅先 生站起来，坐到书桌边，在那绿色的台灯下开始写文章 </a:t>
            </a:r>
            <a:r>
              <a:rPr sz="2600" b="1" spc="5" dirty="0">
                <a:solidFill>
                  <a:srgbClr val="000000"/>
                </a:solidFill>
                <a:latin typeface="Microsoft JhengHei UI"/>
                <a:cs typeface="Microsoft JhengHei UI"/>
              </a:rPr>
              <a:t>了。</a:t>
            </a:r>
            <a:endParaRPr sz="2600">
              <a:latin typeface="Microsoft JhengHei UI"/>
              <a:cs typeface="Microsoft JhengHei UI"/>
            </a:endParaRPr>
          </a:p>
          <a:p>
            <a:pPr marL="12700" marR="5080" indent="332740">
              <a:lnSpc>
                <a:spcPct val="100000"/>
              </a:lnSpc>
            </a:pPr>
            <a:r>
              <a:rPr sz="2600" b="1" dirty="0">
                <a:solidFill>
                  <a:srgbClr val="000000"/>
                </a:solidFill>
                <a:latin typeface="Microsoft JhengHei UI"/>
                <a:cs typeface="Microsoft JhengHei UI"/>
              </a:rPr>
              <a:t>许先生说鸡鸣的时候，鲁迅先生还是坐着，街上的汽 </a:t>
            </a:r>
            <a:r>
              <a:rPr sz="2600" b="1" spc="5" dirty="0">
                <a:solidFill>
                  <a:srgbClr val="000000"/>
                </a:solidFill>
                <a:latin typeface="Microsoft JhengHei UI"/>
                <a:cs typeface="Microsoft JhengHei UI"/>
              </a:rPr>
              <a:t>车嘟嘟地叫起来了，鲁迅先生还是坐着。</a:t>
            </a:r>
            <a:endParaRPr sz="2600">
              <a:latin typeface="Microsoft JhengHei UI"/>
              <a:cs typeface="Microsoft JhengHei U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915409" y="254000"/>
            <a:ext cx="1570991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605" dirty="0">
                <a:solidFill>
                  <a:srgbClr val="16ABB8"/>
                </a:solidFill>
                <a:latin typeface="Microsoft JhengHei"/>
                <a:cs typeface="Microsoft JhengHei"/>
              </a:rPr>
              <a:t>示</a:t>
            </a:r>
            <a:r>
              <a:rPr sz="2800" b="1" spc="-5" dirty="0">
                <a:solidFill>
                  <a:srgbClr val="16ABB8"/>
                </a:solidFill>
                <a:latin typeface="Microsoft JhengHei"/>
                <a:cs typeface="Microsoft JhengHei"/>
              </a:rPr>
              <a:t>例</a:t>
            </a:r>
            <a:r>
              <a:rPr sz="2800" b="1" spc="-90" dirty="0">
                <a:solidFill>
                  <a:srgbClr val="16ABB8"/>
                </a:solidFill>
                <a:latin typeface="Microsoft JhengHei"/>
                <a:cs typeface="Microsoft JhengHei"/>
              </a:rPr>
              <a:t> </a:t>
            </a:r>
            <a:r>
              <a:rPr sz="2800" b="1" spc="-80" dirty="0">
                <a:solidFill>
                  <a:srgbClr val="16ABB8"/>
                </a:solidFill>
                <a:latin typeface="Microsoft JhengHei"/>
                <a:cs typeface="Microsoft JhengHei"/>
              </a:rPr>
              <a:t>5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8184" y="3054350"/>
            <a:ext cx="7404100" cy="1155700"/>
          </a:xfrm>
          <a:prstGeom prst="rect">
            <a:avLst/>
          </a:prstGeom>
        </p:spPr>
        <p:txBody>
          <a:bodyPr vert="horz" wrap="square" lIns="0" tIns="212090" rIns="0" bIns="0" rtlCol="0">
            <a:spAutoFit/>
          </a:bodyPr>
          <a:lstStyle/>
          <a:p>
            <a:pPr marL="685800">
              <a:lnSpc>
                <a:spcPct val="100000"/>
              </a:lnSpc>
              <a:spcBef>
                <a:spcPts val="1670"/>
              </a:spcBef>
            </a:pPr>
            <a:r>
              <a:rPr sz="2400" dirty="0">
                <a:latin typeface="SimSun"/>
                <a:cs typeface="SimSun"/>
              </a:rPr>
              <a:t>着重写鲁迅先生“坐着”，给人一种像雕塑的感觉</a:t>
            </a:r>
          </a:p>
          <a:p>
            <a:pPr marL="12700">
              <a:lnSpc>
                <a:spcPct val="100000"/>
              </a:lnSpc>
              <a:spcBef>
                <a:spcPts val="1570"/>
              </a:spcBef>
            </a:pPr>
            <a:r>
              <a:rPr sz="2400" dirty="0">
                <a:latin typeface="SimSun"/>
                <a:cs typeface="SimSun"/>
              </a:rPr>
              <a:t>，突出了鲁迅先生</a:t>
            </a:r>
            <a:r>
              <a:rPr sz="2400" dirty="0">
                <a:solidFill>
                  <a:srgbClr val="FF0000"/>
                </a:solidFill>
                <a:latin typeface="SimSun"/>
                <a:cs typeface="SimSun"/>
              </a:rPr>
              <a:t>废寝忘食的工作热情</a:t>
            </a:r>
            <a:r>
              <a:rPr sz="2400" dirty="0">
                <a:latin typeface="SimSun"/>
                <a:cs typeface="SimSun"/>
              </a:rPr>
              <a:t>。</a:t>
            </a: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77515" y="1974532"/>
            <a:ext cx="1986142" cy="9467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9063" y="1044905"/>
            <a:ext cx="7305675" cy="14503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332740" algn="just">
              <a:lnSpc>
                <a:spcPct val="119900"/>
              </a:lnSpc>
              <a:spcBef>
                <a:spcPts val="95"/>
              </a:spcBef>
            </a:pPr>
            <a:r>
              <a:rPr sz="2600" b="1" spc="5" dirty="0">
                <a:solidFill>
                  <a:srgbClr val="000000"/>
                </a:solidFill>
                <a:latin typeface="Microsoft JhengHei UI"/>
                <a:cs typeface="Microsoft JhengHei UI"/>
              </a:rPr>
              <a:t>鲁迅先生把书包好了，用细绳捆上，那包</a:t>
            </a:r>
            <a:r>
              <a:rPr sz="2600" b="1" dirty="0">
                <a:latin typeface="Microsoft JhengHei UI"/>
                <a:cs typeface="Microsoft JhengHei UI"/>
              </a:rPr>
              <a:t>方方正 正</a:t>
            </a:r>
            <a:r>
              <a:rPr sz="2600" b="1" spc="5" dirty="0">
                <a:solidFill>
                  <a:srgbClr val="000000"/>
                </a:solidFill>
                <a:latin typeface="Microsoft JhengHei UI"/>
                <a:cs typeface="Microsoft JhengHei UI"/>
              </a:rPr>
              <a:t>的，</a:t>
            </a:r>
            <a:r>
              <a:rPr sz="2600" b="1" spc="5" dirty="0">
                <a:latin typeface="Microsoft JhengHei UI"/>
                <a:cs typeface="Microsoft JhengHei UI"/>
              </a:rPr>
              <a:t>连一个角也不准歪一点或扁一点</a:t>
            </a:r>
            <a:r>
              <a:rPr sz="2600" b="1" dirty="0">
                <a:solidFill>
                  <a:srgbClr val="000000"/>
                </a:solidFill>
                <a:latin typeface="Microsoft JhengHei UI"/>
                <a:cs typeface="Microsoft JhengHei UI"/>
              </a:rPr>
              <a:t>，而后拿着 </a:t>
            </a:r>
            <a:r>
              <a:rPr sz="2600" b="1" spc="5" dirty="0">
                <a:solidFill>
                  <a:srgbClr val="000000"/>
                </a:solidFill>
                <a:latin typeface="Microsoft JhengHei UI"/>
                <a:cs typeface="Microsoft JhengHei UI"/>
              </a:rPr>
              <a:t>剪刀，把捆书的那绳头都剪得</a:t>
            </a:r>
            <a:r>
              <a:rPr sz="2600" b="1" spc="5" dirty="0">
                <a:latin typeface="Microsoft JhengHei UI"/>
                <a:cs typeface="Microsoft JhengHei UI"/>
              </a:rPr>
              <a:t>整整齐齐</a:t>
            </a:r>
            <a:r>
              <a:rPr sz="2600" b="1" spc="5" dirty="0">
                <a:solidFill>
                  <a:srgbClr val="000000"/>
                </a:solidFill>
                <a:latin typeface="Microsoft JhengHei UI"/>
                <a:cs typeface="Microsoft JhengHei UI"/>
              </a:rPr>
              <a:t>。</a:t>
            </a:r>
            <a:endParaRPr sz="2600">
              <a:latin typeface="Microsoft JhengHei UI"/>
              <a:cs typeface="Microsoft JhengHei U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77945" y="462280"/>
            <a:ext cx="1532255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605" dirty="0">
                <a:solidFill>
                  <a:srgbClr val="16ABB8"/>
                </a:solidFill>
                <a:latin typeface="Microsoft JhengHei"/>
                <a:cs typeface="Microsoft JhengHei"/>
              </a:rPr>
              <a:t>示</a:t>
            </a:r>
            <a:r>
              <a:rPr sz="2800" b="1" spc="-5" dirty="0">
                <a:solidFill>
                  <a:srgbClr val="16ABB8"/>
                </a:solidFill>
                <a:latin typeface="Microsoft JhengHei"/>
                <a:cs typeface="Microsoft JhengHei"/>
              </a:rPr>
              <a:t>例</a:t>
            </a:r>
            <a:r>
              <a:rPr sz="2800" b="1" spc="-90" dirty="0">
                <a:solidFill>
                  <a:srgbClr val="16ABB8"/>
                </a:solidFill>
                <a:latin typeface="Microsoft JhengHei"/>
                <a:cs typeface="Microsoft JhengHei"/>
              </a:rPr>
              <a:t> </a:t>
            </a:r>
            <a:r>
              <a:rPr sz="2800" b="1" spc="-80" dirty="0">
                <a:solidFill>
                  <a:srgbClr val="16ABB8"/>
                </a:solidFill>
                <a:latin typeface="Microsoft JhengHei"/>
                <a:cs typeface="Microsoft JhengHei"/>
              </a:rPr>
              <a:t>6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58825" y="2691130"/>
            <a:ext cx="7847965" cy="172973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594360">
              <a:lnSpc>
                <a:spcPct val="99900"/>
              </a:lnSpc>
              <a:spcBef>
                <a:spcPts val="95"/>
              </a:spcBef>
            </a:pPr>
            <a:r>
              <a:rPr sz="2800" dirty="0">
                <a:latin typeface="SimSun"/>
                <a:cs typeface="SimSun"/>
              </a:rPr>
              <a:t>从“方方正正”“连一个角也不准歪一点或</a:t>
            </a:r>
            <a:r>
              <a:rPr sz="2800" spc="-5" dirty="0">
                <a:latin typeface="SimSun"/>
                <a:cs typeface="SimSun"/>
              </a:rPr>
              <a:t>扁 </a:t>
            </a:r>
            <a:r>
              <a:rPr sz="2800" dirty="0">
                <a:latin typeface="SimSun"/>
                <a:cs typeface="SimSun"/>
              </a:rPr>
              <a:t>一点”“整整齐齐”这几处细节，可以看得出来</a:t>
            </a:r>
            <a:r>
              <a:rPr sz="2800" spc="-5" dirty="0">
                <a:latin typeface="SimSun"/>
                <a:cs typeface="SimSun"/>
              </a:rPr>
              <a:t>连 </a:t>
            </a:r>
            <a:r>
              <a:rPr sz="2800" dirty="0">
                <a:latin typeface="SimSun"/>
                <a:cs typeface="SimSun"/>
              </a:rPr>
              <a:t>包书这样的小事鲁迅先生都是非常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严谨细致、一</a:t>
            </a:r>
            <a:r>
              <a:rPr sz="2800" spc="-5" dirty="0">
                <a:solidFill>
                  <a:srgbClr val="FF0000"/>
                </a:solidFill>
                <a:latin typeface="SimSun"/>
                <a:cs typeface="SimSun"/>
              </a:rPr>
              <a:t>丝 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不苟</a:t>
            </a:r>
            <a:r>
              <a:rPr sz="2800" dirty="0">
                <a:latin typeface="SimSun"/>
                <a:cs typeface="SimSun"/>
              </a:rPr>
              <a:t>的对待</a:t>
            </a:r>
            <a:r>
              <a:rPr sz="2800" spc="-5" dirty="0">
                <a:latin typeface="SimSun"/>
                <a:cs typeface="SimSun"/>
              </a:rPr>
              <a:t>。</a:t>
            </a:r>
            <a:endParaRPr sz="280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51435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876300" y="1406652"/>
              <a:ext cx="7809230" cy="2374900"/>
            </a:xfrm>
            <a:custGeom>
              <a:avLst/>
              <a:gdLst/>
              <a:ahLst/>
              <a:cxnLst/>
              <a:rect l="l" t="t" r="r" b="b"/>
              <a:pathLst>
                <a:path w="7809230" h="2374900">
                  <a:moveTo>
                    <a:pt x="7412735" y="2374392"/>
                  </a:moveTo>
                  <a:lnTo>
                    <a:pt x="394716" y="2374392"/>
                  </a:lnTo>
                  <a:lnTo>
                    <a:pt x="348639" y="2371805"/>
                  </a:lnTo>
                  <a:lnTo>
                    <a:pt x="304117" y="2364083"/>
                  </a:lnTo>
                  <a:lnTo>
                    <a:pt x="261450" y="2351524"/>
                  </a:lnTo>
                  <a:lnTo>
                    <a:pt x="220935" y="2334428"/>
                  </a:lnTo>
                  <a:lnTo>
                    <a:pt x="182872" y="2313092"/>
                  </a:lnTo>
                  <a:lnTo>
                    <a:pt x="147561" y="2287817"/>
                  </a:lnTo>
                  <a:lnTo>
                    <a:pt x="115300" y="2258901"/>
                  </a:lnTo>
                  <a:lnTo>
                    <a:pt x="86388" y="2226643"/>
                  </a:lnTo>
                  <a:lnTo>
                    <a:pt x="61124" y="2191344"/>
                  </a:lnTo>
                  <a:lnTo>
                    <a:pt x="39808" y="2153300"/>
                  </a:lnTo>
                  <a:lnTo>
                    <a:pt x="22738" y="2112813"/>
                  </a:lnTo>
                  <a:lnTo>
                    <a:pt x="10214" y="2070180"/>
                  </a:lnTo>
                  <a:lnTo>
                    <a:pt x="2535" y="2025701"/>
                  </a:lnTo>
                  <a:lnTo>
                    <a:pt x="0" y="1979676"/>
                  </a:lnTo>
                  <a:lnTo>
                    <a:pt x="0" y="396240"/>
                  </a:lnTo>
                  <a:lnTo>
                    <a:pt x="2535" y="350087"/>
                  </a:lnTo>
                  <a:lnTo>
                    <a:pt x="10214" y="305497"/>
                  </a:lnTo>
                  <a:lnTo>
                    <a:pt x="22738" y="262766"/>
                  </a:lnTo>
                  <a:lnTo>
                    <a:pt x="39808" y="222190"/>
                  </a:lnTo>
                  <a:lnTo>
                    <a:pt x="61124" y="184065"/>
                  </a:lnTo>
                  <a:lnTo>
                    <a:pt x="86388" y="148685"/>
                  </a:lnTo>
                  <a:lnTo>
                    <a:pt x="115300" y="116347"/>
                  </a:lnTo>
                  <a:lnTo>
                    <a:pt x="147561" y="87347"/>
                  </a:lnTo>
                  <a:lnTo>
                    <a:pt x="182872" y="61981"/>
                  </a:lnTo>
                  <a:lnTo>
                    <a:pt x="220935" y="40543"/>
                  </a:lnTo>
                  <a:lnTo>
                    <a:pt x="261450" y="23331"/>
                  </a:lnTo>
                  <a:lnTo>
                    <a:pt x="304117" y="10639"/>
                  </a:lnTo>
                  <a:lnTo>
                    <a:pt x="348639" y="2763"/>
                  </a:lnTo>
                  <a:lnTo>
                    <a:pt x="394716" y="0"/>
                  </a:lnTo>
                  <a:lnTo>
                    <a:pt x="7412735" y="0"/>
                  </a:lnTo>
                  <a:lnTo>
                    <a:pt x="7458914" y="2763"/>
                  </a:lnTo>
                  <a:lnTo>
                    <a:pt x="7503525" y="10639"/>
                  </a:lnTo>
                  <a:lnTo>
                    <a:pt x="7546273" y="23331"/>
                  </a:lnTo>
                  <a:lnTo>
                    <a:pt x="7586862" y="40543"/>
                  </a:lnTo>
                  <a:lnTo>
                    <a:pt x="7624998" y="61981"/>
                  </a:lnTo>
                  <a:lnTo>
                    <a:pt x="7660383" y="87347"/>
                  </a:lnTo>
                  <a:lnTo>
                    <a:pt x="7692723" y="116347"/>
                  </a:lnTo>
                  <a:lnTo>
                    <a:pt x="7721721" y="148685"/>
                  </a:lnTo>
                  <a:lnTo>
                    <a:pt x="7747082" y="184065"/>
                  </a:lnTo>
                  <a:lnTo>
                    <a:pt x="7768510" y="222190"/>
                  </a:lnTo>
                  <a:lnTo>
                    <a:pt x="7785709" y="262766"/>
                  </a:lnTo>
                  <a:lnTo>
                    <a:pt x="7798383" y="305497"/>
                  </a:lnTo>
                  <a:lnTo>
                    <a:pt x="7806237" y="350087"/>
                  </a:lnTo>
                  <a:lnTo>
                    <a:pt x="7808976" y="396240"/>
                  </a:lnTo>
                  <a:lnTo>
                    <a:pt x="7808976" y="1979676"/>
                  </a:lnTo>
                  <a:lnTo>
                    <a:pt x="7806237" y="2025701"/>
                  </a:lnTo>
                  <a:lnTo>
                    <a:pt x="7798383" y="2070180"/>
                  </a:lnTo>
                  <a:lnTo>
                    <a:pt x="7785709" y="2112813"/>
                  </a:lnTo>
                  <a:lnTo>
                    <a:pt x="7768510" y="2153300"/>
                  </a:lnTo>
                  <a:lnTo>
                    <a:pt x="7747082" y="2191344"/>
                  </a:lnTo>
                  <a:lnTo>
                    <a:pt x="7721721" y="2226643"/>
                  </a:lnTo>
                  <a:lnTo>
                    <a:pt x="7692723" y="2258901"/>
                  </a:lnTo>
                  <a:lnTo>
                    <a:pt x="7660383" y="2287817"/>
                  </a:lnTo>
                  <a:lnTo>
                    <a:pt x="7624998" y="2313092"/>
                  </a:lnTo>
                  <a:lnTo>
                    <a:pt x="7586862" y="2334428"/>
                  </a:lnTo>
                  <a:lnTo>
                    <a:pt x="7546273" y="2351524"/>
                  </a:lnTo>
                  <a:lnTo>
                    <a:pt x="7503525" y="2364083"/>
                  </a:lnTo>
                  <a:lnTo>
                    <a:pt x="7458914" y="2371805"/>
                  </a:lnTo>
                  <a:lnTo>
                    <a:pt x="7412735" y="237439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61377" y="1392872"/>
              <a:ext cx="7837805" cy="2402840"/>
            </a:xfrm>
            <a:custGeom>
              <a:avLst/>
              <a:gdLst/>
              <a:ahLst/>
              <a:cxnLst/>
              <a:rect l="l" t="t" r="r" b="b"/>
              <a:pathLst>
                <a:path w="7837805" h="2402840">
                  <a:moveTo>
                    <a:pt x="9525" y="1992833"/>
                  </a:moveTo>
                  <a:lnTo>
                    <a:pt x="0" y="1992833"/>
                  </a:lnTo>
                  <a:lnTo>
                    <a:pt x="0" y="1964258"/>
                  </a:lnTo>
                  <a:lnTo>
                    <a:pt x="9525" y="1964258"/>
                  </a:lnTo>
                  <a:lnTo>
                    <a:pt x="9525" y="1992833"/>
                  </a:lnTo>
                  <a:close/>
                </a:path>
                <a:path w="7837805" h="2402840">
                  <a:moveTo>
                    <a:pt x="19050" y="1992769"/>
                  </a:moveTo>
                  <a:lnTo>
                    <a:pt x="19050" y="1964258"/>
                  </a:lnTo>
                  <a:lnTo>
                    <a:pt x="28575" y="1964258"/>
                  </a:lnTo>
                  <a:lnTo>
                    <a:pt x="28575" y="1992655"/>
                  </a:lnTo>
                  <a:lnTo>
                    <a:pt x="19050" y="1992769"/>
                  </a:lnTo>
                  <a:close/>
                </a:path>
                <a:path w="7837805" h="2402840">
                  <a:moveTo>
                    <a:pt x="20053" y="2020807"/>
                  </a:moveTo>
                  <a:lnTo>
                    <a:pt x="19537" y="2012480"/>
                  </a:lnTo>
                  <a:lnTo>
                    <a:pt x="19176" y="2002993"/>
                  </a:lnTo>
                  <a:lnTo>
                    <a:pt x="19050" y="1992773"/>
                  </a:lnTo>
                  <a:lnTo>
                    <a:pt x="28575" y="1992655"/>
                  </a:lnTo>
                  <a:lnTo>
                    <a:pt x="28701" y="2002688"/>
                  </a:lnTo>
                  <a:lnTo>
                    <a:pt x="29070" y="2012480"/>
                  </a:lnTo>
                  <a:lnTo>
                    <a:pt x="29565" y="2020201"/>
                  </a:lnTo>
                  <a:lnTo>
                    <a:pt x="20053" y="2020807"/>
                  </a:lnTo>
                  <a:close/>
                </a:path>
                <a:path w="7837805" h="2402840">
                  <a:moveTo>
                    <a:pt x="28577" y="1992833"/>
                  </a:moveTo>
                  <a:lnTo>
                    <a:pt x="28575" y="1992655"/>
                  </a:lnTo>
                  <a:lnTo>
                    <a:pt x="28577" y="1992833"/>
                  </a:lnTo>
                  <a:close/>
                </a:path>
                <a:path w="7837805" h="2402840">
                  <a:moveTo>
                    <a:pt x="1041" y="2022017"/>
                  </a:moveTo>
                  <a:lnTo>
                    <a:pt x="520" y="2013737"/>
                  </a:lnTo>
                  <a:lnTo>
                    <a:pt x="126" y="2003221"/>
                  </a:lnTo>
                  <a:lnTo>
                    <a:pt x="0" y="1993011"/>
                  </a:lnTo>
                  <a:lnTo>
                    <a:pt x="9525" y="1992896"/>
                  </a:lnTo>
                  <a:lnTo>
                    <a:pt x="9664" y="2003285"/>
                  </a:lnTo>
                  <a:lnTo>
                    <a:pt x="10069" y="2013737"/>
                  </a:lnTo>
                  <a:lnTo>
                    <a:pt x="10553" y="2021408"/>
                  </a:lnTo>
                  <a:lnTo>
                    <a:pt x="1041" y="2022017"/>
                  </a:lnTo>
                  <a:close/>
                </a:path>
                <a:path w="7837805" h="2402840">
                  <a:moveTo>
                    <a:pt x="9525" y="1935683"/>
                  </a:moveTo>
                  <a:lnTo>
                    <a:pt x="0" y="1935683"/>
                  </a:lnTo>
                  <a:lnTo>
                    <a:pt x="0" y="1907108"/>
                  </a:lnTo>
                  <a:lnTo>
                    <a:pt x="9525" y="1907108"/>
                  </a:lnTo>
                  <a:lnTo>
                    <a:pt x="9525" y="1935683"/>
                  </a:lnTo>
                  <a:close/>
                </a:path>
                <a:path w="7837805" h="2402840">
                  <a:moveTo>
                    <a:pt x="28575" y="1935683"/>
                  </a:moveTo>
                  <a:lnTo>
                    <a:pt x="19050" y="1935683"/>
                  </a:lnTo>
                  <a:lnTo>
                    <a:pt x="19050" y="1907108"/>
                  </a:lnTo>
                  <a:lnTo>
                    <a:pt x="28575" y="1907108"/>
                  </a:lnTo>
                  <a:lnTo>
                    <a:pt x="28575" y="1935683"/>
                  </a:lnTo>
                  <a:close/>
                </a:path>
                <a:path w="7837805" h="2402840">
                  <a:moveTo>
                    <a:pt x="9525" y="1878533"/>
                  </a:moveTo>
                  <a:lnTo>
                    <a:pt x="0" y="1878533"/>
                  </a:lnTo>
                  <a:lnTo>
                    <a:pt x="0" y="1849958"/>
                  </a:lnTo>
                  <a:lnTo>
                    <a:pt x="9525" y="1849958"/>
                  </a:lnTo>
                  <a:lnTo>
                    <a:pt x="9525" y="1878533"/>
                  </a:lnTo>
                  <a:close/>
                </a:path>
                <a:path w="7837805" h="2402840">
                  <a:moveTo>
                    <a:pt x="28575" y="1878533"/>
                  </a:moveTo>
                  <a:lnTo>
                    <a:pt x="19050" y="1878533"/>
                  </a:lnTo>
                  <a:lnTo>
                    <a:pt x="19050" y="1849958"/>
                  </a:lnTo>
                  <a:lnTo>
                    <a:pt x="28575" y="1849958"/>
                  </a:lnTo>
                  <a:lnTo>
                    <a:pt x="28575" y="1878533"/>
                  </a:lnTo>
                  <a:close/>
                </a:path>
                <a:path w="7837805" h="2402840">
                  <a:moveTo>
                    <a:pt x="9525" y="1821383"/>
                  </a:moveTo>
                  <a:lnTo>
                    <a:pt x="0" y="1821383"/>
                  </a:lnTo>
                  <a:lnTo>
                    <a:pt x="0" y="1792808"/>
                  </a:lnTo>
                  <a:lnTo>
                    <a:pt x="9525" y="1792808"/>
                  </a:lnTo>
                  <a:lnTo>
                    <a:pt x="9525" y="1821383"/>
                  </a:lnTo>
                  <a:close/>
                </a:path>
                <a:path w="7837805" h="2402840">
                  <a:moveTo>
                    <a:pt x="28575" y="1821383"/>
                  </a:moveTo>
                  <a:lnTo>
                    <a:pt x="19050" y="1821383"/>
                  </a:lnTo>
                  <a:lnTo>
                    <a:pt x="19050" y="1792808"/>
                  </a:lnTo>
                  <a:lnTo>
                    <a:pt x="28575" y="1792808"/>
                  </a:lnTo>
                  <a:lnTo>
                    <a:pt x="28575" y="1821383"/>
                  </a:lnTo>
                  <a:close/>
                </a:path>
                <a:path w="7837805" h="2402840">
                  <a:moveTo>
                    <a:pt x="9525" y="1764233"/>
                  </a:moveTo>
                  <a:lnTo>
                    <a:pt x="0" y="1764233"/>
                  </a:lnTo>
                  <a:lnTo>
                    <a:pt x="0" y="1735658"/>
                  </a:lnTo>
                  <a:lnTo>
                    <a:pt x="9525" y="1735658"/>
                  </a:lnTo>
                  <a:lnTo>
                    <a:pt x="9525" y="1764233"/>
                  </a:lnTo>
                  <a:close/>
                </a:path>
                <a:path w="7837805" h="2402840">
                  <a:moveTo>
                    <a:pt x="28575" y="1764233"/>
                  </a:moveTo>
                  <a:lnTo>
                    <a:pt x="19050" y="1764233"/>
                  </a:lnTo>
                  <a:lnTo>
                    <a:pt x="19050" y="1735658"/>
                  </a:lnTo>
                  <a:lnTo>
                    <a:pt x="28575" y="1735658"/>
                  </a:lnTo>
                  <a:lnTo>
                    <a:pt x="28575" y="1764233"/>
                  </a:lnTo>
                  <a:close/>
                </a:path>
                <a:path w="7837805" h="2402840">
                  <a:moveTo>
                    <a:pt x="9525" y="1707083"/>
                  </a:moveTo>
                  <a:lnTo>
                    <a:pt x="0" y="1707083"/>
                  </a:lnTo>
                  <a:lnTo>
                    <a:pt x="0" y="1678508"/>
                  </a:lnTo>
                  <a:lnTo>
                    <a:pt x="9525" y="1678508"/>
                  </a:lnTo>
                  <a:lnTo>
                    <a:pt x="9525" y="1707083"/>
                  </a:lnTo>
                  <a:close/>
                </a:path>
                <a:path w="7837805" h="2402840">
                  <a:moveTo>
                    <a:pt x="28575" y="1707083"/>
                  </a:moveTo>
                  <a:lnTo>
                    <a:pt x="19050" y="1707083"/>
                  </a:lnTo>
                  <a:lnTo>
                    <a:pt x="19050" y="1678508"/>
                  </a:lnTo>
                  <a:lnTo>
                    <a:pt x="28575" y="1678508"/>
                  </a:lnTo>
                  <a:lnTo>
                    <a:pt x="28575" y="1707083"/>
                  </a:lnTo>
                  <a:close/>
                </a:path>
                <a:path w="7837805" h="2402840">
                  <a:moveTo>
                    <a:pt x="9525" y="1649933"/>
                  </a:moveTo>
                  <a:lnTo>
                    <a:pt x="0" y="1649933"/>
                  </a:lnTo>
                  <a:lnTo>
                    <a:pt x="0" y="1621358"/>
                  </a:lnTo>
                  <a:lnTo>
                    <a:pt x="9525" y="1621358"/>
                  </a:lnTo>
                  <a:lnTo>
                    <a:pt x="9525" y="1649933"/>
                  </a:lnTo>
                  <a:close/>
                </a:path>
                <a:path w="7837805" h="2402840">
                  <a:moveTo>
                    <a:pt x="28575" y="1649933"/>
                  </a:moveTo>
                  <a:lnTo>
                    <a:pt x="19050" y="1649933"/>
                  </a:lnTo>
                  <a:lnTo>
                    <a:pt x="19050" y="1621358"/>
                  </a:lnTo>
                  <a:lnTo>
                    <a:pt x="28575" y="1621358"/>
                  </a:lnTo>
                  <a:lnTo>
                    <a:pt x="28575" y="1649933"/>
                  </a:lnTo>
                  <a:close/>
                </a:path>
                <a:path w="7837805" h="2402840">
                  <a:moveTo>
                    <a:pt x="9525" y="1592783"/>
                  </a:moveTo>
                  <a:lnTo>
                    <a:pt x="0" y="1592783"/>
                  </a:lnTo>
                  <a:lnTo>
                    <a:pt x="0" y="1564208"/>
                  </a:lnTo>
                  <a:lnTo>
                    <a:pt x="9525" y="1564208"/>
                  </a:lnTo>
                  <a:lnTo>
                    <a:pt x="9525" y="1592783"/>
                  </a:lnTo>
                  <a:close/>
                </a:path>
                <a:path w="7837805" h="2402840">
                  <a:moveTo>
                    <a:pt x="28575" y="1592783"/>
                  </a:moveTo>
                  <a:lnTo>
                    <a:pt x="19050" y="1592783"/>
                  </a:lnTo>
                  <a:lnTo>
                    <a:pt x="19050" y="1564208"/>
                  </a:lnTo>
                  <a:lnTo>
                    <a:pt x="28575" y="1564208"/>
                  </a:lnTo>
                  <a:lnTo>
                    <a:pt x="28575" y="1592783"/>
                  </a:lnTo>
                  <a:close/>
                </a:path>
                <a:path w="7837805" h="2402840">
                  <a:moveTo>
                    <a:pt x="9525" y="1535633"/>
                  </a:moveTo>
                  <a:lnTo>
                    <a:pt x="0" y="1535633"/>
                  </a:lnTo>
                  <a:lnTo>
                    <a:pt x="0" y="1507058"/>
                  </a:lnTo>
                  <a:lnTo>
                    <a:pt x="9525" y="1507058"/>
                  </a:lnTo>
                  <a:lnTo>
                    <a:pt x="9525" y="1535633"/>
                  </a:lnTo>
                  <a:close/>
                </a:path>
                <a:path w="7837805" h="2402840">
                  <a:moveTo>
                    <a:pt x="28575" y="1535633"/>
                  </a:moveTo>
                  <a:lnTo>
                    <a:pt x="19050" y="1535633"/>
                  </a:lnTo>
                  <a:lnTo>
                    <a:pt x="19050" y="1507058"/>
                  </a:lnTo>
                  <a:lnTo>
                    <a:pt x="28575" y="1507058"/>
                  </a:lnTo>
                  <a:lnTo>
                    <a:pt x="28575" y="1535633"/>
                  </a:lnTo>
                  <a:close/>
                </a:path>
                <a:path w="7837805" h="2402840">
                  <a:moveTo>
                    <a:pt x="9525" y="1478483"/>
                  </a:moveTo>
                  <a:lnTo>
                    <a:pt x="0" y="1478483"/>
                  </a:lnTo>
                  <a:lnTo>
                    <a:pt x="0" y="1449908"/>
                  </a:lnTo>
                  <a:lnTo>
                    <a:pt x="9525" y="1449908"/>
                  </a:lnTo>
                  <a:lnTo>
                    <a:pt x="9525" y="1478483"/>
                  </a:lnTo>
                  <a:close/>
                </a:path>
                <a:path w="7837805" h="2402840">
                  <a:moveTo>
                    <a:pt x="28575" y="1478483"/>
                  </a:moveTo>
                  <a:lnTo>
                    <a:pt x="19050" y="1478483"/>
                  </a:lnTo>
                  <a:lnTo>
                    <a:pt x="19050" y="1449908"/>
                  </a:lnTo>
                  <a:lnTo>
                    <a:pt x="28575" y="1449908"/>
                  </a:lnTo>
                  <a:lnTo>
                    <a:pt x="28575" y="1478483"/>
                  </a:lnTo>
                  <a:close/>
                </a:path>
                <a:path w="7837805" h="2402840">
                  <a:moveTo>
                    <a:pt x="9525" y="1421333"/>
                  </a:moveTo>
                  <a:lnTo>
                    <a:pt x="0" y="1421333"/>
                  </a:lnTo>
                  <a:lnTo>
                    <a:pt x="0" y="1392758"/>
                  </a:lnTo>
                  <a:lnTo>
                    <a:pt x="9525" y="1392758"/>
                  </a:lnTo>
                  <a:lnTo>
                    <a:pt x="9525" y="1421333"/>
                  </a:lnTo>
                  <a:close/>
                </a:path>
                <a:path w="7837805" h="2402840">
                  <a:moveTo>
                    <a:pt x="28575" y="1421333"/>
                  </a:moveTo>
                  <a:lnTo>
                    <a:pt x="19050" y="1421333"/>
                  </a:lnTo>
                  <a:lnTo>
                    <a:pt x="19050" y="1392758"/>
                  </a:lnTo>
                  <a:lnTo>
                    <a:pt x="28575" y="1392758"/>
                  </a:lnTo>
                  <a:lnTo>
                    <a:pt x="28575" y="1421333"/>
                  </a:lnTo>
                  <a:close/>
                </a:path>
                <a:path w="7837805" h="2402840">
                  <a:moveTo>
                    <a:pt x="9525" y="1364183"/>
                  </a:moveTo>
                  <a:lnTo>
                    <a:pt x="0" y="1364183"/>
                  </a:lnTo>
                  <a:lnTo>
                    <a:pt x="0" y="1335608"/>
                  </a:lnTo>
                  <a:lnTo>
                    <a:pt x="9525" y="1335608"/>
                  </a:lnTo>
                  <a:lnTo>
                    <a:pt x="9525" y="1364183"/>
                  </a:lnTo>
                  <a:close/>
                </a:path>
                <a:path w="7837805" h="2402840">
                  <a:moveTo>
                    <a:pt x="28575" y="1364183"/>
                  </a:moveTo>
                  <a:lnTo>
                    <a:pt x="19050" y="1364183"/>
                  </a:lnTo>
                  <a:lnTo>
                    <a:pt x="19050" y="1335608"/>
                  </a:lnTo>
                  <a:lnTo>
                    <a:pt x="28575" y="1335608"/>
                  </a:lnTo>
                  <a:lnTo>
                    <a:pt x="28575" y="1364183"/>
                  </a:lnTo>
                  <a:close/>
                </a:path>
                <a:path w="7837805" h="2402840">
                  <a:moveTo>
                    <a:pt x="9525" y="1307033"/>
                  </a:moveTo>
                  <a:lnTo>
                    <a:pt x="0" y="1307033"/>
                  </a:lnTo>
                  <a:lnTo>
                    <a:pt x="0" y="1278458"/>
                  </a:lnTo>
                  <a:lnTo>
                    <a:pt x="9525" y="1278458"/>
                  </a:lnTo>
                  <a:lnTo>
                    <a:pt x="9525" y="1307033"/>
                  </a:lnTo>
                  <a:close/>
                </a:path>
                <a:path w="7837805" h="2402840">
                  <a:moveTo>
                    <a:pt x="28575" y="1307033"/>
                  </a:moveTo>
                  <a:lnTo>
                    <a:pt x="19050" y="1307033"/>
                  </a:lnTo>
                  <a:lnTo>
                    <a:pt x="19050" y="1278458"/>
                  </a:lnTo>
                  <a:lnTo>
                    <a:pt x="28575" y="1278458"/>
                  </a:lnTo>
                  <a:lnTo>
                    <a:pt x="28575" y="1307033"/>
                  </a:lnTo>
                  <a:close/>
                </a:path>
                <a:path w="7837805" h="2402840">
                  <a:moveTo>
                    <a:pt x="9525" y="1249883"/>
                  </a:moveTo>
                  <a:lnTo>
                    <a:pt x="0" y="1249883"/>
                  </a:lnTo>
                  <a:lnTo>
                    <a:pt x="0" y="1221308"/>
                  </a:lnTo>
                  <a:lnTo>
                    <a:pt x="9525" y="1221308"/>
                  </a:lnTo>
                  <a:lnTo>
                    <a:pt x="9525" y="1249883"/>
                  </a:lnTo>
                  <a:close/>
                </a:path>
                <a:path w="7837805" h="2402840">
                  <a:moveTo>
                    <a:pt x="28575" y="1249883"/>
                  </a:moveTo>
                  <a:lnTo>
                    <a:pt x="19050" y="1249883"/>
                  </a:lnTo>
                  <a:lnTo>
                    <a:pt x="19050" y="1221308"/>
                  </a:lnTo>
                  <a:lnTo>
                    <a:pt x="28575" y="1221308"/>
                  </a:lnTo>
                  <a:lnTo>
                    <a:pt x="28575" y="1249883"/>
                  </a:lnTo>
                  <a:close/>
                </a:path>
                <a:path w="7837805" h="2402840">
                  <a:moveTo>
                    <a:pt x="9525" y="1192733"/>
                  </a:moveTo>
                  <a:lnTo>
                    <a:pt x="0" y="1192733"/>
                  </a:lnTo>
                  <a:lnTo>
                    <a:pt x="0" y="1164158"/>
                  </a:lnTo>
                  <a:lnTo>
                    <a:pt x="9525" y="1164158"/>
                  </a:lnTo>
                  <a:lnTo>
                    <a:pt x="9525" y="1192733"/>
                  </a:lnTo>
                  <a:close/>
                </a:path>
                <a:path w="7837805" h="2402840">
                  <a:moveTo>
                    <a:pt x="28575" y="1192733"/>
                  </a:moveTo>
                  <a:lnTo>
                    <a:pt x="19050" y="1192733"/>
                  </a:lnTo>
                  <a:lnTo>
                    <a:pt x="19050" y="1164158"/>
                  </a:lnTo>
                  <a:lnTo>
                    <a:pt x="28575" y="1164158"/>
                  </a:lnTo>
                  <a:lnTo>
                    <a:pt x="28575" y="1192733"/>
                  </a:lnTo>
                  <a:close/>
                </a:path>
                <a:path w="7837805" h="2402840">
                  <a:moveTo>
                    <a:pt x="9525" y="1135583"/>
                  </a:moveTo>
                  <a:lnTo>
                    <a:pt x="0" y="1135583"/>
                  </a:lnTo>
                  <a:lnTo>
                    <a:pt x="0" y="1107008"/>
                  </a:lnTo>
                  <a:lnTo>
                    <a:pt x="9525" y="1107008"/>
                  </a:lnTo>
                  <a:lnTo>
                    <a:pt x="9525" y="1135583"/>
                  </a:lnTo>
                  <a:close/>
                </a:path>
                <a:path w="7837805" h="2402840">
                  <a:moveTo>
                    <a:pt x="28575" y="1135583"/>
                  </a:moveTo>
                  <a:lnTo>
                    <a:pt x="19050" y="1135583"/>
                  </a:lnTo>
                  <a:lnTo>
                    <a:pt x="19050" y="1107008"/>
                  </a:lnTo>
                  <a:lnTo>
                    <a:pt x="28575" y="1107008"/>
                  </a:lnTo>
                  <a:lnTo>
                    <a:pt x="28575" y="1135583"/>
                  </a:lnTo>
                  <a:close/>
                </a:path>
                <a:path w="7837805" h="2402840">
                  <a:moveTo>
                    <a:pt x="9525" y="1078433"/>
                  </a:moveTo>
                  <a:lnTo>
                    <a:pt x="0" y="1078433"/>
                  </a:lnTo>
                  <a:lnTo>
                    <a:pt x="0" y="1049858"/>
                  </a:lnTo>
                  <a:lnTo>
                    <a:pt x="9525" y="1049858"/>
                  </a:lnTo>
                  <a:lnTo>
                    <a:pt x="9525" y="1078433"/>
                  </a:lnTo>
                  <a:close/>
                </a:path>
                <a:path w="7837805" h="2402840">
                  <a:moveTo>
                    <a:pt x="28575" y="1078433"/>
                  </a:moveTo>
                  <a:lnTo>
                    <a:pt x="19050" y="1078433"/>
                  </a:lnTo>
                  <a:lnTo>
                    <a:pt x="19050" y="1049858"/>
                  </a:lnTo>
                  <a:lnTo>
                    <a:pt x="28575" y="1049858"/>
                  </a:lnTo>
                  <a:lnTo>
                    <a:pt x="28575" y="1078433"/>
                  </a:lnTo>
                  <a:close/>
                </a:path>
                <a:path w="7837805" h="2402840">
                  <a:moveTo>
                    <a:pt x="9525" y="1021283"/>
                  </a:moveTo>
                  <a:lnTo>
                    <a:pt x="0" y="1021283"/>
                  </a:lnTo>
                  <a:lnTo>
                    <a:pt x="0" y="992708"/>
                  </a:lnTo>
                  <a:lnTo>
                    <a:pt x="9525" y="992708"/>
                  </a:lnTo>
                  <a:lnTo>
                    <a:pt x="9525" y="1021283"/>
                  </a:lnTo>
                  <a:close/>
                </a:path>
                <a:path w="7837805" h="2402840">
                  <a:moveTo>
                    <a:pt x="28575" y="1021283"/>
                  </a:moveTo>
                  <a:lnTo>
                    <a:pt x="19050" y="1021283"/>
                  </a:lnTo>
                  <a:lnTo>
                    <a:pt x="19050" y="992708"/>
                  </a:lnTo>
                  <a:lnTo>
                    <a:pt x="28575" y="992708"/>
                  </a:lnTo>
                  <a:lnTo>
                    <a:pt x="28575" y="1021283"/>
                  </a:lnTo>
                  <a:close/>
                </a:path>
                <a:path w="7837805" h="2402840">
                  <a:moveTo>
                    <a:pt x="9525" y="964133"/>
                  </a:moveTo>
                  <a:lnTo>
                    <a:pt x="0" y="964133"/>
                  </a:lnTo>
                  <a:lnTo>
                    <a:pt x="0" y="935558"/>
                  </a:lnTo>
                  <a:lnTo>
                    <a:pt x="9525" y="935558"/>
                  </a:lnTo>
                  <a:lnTo>
                    <a:pt x="9525" y="964133"/>
                  </a:lnTo>
                  <a:close/>
                </a:path>
                <a:path w="7837805" h="2402840">
                  <a:moveTo>
                    <a:pt x="28575" y="964133"/>
                  </a:moveTo>
                  <a:lnTo>
                    <a:pt x="19050" y="964133"/>
                  </a:lnTo>
                  <a:lnTo>
                    <a:pt x="19050" y="935558"/>
                  </a:lnTo>
                  <a:lnTo>
                    <a:pt x="28575" y="935558"/>
                  </a:lnTo>
                  <a:lnTo>
                    <a:pt x="28575" y="964133"/>
                  </a:lnTo>
                  <a:close/>
                </a:path>
                <a:path w="7837805" h="2402840">
                  <a:moveTo>
                    <a:pt x="9525" y="906983"/>
                  </a:moveTo>
                  <a:lnTo>
                    <a:pt x="0" y="906983"/>
                  </a:lnTo>
                  <a:lnTo>
                    <a:pt x="0" y="878408"/>
                  </a:lnTo>
                  <a:lnTo>
                    <a:pt x="9525" y="878408"/>
                  </a:lnTo>
                  <a:lnTo>
                    <a:pt x="9525" y="906983"/>
                  </a:lnTo>
                  <a:close/>
                </a:path>
                <a:path w="7837805" h="2402840">
                  <a:moveTo>
                    <a:pt x="28575" y="906983"/>
                  </a:moveTo>
                  <a:lnTo>
                    <a:pt x="19050" y="906983"/>
                  </a:lnTo>
                  <a:lnTo>
                    <a:pt x="19050" y="878408"/>
                  </a:lnTo>
                  <a:lnTo>
                    <a:pt x="28575" y="878408"/>
                  </a:lnTo>
                  <a:lnTo>
                    <a:pt x="28575" y="906983"/>
                  </a:lnTo>
                  <a:close/>
                </a:path>
                <a:path w="7837805" h="2402840">
                  <a:moveTo>
                    <a:pt x="9525" y="849833"/>
                  </a:moveTo>
                  <a:lnTo>
                    <a:pt x="0" y="849833"/>
                  </a:lnTo>
                  <a:lnTo>
                    <a:pt x="0" y="821258"/>
                  </a:lnTo>
                  <a:lnTo>
                    <a:pt x="9525" y="821258"/>
                  </a:lnTo>
                  <a:lnTo>
                    <a:pt x="9525" y="849833"/>
                  </a:lnTo>
                  <a:close/>
                </a:path>
                <a:path w="7837805" h="2402840">
                  <a:moveTo>
                    <a:pt x="28575" y="849833"/>
                  </a:moveTo>
                  <a:lnTo>
                    <a:pt x="19050" y="849833"/>
                  </a:lnTo>
                  <a:lnTo>
                    <a:pt x="19050" y="821258"/>
                  </a:lnTo>
                  <a:lnTo>
                    <a:pt x="28575" y="821258"/>
                  </a:lnTo>
                  <a:lnTo>
                    <a:pt x="28575" y="849833"/>
                  </a:lnTo>
                  <a:close/>
                </a:path>
                <a:path w="7837805" h="2402840">
                  <a:moveTo>
                    <a:pt x="9525" y="792683"/>
                  </a:moveTo>
                  <a:lnTo>
                    <a:pt x="0" y="792683"/>
                  </a:lnTo>
                  <a:lnTo>
                    <a:pt x="0" y="764108"/>
                  </a:lnTo>
                  <a:lnTo>
                    <a:pt x="9525" y="764108"/>
                  </a:lnTo>
                  <a:lnTo>
                    <a:pt x="9525" y="792683"/>
                  </a:lnTo>
                  <a:close/>
                </a:path>
                <a:path w="7837805" h="2402840">
                  <a:moveTo>
                    <a:pt x="28575" y="792683"/>
                  </a:moveTo>
                  <a:lnTo>
                    <a:pt x="19050" y="792683"/>
                  </a:lnTo>
                  <a:lnTo>
                    <a:pt x="19050" y="764108"/>
                  </a:lnTo>
                  <a:lnTo>
                    <a:pt x="28575" y="764108"/>
                  </a:lnTo>
                  <a:lnTo>
                    <a:pt x="28575" y="792683"/>
                  </a:lnTo>
                  <a:close/>
                </a:path>
                <a:path w="7837805" h="2402840">
                  <a:moveTo>
                    <a:pt x="9525" y="735533"/>
                  </a:moveTo>
                  <a:lnTo>
                    <a:pt x="0" y="735533"/>
                  </a:lnTo>
                  <a:lnTo>
                    <a:pt x="0" y="706958"/>
                  </a:lnTo>
                  <a:lnTo>
                    <a:pt x="9525" y="706958"/>
                  </a:lnTo>
                  <a:lnTo>
                    <a:pt x="9525" y="735533"/>
                  </a:lnTo>
                  <a:close/>
                </a:path>
                <a:path w="7837805" h="2402840">
                  <a:moveTo>
                    <a:pt x="28575" y="735533"/>
                  </a:moveTo>
                  <a:lnTo>
                    <a:pt x="19050" y="735533"/>
                  </a:lnTo>
                  <a:lnTo>
                    <a:pt x="19050" y="706958"/>
                  </a:lnTo>
                  <a:lnTo>
                    <a:pt x="28575" y="706958"/>
                  </a:lnTo>
                  <a:lnTo>
                    <a:pt x="28575" y="735533"/>
                  </a:lnTo>
                  <a:close/>
                </a:path>
                <a:path w="7837805" h="2402840">
                  <a:moveTo>
                    <a:pt x="9525" y="678383"/>
                  </a:moveTo>
                  <a:lnTo>
                    <a:pt x="0" y="678383"/>
                  </a:lnTo>
                  <a:lnTo>
                    <a:pt x="0" y="649808"/>
                  </a:lnTo>
                  <a:lnTo>
                    <a:pt x="9525" y="649808"/>
                  </a:lnTo>
                  <a:lnTo>
                    <a:pt x="9525" y="678383"/>
                  </a:lnTo>
                  <a:close/>
                </a:path>
                <a:path w="7837805" h="2402840">
                  <a:moveTo>
                    <a:pt x="28575" y="678383"/>
                  </a:moveTo>
                  <a:lnTo>
                    <a:pt x="19050" y="678383"/>
                  </a:lnTo>
                  <a:lnTo>
                    <a:pt x="19050" y="649808"/>
                  </a:lnTo>
                  <a:lnTo>
                    <a:pt x="28575" y="649808"/>
                  </a:lnTo>
                  <a:lnTo>
                    <a:pt x="28575" y="678383"/>
                  </a:lnTo>
                  <a:close/>
                </a:path>
                <a:path w="7837805" h="2402840">
                  <a:moveTo>
                    <a:pt x="9525" y="621233"/>
                  </a:moveTo>
                  <a:lnTo>
                    <a:pt x="0" y="621233"/>
                  </a:lnTo>
                  <a:lnTo>
                    <a:pt x="0" y="592658"/>
                  </a:lnTo>
                  <a:lnTo>
                    <a:pt x="9525" y="592658"/>
                  </a:lnTo>
                  <a:lnTo>
                    <a:pt x="9525" y="621233"/>
                  </a:lnTo>
                  <a:close/>
                </a:path>
                <a:path w="7837805" h="2402840">
                  <a:moveTo>
                    <a:pt x="28575" y="621233"/>
                  </a:moveTo>
                  <a:lnTo>
                    <a:pt x="19050" y="621233"/>
                  </a:lnTo>
                  <a:lnTo>
                    <a:pt x="19050" y="592658"/>
                  </a:lnTo>
                  <a:lnTo>
                    <a:pt x="28575" y="592658"/>
                  </a:lnTo>
                  <a:lnTo>
                    <a:pt x="28575" y="621233"/>
                  </a:lnTo>
                  <a:close/>
                </a:path>
                <a:path w="7837805" h="2402840">
                  <a:moveTo>
                    <a:pt x="9525" y="564083"/>
                  </a:moveTo>
                  <a:lnTo>
                    <a:pt x="0" y="564083"/>
                  </a:lnTo>
                  <a:lnTo>
                    <a:pt x="0" y="535508"/>
                  </a:lnTo>
                  <a:lnTo>
                    <a:pt x="9525" y="535508"/>
                  </a:lnTo>
                  <a:lnTo>
                    <a:pt x="9525" y="564083"/>
                  </a:lnTo>
                  <a:close/>
                </a:path>
                <a:path w="7837805" h="2402840">
                  <a:moveTo>
                    <a:pt x="28575" y="564083"/>
                  </a:moveTo>
                  <a:lnTo>
                    <a:pt x="19050" y="564083"/>
                  </a:lnTo>
                  <a:lnTo>
                    <a:pt x="19050" y="535508"/>
                  </a:lnTo>
                  <a:lnTo>
                    <a:pt x="28575" y="535508"/>
                  </a:lnTo>
                  <a:lnTo>
                    <a:pt x="28575" y="564083"/>
                  </a:lnTo>
                  <a:close/>
                </a:path>
                <a:path w="7837805" h="2402840">
                  <a:moveTo>
                    <a:pt x="9525" y="506933"/>
                  </a:moveTo>
                  <a:lnTo>
                    <a:pt x="0" y="506933"/>
                  </a:lnTo>
                  <a:lnTo>
                    <a:pt x="0" y="478358"/>
                  </a:lnTo>
                  <a:lnTo>
                    <a:pt x="9525" y="478358"/>
                  </a:lnTo>
                  <a:lnTo>
                    <a:pt x="9525" y="506933"/>
                  </a:lnTo>
                  <a:close/>
                </a:path>
                <a:path w="7837805" h="2402840">
                  <a:moveTo>
                    <a:pt x="28575" y="506933"/>
                  </a:moveTo>
                  <a:lnTo>
                    <a:pt x="19050" y="506933"/>
                  </a:lnTo>
                  <a:lnTo>
                    <a:pt x="19050" y="478358"/>
                  </a:lnTo>
                  <a:lnTo>
                    <a:pt x="28575" y="478358"/>
                  </a:lnTo>
                  <a:lnTo>
                    <a:pt x="28575" y="506933"/>
                  </a:lnTo>
                  <a:close/>
                </a:path>
                <a:path w="7837805" h="2402840">
                  <a:moveTo>
                    <a:pt x="9525" y="449783"/>
                  </a:moveTo>
                  <a:lnTo>
                    <a:pt x="0" y="449783"/>
                  </a:lnTo>
                  <a:lnTo>
                    <a:pt x="0" y="421208"/>
                  </a:lnTo>
                  <a:lnTo>
                    <a:pt x="9525" y="421208"/>
                  </a:lnTo>
                  <a:lnTo>
                    <a:pt x="9525" y="449783"/>
                  </a:lnTo>
                  <a:close/>
                </a:path>
                <a:path w="7837805" h="2402840">
                  <a:moveTo>
                    <a:pt x="28575" y="449783"/>
                  </a:moveTo>
                  <a:lnTo>
                    <a:pt x="19050" y="449783"/>
                  </a:lnTo>
                  <a:lnTo>
                    <a:pt x="19050" y="421208"/>
                  </a:lnTo>
                  <a:lnTo>
                    <a:pt x="28575" y="421208"/>
                  </a:lnTo>
                  <a:lnTo>
                    <a:pt x="28575" y="449783"/>
                  </a:lnTo>
                  <a:close/>
                </a:path>
                <a:path w="7837805" h="2402840">
                  <a:moveTo>
                    <a:pt x="9931" y="392455"/>
                  </a:moveTo>
                  <a:lnTo>
                    <a:pt x="406" y="392099"/>
                  </a:lnTo>
                  <a:lnTo>
                    <a:pt x="546" y="388734"/>
                  </a:lnTo>
                  <a:lnTo>
                    <a:pt x="1206" y="378294"/>
                  </a:lnTo>
                  <a:lnTo>
                    <a:pt x="2133" y="367919"/>
                  </a:lnTo>
                  <a:lnTo>
                    <a:pt x="2755" y="362534"/>
                  </a:lnTo>
                  <a:lnTo>
                    <a:pt x="12217" y="363626"/>
                  </a:lnTo>
                  <a:lnTo>
                    <a:pt x="11582" y="369188"/>
                  </a:lnTo>
                  <a:lnTo>
                    <a:pt x="10680" y="379323"/>
                  </a:lnTo>
                  <a:lnTo>
                    <a:pt x="10094" y="388734"/>
                  </a:lnTo>
                  <a:lnTo>
                    <a:pt x="9931" y="392455"/>
                  </a:lnTo>
                  <a:close/>
                </a:path>
                <a:path w="7837805" h="2402840">
                  <a:moveTo>
                    <a:pt x="28968" y="393179"/>
                  </a:moveTo>
                  <a:lnTo>
                    <a:pt x="19559" y="392823"/>
                  </a:lnTo>
                  <a:lnTo>
                    <a:pt x="19541" y="390359"/>
                  </a:lnTo>
                  <a:lnTo>
                    <a:pt x="20150" y="380644"/>
                  </a:lnTo>
                  <a:lnTo>
                    <a:pt x="21081" y="369963"/>
                  </a:lnTo>
                  <a:lnTo>
                    <a:pt x="21678" y="364705"/>
                  </a:lnTo>
                  <a:lnTo>
                    <a:pt x="31140" y="365785"/>
                  </a:lnTo>
                  <a:lnTo>
                    <a:pt x="30543" y="370992"/>
                  </a:lnTo>
                  <a:lnTo>
                    <a:pt x="29692" y="380644"/>
                  </a:lnTo>
                  <a:lnTo>
                    <a:pt x="29070" y="390359"/>
                  </a:lnTo>
                  <a:lnTo>
                    <a:pt x="28968" y="393179"/>
                  </a:lnTo>
                  <a:close/>
                </a:path>
                <a:path w="7837805" h="2402840">
                  <a:moveTo>
                    <a:pt x="16560" y="335025"/>
                  </a:moveTo>
                  <a:lnTo>
                    <a:pt x="7213" y="333235"/>
                  </a:lnTo>
                  <a:lnTo>
                    <a:pt x="8369" y="327215"/>
                  </a:lnTo>
                  <a:lnTo>
                    <a:pt x="10540" y="317245"/>
                  </a:lnTo>
                  <a:lnTo>
                    <a:pt x="12953" y="307378"/>
                  </a:lnTo>
                  <a:lnTo>
                    <a:pt x="13779" y="304330"/>
                  </a:lnTo>
                  <a:lnTo>
                    <a:pt x="22974" y="306819"/>
                  </a:lnTo>
                  <a:lnTo>
                    <a:pt x="22110" y="310032"/>
                  </a:lnTo>
                  <a:lnTo>
                    <a:pt x="19748" y="319684"/>
                  </a:lnTo>
                  <a:lnTo>
                    <a:pt x="17640" y="329412"/>
                  </a:lnTo>
                  <a:lnTo>
                    <a:pt x="16560" y="335025"/>
                  </a:lnTo>
                  <a:close/>
                </a:path>
                <a:path w="7837805" h="2402840">
                  <a:moveTo>
                    <a:pt x="35267" y="338607"/>
                  </a:moveTo>
                  <a:lnTo>
                    <a:pt x="25920" y="336816"/>
                  </a:lnTo>
                  <a:lnTo>
                    <a:pt x="27000" y="331152"/>
                  </a:lnTo>
                  <a:lnTo>
                    <a:pt x="29070" y="321652"/>
                  </a:lnTo>
                  <a:lnTo>
                    <a:pt x="31490" y="311797"/>
                  </a:lnTo>
                  <a:lnTo>
                    <a:pt x="32169" y="309308"/>
                  </a:lnTo>
                  <a:lnTo>
                    <a:pt x="41363" y="311797"/>
                  </a:lnTo>
                  <a:lnTo>
                    <a:pt x="40589" y="314667"/>
                  </a:lnTo>
                  <a:lnTo>
                    <a:pt x="38341" y="323850"/>
                  </a:lnTo>
                  <a:lnTo>
                    <a:pt x="36300" y="333235"/>
                  </a:lnTo>
                  <a:lnTo>
                    <a:pt x="35267" y="338607"/>
                  </a:lnTo>
                  <a:close/>
                </a:path>
                <a:path w="7837805" h="2402840">
                  <a:moveTo>
                    <a:pt x="16560" y="335025"/>
                  </a:moveTo>
                  <a:lnTo>
                    <a:pt x="7213" y="333235"/>
                  </a:lnTo>
                  <a:lnTo>
                    <a:pt x="16560" y="335025"/>
                  </a:lnTo>
                  <a:close/>
                </a:path>
                <a:path w="7837805" h="2402840">
                  <a:moveTo>
                    <a:pt x="31419" y="279158"/>
                  </a:moveTo>
                  <a:lnTo>
                    <a:pt x="22428" y="275996"/>
                  </a:lnTo>
                  <a:lnTo>
                    <a:pt x="24942" y="268871"/>
                  </a:lnTo>
                  <a:lnTo>
                    <a:pt x="28511" y="259499"/>
                  </a:lnTo>
                  <a:lnTo>
                    <a:pt x="32296" y="250253"/>
                  </a:lnTo>
                  <a:lnTo>
                    <a:pt x="33121" y="248361"/>
                  </a:lnTo>
                  <a:lnTo>
                    <a:pt x="41846" y="252183"/>
                  </a:lnTo>
                  <a:lnTo>
                    <a:pt x="40957" y="254228"/>
                  </a:lnTo>
                  <a:lnTo>
                    <a:pt x="37261" y="263270"/>
                  </a:lnTo>
                  <a:lnTo>
                    <a:pt x="33781" y="272414"/>
                  </a:lnTo>
                  <a:lnTo>
                    <a:pt x="31419" y="279158"/>
                  </a:lnTo>
                  <a:close/>
                </a:path>
                <a:path w="7837805" h="2402840">
                  <a:moveTo>
                    <a:pt x="49377" y="285483"/>
                  </a:moveTo>
                  <a:lnTo>
                    <a:pt x="40398" y="282320"/>
                  </a:lnTo>
                  <a:lnTo>
                    <a:pt x="42798" y="275526"/>
                  </a:lnTo>
                  <a:lnTo>
                    <a:pt x="46189" y="266598"/>
                  </a:lnTo>
                  <a:lnTo>
                    <a:pt x="49796" y="257771"/>
                  </a:lnTo>
                  <a:lnTo>
                    <a:pt x="50571" y="256006"/>
                  </a:lnTo>
                  <a:lnTo>
                    <a:pt x="59296" y="259816"/>
                  </a:lnTo>
                  <a:lnTo>
                    <a:pt x="58546" y="261543"/>
                  </a:lnTo>
                  <a:lnTo>
                    <a:pt x="55029" y="270141"/>
                  </a:lnTo>
                  <a:lnTo>
                    <a:pt x="51606" y="279158"/>
                  </a:lnTo>
                  <a:lnTo>
                    <a:pt x="49377" y="285483"/>
                  </a:lnTo>
                  <a:close/>
                </a:path>
                <a:path w="7837805" h="2402840">
                  <a:moveTo>
                    <a:pt x="54204" y="226045"/>
                  </a:moveTo>
                  <a:lnTo>
                    <a:pt x="45783" y="221602"/>
                  </a:lnTo>
                  <a:lnTo>
                    <a:pt x="49580" y="214414"/>
                  </a:lnTo>
                  <a:lnTo>
                    <a:pt x="54419" y="205765"/>
                  </a:lnTo>
                  <a:lnTo>
                    <a:pt x="59461" y="197243"/>
                  </a:lnTo>
                  <a:lnTo>
                    <a:pt x="60350" y="195821"/>
                  </a:lnTo>
                  <a:lnTo>
                    <a:pt x="68425" y="200866"/>
                  </a:lnTo>
                  <a:lnTo>
                    <a:pt x="67449" y="202437"/>
                  </a:lnTo>
                  <a:lnTo>
                    <a:pt x="62421" y="210959"/>
                  </a:lnTo>
                  <a:lnTo>
                    <a:pt x="57810" y="219214"/>
                  </a:lnTo>
                  <a:lnTo>
                    <a:pt x="54204" y="226045"/>
                  </a:lnTo>
                  <a:close/>
                </a:path>
                <a:path w="7837805" h="2402840">
                  <a:moveTo>
                    <a:pt x="71056" y="234937"/>
                  </a:moveTo>
                  <a:lnTo>
                    <a:pt x="62636" y="230492"/>
                  </a:lnTo>
                  <a:lnTo>
                    <a:pt x="66255" y="223608"/>
                  </a:lnTo>
                  <a:lnTo>
                    <a:pt x="70878" y="215353"/>
                  </a:lnTo>
                  <a:lnTo>
                    <a:pt x="75679" y="207238"/>
                  </a:lnTo>
                  <a:lnTo>
                    <a:pt x="76501" y="205911"/>
                  </a:lnTo>
                  <a:lnTo>
                    <a:pt x="84581" y="210959"/>
                  </a:lnTo>
                  <a:lnTo>
                    <a:pt x="83781" y="212229"/>
                  </a:lnTo>
                  <a:lnTo>
                    <a:pt x="79108" y="220154"/>
                  </a:lnTo>
                  <a:lnTo>
                    <a:pt x="74599" y="228206"/>
                  </a:lnTo>
                  <a:lnTo>
                    <a:pt x="71056" y="234937"/>
                  </a:lnTo>
                  <a:close/>
                </a:path>
                <a:path w="7837805" h="2402840">
                  <a:moveTo>
                    <a:pt x="84429" y="176783"/>
                  </a:moveTo>
                  <a:lnTo>
                    <a:pt x="76733" y="171170"/>
                  </a:lnTo>
                  <a:lnTo>
                    <a:pt x="81559" y="164553"/>
                  </a:lnTo>
                  <a:lnTo>
                    <a:pt x="87566" y="156730"/>
                  </a:lnTo>
                  <a:lnTo>
                    <a:pt x="93738" y="149072"/>
                  </a:lnTo>
                  <a:lnTo>
                    <a:pt x="94843" y="147764"/>
                  </a:lnTo>
                  <a:lnTo>
                    <a:pt x="102107" y="153911"/>
                  </a:lnTo>
                  <a:lnTo>
                    <a:pt x="100901" y="155346"/>
                  </a:lnTo>
                  <a:lnTo>
                    <a:pt x="94868" y="162839"/>
                  </a:lnTo>
                  <a:lnTo>
                    <a:pt x="89153" y="170294"/>
                  </a:lnTo>
                  <a:lnTo>
                    <a:pt x="84429" y="176783"/>
                  </a:lnTo>
                  <a:close/>
                </a:path>
                <a:path w="7837805" h="2402840">
                  <a:moveTo>
                    <a:pt x="99809" y="188010"/>
                  </a:moveTo>
                  <a:lnTo>
                    <a:pt x="92125" y="182397"/>
                  </a:lnTo>
                  <a:lnTo>
                    <a:pt x="96748" y="176047"/>
                  </a:lnTo>
                  <a:lnTo>
                    <a:pt x="102463" y="168592"/>
                  </a:lnTo>
                  <a:lnTo>
                    <a:pt x="108356" y="161277"/>
                  </a:lnTo>
                  <a:lnTo>
                    <a:pt x="109385" y="160070"/>
                  </a:lnTo>
                  <a:lnTo>
                    <a:pt x="116662" y="166217"/>
                  </a:lnTo>
                  <a:lnTo>
                    <a:pt x="115671" y="167385"/>
                  </a:lnTo>
                  <a:lnTo>
                    <a:pt x="109918" y="174523"/>
                  </a:lnTo>
                  <a:lnTo>
                    <a:pt x="104343" y="181800"/>
                  </a:lnTo>
                  <a:lnTo>
                    <a:pt x="99809" y="188010"/>
                  </a:lnTo>
                  <a:close/>
                </a:path>
                <a:path w="7837805" h="2402840">
                  <a:moveTo>
                    <a:pt x="121399" y="132384"/>
                  </a:moveTo>
                  <a:lnTo>
                    <a:pt x="114579" y="125729"/>
                  </a:lnTo>
                  <a:lnTo>
                    <a:pt x="120205" y="119964"/>
                  </a:lnTo>
                  <a:lnTo>
                    <a:pt x="127000" y="113334"/>
                  </a:lnTo>
                  <a:lnTo>
                    <a:pt x="134454" y="106400"/>
                  </a:lnTo>
                  <a:lnTo>
                    <a:pt x="135851" y="105155"/>
                  </a:lnTo>
                  <a:lnTo>
                    <a:pt x="142176" y="112280"/>
                  </a:lnTo>
                  <a:lnTo>
                    <a:pt x="140652" y="113639"/>
                  </a:lnTo>
                  <a:lnTo>
                    <a:pt x="133616" y="120192"/>
                  </a:lnTo>
                  <a:lnTo>
                    <a:pt x="126684" y="126961"/>
                  </a:lnTo>
                  <a:lnTo>
                    <a:pt x="121399" y="132384"/>
                  </a:lnTo>
                  <a:close/>
                </a:path>
                <a:path w="7837805" h="2402840">
                  <a:moveTo>
                    <a:pt x="135026" y="145694"/>
                  </a:moveTo>
                  <a:lnTo>
                    <a:pt x="128208" y="139037"/>
                  </a:lnTo>
                  <a:lnTo>
                    <a:pt x="133603" y="133515"/>
                  </a:lnTo>
                  <a:lnTo>
                    <a:pt x="140377" y="126898"/>
                  </a:lnTo>
                  <a:lnTo>
                    <a:pt x="147180" y="120573"/>
                  </a:lnTo>
                  <a:lnTo>
                    <a:pt x="148501" y="119405"/>
                  </a:lnTo>
                  <a:lnTo>
                    <a:pt x="154825" y="126530"/>
                  </a:lnTo>
                  <a:lnTo>
                    <a:pt x="153543" y="127660"/>
                  </a:lnTo>
                  <a:lnTo>
                    <a:pt x="146837" y="133896"/>
                  </a:lnTo>
                  <a:lnTo>
                    <a:pt x="140296" y="140296"/>
                  </a:lnTo>
                  <a:lnTo>
                    <a:pt x="135026" y="145694"/>
                  </a:lnTo>
                  <a:close/>
                </a:path>
                <a:path w="7837805" h="2402840">
                  <a:moveTo>
                    <a:pt x="164340" y="93723"/>
                  </a:moveTo>
                  <a:lnTo>
                    <a:pt x="182549" y="68846"/>
                  </a:lnTo>
                  <a:lnTo>
                    <a:pt x="187782" y="76809"/>
                  </a:lnTo>
                  <a:lnTo>
                    <a:pt x="185991" y="77990"/>
                  </a:lnTo>
                  <a:lnTo>
                    <a:pt x="178079" y="83477"/>
                  </a:lnTo>
                  <a:lnTo>
                    <a:pt x="170294" y="89153"/>
                  </a:lnTo>
                  <a:lnTo>
                    <a:pt x="164340" y="93723"/>
                  </a:lnTo>
                  <a:close/>
                </a:path>
                <a:path w="7837805" h="2402840">
                  <a:moveTo>
                    <a:pt x="175933" y="108838"/>
                  </a:moveTo>
                  <a:lnTo>
                    <a:pt x="193022" y="84763"/>
                  </a:lnTo>
                  <a:lnTo>
                    <a:pt x="198259" y="92722"/>
                  </a:lnTo>
                  <a:lnTo>
                    <a:pt x="196742" y="93725"/>
                  </a:lnTo>
                  <a:lnTo>
                    <a:pt x="189204" y="98945"/>
                  </a:lnTo>
                  <a:lnTo>
                    <a:pt x="181800" y="104343"/>
                  </a:lnTo>
                  <a:lnTo>
                    <a:pt x="175933" y="108838"/>
                  </a:lnTo>
                  <a:close/>
                </a:path>
                <a:path w="7837805" h="2402840">
                  <a:moveTo>
                    <a:pt x="212396" y="61619"/>
                  </a:moveTo>
                  <a:lnTo>
                    <a:pt x="233997" y="39623"/>
                  </a:lnTo>
                  <a:lnTo>
                    <a:pt x="238023" y="48247"/>
                  </a:lnTo>
                  <a:lnTo>
                    <a:pt x="236270" y="49072"/>
                  </a:lnTo>
                  <a:lnTo>
                    <a:pt x="227584" y="53390"/>
                  </a:lnTo>
                  <a:lnTo>
                    <a:pt x="219011" y="57924"/>
                  </a:lnTo>
                  <a:lnTo>
                    <a:pt x="212396" y="61619"/>
                  </a:lnTo>
                  <a:close/>
                </a:path>
                <a:path w="7837805" h="2402840">
                  <a:moveTo>
                    <a:pt x="212394" y="61620"/>
                  </a:moveTo>
                  <a:lnTo>
                    <a:pt x="207746" y="53301"/>
                  </a:lnTo>
                  <a:lnTo>
                    <a:pt x="212396" y="61619"/>
                  </a:lnTo>
                  <a:close/>
                </a:path>
                <a:path w="7837805" h="2402840">
                  <a:moveTo>
                    <a:pt x="221691" y="78244"/>
                  </a:moveTo>
                  <a:lnTo>
                    <a:pt x="242060" y="56884"/>
                  </a:lnTo>
                  <a:lnTo>
                    <a:pt x="246087" y="65506"/>
                  </a:lnTo>
                  <a:lnTo>
                    <a:pt x="244601" y="66205"/>
                  </a:lnTo>
                  <a:lnTo>
                    <a:pt x="236372" y="70294"/>
                  </a:lnTo>
                  <a:lnTo>
                    <a:pt x="228206" y="74599"/>
                  </a:lnTo>
                  <a:lnTo>
                    <a:pt x="221691" y="78244"/>
                  </a:lnTo>
                  <a:close/>
                </a:path>
                <a:path w="7837805" h="2402840">
                  <a:moveTo>
                    <a:pt x="264570" y="36765"/>
                  </a:moveTo>
                  <a:lnTo>
                    <a:pt x="289166" y="18110"/>
                  </a:lnTo>
                  <a:lnTo>
                    <a:pt x="291880" y="27242"/>
                  </a:lnTo>
                  <a:lnTo>
                    <a:pt x="289903" y="27863"/>
                  </a:lnTo>
                  <a:lnTo>
                    <a:pt x="281444" y="30606"/>
                  </a:lnTo>
                  <a:lnTo>
                    <a:pt x="272199" y="33870"/>
                  </a:lnTo>
                  <a:lnTo>
                    <a:pt x="264570" y="36765"/>
                  </a:lnTo>
                  <a:close/>
                </a:path>
                <a:path w="7837805" h="2402840">
                  <a:moveTo>
                    <a:pt x="264566" y="36766"/>
                  </a:moveTo>
                  <a:lnTo>
                    <a:pt x="261188" y="27863"/>
                  </a:lnTo>
                  <a:lnTo>
                    <a:pt x="264570" y="36765"/>
                  </a:lnTo>
                  <a:close/>
                </a:path>
                <a:path w="7837805" h="2402840">
                  <a:moveTo>
                    <a:pt x="271335" y="54571"/>
                  </a:moveTo>
                  <a:lnTo>
                    <a:pt x="267957" y="45669"/>
                  </a:lnTo>
                  <a:lnTo>
                    <a:pt x="275640" y="42748"/>
                  </a:lnTo>
                  <a:lnTo>
                    <a:pt x="284670" y="39573"/>
                  </a:lnTo>
                  <a:lnTo>
                    <a:pt x="294589" y="36372"/>
                  </a:lnTo>
                  <a:lnTo>
                    <a:pt x="297306" y="45504"/>
                  </a:lnTo>
                  <a:lnTo>
                    <a:pt x="296570" y="45719"/>
                  </a:lnTo>
                  <a:lnTo>
                    <a:pt x="287667" y="48615"/>
                  </a:lnTo>
                  <a:lnTo>
                    <a:pt x="278853" y="51714"/>
                  </a:lnTo>
                  <a:lnTo>
                    <a:pt x="271335" y="54571"/>
                  </a:lnTo>
                  <a:close/>
                </a:path>
                <a:path w="7837805" h="2402840">
                  <a:moveTo>
                    <a:pt x="319811" y="19723"/>
                  </a:moveTo>
                  <a:lnTo>
                    <a:pt x="317779" y="10413"/>
                  </a:lnTo>
                  <a:lnTo>
                    <a:pt x="327571" y="8293"/>
                  </a:lnTo>
                  <a:lnTo>
                    <a:pt x="337616" y="6375"/>
                  </a:lnTo>
                  <a:lnTo>
                    <a:pt x="346544" y="4889"/>
                  </a:lnTo>
                  <a:lnTo>
                    <a:pt x="348094" y="14287"/>
                  </a:lnTo>
                  <a:lnTo>
                    <a:pt x="339001" y="15798"/>
                  </a:lnTo>
                  <a:lnTo>
                    <a:pt x="329184" y="17691"/>
                  </a:lnTo>
                  <a:lnTo>
                    <a:pt x="319811" y="19723"/>
                  </a:lnTo>
                  <a:close/>
                </a:path>
                <a:path w="7837805" h="2402840">
                  <a:moveTo>
                    <a:pt x="323862" y="38341"/>
                  </a:moveTo>
                  <a:lnTo>
                    <a:pt x="321834" y="29031"/>
                  </a:lnTo>
                  <a:lnTo>
                    <a:pt x="331266" y="26987"/>
                  </a:lnTo>
                  <a:lnTo>
                    <a:pt x="340855" y="25145"/>
                  </a:lnTo>
                  <a:lnTo>
                    <a:pt x="349656" y="23685"/>
                  </a:lnTo>
                  <a:lnTo>
                    <a:pt x="351218" y="33083"/>
                  </a:lnTo>
                  <a:lnTo>
                    <a:pt x="342468" y="34531"/>
                  </a:lnTo>
                  <a:lnTo>
                    <a:pt x="333121" y="36321"/>
                  </a:lnTo>
                  <a:lnTo>
                    <a:pt x="323862" y="38341"/>
                  </a:lnTo>
                  <a:close/>
                </a:path>
                <a:path w="7837805" h="2402840">
                  <a:moveTo>
                    <a:pt x="376834" y="10896"/>
                  </a:moveTo>
                  <a:lnTo>
                    <a:pt x="405612" y="50"/>
                  </a:lnTo>
                  <a:lnTo>
                    <a:pt x="405726" y="9575"/>
                  </a:lnTo>
                  <a:lnTo>
                    <a:pt x="399554" y="9664"/>
                  </a:lnTo>
                  <a:lnTo>
                    <a:pt x="389280" y="10058"/>
                  </a:lnTo>
                  <a:lnTo>
                    <a:pt x="379082" y="10706"/>
                  </a:lnTo>
                  <a:lnTo>
                    <a:pt x="376834" y="10896"/>
                  </a:lnTo>
                  <a:close/>
                </a:path>
                <a:path w="7837805" h="2402840">
                  <a:moveTo>
                    <a:pt x="378510" y="29883"/>
                  </a:moveTo>
                  <a:lnTo>
                    <a:pt x="405849" y="19100"/>
                  </a:lnTo>
                  <a:lnTo>
                    <a:pt x="405968" y="28625"/>
                  </a:lnTo>
                  <a:lnTo>
                    <a:pt x="400151" y="28701"/>
                  </a:lnTo>
                  <a:lnTo>
                    <a:pt x="390359" y="29070"/>
                  </a:lnTo>
                  <a:lnTo>
                    <a:pt x="380644" y="29692"/>
                  </a:lnTo>
                  <a:lnTo>
                    <a:pt x="378510" y="29883"/>
                  </a:lnTo>
                  <a:close/>
                </a:path>
                <a:path w="7837805" h="2402840">
                  <a:moveTo>
                    <a:pt x="462940" y="9524"/>
                  </a:moveTo>
                  <a:lnTo>
                    <a:pt x="434365" y="9524"/>
                  </a:lnTo>
                  <a:lnTo>
                    <a:pt x="434365" y="0"/>
                  </a:lnTo>
                  <a:lnTo>
                    <a:pt x="462940" y="0"/>
                  </a:lnTo>
                  <a:lnTo>
                    <a:pt x="462940" y="9524"/>
                  </a:lnTo>
                  <a:close/>
                </a:path>
                <a:path w="7837805" h="2402840">
                  <a:moveTo>
                    <a:pt x="462940" y="28574"/>
                  </a:moveTo>
                  <a:lnTo>
                    <a:pt x="434365" y="28574"/>
                  </a:lnTo>
                  <a:lnTo>
                    <a:pt x="434365" y="19049"/>
                  </a:lnTo>
                  <a:lnTo>
                    <a:pt x="462940" y="19049"/>
                  </a:lnTo>
                  <a:lnTo>
                    <a:pt x="462940" y="28574"/>
                  </a:lnTo>
                  <a:close/>
                </a:path>
                <a:path w="7837805" h="2402840">
                  <a:moveTo>
                    <a:pt x="520090" y="9524"/>
                  </a:moveTo>
                  <a:lnTo>
                    <a:pt x="491515" y="9524"/>
                  </a:lnTo>
                  <a:lnTo>
                    <a:pt x="491515" y="0"/>
                  </a:lnTo>
                  <a:lnTo>
                    <a:pt x="520090" y="0"/>
                  </a:lnTo>
                  <a:lnTo>
                    <a:pt x="520090" y="9524"/>
                  </a:lnTo>
                  <a:close/>
                </a:path>
                <a:path w="7837805" h="2402840">
                  <a:moveTo>
                    <a:pt x="520090" y="28574"/>
                  </a:moveTo>
                  <a:lnTo>
                    <a:pt x="491515" y="28574"/>
                  </a:lnTo>
                  <a:lnTo>
                    <a:pt x="491515" y="19049"/>
                  </a:lnTo>
                  <a:lnTo>
                    <a:pt x="520090" y="19049"/>
                  </a:lnTo>
                  <a:lnTo>
                    <a:pt x="520090" y="28574"/>
                  </a:lnTo>
                  <a:close/>
                </a:path>
                <a:path w="7837805" h="2402840">
                  <a:moveTo>
                    <a:pt x="577240" y="9524"/>
                  </a:moveTo>
                  <a:lnTo>
                    <a:pt x="548665" y="9524"/>
                  </a:lnTo>
                  <a:lnTo>
                    <a:pt x="548665" y="0"/>
                  </a:lnTo>
                  <a:lnTo>
                    <a:pt x="577240" y="0"/>
                  </a:lnTo>
                  <a:lnTo>
                    <a:pt x="577240" y="9524"/>
                  </a:lnTo>
                  <a:close/>
                </a:path>
                <a:path w="7837805" h="2402840">
                  <a:moveTo>
                    <a:pt x="577240" y="28574"/>
                  </a:moveTo>
                  <a:lnTo>
                    <a:pt x="548665" y="28574"/>
                  </a:lnTo>
                  <a:lnTo>
                    <a:pt x="548665" y="19049"/>
                  </a:lnTo>
                  <a:lnTo>
                    <a:pt x="577240" y="19049"/>
                  </a:lnTo>
                  <a:lnTo>
                    <a:pt x="577240" y="28574"/>
                  </a:lnTo>
                  <a:close/>
                </a:path>
                <a:path w="7837805" h="2402840">
                  <a:moveTo>
                    <a:pt x="634390" y="9524"/>
                  </a:moveTo>
                  <a:lnTo>
                    <a:pt x="605815" y="9524"/>
                  </a:lnTo>
                  <a:lnTo>
                    <a:pt x="605815" y="0"/>
                  </a:lnTo>
                  <a:lnTo>
                    <a:pt x="634390" y="0"/>
                  </a:lnTo>
                  <a:lnTo>
                    <a:pt x="634390" y="9524"/>
                  </a:lnTo>
                  <a:close/>
                </a:path>
                <a:path w="7837805" h="2402840">
                  <a:moveTo>
                    <a:pt x="634390" y="28574"/>
                  </a:moveTo>
                  <a:lnTo>
                    <a:pt x="605815" y="28574"/>
                  </a:lnTo>
                  <a:lnTo>
                    <a:pt x="605815" y="19049"/>
                  </a:lnTo>
                  <a:lnTo>
                    <a:pt x="634390" y="19049"/>
                  </a:lnTo>
                  <a:lnTo>
                    <a:pt x="634390" y="28574"/>
                  </a:lnTo>
                  <a:close/>
                </a:path>
                <a:path w="7837805" h="2402840">
                  <a:moveTo>
                    <a:pt x="691540" y="9524"/>
                  </a:moveTo>
                  <a:lnTo>
                    <a:pt x="662965" y="9524"/>
                  </a:lnTo>
                  <a:lnTo>
                    <a:pt x="662965" y="0"/>
                  </a:lnTo>
                  <a:lnTo>
                    <a:pt x="691540" y="0"/>
                  </a:lnTo>
                  <a:lnTo>
                    <a:pt x="691540" y="9524"/>
                  </a:lnTo>
                  <a:close/>
                </a:path>
                <a:path w="7837805" h="2402840">
                  <a:moveTo>
                    <a:pt x="691540" y="28574"/>
                  </a:moveTo>
                  <a:lnTo>
                    <a:pt x="662965" y="28574"/>
                  </a:lnTo>
                  <a:lnTo>
                    <a:pt x="662965" y="19049"/>
                  </a:lnTo>
                  <a:lnTo>
                    <a:pt x="691540" y="19049"/>
                  </a:lnTo>
                  <a:lnTo>
                    <a:pt x="691540" y="28574"/>
                  </a:lnTo>
                  <a:close/>
                </a:path>
                <a:path w="7837805" h="2402840">
                  <a:moveTo>
                    <a:pt x="748690" y="9524"/>
                  </a:moveTo>
                  <a:lnTo>
                    <a:pt x="720115" y="9524"/>
                  </a:lnTo>
                  <a:lnTo>
                    <a:pt x="720115" y="0"/>
                  </a:lnTo>
                  <a:lnTo>
                    <a:pt x="748690" y="0"/>
                  </a:lnTo>
                  <a:lnTo>
                    <a:pt x="748690" y="9524"/>
                  </a:lnTo>
                  <a:close/>
                </a:path>
                <a:path w="7837805" h="2402840">
                  <a:moveTo>
                    <a:pt x="748690" y="28574"/>
                  </a:moveTo>
                  <a:lnTo>
                    <a:pt x="720115" y="28574"/>
                  </a:lnTo>
                  <a:lnTo>
                    <a:pt x="720115" y="19049"/>
                  </a:lnTo>
                  <a:lnTo>
                    <a:pt x="748690" y="19049"/>
                  </a:lnTo>
                  <a:lnTo>
                    <a:pt x="748690" y="28574"/>
                  </a:lnTo>
                  <a:close/>
                </a:path>
                <a:path w="7837805" h="2402840">
                  <a:moveTo>
                    <a:pt x="805840" y="9524"/>
                  </a:moveTo>
                  <a:lnTo>
                    <a:pt x="777265" y="9524"/>
                  </a:lnTo>
                  <a:lnTo>
                    <a:pt x="777265" y="0"/>
                  </a:lnTo>
                  <a:lnTo>
                    <a:pt x="805840" y="0"/>
                  </a:lnTo>
                  <a:lnTo>
                    <a:pt x="805840" y="9524"/>
                  </a:lnTo>
                  <a:close/>
                </a:path>
                <a:path w="7837805" h="2402840">
                  <a:moveTo>
                    <a:pt x="805840" y="28574"/>
                  </a:moveTo>
                  <a:lnTo>
                    <a:pt x="777265" y="28574"/>
                  </a:lnTo>
                  <a:lnTo>
                    <a:pt x="777265" y="19049"/>
                  </a:lnTo>
                  <a:lnTo>
                    <a:pt x="805840" y="19049"/>
                  </a:lnTo>
                  <a:lnTo>
                    <a:pt x="805840" y="28574"/>
                  </a:lnTo>
                  <a:close/>
                </a:path>
                <a:path w="7837805" h="2402840">
                  <a:moveTo>
                    <a:pt x="862990" y="9524"/>
                  </a:moveTo>
                  <a:lnTo>
                    <a:pt x="834415" y="9524"/>
                  </a:lnTo>
                  <a:lnTo>
                    <a:pt x="834415" y="0"/>
                  </a:lnTo>
                  <a:lnTo>
                    <a:pt x="862990" y="0"/>
                  </a:lnTo>
                  <a:lnTo>
                    <a:pt x="862990" y="9524"/>
                  </a:lnTo>
                  <a:close/>
                </a:path>
                <a:path w="7837805" h="2402840">
                  <a:moveTo>
                    <a:pt x="862990" y="28574"/>
                  </a:moveTo>
                  <a:lnTo>
                    <a:pt x="834415" y="28574"/>
                  </a:lnTo>
                  <a:lnTo>
                    <a:pt x="834415" y="19049"/>
                  </a:lnTo>
                  <a:lnTo>
                    <a:pt x="862990" y="19049"/>
                  </a:lnTo>
                  <a:lnTo>
                    <a:pt x="862990" y="28574"/>
                  </a:lnTo>
                  <a:close/>
                </a:path>
                <a:path w="7837805" h="2402840">
                  <a:moveTo>
                    <a:pt x="920140" y="9524"/>
                  </a:moveTo>
                  <a:lnTo>
                    <a:pt x="891565" y="9524"/>
                  </a:lnTo>
                  <a:lnTo>
                    <a:pt x="891565" y="0"/>
                  </a:lnTo>
                  <a:lnTo>
                    <a:pt x="920140" y="0"/>
                  </a:lnTo>
                  <a:lnTo>
                    <a:pt x="920140" y="9524"/>
                  </a:lnTo>
                  <a:close/>
                </a:path>
                <a:path w="7837805" h="2402840">
                  <a:moveTo>
                    <a:pt x="920140" y="28574"/>
                  </a:moveTo>
                  <a:lnTo>
                    <a:pt x="891565" y="28574"/>
                  </a:lnTo>
                  <a:lnTo>
                    <a:pt x="891565" y="19049"/>
                  </a:lnTo>
                  <a:lnTo>
                    <a:pt x="920140" y="19049"/>
                  </a:lnTo>
                  <a:lnTo>
                    <a:pt x="920140" y="28574"/>
                  </a:lnTo>
                  <a:close/>
                </a:path>
                <a:path w="7837805" h="2402840">
                  <a:moveTo>
                    <a:pt x="977290" y="9524"/>
                  </a:moveTo>
                  <a:lnTo>
                    <a:pt x="948715" y="9524"/>
                  </a:lnTo>
                  <a:lnTo>
                    <a:pt x="948715" y="0"/>
                  </a:lnTo>
                  <a:lnTo>
                    <a:pt x="977290" y="0"/>
                  </a:lnTo>
                  <a:lnTo>
                    <a:pt x="977290" y="9524"/>
                  </a:lnTo>
                  <a:close/>
                </a:path>
                <a:path w="7837805" h="2402840">
                  <a:moveTo>
                    <a:pt x="977290" y="28574"/>
                  </a:moveTo>
                  <a:lnTo>
                    <a:pt x="948715" y="28574"/>
                  </a:lnTo>
                  <a:lnTo>
                    <a:pt x="948715" y="19049"/>
                  </a:lnTo>
                  <a:lnTo>
                    <a:pt x="977290" y="19049"/>
                  </a:lnTo>
                  <a:lnTo>
                    <a:pt x="977290" y="28574"/>
                  </a:lnTo>
                  <a:close/>
                </a:path>
                <a:path w="7837805" h="2402840">
                  <a:moveTo>
                    <a:pt x="1034440" y="9524"/>
                  </a:moveTo>
                  <a:lnTo>
                    <a:pt x="1005865" y="9524"/>
                  </a:lnTo>
                  <a:lnTo>
                    <a:pt x="1005865" y="0"/>
                  </a:lnTo>
                  <a:lnTo>
                    <a:pt x="1034440" y="0"/>
                  </a:lnTo>
                  <a:lnTo>
                    <a:pt x="1034440" y="9524"/>
                  </a:lnTo>
                  <a:close/>
                </a:path>
                <a:path w="7837805" h="2402840">
                  <a:moveTo>
                    <a:pt x="1034440" y="28574"/>
                  </a:moveTo>
                  <a:lnTo>
                    <a:pt x="1005865" y="28574"/>
                  </a:lnTo>
                  <a:lnTo>
                    <a:pt x="1005865" y="19049"/>
                  </a:lnTo>
                  <a:lnTo>
                    <a:pt x="1034440" y="19049"/>
                  </a:lnTo>
                  <a:lnTo>
                    <a:pt x="1034440" y="28574"/>
                  </a:lnTo>
                  <a:close/>
                </a:path>
                <a:path w="7837805" h="2402840">
                  <a:moveTo>
                    <a:pt x="1091590" y="9524"/>
                  </a:moveTo>
                  <a:lnTo>
                    <a:pt x="1063015" y="9524"/>
                  </a:lnTo>
                  <a:lnTo>
                    <a:pt x="1063015" y="0"/>
                  </a:lnTo>
                  <a:lnTo>
                    <a:pt x="1091590" y="0"/>
                  </a:lnTo>
                  <a:lnTo>
                    <a:pt x="1091590" y="9524"/>
                  </a:lnTo>
                  <a:close/>
                </a:path>
                <a:path w="7837805" h="2402840">
                  <a:moveTo>
                    <a:pt x="1091590" y="28574"/>
                  </a:moveTo>
                  <a:lnTo>
                    <a:pt x="1063015" y="28574"/>
                  </a:lnTo>
                  <a:lnTo>
                    <a:pt x="1063015" y="19049"/>
                  </a:lnTo>
                  <a:lnTo>
                    <a:pt x="1091590" y="19049"/>
                  </a:lnTo>
                  <a:lnTo>
                    <a:pt x="1091590" y="28574"/>
                  </a:lnTo>
                  <a:close/>
                </a:path>
                <a:path w="7837805" h="2402840">
                  <a:moveTo>
                    <a:pt x="1148740" y="9524"/>
                  </a:moveTo>
                  <a:lnTo>
                    <a:pt x="1120165" y="9524"/>
                  </a:lnTo>
                  <a:lnTo>
                    <a:pt x="1120165" y="0"/>
                  </a:lnTo>
                  <a:lnTo>
                    <a:pt x="1148740" y="0"/>
                  </a:lnTo>
                  <a:lnTo>
                    <a:pt x="1148740" y="9524"/>
                  </a:lnTo>
                  <a:close/>
                </a:path>
                <a:path w="7837805" h="2402840">
                  <a:moveTo>
                    <a:pt x="1148740" y="28574"/>
                  </a:moveTo>
                  <a:lnTo>
                    <a:pt x="1120165" y="28574"/>
                  </a:lnTo>
                  <a:lnTo>
                    <a:pt x="1120165" y="19049"/>
                  </a:lnTo>
                  <a:lnTo>
                    <a:pt x="1148740" y="19049"/>
                  </a:lnTo>
                  <a:lnTo>
                    <a:pt x="1148740" y="28574"/>
                  </a:lnTo>
                  <a:close/>
                </a:path>
                <a:path w="7837805" h="2402840">
                  <a:moveTo>
                    <a:pt x="1205890" y="9524"/>
                  </a:moveTo>
                  <a:lnTo>
                    <a:pt x="1177315" y="9524"/>
                  </a:lnTo>
                  <a:lnTo>
                    <a:pt x="1177315" y="0"/>
                  </a:lnTo>
                  <a:lnTo>
                    <a:pt x="1205890" y="0"/>
                  </a:lnTo>
                  <a:lnTo>
                    <a:pt x="1205890" y="9524"/>
                  </a:lnTo>
                  <a:close/>
                </a:path>
                <a:path w="7837805" h="2402840">
                  <a:moveTo>
                    <a:pt x="1205890" y="28574"/>
                  </a:moveTo>
                  <a:lnTo>
                    <a:pt x="1177315" y="28574"/>
                  </a:lnTo>
                  <a:lnTo>
                    <a:pt x="1177315" y="19049"/>
                  </a:lnTo>
                  <a:lnTo>
                    <a:pt x="1205890" y="19049"/>
                  </a:lnTo>
                  <a:lnTo>
                    <a:pt x="1205890" y="28574"/>
                  </a:lnTo>
                  <a:close/>
                </a:path>
                <a:path w="7837805" h="2402840">
                  <a:moveTo>
                    <a:pt x="1263040" y="9524"/>
                  </a:moveTo>
                  <a:lnTo>
                    <a:pt x="1234465" y="9524"/>
                  </a:lnTo>
                  <a:lnTo>
                    <a:pt x="1234465" y="0"/>
                  </a:lnTo>
                  <a:lnTo>
                    <a:pt x="1263040" y="0"/>
                  </a:lnTo>
                  <a:lnTo>
                    <a:pt x="1263040" y="9524"/>
                  </a:lnTo>
                  <a:close/>
                </a:path>
                <a:path w="7837805" h="2402840">
                  <a:moveTo>
                    <a:pt x="1263040" y="28574"/>
                  </a:moveTo>
                  <a:lnTo>
                    <a:pt x="1234465" y="28574"/>
                  </a:lnTo>
                  <a:lnTo>
                    <a:pt x="1234465" y="19049"/>
                  </a:lnTo>
                  <a:lnTo>
                    <a:pt x="1263040" y="19049"/>
                  </a:lnTo>
                  <a:lnTo>
                    <a:pt x="1263040" y="28574"/>
                  </a:lnTo>
                  <a:close/>
                </a:path>
                <a:path w="7837805" h="2402840">
                  <a:moveTo>
                    <a:pt x="1320190" y="9524"/>
                  </a:moveTo>
                  <a:lnTo>
                    <a:pt x="1291615" y="9524"/>
                  </a:lnTo>
                  <a:lnTo>
                    <a:pt x="1291615" y="0"/>
                  </a:lnTo>
                  <a:lnTo>
                    <a:pt x="1320190" y="0"/>
                  </a:lnTo>
                  <a:lnTo>
                    <a:pt x="1320190" y="9524"/>
                  </a:lnTo>
                  <a:close/>
                </a:path>
                <a:path w="7837805" h="2402840">
                  <a:moveTo>
                    <a:pt x="1320190" y="28574"/>
                  </a:moveTo>
                  <a:lnTo>
                    <a:pt x="1291615" y="28574"/>
                  </a:lnTo>
                  <a:lnTo>
                    <a:pt x="1291615" y="19049"/>
                  </a:lnTo>
                  <a:lnTo>
                    <a:pt x="1320190" y="19049"/>
                  </a:lnTo>
                  <a:lnTo>
                    <a:pt x="1320190" y="28574"/>
                  </a:lnTo>
                  <a:close/>
                </a:path>
                <a:path w="7837805" h="2402840">
                  <a:moveTo>
                    <a:pt x="1377340" y="9524"/>
                  </a:moveTo>
                  <a:lnTo>
                    <a:pt x="1348765" y="9524"/>
                  </a:lnTo>
                  <a:lnTo>
                    <a:pt x="1348765" y="0"/>
                  </a:lnTo>
                  <a:lnTo>
                    <a:pt x="1377340" y="0"/>
                  </a:lnTo>
                  <a:lnTo>
                    <a:pt x="1377340" y="9524"/>
                  </a:lnTo>
                  <a:close/>
                </a:path>
                <a:path w="7837805" h="2402840">
                  <a:moveTo>
                    <a:pt x="1377340" y="28574"/>
                  </a:moveTo>
                  <a:lnTo>
                    <a:pt x="1348765" y="28574"/>
                  </a:lnTo>
                  <a:lnTo>
                    <a:pt x="1348765" y="19049"/>
                  </a:lnTo>
                  <a:lnTo>
                    <a:pt x="1377340" y="19049"/>
                  </a:lnTo>
                  <a:lnTo>
                    <a:pt x="1377340" y="28574"/>
                  </a:lnTo>
                  <a:close/>
                </a:path>
                <a:path w="7837805" h="2402840">
                  <a:moveTo>
                    <a:pt x="1434490" y="9524"/>
                  </a:moveTo>
                  <a:lnTo>
                    <a:pt x="1405915" y="9524"/>
                  </a:lnTo>
                  <a:lnTo>
                    <a:pt x="1405915" y="0"/>
                  </a:lnTo>
                  <a:lnTo>
                    <a:pt x="1434490" y="0"/>
                  </a:lnTo>
                  <a:lnTo>
                    <a:pt x="1434490" y="9524"/>
                  </a:lnTo>
                  <a:close/>
                </a:path>
                <a:path w="7837805" h="2402840">
                  <a:moveTo>
                    <a:pt x="1434490" y="28574"/>
                  </a:moveTo>
                  <a:lnTo>
                    <a:pt x="1405915" y="28574"/>
                  </a:lnTo>
                  <a:lnTo>
                    <a:pt x="1405915" y="19049"/>
                  </a:lnTo>
                  <a:lnTo>
                    <a:pt x="1434490" y="19049"/>
                  </a:lnTo>
                  <a:lnTo>
                    <a:pt x="1434490" y="28574"/>
                  </a:lnTo>
                  <a:close/>
                </a:path>
                <a:path w="7837805" h="2402840">
                  <a:moveTo>
                    <a:pt x="1491640" y="9524"/>
                  </a:moveTo>
                  <a:lnTo>
                    <a:pt x="1463065" y="9524"/>
                  </a:lnTo>
                  <a:lnTo>
                    <a:pt x="1463065" y="0"/>
                  </a:lnTo>
                  <a:lnTo>
                    <a:pt x="1491640" y="0"/>
                  </a:lnTo>
                  <a:lnTo>
                    <a:pt x="1491640" y="9524"/>
                  </a:lnTo>
                  <a:close/>
                </a:path>
                <a:path w="7837805" h="2402840">
                  <a:moveTo>
                    <a:pt x="1491640" y="28574"/>
                  </a:moveTo>
                  <a:lnTo>
                    <a:pt x="1463065" y="28574"/>
                  </a:lnTo>
                  <a:lnTo>
                    <a:pt x="1463065" y="19049"/>
                  </a:lnTo>
                  <a:lnTo>
                    <a:pt x="1491640" y="19049"/>
                  </a:lnTo>
                  <a:lnTo>
                    <a:pt x="1491640" y="28574"/>
                  </a:lnTo>
                  <a:close/>
                </a:path>
                <a:path w="7837805" h="2402840">
                  <a:moveTo>
                    <a:pt x="1548790" y="9524"/>
                  </a:moveTo>
                  <a:lnTo>
                    <a:pt x="1520215" y="9524"/>
                  </a:lnTo>
                  <a:lnTo>
                    <a:pt x="1520215" y="0"/>
                  </a:lnTo>
                  <a:lnTo>
                    <a:pt x="1548790" y="0"/>
                  </a:lnTo>
                  <a:lnTo>
                    <a:pt x="1548790" y="9524"/>
                  </a:lnTo>
                  <a:close/>
                </a:path>
                <a:path w="7837805" h="2402840">
                  <a:moveTo>
                    <a:pt x="1548790" y="28574"/>
                  </a:moveTo>
                  <a:lnTo>
                    <a:pt x="1520215" y="28574"/>
                  </a:lnTo>
                  <a:lnTo>
                    <a:pt x="1520215" y="19049"/>
                  </a:lnTo>
                  <a:lnTo>
                    <a:pt x="1548790" y="19049"/>
                  </a:lnTo>
                  <a:lnTo>
                    <a:pt x="1548790" y="28574"/>
                  </a:lnTo>
                  <a:close/>
                </a:path>
                <a:path w="7837805" h="2402840">
                  <a:moveTo>
                    <a:pt x="1605940" y="9524"/>
                  </a:moveTo>
                  <a:lnTo>
                    <a:pt x="1577365" y="9524"/>
                  </a:lnTo>
                  <a:lnTo>
                    <a:pt x="1577365" y="0"/>
                  </a:lnTo>
                  <a:lnTo>
                    <a:pt x="1605940" y="0"/>
                  </a:lnTo>
                  <a:lnTo>
                    <a:pt x="1605940" y="9524"/>
                  </a:lnTo>
                  <a:close/>
                </a:path>
                <a:path w="7837805" h="2402840">
                  <a:moveTo>
                    <a:pt x="1605940" y="28574"/>
                  </a:moveTo>
                  <a:lnTo>
                    <a:pt x="1577365" y="28574"/>
                  </a:lnTo>
                  <a:lnTo>
                    <a:pt x="1577365" y="19049"/>
                  </a:lnTo>
                  <a:lnTo>
                    <a:pt x="1605940" y="19049"/>
                  </a:lnTo>
                  <a:lnTo>
                    <a:pt x="1605940" y="28574"/>
                  </a:lnTo>
                  <a:close/>
                </a:path>
                <a:path w="7837805" h="2402840">
                  <a:moveTo>
                    <a:pt x="1663090" y="9524"/>
                  </a:moveTo>
                  <a:lnTo>
                    <a:pt x="1634515" y="9524"/>
                  </a:lnTo>
                  <a:lnTo>
                    <a:pt x="1634515" y="0"/>
                  </a:lnTo>
                  <a:lnTo>
                    <a:pt x="1663090" y="0"/>
                  </a:lnTo>
                  <a:lnTo>
                    <a:pt x="1663090" y="9524"/>
                  </a:lnTo>
                  <a:close/>
                </a:path>
                <a:path w="7837805" h="2402840">
                  <a:moveTo>
                    <a:pt x="1663090" y="28574"/>
                  </a:moveTo>
                  <a:lnTo>
                    <a:pt x="1634515" y="28574"/>
                  </a:lnTo>
                  <a:lnTo>
                    <a:pt x="1634515" y="19049"/>
                  </a:lnTo>
                  <a:lnTo>
                    <a:pt x="1663090" y="19049"/>
                  </a:lnTo>
                  <a:lnTo>
                    <a:pt x="1663090" y="28574"/>
                  </a:lnTo>
                  <a:close/>
                </a:path>
                <a:path w="7837805" h="2402840">
                  <a:moveTo>
                    <a:pt x="1720240" y="9524"/>
                  </a:moveTo>
                  <a:lnTo>
                    <a:pt x="1691665" y="9524"/>
                  </a:lnTo>
                  <a:lnTo>
                    <a:pt x="1691665" y="0"/>
                  </a:lnTo>
                  <a:lnTo>
                    <a:pt x="1720240" y="0"/>
                  </a:lnTo>
                  <a:lnTo>
                    <a:pt x="1720240" y="9524"/>
                  </a:lnTo>
                  <a:close/>
                </a:path>
                <a:path w="7837805" h="2402840">
                  <a:moveTo>
                    <a:pt x="1720240" y="28574"/>
                  </a:moveTo>
                  <a:lnTo>
                    <a:pt x="1691665" y="28574"/>
                  </a:lnTo>
                  <a:lnTo>
                    <a:pt x="1691665" y="19049"/>
                  </a:lnTo>
                  <a:lnTo>
                    <a:pt x="1720240" y="19049"/>
                  </a:lnTo>
                  <a:lnTo>
                    <a:pt x="1720240" y="28574"/>
                  </a:lnTo>
                  <a:close/>
                </a:path>
                <a:path w="7837805" h="2402840">
                  <a:moveTo>
                    <a:pt x="1777390" y="9524"/>
                  </a:moveTo>
                  <a:lnTo>
                    <a:pt x="1748815" y="9524"/>
                  </a:lnTo>
                  <a:lnTo>
                    <a:pt x="1748815" y="0"/>
                  </a:lnTo>
                  <a:lnTo>
                    <a:pt x="1777390" y="0"/>
                  </a:lnTo>
                  <a:lnTo>
                    <a:pt x="1777390" y="9524"/>
                  </a:lnTo>
                  <a:close/>
                </a:path>
                <a:path w="7837805" h="2402840">
                  <a:moveTo>
                    <a:pt x="1777390" y="28574"/>
                  </a:moveTo>
                  <a:lnTo>
                    <a:pt x="1748815" y="28574"/>
                  </a:lnTo>
                  <a:lnTo>
                    <a:pt x="1748815" y="19049"/>
                  </a:lnTo>
                  <a:lnTo>
                    <a:pt x="1777390" y="19049"/>
                  </a:lnTo>
                  <a:lnTo>
                    <a:pt x="1777390" y="28574"/>
                  </a:lnTo>
                  <a:close/>
                </a:path>
                <a:path w="7837805" h="2402840">
                  <a:moveTo>
                    <a:pt x="1834540" y="9524"/>
                  </a:moveTo>
                  <a:lnTo>
                    <a:pt x="1805965" y="9524"/>
                  </a:lnTo>
                  <a:lnTo>
                    <a:pt x="1805965" y="0"/>
                  </a:lnTo>
                  <a:lnTo>
                    <a:pt x="1834540" y="0"/>
                  </a:lnTo>
                  <a:lnTo>
                    <a:pt x="1834540" y="9524"/>
                  </a:lnTo>
                  <a:close/>
                </a:path>
                <a:path w="7837805" h="2402840">
                  <a:moveTo>
                    <a:pt x="1834540" y="28574"/>
                  </a:moveTo>
                  <a:lnTo>
                    <a:pt x="1805965" y="28574"/>
                  </a:lnTo>
                  <a:lnTo>
                    <a:pt x="1805965" y="19049"/>
                  </a:lnTo>
                  <a:lnTo>
                    <a:pt x="1834540" y="19049"/>
                  </a:lnTo>
                  <a:lnTo>
                    <a:pt x="1834540" y="28574"/>
                  </a:lnTo>
                  <a:close/>
                </a:path>
                <a:path w="7837805" h="2402840">
                  <a:moveTo>
                    <a:pt x="1891690" y="9524"/>
                  </a:moveTo>
                  <a:lnTo>
                    <a:pt x="1863115" y="9524"/>
                  </a:lnTo>
                  <a:lnTo>
                    <a:pt x="1863115" y="0"/>
                  </a:lnTo>
                  <a:lnTo>
                    <a:pt x="1891690" y="0"/>
                  </a:lnTo>
                  <a:lnTo>
                    <a:pt x="1891690" y="9524"/>
                  </a:lnTo>
                  <a:close/>
                </a:path>
                <a:path w="7837805" h="2402840">
                  <a:moveTo>
                    <a:pt x="1891690" y="28574"/>
                  </a:moveTo>
                  <a:lnTo>
                    <a:pt x="1863115" y="28574"/>
                  </a:lnTo>
                  <a:lnTo>
                    <a:pt x="1863115" y="19049"/>
                  </a:lnTo>
                  <a:lnTo>
                    <a:pt x="1891690" y="19049"/>
                  </a:lnTo>
                  <a:lnTo>
                    <a:pt x="1891690" y="28574"/>
                  </a:lnTo>
                  <a:close/>
                </a:path>
                <a:path w="7837805" h="2402840">
                  <a:moveTo>
                    <a:pt x="1948840" y="9524"/>
                  </a:moveTo>
                  <a:lnTo>
                    <a:pt x="1920265" y="9524"/>
                  </a:lnTo>
                  <a:lnTo>
                    <a:pt x="1920265" y="0"/>
                  </a:lnTo>
                  <a:lnTo>
                    <a:pt x="1948840" y="0"/>
                  </a:lnTo>
                  <a:lnTo>
                    <a:pt x="1948840" y="9524"/>
                  </a:lnTo>
                  <a:close/>
                </a:path>
                <a:path w="7837805" h="2402840">
                  <a:moveTo>
                    <a:pt x="1948840" y="28574"/>
                  </a:moveTo>
                  <a:lnTo>
                    <a:pt x="1920265" y="28574"/>
                  </a:lnTo>
                  <a:lnTo>
                    <a:pt x="1920265" y="19049"/>
                  </a:lnTo>
                  <a:lnTo>
                    <a:pt x="1948840" y="19049"/>
                  </a:lnTo>
                  <a:lnTo>
                    <a:pt x="1948840" y="28574"/>
                  </a:lnTo>
                  <a:close/>
                </a:path>
                <a:path w="7837805" h="2402840">
                  <a:moveTo>
                    <a:pt x="2005990" y="9524"/>
                  </a:moveTo>
                  <a:lnTo>
                    <a:pt x="1977415" y="9524"/>
                  </a:lnTo>
                  <a:lnTo>
                    <a:pt x="1977415" y="0"/>
                  </a:lnTo>
                  <a:lnTo>
                    <a:pt x="2005990" y="0"/>
                  </a:lnTo>
                  <a:lnTo>
                    <a:pt x="2005990" y="9524"/>
                  </a:lnTo>
                  <a:close/>
                </a:path>
                <a:path w="7837805" h="2402840">
                  <a:moveTo>
                    <a:pt x="2005990" y="28574"/>
                  </a:moveTo>
                  <a:lnTo>
                    <a:pt x="1977415" y="28574"/>
                  </a:lnTo>
                  <a:lnTo>
                    <a:pt x="1977415" y="19049"/>
                  </a:lnTo>
                  <a:lnTo>
                    <a:pt x="2005990" y="19049"/>
                  </a:lnTo>
                  <a:lnTo>
                    <a:pt x="2005990" y="28574"/>
                  </a:lnTo>
                  <a:close/>
                </a:path>
                <a:path w="7837805" h="2402840">
                  <a:moveTo>
                    <a:pt x="2063140" y="9524"/>
                  </a:moveTo>
                  <a:lnTo>
                    <a:pt x="2034565" y="9524"/>
                  </a:lnTo>
                  <a:lnTo>
                    <a:pt x="2034565" y="0"/>
                  </a:lnTo>
                  <a:lnTo>
                    <a:pt x="2063140" y="0"/>
                  </a:lnTo>
                  <a:lnTo>
                    <a:pt x="2063140" y="9524"/>
                  </a:lnTo>
                  <a:close/>
                </a:path>
                <a:path w="7837805" h="2402840">
                  <a:moveTo>
                    <a:pt x="2063140" y="28574"/>
                  </a:moveTo>
                  <a:lnTo>
                    <a:pt x="2034565" y="28574"/>
                  </a:lnTo>
                  <a:lnTo>
                    <a:pt x="2034565" y="19049"/>
                  </a:lnTo>
                  <a:lnTo>
                    <a:pt x="2063140" y="19049"/>
                  </a:lnTo>
                  <a:lnTo>
                    <a:pt x="2063140" y="28574"/>
                  </a:lnTo>
                  <a:close/>
                </a:path>
                <a:path w="7837805" h="2402840">
                  <a:moveTo>
                    <a:pt x="2120290" y="9524"/>
                  </a:moveTo>
                  <a:lnTo>
                    <a:pt x="2091715" y="9524"/>
                  </a:lnTo>
                  <a:lnTo>
                    <a:pt x="2091715" y="0"/>
                  </a:lnTo>
                  <a:lnTo>
                    <a:pt x="2120290" y="0"/>
                  </a:lnTo>
                  <a:lnTo>
                    <a:pt x="2120290" y="9524"/>
                  </a:lnTo>
                  <a:close/>
                </a:path>
                <a:path w="7837805" h="2402840">
                  <a:moveTo>
                    <a:pt x="2120290" y="28574"/>
                  </a:moveTo>
                  <a:lnTo>
                    <a:pt x="2091715" y="28574"/>
                  </a:lnTo>
                  <a:lnTo>
                    <a:pt x="2091715" y="19049"/>
                  </a:lnTo>
                  <a:lnTo>
                    <a:pt x="2120290" y="19049"/>
                  </a:lnTo>
                  <a:lnTo>
                    <a:pt x="2120290" y="28574"/>
                  </a:lnTo>
                  <a:close/>
                </a:path>
                <a:path w="7837805" h="2402840">
                  <a:moveTo>
                    <a:pt x="2177440" y="9524"/>
                  </a:moveTo>
                  <a:lnTo>
                    <a:pt x="2148865" y="9524"/>
                  </a:lnTo>
                  <a:lnTo>
                    <a:pt x="2148865" y="0"/>
                  </a:lnTo>
                  <a:lnTo>
                    <a:pt x="2177440" y="0"/>
                  </a:lnTo>
                  <a:lnTo>
                    <a:pt x="2177440" y="9524"/>
                  </a:lnTo>
                  <a:close/>
                </a:path>
                <a:path w="7837805" h="2402840">
                  <a:moveTo>
                    <a:pt x="2177440" y="28574"/>
                  </a:moveTo>
                  <a:lnTo>
                    <a:pt x="2148865" y="28574"/>
                  </a:lnTo>
                  <a:lnTo>
                    <a:pt x="2148865" y="19049"/>
                  </a:lnTo>
                  <a:lnTo>
                    <a:pt x="2177440" y="19049"/>
                  </a:lnTo>
                  <a:lnTo>
                    <a:pt x="2177440" y="28574"/>
                  </a:lnTo>
                  <a:close/>
                </a:path>
                <a:path w="7837805" h="2402840">
                  <a:moveTo>
                    <a:pt x="2234590" y="9524"/>
                  </a:moveTo>
                  <a:lnTo>
                    <a:pt x="2206015" y="9524"/>
                  </a:lnTo>
                  <a:lnTo>
                    <a:pt x="2206015" y="0"/>
                  </a:lnTo>
                  <a:lnTo>
                    <a:pt x="2234590" y="0"/>
                  </a:lnTo>
                  <a:lnTo>
                    <a:pt x="2234590" y="9524"/>
                  </a:lnTo>
                  <a:close/>
                </a:path>
                <a:path w="7837805" h="2402840">
                  <a:moveTo>
                    <a:pt x="2234590" y="28574"/>
                  </a:moveTo>
                  <a:lnTo>
                    <a:pt x="2206015" y="28574"/>
                  </a:lnTo>
                  <a:lnTo>
                    <a:pt x="2206015" y="19049"/>
                  </a:lnTo>
                  <a:lnTo>
                    <a:pt x="2234590" y="19049"/>
                  </a:lnTo>
                  <a:lnTo>
                    <a:pt x="2234590" y="28574"/>
                  </a:lnTo>
                  <a:close/>
                </a:path>
                <a:path w="7837805" h="2402840">
                  <a:moveTo>
                    <a:pt x="2291740" y="9524"/>
                  </a:moveTo>
                  <a:lnTo>
                    <a:pt x="2263165" y="9524"/>
                  </a:lnTo>
                  <a:lnTo>
                    <a:pt x="2263165" y="0"/>
                  </a:lnTo>
                  <a:lnTo>
                    <a:pt x="2291740" y="0"/>
                  </a:lnTo>
                  <a:lnTo>
                    <a:pt x="2291740" y="9524"/>
                  </a:lnTo>
                  <a:close/>
                </a:path>
                <a:path w="7837805" h="2402840">
                  <a:moveTo>
                    <a:pt x="2291740" y="28574"/>
                  </a:moveTo>
                  <a:lnTo>
                    <a:pt x="2263165" y="28574"/>
                  </a:lnTo>
                  <a:lnTo>
                    <a:pt x="2263165" y="19049"/>
                  </a:lnTo>
                  <a:lnTo>
                    <a:pt x="2291740" y="19049"/>
                  </a:lnTo>
                  <a:lnTo>
                    <a:pt x="2291740" y="28574"/>
                  </a:lnTo>
                  <a:close/>
                </a:path>
                <a:path w="7837805" h="2402840">
                  <a:moveTo>
                    <a:pt x="2348890" y="9524"/>
                  </a:moveTo>
                  <a:lnTo>
                    <a:pt x="2320315" y="9524"/>
                  </a:lnTo>
                  <a:lnTo>
                    <a:pt x="2320315" y="0"/>
                  </a:lnTo>
                  <a:lnTo>
                    <a:pt x="2348890" y="0"/>
                  </a:lnTo>
                  <a:lnTo>
                    <a:pt x="2348890" y="9524"/>
                  </a:lnTo>
                  <a:close/>
                </a:path>
                <a:path w="7837805" h="2402840">
                  <a:moveTo>
                    <a:pt x="2348890" y="28574"/>
                  </a:moveTo>
                  <a:lnTo>
                    <a:pt x="2320315" y="28574"/>
                  </a:lnTo>
                  <a:lnTo>
                    <a:pt x="2320315" y="19049"/>
                  </a:lnTo>
                  <a:lnTo>
                    <a:pt x="2348890" y="19049"/>
                  </a:lnTo>
                  <a:lnTo>
                    <a:pt x="2348890" y="28574"/>
                  </a:lnTo>
                  <a:close/>
                </a:path>
                <a:path w="7837805" h="2402840">
                  <a:moveTo>
                    <a:pt x="2406040" y="9524"/>
                  </a:moveTo>
                  <a:lnTo>
                    <a:pt x="2377465" y="9524"/>
                  </a:lnTo>
                  <a:lnTo>
                    <a:pt x="2377465" y="0"/>
                  </a:lnTo>
                  <a:lnTo>
                    <a:pt x="2406040" y="0"/>
                  </a:lnTo>
                  <a:lnTo>
                    <a:pt x="2406040" y="9524"/>
                  </a:lnTo>
                  <a:close/>
                </a:path>
                <a:path w="7837805" h="2402840">
                  <a:moveTo>
                    <a:pt x="2406040" y="28574"/>
                  </a:moveTo>
                  <a:lnTo>
                    <a:pt x="2377465" y="28574"/>
                  </a:lnTo>
                  <a:lnTo>
                    <a:pt x="2377465" y="19049"/>
                  </a:lnTo>
                  <a:lnTo>
                    <a:pt x="2406040" y="19049"/>
                  </a:lnTo>
                  <a:lnTo>
                    <a:pt x="2406040" y="28574"/>
                  </a:lnTo>
                  <a:close/>
                </a:path>
                <a:path w="7837805" h="2402840">
                  <a:moveTo>
                    <a:pt x="2463190" y="9524"/>
                  </a:moveTo>
                  <a:lnTo>
                    <a:pt x="2434615" y="9524"/>
                  </a:lnTo>
                  <a:lnTo>
                    <a:pt x="2434615" y="0"/>
                  </a:lnTo>
                  <a:lnTo>
                    <a:pt x="2463190" y="0"/>
                  </a:lnTo>
                  <a:lnTo>
                    <a:pt x="2463190" y="9524"/>
                  </a:lnTo>
                  <a:close/>
                </a:path>
                <a:path w="7837805" h="2402840">
                  <a:moveTo>
                    <a:pt x="2463190" y="28574"/>
                  </a:moveTo>
                  <a:lnTo>
                    <a:pt x="2434615" y="28574"/>
                  </a:lnTo>
                  <a:lnTo>
                    <a:pt x="2434615" y="19049"/>
                  </a:lnTo>
                  <a:lnTo>
                    <a:pt x="2463190" y="19049"/>
                  </a:lnTo>
                  <a:lnTo>
                    <a:pt x="2463190" y="28574"/>
                  </a:lnTo>
                  <a:close/>
                </a:path>
                <a:path w="7837805" h="2402840">
                  <a:moveTo>
                    <a:pt x="2520340" y="9524"/>
                  </a:moveTo>
                  <a:lnTo>
                    <a:pt x="2491765" y="9524"/>
                  </a:lnTo>
                  <a:lnTo>
                    <a:pt x="2491765" y="0"/>
                  </a:lnTo>
                  <a:lnTo>
                    <a:pt x="2520340" y="0"/>
                  </a:lnTo>
                  <a:lnTo>
                    <a:pt x="2520340" y="9524"/>
                  </a:lnTo>
                  <a:close/>
                </a:path>
                <a:path w="7837805" h="2402840">
                  <a:moveTo>
                    <a:pt x="2520340" y="28574"/>
                  </a:moveTo>
                  <a:lnTo>
                    <a:pt x="2491765" y="28574"/>
                  </a:lnTo>
                  <a:lnTo>
                    <a:pt x="2491765" y="19049"/>
                  </a:lnTo>
                  <a:lnTo>
                    <a:pt x="2520340" y="19049"/>
                  </a:lnTo>
                  <a:lnTo>
                    <a:pt x="2520340" y="28574"/>
                  </a:lnTo>
                  <a:close/>
                </a:path>
                <a:path w="7837805" h="2402840">
                  <a:moveTo>
                    <a:pt x="2577490" y="9524"/>
                  </a:moveTo>
                  <a:lnTo>
                    <a:pt x="2548915" y="9524"/>
                  </a:lnTo>
                  <a:lnTo>
                    <a:pt x="2548915" y="0"/>
                  </a:lnTo>
                  <a:lnTo>
                    <a:pt x="2577490" y="0"/>
                  </a:lnTo>
                  <a:lnTo>
                    <a:pt x="2577490" y="9524"/>
                  </a:lnTo>
                  <a:close/>
                </a:path>
                <a:path w="7837805" h="2402840">
                  <a:moveTo>
                    <a:pt x="2577490" y="28574"/>
                  </a:moveTo>
                  <a:lnTo>
                    <a:pt x="2548915" y="28574"/>
                  </a:lnTo>
                  <a:lnTo>
                    <a:pt x="2548915" y="19049"/>
                  </a:lnTo>
                  <a:lnTo>
                    <a:pt x="2577490" y="19049"/>
                  </a:lnTo>
                  <a:lnTo>
                    <a:pt x="2577490" y="28574"/>
                  </a:lnTo>
                  <a:close/>
                </a:path>
                <a:path w="7837805" h="2402840">
                  <a:moveTo>
                    <a:pt x="2634640" y="9524"/>
                  </a:moveTo>
                  <a:lnTo>
                    <a:pt x="2606065" y="9524"/>
                  </a:lnTo>
                  <a:lnTo>
                    <a:pt x="2606065" y="0"/>
                  </a:lnTo>
                  <a:lnTo>
                    <a:pt x="2634640" y="0"/>
                  </a:lnTo>
                  <a:lnTo>
                    <a:pt x="2634640" y="9524"/>
                  </a:lnTo>
                  <a:close/>
                </a:path>
                <a:path w="7837805" h="2402840">
                  <a:moveTo>
                    <a:pt x="2634640" y="28574"/>
                  </a:moveTo>
                  <a:lnTo>
                    <a:pt x="2606065" y="28574"/>
                  </a:lnTo>
                  <a:lnTo>
                    <a:pt x="2606065" y="19049"/>
                  </a:lnTo>
                  <a:lnTo>
                    <a:pt x="2634640" y="19049"/>
                  </a:lnTo>
                  <a:lnTo>
                    <a:pt x="2634640" y="28574"/>
                  </a:lnTo>
                  <a:close/>
                </a:path>
                <a:path w="7837805" h="2402840">
                  <a:moveTo>
                    <a:pt x="2691790" y="9524"/>
                  </a:moveTo>
                  <a:lnTo>
                    <a:pt x="2663215" y="9524"/>
                  </a:lnTo>
                  <a:lnTo>
                    <a:pt x="2663215" y="0"/>
                  </a:lnTo>
                  <a:lnTo>
                    <a:pt x="2691790" y="0"/>
                  </a:lnTo>
                  <a:lnTo>
                    <a:pt x="2691790" y="9524"/>
                  </a:lnTo>
                  <a:close/>
                </a:path>
                <a:path w="7837805" h="2402840">
                  <a:moveTo>
                    <a:pt x="2691790" y="28574"/>
                  </a:moveTo>
                  <a:lnTo>
                    <a:pt x="2663215" y="28574"/>
                  </a:lnTo>
                  <a:lnTo>
                    <a:pt x="2663215" y="19049"/>
                  </a:lnTo>
                  <a:lnTo>
                    <a:pt x="2691790" y="19049"/>
                  </a:lnTo>
                  <a:lnTo>
                    <a:pt x="2691790" y="28574"/>
                  </a:lnTo>
                  <a:close/>
                </a:path>
                <a:path w="7837805" h="2402840">
                  <a:moveTo>
                    <a:pt x="2748940" y="9524"/>
                  </a:moveTo>
                  <a:lnTo>
                    <a:pt x="2720365" y="9524"/>
                  </a:lnTo>
                  <a:lnTo>
                    <a:pt x="2720365" y="0"/>
                  </a:lnTo>
                  <a:lnTo>
                    <a:pt x="2748940" y="0"/>
                  </a:lnTo>
                  <a:lnTo>
                    <a:pt x="2748940" y="9524"/>
                  </a:lnTo>
                  <a:close/>
                </a:path>
                <a:path w="7837805" h="2402840">
                  <a:moveTo>
                    <a:pt x="2748940" y="28574"/>
                  </a:moveTo>
                  <a:lnTo>
                    <a:pt x="2720365" y="28574"/>
                  </a:lnTo>
                  <a:lnTo>
                    <a:pt x="2720365" y="19049"/>
                  </a:lnTo>
                  <a:lnTo>
                    <a:pt x="2748940" y="19049"/>
                  </a:lnTo>
                  <a:lnTo>
                    <a:pt x="2748940" y="28574"/>
                  </a:lnTo>
                  <a:close/>
                </a:path>
                <a:path w="7837805" h="2402840">
                  <a:moveTo>
                    <a:pt x="2806090" y="9524"/>
                  </a:moveTo>
                  <a:lnTo>
                    <a:pt x="2777515" y="9524"/>
                  </a:lnTo>
                  <a:lnTo>
                    <a:pt x="2777515" y="0"/>
                  </a:lnTo>
                  <a:lnTo>
                    <a:pt x="2806090" y="0"/>
                  </a:lnTo>
                  <a:lnTo>
                    <a:pt x="2806090" y="9524"/>
                  </a:lnTo>
                  <a:close/>
                </a:path>
                <a:path w="7837805" h="2402840">
                  <a:moveTo>
                    <a:pt x="2806090" y="28574"/>
                  </a:moveTo>
                  <a:lnTo>
                    <a:pt x="2777515" y="28574"/>
                  </a:lnTo>
                  <a:lnTo>
                    <a:pt x="2777515" y="19049"/>
                  </a:lnTo>
                  <a:lnTo>
                    <a:pt x="2806090" y="19049"/>
                  </a:lnTo>
                  <a:lnTo>
                    <a:pt x="2806090" y="28574"/>
                  </a:lnTo>
                  <a:close/>
                </a:path>
                <a:path w="7837805" h="2402840">
                  <a:moveTo>
                    <a:pt x="2863240" y="9524"/>
                  </a:moveTo>
                  <a:lnTo>
                    <a:pt x="2834665" y="9524"/>
                  </a:lnTo>
                  <a:lnTo>
                    <a:pt x="2834665" y="0"/>
                  </a:lnTo>
                  <a:lnTo>
                    <a:pt x="2863240" y="0"/>
                  </a:lnTo>
                  <a:lnTo>
                    <a:pt x="2863240" y="9524"/>
                  </a:lnTo>
                  <a:close/>
                </a:path>
                <a:path w="7837805" h="2402840">
                  <a:moveTo>
                    <a:pt x="2863240" y="28574"/>
                  </a:moveTo>
                  <a:lnTo>
                    <a:pt x="2834665" y="28574"/>
                  </a:lnTo>
                  <a:lnTo>
                    <a:pt x="2834665" y="19049"/>
                  </a:lnTo>
                  <a:lnTo>
                    <a:pt x="2863240" y="19049"/>
                  </a:lnTo>
                  <a:lnTo>
                    <a:pt x="2863240" y="28574"/>
                  </a:lnTo>
                  <a:close/>
                </a:path>
                <a:path w="7837805" h="2402840">
                  <a:moveTo>
                    <a:pt x="2920390" y="9524"/>
                  </a:moveTo>
                  <a:lnTo>
                    <a:pt x="2891815" y="9524"/>
                  </a:lnTo>
                  <a:lnTo>
                    <a:pt x="2891815" y="0"/>
                  </a:lnTo>
                  <a:lnTo>
                    <a:pt x="2920390" y="0"/>
                  </a:lnTo>
                  <a:lnTo>
                    <a:pt x="2920390" y="9524"/>
                  </a:lnTo>
                  <a:close/>
                </a:path>
                <a:path w="7837805" h="2402840">
                  <a:moveTo>
                    <a:pt x="2920390" y="28574"/>
                  </a:moveTo>
                  <a:lnTo>
                    <a:pt x="2891815" y="28574"/>
                  </a:lnTo>
                  <a:lnTo>
                    <a:pt x="2891815" y="19049"/>
                  </a:lnTo>
                  <a:lnTo>
                    <a:pt x="2920390" y="19049"/>
                  </a:lnTo>
                  <a:lnTo>
                    <a:pt x="2920390" y="28574"/>
                  </a:lnTo>
                  <a:close/>
                </a:path>
                <a:path w="7837805" h="2402840">
                  <a:moveTo>
                    <a:pt x="2977540" y="9524"/>
                  </a:moveTo>
                  <a:lnTo>
                    <a:pt x="2948965" y="9524"/>
                  </a:lnTo>
                  <a:lnTo>
                    <a:pt x="2948965" y="0"/>
                  </a:lnTo>
                  <a:lnTo>
                    <a:pt x="2977540" y="0"/>
                  </a:lnTo>
                  <a:lnTo>
                    <a:pt x="2977540" y="9524"/>
                  </a:lnTo>
                  <a:close/>
                </a:path>
                <a:path w="7837805" h="2402840">
                  <a:moveTo>
                    <a:pt x="2977540" y="28574"/>
                  </a:moveTo>
                  <a:lnTo>
                    <a:pt x="2948965" y="28574"/>
                  </a:lnTo>
                  <a:lnTo>
                    <a:pt x="2948965" y="19049"/>
                  </a:lnTo>
                  <a:lnTo>
                    <a:pt x="2977540" y="19049"/>
                  </a:lnTo>
                  <a:lnTo>
                    <a:pt x="2977540" y="28574"/>
                  </a:lnTo>
                  <a:close/>
                </a:path>
                <a:path w="7837805" h="2402840">
                  <a:moveTo>
                    <a:pt x="3034690" y="9524"/>
                  </a:moveTo>
                  <a:lnTo>
                    <a:pt x="3006115" y="9524"/>
                  </a:lnTo>
                  <a:lnTo>
                    <a:pt x="3006115" y="0"/>
                  </a:lnTo>
                  <a:lnTo>
                    <a:pt x="3034690" y="0"/>
                  </a:lnTo>
                  <a:lnTo>
                    <a:pt x="3034690" y="9524"/>
                  </a:lnTo>
                  <a:close/>
                </a:path>
                <a:path w="7837805" h="2402840">
                  <a:moveTo>
                    <a:pt x="3034690" y="28574"/>
                  </a:moveTo>
                  <a:lnTo>
                    <a:pt x="3006115" y="28574"/>
                  </a:lnTo>
                  <a:lnTo>
                    <a:pt x="3006115" y="19049"/>
                  </a:lnTo>
                  <a:lnTo>
                    <a:pt x="3034690" y="19049"/>
                  </a:lnTo>
                  <a:lnTo>
                    <a:pt x="3034690" y="28574"/>
                  </a:lnTo>
                  <a:close/>
                </a:path>
                <a:path w="7837805" h="2402840">
                  <a:moveTo>
                    <a:pt x="3091840" y="9524"/>
                  </a:moveTo>
                  <a:lnTo>
                    <a:pt x="3063265" y="9524"/>
                  </a:lnTo>
                  <a:lnTo>
                    <a:pt x="3063265" y="0"/>
                  </a:lnTo>
                  <a:lnTo>
                    <a:pt x="3091840" y="0"/>
                  </a:lnTo>
                  <a:lnTo>
                    <a:pt x="3091840" y="9524"/>
                  </a:lnTo>
                  <a:close/>
                </a:path>
                <a:path w="7837805" h="2402840">
                  <a:moveTo>
                    <a:pt x="3091840" y="28574"/>
                  </a:moveTo>
                  <a:lnTo>
                    <a:pt x="3063265" y="28574"/>
                  </a:lnTo>
                  <a:lnTo>
                    <a:pt x="3063265" y="19049"/>
                  </a:lnTo>
                  <a:lnTo>
                    <a:pt x="3091840" y="19049"/>
                  </a:lnTo>
                  <a:lnTo>
                    <a:pt x="3091840" y="28574"/>
                  </a:lnTo>
                  <a:close/>
                </a:path>
                <a:path w="7837805" h="2402840">
                  <a:moveTo>
                    <a:pt x="3148990" y="9524"/>
                  </a:moveTo>
                  <a:lnTo>
                    <a:pt x="3120415" y="9524"/>
                  </a:lnTo>
                  <a:lnTo>
                    <a:pt x="3120415" y="0"/>
                  </a:lnTo>
                  <a:lnTo>
                    <a:pt x="3148990" y="0"/>
                  </a:lnTo>
                  <a:lnTo>
                    <a:pt x="3148990" y="9524"/>
                  </a:lnTo>
                  <a:close/>
                </a:path>
                <a:path w="7837805" h="2402840">
                  <a:moveTo>
                    <a:pt x="3148990" y="28574"/>
                  </a:moveTo>
                  <a:lnTo>
                    <a:pt x="3120415" y="28574"/>
                  </a:lnTo>
                  <a:lnTo>
                    <a:pt x="3120415" y="19049"/>
                  </a:lnTo>
                  <a:lnTo>
                    <a:pt x="3148990" y="19049"/>
                  </a:lnTo>
                  <a:lnTo>
                    <a:pt x="3148990" y="28574"/>
                  </a:lnTo>
                  <a:close/>
                </a:path>
                <a:path w="7837805" h="2402840">
                  <a:moveTo>
                    <a:pt x="3206140" y="9524"/>
                  </a:moveTo>
                  <a:lnTo>
                    <a:pt x="3177565" y="9524"/>
                  </a:lnTo>
                  <a:lnTo>
                    <a:pt x="3177565" y="0"/>
                  </a:lnTo>
                  <a:lnTo>
                    <a:pt x="3206140" y="0"/>
                  </a:lnTo>
                  <a:lnTo>
                    <a:pt x="3206140" y="9524"/>
                  </a:lnTo>
                  <a:close/>
                </a:path>
                <a:path w="7837805" h="2402840">
                  <a:moveTo>
                    <a:pt x="3206140" y="28574"/>
                  </a:moveTo>
                  <a:lnTo>
                    <a:pt x="3177565" y="28574"/>
                  </a:lnTo>
                  <a:lnTo>
                    <a:pt x="3177565" y="19049"/>
                  </a:lnTo>
                  <a:lnTo>
                    <a:pt x="3206140" y="19049"/>
                  </a:lnTo>
                  <a:lnTo>
                    <a:pt x="3206140" y="28574"/>
                  </a:lnTo>
                  <a:close/>
                </a:path>
                <a:path w="7837805" h="2402840">
                  <a:moveTo>
                    <a:pt x="3263290" y="9524"/>
                  </a:moveTo>
                  <a:lnTo>
                    <a:pt x="3234715" y="9524"/>
                  </a:lnTo>
                  <a:lnTo>
                    <a:pt x="3234715" y="0"/>
                  </a:lnTo>
                  <a:lnTo>
                    <a:pt x="3263290" y="0"/>
                  </a:lnTo>
                  <a:lnTo>
                    <a:pt x="3263290" y="9524"/>
                  </a:lnTo>
                  <a:close/>
                </a:path>
                <a:path w="7837805" h="2402840">
                  <a:moveTo>
                    <a:pt x="3263290" y="28574"/>
                  </a:moveTo>
                  <a:lnTo>
                    <a:pt x="3234715" y="28574"/>
                  </a:lnTo>
                  <a:lnTo>
                    <a:pt x="3234715" y="19049"/>
                  </a:lnTo>
                  <a:lnTo>
                    <a:pt x="3263290" y="19049"/>
                  </a:lnTo>
                  <a:lnTo>
                    <a:pt x="3263290" y="28574"/>
                  </a:lnTo>
                  <a:close/>
                </a:path>
                <a:path w="7837805" h="2402840">
                  <a:moveTo>
                    <a:pt x="3320440" y="9524"/>
                  </a:moveTo>
                  <a:lnTo>
                    <a:pt x="3291865" y="9524"/>
                  </a:lnTo>
                  <a:lnTo>
                    <a:pt x="3291865" y="0"/>
                  </a:lnTo>
                  <a:lnTo>
                    <a:pt x="3320440" y="0"/>
                  </a:lnTo>
                  <a:lnTo>
                    <a:pt x="3320440" y="9524"/>
                  </a:lnTo>
                  <a:close/>
                </a:path>
                <a:path w="7837805" h="2402840">
                  <a:moveTo>
                    <a:pt x="3320440" y="28574"/>
                  </a:moveTo>
                  <a:lnTo>
                    <a:pt x="3291865" y="28574"/>
                  </a:lnTo>
                  <a:lnTo>
                    <a:pt x="3291865" y="19049"/>
                  </a:lnTo>
                  <a:lnTo>
                    <a:pt x="3320440" y="19049"/>
                  </a:lnTo>
                  <a:lnTo>
                    <a:pt x="3320440" y="28574"/>
                  </a:lnTo>
                  <a:close/>
                </a:path>
                <a:path w="7837805" h="2402840">
                  <a:moveTo>
                    <a:pt x="3377590" y="9524"/>
                  </a:moveTo>
                  <a:lnTo>
                    <a:pt x="3349015" y="9524"/>
                  </a:lnTo>
                  <a:lnTo>
                    <a:pt x="3349015" y="0"/>
                  </a:lnTo>
                  <a:lnTo>
                    <a:pt x="3377590" y="0"/>
                  </a:lnTo>
                  <a:lnTo>
                    <a:pt x="3377590" y="9524"/>
                  </a:lnTo>
                  <a:close/>
                </a:path>
                <a:path w="7837805" h="2402840">
                  <a:moveTo>
                    <a:pt x="3377590" y="28574"/>
                  </a:moveTo>
                  <a:lnTo>
                    <a:pt x="3349015" y="28574"/>
                  </a:lnTo>
                  <a:lnTo>
                    <a:pt x="3349015" y="19049"/>
                  </a:lnTo>
                  <a:lnTo>
                    <a:pt x="3377590" y="19049"/>
                  </a:lnTo>
                  <a:lnTo>
                    <a:pt x="3377590" y="28574"/>
                  </a:lnTo>
                  <a:close/>
                </a:path>
                <a:path w="7837805" h="2402840">
                  <a:moveTo>
                    <a:pt x="3434740" y="9524"/>
                  </a:moveTo>
                  <a:lnTo>
                    <a:pt x="3406165" y="9524"/>
                  </a:lnTo>
                  <a:lnTo>
                    <a:pt x="3406165" y="0"/>
                  </a:lnTo>
                  <a:lnTo>
                    <a:pt x="3434740" y="0"/>
                  </a:lnTo>
                  <a:lnTo>
                    <a:pt x="3434740" y="9524"/>
                  </a:lnTo>
                  <a:close/>
                </a:path>
                <a:path w="7837805" h="2402840">
                  <a:moveTo>
                    <a:pt x="3434740" y="28574"/>
                  </a:moveTo>
                  <a:lnTo>
                    <a:pt x="3406165" y="28574"/>
                  </a:lnTo>
                  <a:lnTo>
                    <a:pt x="3406165" y="19049"/>
                  </a:lnTo>
                  <a:lnTo>
                    <a:pt x="3434740" y="19049"/>
                  </a:lnTo>
                  <a:lnTo>
                    <a:pt x="3434740" y="28574"/>
                  </a:lnTo>
                  <a:close/>
                </a:path>
                <a:path w="7837805" h="2402840">
                  <a:moveTo>
                    <a:pt x="3491890" y="9524"/>
                  </a:moveTo>
                  <a:lnTo>
                    <a:pt x="3463315" y="9524"/>
                  </a:lnTo>
                  <a:lnTo>
                    <a:pt x="3463315" y="0"/>
                  </a:lnTo>
                  <a:lnTo>
                    <a:pt x="3491890" y="0"/>
                  </a:lnTo>
                  <a:lnTo>
                    <a:pt x="3491890" y="9524"/>
                  </a:lnTo>
                  <a:close/>
                </a:path>
                <a:path w="7837805" h="2402840">
                  <a:moveTo>
                    <a:pt x="3491890" y="28574"/>
                  </a:moveTo>
                  <a:lnTo>
                    <a:pt x="3463315" y="28574"/>
                  </a:lnTo>
                  <a:lnTo>
                    <a:pt x="3463315" y="19049"/>
                  </a:lnTo>
                  <a:lnTo>
                    <a:pt x="3491890" y="19049"/>
                  </a:lnTo>
                  <a:lnTo>
                    <a:pt x="3491890" y="28574"/>
                  </a:lnTo>
                  <a:close/>
                </a:path>
                <a:path w="7837805" h="2402840">
                  <a:moveTo>
                    <a:pt x="3549040" y="9524"/>
                  </a:moveTo>
                  <a:lnTo>
                    <a:pt x="3520465" y="9524"/>
                  </a:lnTo>
                  <a:lnTo>
                    <a:pt x="3520465" y="0"/>
                  </a:lnTo>
                  <a:lnTo>
                    <a:pt x="3549040" y="0"/>
                  </a:lnTo>
                  <a:lnTo>
                    <a:pt x="3549040" y="9524"/>
                  </a:lnTo>
                  <a:close/>
                </a:path>
                <a:path w="7837805" h="2402840">
                  <a:moveTo>
                    <a:pt x="3549040" y="28574"/>
                  </a:moveTo>
                  <a:lnTo>
                    <a:pt x="3520465" y="28574"/>
                  </a:lnTo>
                  <a:lnTo>
                    <a:pt x="3520465" y="19049"/>
                  </a:lnTo>
                  <a:lnTo>
                    <a:pt x="3549040" y="19049"/>
                  </a:lnTo>
                  <a:lnTo>
                    <a:pt x="3549040" y="28574"/>
                  </a:lnTo>
                  <a:close/>
                </a:path>
                <a:path w="7837805" h="2402840">
                  <a:moveTo>
                    <a:pt x="3606190" y="9524"/>
                  </a:moveTo>
                  <a:lnTo>
                    <a:pt x="3577615" y="9524"/>
                  </a:lnTo>
                  <a:lnTo>
                    <a:pt x="3577615" y="0"/>
                  </a:lnTo>
                  <a:lnTo>
                    <a:pt x="3606190" y="0"/>
                  </a:lnTo>
                  <a:lnTo>
                    <a:pt x="3606190" y="9524"/>
                  </a:lnTo>
                  <a:close/>
                </a:path>
                <a:path w="7837805" h="2402840">
                  <a:moveTo>
                    <a:pt x="3606190" y="28574"/>
                  </a:moveTo>
                  <a:lnTo>
                    <a:pt x="3577615" y="28574"/>
                  </a:lnTo>
                  <a:lnTo>
                    <a:pt x="3577615" y="19049"/>
                  </a:lnTo>
                  <a:lnTo>
                    <a:pt x="3606190" y="19049"/>
                  </a:lnTo>
                  <a:lnTo>
                    <a:pt x="3606190" y="28574"/>
                  </a:lnTo>
                  <a:close/>
                </a:path>
                <a:path w="7837805" h="2402840">
                  <a:moveTo>
                    <a:pt x="3663340" y="9524"/>
                  </a:moveTo>
                  <a:lnTo>
                    <a:pt x="3634765" y="9524"/>
                  </a:lnTo>
                  <a:lnTo>
                    <a:pt x="3634765" y="0"/>
                  </a:lnTo>
                  <a:lnTo>
                    <a:pt x="3663340" y="0"/>
                  </a:lnTo>
                  <a:lnTo>
                    <a:pt x="3663340" y="9524"/>
                  </a:lnTo>
                  <a:close/>
                </a:path>
                <a:path w="7837805" h="2402840">
                  <a:moveTo>
                    <a:pt x="3663340" y="28574"/>
                  </a:moveTo>
                  <a:lnTo>
                    <a:pt x="3634765" y="28574"/>
                  </a:lnTo>
                  <a:lnTo>
                    <a:pt x="3634765" y="19049"/>
                  </a:lnTo>
                  <a:lnTo>
                    <a:pt x="3663340" y="19049"/>
                  </a:lnTo>
                  <a:lnTo>
                    <a:pt x="3663340" y="28574"/>
                  </a:lnTo>
                  <a:close/>
                </a:path>
                <a:path w="7837805" h="2402840">
                  <a:moveTo>
                    <a:pt x="3720490" y="9524"/>
                  </a:moveTo>
                  <a:lnTo>
                    <a:pt x="3691915" y="9524"/>
                  </a:lnTo>
                  <a:lnTo>
                    <a:pt x="3691915" y="0"/>
                  </a:lnTo>
                  <a:lnTo>
                    <a:pt x="3720490" y="0"/>
                  </a:lnTo>
                  <a:lnTo>
                    <a:pt x="3720490" y="9524"/>
                  </a:lnTo>
                  <a:close/>
                </a:path>
                <a:path w="7837805" h="2402840">
                  <a:moveTo>
                    <a:pt x="3720490" y="28574"/>
                  </a:moveTo>
                  <a:lnTo>
                    <a:pt x="3691915" y="28574"/>
                  </a:lnTo>
                  <a:lnTo>
                    <a:pt x="3691915" y="19049"/>
                  </a:lnTo>
                  <a:lnTo>
                    <a:pt x="3720490" y="19049"/>
                  </a:lnTo>
                  <a:lnTo>
                    <a:pt x="3720490" y="28574"/>
                  </a:lnTo>
                  <a:close/>
                </a:path>
                <a:path w="7837805" h="2402840">
                  <a:moveTo>
                    <a:pt x="3777640" y="9524"/>
                  </a:moveTo>
                  <a:lnTo>
                    <a:pt x="3749065" y="9524"/>
                  </a:lnTo>
                  <a:lnTo>
                    <a:pt x="3749065" y="0"/>
                  </a:lnTo>
                  <a:lnTo>
                    <a:pt x="3777640" y="0"/>
                  </a:lnTo>
                  <a:lnTo>
                    <a:pt x="3777640" y="9524"/>
                  </a:lnTo>
                  <a:close/>
                </a:path>
                <a:path w="7837805" h="2402840">
                  <a:moveTo>
                    <a:pt x="3777640" y="28574"/>
                  </a:moveTo>
                  <a:lnTo>
                    <a:pt x="3749065" y="28574"/>
                  </a:lnTo>
                  <a:lnTo>
                    <a:pt x="3749065" y="19049"/>
                  </a:lnTo>
                  <a:lnTo>
                    <a:pt x="3777640" y="19049"/>
                  </a:lnTo>
                  <a:lnTo>
                    <a:pt x="3777640" y="28574"/>
                  </a:lnTo>
                  <a:close/>
                </a:path>
                <a:path w="7837805" h="2402840">
                  <a:moveTo>
                    <a:pt x="3834790" y="9524"/>
                  </a:moveTo>
                  <a:lnTo>
                    <a:pt x="3806215" y="9524"/>
                  </a:lnTo>
                  <a:lnTo>
                    <a:pt x="3806215" y="0"/>
                  </a:lnTo>
                  <a:lnTo>
                    <a:pt x="3834790" y="0"/>
                  </a:lnTo>
                  <a:lnTo>
                    <a:pt x="3834790" y="9524"/>
                  </a:lnTo>
                  <a:close/>
                </a:path>
                <a:path w="7837805" h="2402840">
                  <a:moveTo>
                    <a:pt x="3834790" y="28574"/>
                  </a:moveTo>
                  <a:lnTo>
                    <a:pt x="3806215" y="28574"/>
                  </a:lnTo>
                  <a:lnTo>
                    <a:pt x="3806215" y="19049"/>
                  </a:lnTo>
                  <a:lnTo>
                    <a:pt x="3834790" y="19049"/>
                  </a:lnTo>
                  <a:lnTo>
                    <a:pt x="3834790" y="28574"/>
                  </a:lnTo>
                  <a:close/>
                </a:path>
                <a:path w="7837805" h="2402840">
                  <a:moveTo>
                    <a:pt x="3891940" y="9524"/>
                  </a:moveTo>
                  <a:lnTo>
                    <a:pt x="3863365" y="9524"/>
                  </a:lnTo>
                  <a:lnTo>
                    <a:pt x="3863365" y="0"/>
                  </a:lnTo>
                  <a:lnTo>
                    <a:pt x="3891940" y="0"/>
                  </a:lnTo>
                  <a:lnTo>
                    <a:pt x="3891940" y="9524"/>
                  </a:lnTo>
                  <a:close/>
                </a:path>
                <a:path w="7837805" h="2402840">
                  <a:moveTo>
                    <a:pt x="3891940" y="28574"/>
                  </a:moveTo>
                  <a:lnTo>
                    <a:pt x="3863365" y="28574"/>
                  </a:lnTo>
                  <a:lnTo>
                    <a:pt x="3863365" y="19049"/>
                  </a:lnTo>
                  <a:lnTo>
                    <a:pt x="3891940" y="19049"/>
                  </a:lnTo>
                  <a:lnTo>
                    <a:pt x="3891940" y="28574"/>
                  </a:lnTo>
                  <a:close/>
                </a:path>
                <a:path w="7837805" h="2402840">
                  <a:moveTo>
                    <a:pt x="3949090" y="9524"/>
                  </a:moveTo>
                  <a:lnTo>
                    <a:pt x="3920515" y="9524"/>
                  </a:lnTo>
                  <a:lnTo>
                    <a:pt x="3920515" y="0"/>
                  </a:lnTo>
                  <a:lnTo>
                    <a:pt x="3949090" y="0"/>
                  </a:lnTo>
                  <a:lnTo>
                    <a:pt x="3949090" y="9524"/>
                  </a:lnTo>
                  <a:close/>
                </a:path>
                <a:path w="7837805" h="2402840">
                  <a:moveTo>
                    <a:pt x="3949090" y="28574"/>
                  </a:moveTo>
                  <a:lnTo>
                    <a:pt x="3920515" y="28574"/>
                  </a:lnTo>
                  <a:lnTo>
                    <a:pt x="3920515" y="19049"/>
                  </a:lnTo>
                  <a:lnTo>
                    <a:pt x="3949090" y="19049"/>
                  </a:lnTo>
                  <a:lnTo>
                    <a:pt x="3949090" y="28574"/>
                  </a:lnTo>
                  <a:close/>
                </a:path>
                <a:path w="7837805" h="2402840">
                  <a:moveTo>
                    <a:pt x="4006240" y="9524"/>
                  </a:moveTo>
                  <a:lnTo>
                    <a:pt x="3977665" y="9524"/>
                  </a:lnTo>
                  <a:lnTo>
                    <a:pt x="3977665" y="0"/>
                  </a:lnTo>
                  <a:lnTo>
                    <a:pt x="4006240" y="0"/>
                  </a:lnTo>
                  <a:lnTo>
                    <a:pt x="4006240" y="9524"/>
                  </a:lnTo>
                  <a:close/>
                </a:path>
                <a:path w="7837805" h="2402840">
                  <a:moveTo>
                    <a:pt x="4006240" y="28574"/>
                  </a:moveTo>
                  <a:lnTo>
                    <a:pt x="3977665" y="28574"/>
                  </a:lnTo>
                  <a:lnTo>
                    <a:pt x="3977665" y="19049"/>
                  </a:lnTo>
                  <a:lnTo>
                    <a:pt x="4006240" y="19049"/>
                  </a:lnTo>
                  <a:lnTo>
                    <a:pt x="4006240" y="28574"/>
                  </a:lnTo>
                  <a:close/>
                </a:path>
                <a:path w="7837805" h="2402840">
                  <a:moveTo>
                    <a:pt x="4063390" y="9524"/>
                  </a:moveTo>
                  <a:lnTo>
                    <a:pt x="4034815" y="9524"/>
                  </a:lnTo>
                  <a:lnTo>
                    <a:pt x="4034815" y="0"/>
                  </a:lnTo>
                  <a:lnTo>
                    <a:pt x="4063390" y="0"/>
                  </a:lnTo>
                  <a:lnTo>
                    <a:pt x="4063390" y="9524"/>
                  </a:lnTo>
                  <a:close/>
                </a:path>
                <a:path w="7837805" h="2402840">
                  <a:moveTo>
                    <a:pt x="4063390" y="28574"/>
                  </a:moveTo>
                  <a:lnTo>
                    <a:pt x="4034815" y="28574"/>
                  </a:lnTo>
                  <a:lnTo>
                    <a:pt x="4034815" y="19049"/>
                  </a:lnTo>
                  <a:lnTo>
                    <a:pt x="4063390" y="19049"/>
                  </a:lnTo>
                  <a:lnTo>
                    <a:pt x="4063390" y="28574"/>
                  </a:lnTo>
                  <a:close/>
                </a:path>
                <a:path w="7837805" h="2402840">
                  <a:moveTo>
                    <a:pt x="4120540" y="9524"/>
                  </a:moveTo>
                  <a:lnTo>
                    <a:pt x="4091965" y="9524"/>
                  </a:lnTo>
                  <a:lnTo>
                    <a:pt x="4091965" y="0"/>
                  </a:lnTo>
                  <a:lnTo>
                    <a:pt x="4120540" y="0"/>
                  </a:lnTo>
                  <a:lnTo>
                    <a:pt x="4120540" y="9524"/>
                  </a:lnTo>
                  <a:close/>
                </a:path>
                <a:path w="7837805" h="2402840">
                  <a:moveTo>
                    <a:pt x="4120540" y="28574"/>
                  </a:moveTo>
                  <a:lnTo>
                    <a:pt x="4091965" y="28574"/>
                  </a:lnTo>
                  <a:lnTo>
                    <a:pt x="4091965" y="19049"/>
                  </a:lnTo>
                  <a:lnTo>
                    <a:pt x="4120540" y="19049"/>
                  </a:lnTo>
                  <a:lnTo>
                    <a:pt x="4120540" y="28574"/>
                  </a:lnTo>
                  <a:close/>
                </a:path>
                <a:path w="7837805" h="2402840">
                  <a:moveTo>
                    <a:pt x="4177690" y="9524"/>
                  </a:moveTo>
                  <a:lnTo>
                    <a:pt x="4149115" y="9524"/>
                  </a:lnTo>
                  <a:lnTo>
                    <a:pt x="4149115" y="0"/>
                  </a:lnTo>
                  <a:lnTo>
                    <a:pt x="4177690" y="0"/>
                  </a:lnTo>
                  <a:lnTo>
                    <a:pt x="4177690" y="9524"/>
                  </a:lnTo>
                  <a:close/>
                </a:path>
                <a:path w="7837805" h="2402840">
                  <a:moveTo>
                    <a:pt x="4177690" y="28574"/>
                  </a:moveTo>
                  <a:lnTo>
                    <a:pt x="4149115" y="28574"/>
                  </a:lnTo>
                  <a:lnTo>
                    <a:pt x="4149115" y="19049"/>
                  </a:lnTo>
                  <a:lnTo>
                    <a:pt x="4177690" y="19049"/>
                  </a:lnTo>
                  <a:lnTo>
                    <a:pt x="4177690" y="28574"/>
                  </a:lnTo>
                  <a:close/>
                </a:path>
                <a:path w="7837805" h="2402840">
                  <a:moveTo>
                    <a:pt x="4234840" y="9524"/>
                  </a:moveTo>
                  <a:lnTo>
                    <a:pt x="4206265" y="9524"/>
                  </a:lnTo>
                  <a:lnTo>
                    <a:pt x="4206265" y="0"/>
                  </a:lnTo>
                  <a:lnTo>
                    <a:pt x="4234840" y="0"/>
                  </a:lnTo>
                  <a:lnTo>
                    <a:pt x="4234840" y="9524"/>
                  </a:lnTo>
                  <a:close/>
                </a:path>
                <a:path w="7837805" h="2402840">
                  <a:moveTo>
                    <a:pt x="4234840" y="28574"/>
                  </a:moveTo>
                  <a:lnTo>
                    <a:pt x="4206265" y="28574"/>
                  </a:lnTo>
                  <a:lnTo>
                    <a:pt x="4206265" y="19049"/>
                  </a:lnTo>
                  <a:lnTo>
                    <a:pt x="4234840" y="19049"/>
                  </a:lnTo>
                  <a:lnTo>
                    <a:pt x="4234840" y="28574"/>
                  </a:lnTo>
                  <a:close/>
                </a:path>
                <a:path w="7837805" h="2402840">
                  <a:moveTo>
                    <a:pt x="4291990" y="9524"/>
                  </a:moveTo>
                  <a:lnTo>
                    <a:pt x="4263415" y="9524"/>
                  </a:lnTo>
                  <a:lnTo>
                    <a:pt x="4263415" y="0"/>
                  </a:lnTo>
                  <a:lnTo>
                    <a:pt x="4291990" y="0"/>
                  </a:lnTo>
                  <a:lnTo>
                    <a:pt x="4291990" y="9524"/>
                  </a:lnTo>
                  <a:close/>
                </a:path>
                <a:path w="7837805" h="2402840">
                  <a:moveTo>
                    <a:pt x="4291990" y="28574"/>
                  </a:moveTo>
                  <a:lnTo>
                    <a:pt x="4263415" y="28574"/>
                  </a:lnTo>
                  <a:lnTo>
                    <a:pt x="4263415" y="19049"/>
                  </a:lnTo>
                  <a:lnTo>
                    <a:pt x="4291990" y="19049"/>
                  </a:lnTo>
                  <a:lnTo>
                    <a:pt x="4291990" y="28574"/>
                  </a:lnTo>
                  <a:close/>
                </a:path>
                <a:path w="7837805" h="2402840">
                  <a:moveTo>
                    <a:pt x="4349140" y="9524"/>
                  </a:moveTo>
                  <a:lnTo>
                    <a:pt x="4320565" y="9524"/>
                  </a:lnTo>
                  <a:lnTo>
                    <a:pt x="4320565" y="0"/>
                  </a:lnTo>
                  <a:lnTo>
                    <a:pt x="4349140" y="0"/>
                  </a:lnTo>
                  <a:lnTo>
                    <a:pt x="4349140" y="9524"/>
                  </a:lnTo>
                  <a:close/>
                </a:path>
                <a:path w="7837805" h="2402840">
                  <a:moveTo>
                    <a:pt x="4349140" y="28574"/>
                  </a:moveTo>
                  <a:lnTo>
                    <a:pt x="4320565" y="28574"/>
                  </a:lnTo>
                  <a:lnTo>
                    <a:pt x="4320565" y="19049"/>
                  </a:lnTo>
                  <a:lnTo>
                    <a:pt x="4349140" y="19049"/>
                  </a:lnTo>
                  <a:lnTo>
                    <a:pt x="4349140" y="28574"/>
                  </a:lnTo>
                  <a:close/>
                </a:path>
                <a:path w="7837805" h="2402840">
                  <a:moveTo>
                    <a:pt x="4406290" y="9524"/>
                  </a:moveTo>
                  <a:lnTo>
                    <a:pt x="4377715" y="9524"/>
                  </a:lnTo>
                  <a:lnTo>
                    <a:pt x="4377715" y="0"/>
                  </a:lnTo>
                  <a:lnTo>
                    <a:pt x="4406290" y="0"/>
                  </a:lnTo>
                  <a:lnTo>
                    <a:pt x="4406290" y="9524"/>
                  </a:lnTo>
                  <a:close/>
                </a:path>
                <a:path w="7837805" h="2402840">
                  <a:moveTo>
                    <a:pt x="4406290" y="28574"/>
                  </a:moveTo>
                  <a:lnTo>
                    <a:pt x="4377715" y="28574"/>
                  </a:lnTo>
                  <a:lnTo>
                    <a:pt x="4377715" y="19049"/>
                  </a:lnTo>
                  <a:lnTo>
                    <a:pt x="4406290" y="19049"/>
                  </a:lnTo>
                  <a:lnTo>
                    <a:pt x="4406290" y="28574"/>
                  </a:lnTo>
                  <a:close/>
                </a:path>
                <a:path w="7837805" h="2402840">
                  <a:moveTo>
                    <a:pt x="4463440" y="9524"/>
                  </a:moveTo>
                  <a:lnTo>
                    <a:pt x="4434865" y="9524"/>
                  </a:lnTo>
                  <a:lnTo>
                    <a:pt x="4434865" y="0"/>
                  </a:lnTo>
                  <a:lnTo>
                    <a:pt x="4463440" y="0"/>
                  </a:lnTo>
                  <a:lnTo>
                    <a:pt x="4463440" y="9524"/>
                  </a:lnTo>
                  <a:close/>
                </a:path>
                <a:path w="7837805" h="2402840">
                  <a:moveTo>
                    <a:pt x="4463440" y="28574"/>
                  </a:moveTo>
                  <a:lnTo>
                    <a:pt x="4434865" y="28574"/>
                  </a:lnTo>
                  <a:lnTo>
                    <a:pt x="4434865" y="19049"/>
                  </a:lnTo>
                  <a:lnTo>
                    <a:pt x="4463440" y="19049"/>
                  </a:lnTo>
                  <a:lnTo>
                    <a:pt x="4463440" y="28574"/>
                  </a:lnTo>
                  <a:close/>
                </a:path>
                <a:path w="7837805" h="2402840">
                  <a:moveTo>
                    <a:pt x="4520590" y="9524"/>
                  </a:moveTo>
                  <a:lnTo>
                    <a:pt x="4492015" y="9524"/>
                  </a:lnTo>
                  <a:lnTo>
                    <a:pt x="4492015" y="0"/>
                  </a:lnTo>
                  <a:lnTo>
                    <a:pt x="4520590" y="0"/>
                  </a:lnTo>
                  <a:lnTo>
                    <a:pt x="4520590" y="9524"/>
                  </a:lnTo>
                  <a:close/>
                </a:path>
                <a:path w="7837805" h="2402840">
                  <a:moveTo>
                    <a:pt x="4520590" y="28574"/>
                  </a:moveTo>
                  <a:lnTo>
                    <a:pt x="4492015" y="28574"/>
                  </a:lnTo>
                  <a:lnTo>
                    <a:pt x="4492015" y="19049"/>
                  </a:lnTo>
                  <a:lnTo>
                    <a:pt x="4520590" y="19049"/>
                  </a:lnTo>
                  <a:lnTo>
                    <a:pt x="4520590" y="28574"/>
                  </a:lnTo>
                  <a:close/>
                </a:path>
                <a:path w="7837805" h="2402840">
                  <a:moveTo>
                    <a:pt x="4577740" y="9524"/>
                  </a:moveTo>
                  <a:lnTo>
                    <a:pt x="4549165" y="9524"/>
                  </a:lnTo>
                  <a:lnTo>
                    <a:pt x="4549165" y="0"/>
                  </a:lnTo>
                  <a:lnTo>
                    <a:pt x="4577740" y="0"/>
                  </a:lnTo>
                  <a:lnTo>
                    <a:pt x="4577740" y="9524"/>
                  </a:lnTo>
                  <a:close/>
                </a:path>
                <a:path w="7837805" h="2402840">
                  <a:moveTo>
                    <a:pt x="4577740" y="28574"/>
                  </a:moveTo>
                  <a:lnTo>
                    <a:pt x="4549165" y="28574"/>
                  </a:lnTo>
                  <a:lnTo>
                    <a:pt x="4549165" y="19049"/>
                  </a:lnTo>
                  <a:lnTo>
                    <a:pt x="4577740" y="19049"/>
                  </a:lnTo>
                  <a:lnTo>
                    <a:pt x="4577740" y="28574"/>
                  </a:lnTo>
                  <a:close/>
                </a:path>
                <a:path w="7837805" h="2402840">
                  <a:moveTo>
                    <a:pt x="4634890" y="9524"/>
                  </a:moveTo>
                  <a:lnTo>
                    <a:pt x="4606315" y="9524"/>
                  </a:lnTo>
                  <a:lnTo>
                    <a:pt x="4606315" y="0"/>
                  </a:lnTo>
                  <a:lnTo>
                    <a:pt x="4634890" y="0"/>
                  </a:lnTo>
                  <a:lnTo>
                    <a:pt x="4634890" y="9524"/>
                  </a:lnTo>
                  <a:close/>
                </a:path>
                <a:path w="7837805" h="2402840">
                  <a:moveTo>
                    <a:pt x="4634890" y="28574"/>
                  </a:moveTo>
                  <a:lnTo>
                    <a:pt x="4606315" y="28574"/>
                  </a:lnTo>
                  <a:lnTo>
                    <a:pt x="4606315" y="19049"/>
                  </a:lnTo>
                  <a:lnTo>
                    <a:pt x="4634890" y="19049"/>
                  </a:lnTo>
                  <a:lnTo>
                    <a:pt x="4634890" y="28574"/>
                  </a:lnTo>
                  <a:close/>
                </a:path>
                <a:path w="7837805" h="2402840">
                  <a:moveTo>
                    <a:pt x="4692040" y="9524"/>
                  </a:moveTo>
                  <a:lnTo>
                    <a:pt x="4663465" y="9524"/>
                  </a:lnTo>
                  <a:lnTo>
                    <a:pt x="4663465" y="0"/>
                  </a:lnTo>
                  <a:lnTo>
                    <a:pt x="4692040" y="0"/>
                  </a:lnTo>
                  <a:lnTo>
                    <a:pt x="4692040" y="9524"/>
                  </a:lnTo>
                  <a:close/>
                </a:path>
                <a:path w="7837805" h="2402840">
                  <a:moveTo>
                    <a:pt x="4692040" y="28574"/>
                  </a:moveTo>
                  <a:lnTo>
                    <a:pt x="4663465" y="28574"/>
                  </a:lnTo>
                  <a:lnTo>
                    <a:pt x="4663465" y="19049"/>
                  </a:lnTo>
                  <a:lnTo>
                    <a:pt x="4692040" y="19049"/>
                  </a:lnTo>
                  <a:lnTo>
                    <a:pt x="4692040" y="28574"/>
                  </a:lnTo>
                  <a:close/>
                </a:path>
                <a:path w="7837805" h="2402840">
                  <a:moveTo>
                    <a:pt x="4749190" y="9524"/>
                  </a:moveTo>
                  <a:lnTo>
                    <a:pt x="4720615" y="9524"/>
                  </a:lnTo>
                  <a:lnTo>
                    <a:pt x="4720615" y="0"/>
                  </a:lnTo>
                  <a:lnTo>
                    <a:pt x="4749190" y="0"/>
                  </a:lnTo>
                  <a:lnTo>
                    <a:pt x="4749190" y="9524"/>
                  </a:lnTo>
                  <a:close/>
                </a:path>
                <a:path w="7837805" h="2402840">
                  <a:moveTo>
                    <a:pt x="4749190" y="28574"/>
                  </a:moveTo>
                  <a:lnTo>
                    <a:pt x="4720615" y="28574"/>
                  </a:lnTo>
                  <a:lnTo>
                    <a:pt x="4720615" y="19049"/>
                  </a:lnTo>
                  <a:lnTo>
                    <a:pt x="4749190" y="19049"/>
                  </a:lnTo>
                  <a:lnTo>
                    <a:pt x="4749190" y="28574"/>
                  </a:lnTo>
                  <a:close/>
                </a:path>
                <a:path w="7837805" h="2402840">
                  <a:moveTo>
                    <a:pt x="4806340" y="9524"/>
                  </a:moveTo>
                  <a:lnTo>
                    <a:pt x="4777765" y="9524"/>
                  </a:lnTo>
                  <a:lnTo>
                    <a:pt x="4777765" y="0"/>
                  </a:lnTo>
                  <a:lnTo>
                    <a:pt x="4806340" y="0"/>
                  </a:lnTo>
                  <a:lnTo>
                    <a:pt x="4806340" y="9524"/>
                  </a:lnTo>
                  <a:close/>
                </a:path>
                <a:path w="7837805" h="2402840">
                  <a:moveTo>
                    <a:pt x="4806340" y="28574"/>
                  </a:moveTo>
                  <a:lnTo>
                    <a:pt x="4777765" y="28574"/>
                  </a:lnTo>
                  <a:lnTo>
                    <a:pt x="4777765" y="19049"/>
                  </a:lnTo>
                  <a:lnTo>
                    <a:pt x="4806340" y="19049"/>
                  </a:lnTo>
                  <a:lnTo>
                    <a:pt x="4806340" y="28574"/>
                  </a:lnTo>
                  <a:close/>
                </a:path>
                <a:path w="7837805" h="2402840">
                  <a:moveTo>
                    <a:pt x="4863490" y="9524"/>
                  </a:moveTo>
                  <a:lnTo>
                    <a:pt x="4834915" y="9524"/>
                  </a:lnTo>
                  <a:lnTo>
                    <a:pt x="4834915" y="0"/>
                  </a:lnTo>
                  <a:lnTo>
                    <a:pt x="4863490" y="0"/>
                  </a:lnTo>
                  <a:lnTo>
                    <a:pt x="4863490" y="9524"/>
                  </a:lnTo>
                  <a:close/>
                </a:path>
                <a:path w="7837805" h="2402840">
                  <a:moveTo>
                    <a:pt x="4863490" y="28574"/>
                  </a:moveTo>
                  <a:lnTo>
                    <a:pt x="4834915" y="28574"/>
                  </a:lnTo>
                  <a:lnTo>
                    <a:pt x="4834915" y="19049"/>
                  </a:lnTo>
                  <a:lnTo>
                    <a:pt x="4863490" y="19049"/>
                  </a:lnTo>
                  <a:lnTo>
                    <a:pt x="4863490" y="28574"/>
                  </a:lnTo>
                  <a:close/>
                </a:path>
                <a:path w="7837805" h="2402840">
                  <a:moveTo>
                    <a:pt x="4920640" y="9524"/>
                  </a:moveTo>
                  <a:lnTo>
                    <a:pt x="4892065" y="9524"/>
                  </a:lnTo>
                  <a:lnTo>
                    <a:pt x="4892065" y="0"/>
                  </a:lnTo>
                  <a:lnTo>
                    <a:pt x="4920640" y="0"/>
                  </a:lnTo>
                  <a:lnTo>
                    <a:pt x="4920640" y="9524"/>
                  </a:lnTo>
                  <a:close/>
                </a:path>
                <a:path w="7837805" h="2402840">
                  <a:moveTo>
                    <a:pt x="4920640" y="28574"/>
                  </a:moveTo>
                  <a:lnTo>
                    <a:pt x="4892065" y="28574"/>
                  </a:lnTo>
                  <a:lnTo>
                    <a:pt x="4892065" y="19049"/>
                  </a:lnTo>
                  <a:lnTo>
                    <a:pt x="4920640" y="19049"/>
                  </a:lnTo>
                  <a:lnTo>
                    <a:pt x="4920640" y="28574"/>
                  </a:lnTo>
                  <a:close/>
                </a:path>
                <a:path w="7837805" h="2402840">
                  <a:moveTo>
                    <a:pt x="4977790" y="9524"/>
                  </a:moveTo>
                  <a:lnTo>
                    <a:pt x="4949215" y="9524"/>
                  </a:lnTo>
                  <a:lnTo>
                    <a:pt x="4949215" y="0"/>
                  </a:lnTo>
                  <a:lnTo>
                    <a:pt x="4977790" y="0"/>
                  </a:lnTo>
                  <a:lnTo>
                    <a:pt x="4977790" y="9524"/>
                  </a:lnTo>
                  <a:close/>
                </a:path>
                <a:path w="7837805" h="2402840">
                  <a:moveTo>
                    <a:pt x="4977790" y="28574"/>
                  </a:moveTo>
                  <a:lnTo>
                    <a:pt x="4949215" y="28574"/>
                  </a:lnTo>
                  <a:lnTo>
                    <a:pt x="4949215" y="19049"/>
                  </a:lnTo>
                  <a:lnTo>
                    <a:pt x="4977790" y="19049"/>
                  </a:lnTo>
                  <a:lnTo>
                    <a:pt x="4977790" y="28574"/>
                  </a:lnTo>
                  <a:close/>
                </a:path>
                <a:path w="7837805" h="2402840">
                  <a:moveTo>
                    <a:pt x="5034940" y="9524"/>
                  </a:moveTo>
                  <a:lnTo>
                    <a:pt x="5006365" y="9524"/>
                  </a:lnTo>
                  <a:lnTo>
                    <a:pt x="5006365" y="0"/>
                  </a:lnTo>
                  <a:lnTo>
                    <a:pt x="5034940" y="0"/>
                  </a:lnTo>
                  <a:lnTo>
                    <a:pt x="5034940" y="9524"/>
                  </a:lnTo>
                  <a:close/>
                </a:path>
                <a:path w="7837805" h="2402840">
                  <a:moveTo>
                    <a:pt x="5034940" y="28574"/>
                  </a:moveTo>
                  <a:lnTo>
                    <a:pt x="5006365" y="28574"/>
                  </a:lnTo>
                  <a:lnTo>
                    <a:pt x="5006365" y="19049"/>
                  </a:lnTo>
                  <a:lnTo>
                    <a:pt x="5034940" y="19049"/>
                  </a:lnTo>
                  <a:lnTo>
                    <a:pt x="5034940" y="28574"/>
                  </a:lnTo>
                  <a:close/>
                </a:path>
                <a:path w="7837805" h="2402840">
                  <a:moveTo>
                    <a:pt x="5092090" y="9524"/>
                  </a:moveTo>
                  <a:lnTo>
                    <a:pt x="5063515" y="9524"/>
                  </a:lnTo>
                  <a:lnTo>
                    <a:pt x="5063515" y="0"/>
                  </a:lnTo>
                  <a:lnTo>
                    <a:pt x="5092090" y="0"/>
                  </a:lnTo>
                  <a:lnTo>
                    <a:pt x="5092090" y="9524"/>
                  </a:lnTo>
                  <a:close/>
                </a:path>
                <a:path w="7837805" h="2402840">
                  <a:moveTo>
                    <a:pt x="5092090" y="28574"/>
                  </a:moveTo>
                  <a:lnTo>
                    <a:pt x="5063515" y="28574"/>
                  </a:lnTo>
                  <a:lnTo>
                    <a:pt x="5063515" y="19049"/>
                  </a:lnTo>
                  <a:lnTo>
                    <a:pt x="5092090" y="19049"/>
                  </a:lnTo>
                  <a:lnTo>
                    <a:pt x="5092090" y="28574"/>
                  </a:lnTo>
                  <a:close/>
                </a:path>
                <a:path w="7837805" h="2402840">
                  <a:moveTo>
                    <a:pt x="5149240" y="9524"/>
                  </a:moveTo>
                  <a:lnTo>
                    <a:pt x="5120665" y="9524"/>
                  </a:lnTo>
                  <a:lnTo>
                    <a:pt x="5120665" y="0"/>
                  </a:lnTo>
                  <a:lnTo>
                    <a:pt x="5149240" y="0"/>
                  </a:lnTo>
                  <a:lnTo>
                    <a:pt x="5149240" y="9524"/>
                  </a:lnTo>
                  <a:close/>
                </a:path>
                <a:path w="7837805" h="2402840">
                  <a:moveTo>
                    <a:pt x="5149240" y="28574"/>
                  </a:moveTo>
                  <a:lnTo>
                    <a:pt x="5120665" y="28574"/>
                  </a:lnTo>
                  <a:lnTo>
                    <a:pt x="5120665" y="19049"/>
                  </a:lnTo>
                  <a:lnTo>
                    <a:pt x="5149240" y="19049"/>
                  </a:lnTo>
                  <a:lnTo>
                    <a:pt x="5149240" y="28574"/>
                  </a:lnTo>
                  <a:close/>
                </a:path>
                <a:path w="7837805" h="2402840">
                  <a:moveTo>
                    <a:pt x="5206390" y="9524"/>
                  </a:moveTo>
                  <a:lnTo>
                    <a:pt x="5177815" y="9524"/>
                  </a:lnTo>
                  <a:lnTo>
                    <a:pt x="5177815" y="0"/>
                  </a:lnTo>
                  <a:lnTo>
                    <a:pt x="5206390" y="0"/>
                  </a:lnTo>
                  <a:lnTo>
                    <a:pt x="5206390" y="9524"/>
                  </a:lnTo>
                  <a:close/>
                </a:path>
                <a:path w="7837805" h="2402840">
                  <a:moveTo>
                    <a:pt x="5206390" y="28574"/>
                  </a:moveTo>
                  <a:lnTo>
                    <a:pt x="5177815" y="28574"/>
                  </a:lnTo>
                  <a:lnTo>
                    <a:pt x="5177815" y="19049"/>
                  </a:lnTo>
                  <a:lnTo>
                    <a:pt x="5206390" y="19049"/>
                  </a:lnTo>
                  <a:lnTo>
                    <a:pt x="5206390" y="28574"/>
                  </a:lnTo>
                  <a:close/>
                </a:path>
                <a:path w="7837805" h="2402840">
                  <a:moveTo>
                    <a:pt x="5263540" y="9524"/>
                  </a:moveTo>
                  <a:lnTo>
                    <a:pt x="5234965" y="9524"/>
                  </a:lnTo>
                  <a:lnTo>
                    <a:pt x="5234965" y="0"/>
                  </a:lnTo>
                  <a:lnTo>
                    <a:pt x="5263540" y="0"/>
                  </a:lnTo>
                  <a:lnTo>
                    <a:pt x="5263540" y="9524"/>
                  </a:lnTo>
                  <a:close/>
                </a:path>
                <a:path w="7837805" h="2402840">
                  <a:moveTo>
                    <a:pt x="5263540" y="28574"/>
                  </a:moveTo>
                  <a:lnTo>
                    <a:pt x="5234965" y="28574"/>
                  </a:lnTo>
                  <a:lnTo>
                    <a:pt x="5234965" y="19049"/>
                  </a:lnTo>
                  <a:lnTo>
                    <a:pt x="5263540" y="19049"/>
                  </a:lnTo>
                  <a:lnTo>
                    <a:pt x="5263540" y="28574"/>
                  </a:lnTo>
                  <a:close/>
                </a:path>
                <a:path w="7837805" h="2402840">
                  <a:moveTo>
                    <a:pt x="5320690" y="9524"/>
                  </a:moveTo>
                  <a:lnTo>
                    <a:pt x="5292115" y="9524"/>
                  </a:lnTo>
                  <a:lnTo>
                    <a:pt x="5292115" y="0"/>
                  </a:lnTo>
                  <a:lnTo>
                    <a:pt x="5320690" y="0"/>
                  </a:lnTo>
                  <a:lnTo>
                    <a:pt x="5320690" y="9524"/>
                  </a:lnTo>
                  <a:close/>
                </a:path>
                <a:path w="7837805" h="2402840">
                  <a:moveTo>
                    <a:pt x="5320690" y="28574"/>
                  </a:moveTo>
                  <a:lnTo>
                    <a:pt x="5292115" y="28574"/>
                  </a:lnTo>
                  <a:lnTo>
                    <a:pt x="5292115" y="19049"/>
                  </a:lnTo>
                  <a:lnTo>
                    <a:pt x="5320690" y="19049"/>
                  </a:lnTo>
                  <a:lnTo>
                    <a:pt x="5320690" y="28574"/>
                  </a:lnTo>
                  <a:close/>
                </a:path>
                <a:path w="7837805" h="2402840">
                  <a:moveTo>
                    <a:pt x="5377840" y="9524"/>
                  </a:moveTo>
                  <a:lnTo>
                    <a:pt x="5349265" y="9524"/>
                  </a:lnTo>
                  <a:lnTo>
                    <a:pt x="5349265" y="0"/>
                  </a:lnTo>
                  <a:lnTo>
                    <a:pt x="5377840" y="0"/>
                  </a:lnTo>
                  <a:lnTo>
                    <a:pt x="5377840" y="9524"/>
                  </a:lnTo>
                  <a:close/>
                </a:path>
                <a:path w="7837805" h="2402840">
                  <a:moveTo>
                    <a:pt x="5377840" y="28574"/>
                  </a:moveTo>
                  <a:lnTo>
                    <a:pt x="5349265" y="28574"/>
                  </a:lnTo>
                  <a:lnTo>
                    <a:pt x="5349265" y="19049"/>
                  </a:lnTo>
                  <a:lnTo>
                    <a:pt x="5377840" y="19049"/>
                  </a:lnTo>
                  <a:lnTo>
                    <a:pt x="5377840" y="28574"/>
                  </a:lnTo>
                  <a:close/>
                </a:path>
                <a:path w="7837805" h="2402840">
                  <a:moveTo>
                    <a:pt x="5434990" y="9524"/>
                  </a:moveTo>
                  <a:lnTo>
                    <a:pt x="5406415" y="9524"/>
                  </a:lnTo>
                  <a:lnTo>
                    <a:pt x="5406415" y="0"/>
                  </a:lnTo>
                  <a:lnTo>
                    <a:pt x="5434990" y="0"/>
                  </a:lnTo>
                  <a:lnTo>
                    <a:pt x="5434990" y="9524"/>
                  </a:lnTo>
                  <a:close/>
                </a:path>
                <a:path w="7837805" h="2402840">
                  <a:moveTo>
                    <a:pt x="5434990" y="28574"/>
                  </a:moveTo>
                  <a:lnTo>
                    <a:pt x="5406415" y="28574"/>
                  </a:lnTo>
                  <a:lnTo>
                    <a:pt x="5406415" y="19049"/>
                  </a:lnTo>
                  <a:lnTo>
                    <a:pt x="5434990" y="19049"/>
                  </a:lnTo>
                  <a:lnTo>
                    <a:pt x="5434990" y="28574"/>
                  </a:lnTo>
                  <a:close/>
                </a:path>
                <a:path w="7837805" h="2402840">
                  <a:moveTo>
                    <a:pt x="5492140" y="9524"/>
                  </a:moveTo>
                  <a:lnTo>
                    <a:pt x="5463565" y="9524"/>
                  </a:lnTo>
                  <a:lnTo>
                    <a:pt x="5463565" y="0"/>
                  </a:lnTo>
                  <a:lnTo>
                    <a:pt x="5492140" y="0"/>
                  </a:lnTo>
                  <a:lnTo>
                    <a:pt x="5492140" y="9524"/>
                  </a:lnTo>
                  <a:close/>
                </a:path>
                <a:path w="7837805" h="2402840">
                  <a:moveTo>
                    <a:pt x="5492140" y="28574"/>
                  </a:moveTo>
                  <a:lnTo>
                    <a:pt x="5463565" y="28574"/>
                  </a:lnTo>
                  <a:lnTo>
                    <a:pt x="5463565" y="19049"/>
                  </a:lnTo>
                  <a:lnTo>
                    <a:pt x="5492140" y="19049"/>
                  </a:lnTo>
                  <a:lnTo>
                    <a:pt x="5492140" y="28574"/>
                  </a:lnTo>
                  <a:close/>
                </a:path>
                <a:path w="7837805" h="2402840">
                  <a:moveTo>
                    <a:pt x="5549290" y="9524"/>
                  </a:moveTo>
                  <a:lnTo>
                    <a:pt x="5520715" y="9524"/>
                  </a:lnTo>
                  <a:lnTo>
                    <a:pt x="5520715" y="0"/>
                  </a:lnTo>
                  <a:lnTo>
                    <a:pt x="5549290" y="0"/>
                  </a:lnTo>
                  <a:lnTo>
                    <a:pt x="5549290" y="9524"/>
                  </a:lnTo>
                  <a:close/>
                </a:path>
                <a:path w="7837805" h="2402840">
                  <a:moveTo>
                    <a:pt x="5549290" y="28574"/>
                  </a:moveTo>
                  <a:lnTo>
                    <a:pt x="5520715" y="28574"/>
                  </a:lnTo>
                  <a:lnTo>
                    <a:pt x="5520715" y="19049"/>
                  </a:lnTo>
                  <a:lnTo>
                    <a:pt x="5549290" y="19049"/>
                  </a:lnTo>
                  <a:lnTo>
                    <a:pt x="5549290" y="28574"/>
                  </a:lnTo>
                  <a:close/>
                </a:path>
                <a:path w="7837805" h="2402840">
                  <a:moveTo>
                    <a:pt x="5606440" y="9524"/>
                  </a:moveTo>
                  <a:lnTo>
                    <a:pt x="5577865" y="9524"/>
                  </a:lnTo>
                  <a:lnTo>
                    <a:pt x="5577865" y="0"/>
                  </a:lnTo>
                  <a:lnTo>
                    <a:pt x="5606440" y="0"/>
                  </a:lnTo>
                  <a:lnTo>
                    <a:pt x="5606440" y="9524"/>
                  </a:lnTo>
                  <a:close/>
                </a:path>
                <a:path w="7837805" h="2402840">
                  <a:moveTo>
                    <a:pt x="5606440" y="28574"/>
                  </a:moveTo>
                  <a:lnTo>
                    <a:pt x="5577865" y="28574"/>
                  </a:lnTo>
                  <a:lnTo>
                    <a:pt x="5577865" y="19049"/>
                  </a:lnTo>
                  <a:lnTo>
                    <a:pt x="5606440" y="19049"/>
                  </a:lnTo>
                  <a:lnTo>
                    <a:pt x="5606440" y="28574"/>
                  </a:lnTo>
                  <a:close/>
                </a:path>
                <a:path w="7837805" h="2402840">
                  <a:moveTo>
                    <a:pt x="5663590" y="9524"/>
                  </a:moveTo>
                  <a:lnTo>
                    <a:pt x="5635015" y="9524"/>
                  </a:lnTo>
                  <a:lnTo>
                    <a:pt x="5635015" y="0"/>
                  </a:lnTo>
                  <a:lnTo>
                    <a:pt x="5663590" y="0"/>
                  </a:lnTo>
                  <a:lnTo>
                    <a:pt x="5663590" y="9524"/>
                  </a:lnTo>
                  <a:close/>
                </a:path>
                <a:path w="7837805" h="2402840">
                  <a:moveTo>
                    <a:pt x="5663590" y="28574"/>
                  </a:moveTo>
                  <a:lnTo>
                    <a:pt x="5635015" y="28574"/>
                  </a:lnTo>
                  <a:lnTo>
                    <a:pt x="5635015" y="19049"/>
                  </a:lnTo>
                  <a:lnTo>
                    <a:pt x="5663590" y="19049"/>
                  </a:lnTo>
                  <a:lnTo>
                    <a:pt x="5663590" y="28574"/>
                  </a:lnTo>
                  <a:close/>
                </a:path>
                <a:path w="7837805" h="2402840">
                  <a:moveTo>
                    <a:pt x="5720740" y="9524"/>
                  </a:moveTo>
                  <a:lnTo>
                    <a:pt x="5692165" y="9524"/>
                  </a:lnTo>
                  <a:lnTo>
                    <a:pt x="5692165" y="0"/>
                  </a:lnTo>
                  <a:lnTo>
                    <a:pt x="5720740" y="0"/>
                  </a:lnTo>
                  <a:lnTo>
                    <a:pt x="5720740" y="9524"/>
                  </a:lnTo>
                  <a:close/>
                </a:path>
                <a:path w="7837805" h="2402840">
                  <a:moveTo>
                    <a:pt x="5720740" y="28574"/>
                  </a:moveTo>
                  <a:lnTo>
                    <a:pt x="5692165" y="28574"/>
                  </a:lnTo>
                  <a:lnTo>
                    <a:pt x="5692165" y="19049"/>
                  </a:lnTo>
                  <a:lnTo>
                    <a:pt x="5720740" y="19049"/>
                  </a:lnTo>
                  <a:lnTo>
                    <a:pt x="5720740" y="28574"/>
                  </a:lnTo>
                  <a:close/>
                </a:path>
                <a:path w="7837805" h="2402840">
                  <a:moveTo>
                    <a:pt x="5777890" y="9524"/>
                  </a:moveTo>
                  <a:lnTo>
                    <a:pt x="5749315" y="9524"/>
                  </a:lnTo>
                  <a:lnTo>
                    <a:pt x="5749315" y="0"/>
                  </a:lnTo>
                  <a:lnTo>
                    <a:pt x="5777890" y="0"/>
                  </a:lnTo>
                  <a:lnTo>
                    <a:pt x="5777890" y="9524"/>
                  </a:lnTo>
                  <a:close/>
                </a:path>
                <a:path w="7837805" h="2402840">
                  <a:moveTo>
                    <a:pt x="5777890" y="28574"/>
                  </a:moveTo>
                  <a:lnTo>
                    <a:pt x="5749315" y="28574"/>
                  </a:lnTo>
                  <a:lnTo>
                    <a:pt x="5749315" y="19049"/>
                  </a:lnTo>
                  <a:lnTo>
                    <a:pt x="5777890" y="19049"/>
                  </a:lnTo>
                  <a:lnTo>
                    <a:pt x="5777890" y="28574"/>
                  </a:lnTo>
                  <a:close/>
                </a:path>
                <a:path w="7837805" h="2402840">
                  <a:moveTo>
                    <a:pt x="5835040" y="9524"/>
                  </a:moveTo>
                  <a:lnTo>
                    <a:pt x="5806465" y="9524"/>
                  </a:lnTo>
                  <a:lnTo>
                    <a:pt x="5806465" y="0"/>
                  </a:lnTo>
                  <a:lnTo>
                    <a:pt x="5835040" y="0"/>
                  </a:lnTo>
                  <a:lnTo>
                    <a:pt x="5835040" y="9524"/>
                  </a:lnTo>
                  <a:close/>
                </a:path>
                <a:path w="7837805" h="2402840">
                  <a:moveTo>
                    <a:pt x="5835040" y="28574"/>
                  </a:moveTo>
                  <a:lnTo>
                    <a:pt x="5806465" y="28574"/>
                  </a:lnTo>
                  <a:lnTo>
                    <a:pt x="5806465" y="19049"/>
                  </a:lnTo>
                  <a:lnTo>
                    <a:pt x="5835040" y="19049"/>
                  </a:lnTo>
                  <a:lnTo>
                    <a:pt x="5835040" y="28574"/>
                  </a:lnTo>
                  <a:close/>
                </a:path>
                <a:path w="7837805" h="2402840">
                  <a:moveTo>
                    <a:pt x="5892190" y="9524"/>
                  </a:moveTo>
                  <a:lnTo>
                    <a:pt x="5863615" y="9524"/>
                  </a:lnTo>
                  <a:lnTo>
                    <a:pt x="5863615" y="0"/>
                  </a:lnTo>
                  <a:lnTo>
                    <a:pt x="5892190" y="0"/>
                  </a:lnTo>
                  <a:lnTo>
                    <a:pt x="5892190" y="9524"/>
                  </a:lnTo>
                  <a:close/>
                </a:path>
                <a:path w="7837805" h="2402840">
                  <a:moveTo>
                    <a:pt x="5892190" y="28574"/>
                  </a:moveTo>
                  <a:lnTo>
                    <a:pt x="5863615" y="28574"/>
                  </a:lnTo>
                  <a:lnTo>
                    <a:pt x="5863615" y="19049"/>
                  </a:lnTo>
                  <a:lnTo>
                    <a:pt x="5892190" y="19049"/>
                  </a:lnTo>
                  <a:lnTo>
                    <a:pt x="5892190" y="28574"/>
                  </a:lnTo>
                  <a:close/>
                </a:path>
                <a:path w="7837805" h="2402840">
                  <a:moveTo>
                    <a:pt x="5949340" y="9524"/>
                  </a:moveTo>
                  <a:lnTo>
                    <a:pt x="5920765" y="9524"/>
                  </a:lnTo>
                  <a:lnTo>
                    <a:pt x="5920765" y="0"/>
                  </a:lnTo>
                  <a:lnTo>
                    <a:pt x="5949340" y="0"/>
                  </a:lnTo>
                  <a:lnTo>
                    <a:pt x="5949340" y="9524"/>
                  </a:lnTo>
                  <a:close/>
                </a:path>
                <a:path w="7837805" h="2402840">
                  <a:moveTo>
                    <a:pt x="5949340" y="28574"/>
                  </a:moveTo>
                  <a:lnTo>
                    <a:pt x="5920765" y="28574"/>
                  </a:lnTo>
                  <a:lnTo>
                    <a:pt x="5920765" y="19049"/>
                  </a:lnTo>
                  <a:lnTo>
                    <a:pt x="5949340" y="19049"/>
                  </a:lnTo>
                  <a:lnTo>
                    <a:pt x="5949340" y="28574"/>
                  </a:lnTo>
                  <a:close/>
                </a:path>
                <a:path w="7837805" h="2402840">
                  <a:moveTo>
                    <a:pt x="6006490" y="9524"/>
                  </a:moveTo>
                  <a:lnTo>
                    <a:pt x="5977915" y="9524"/>
                  </a:lnTo>
                  <a:lnTo>
                    <a:pt x="5977915" y="0"/>
                  </a:lnTo>
                  <a:lnTo>
                    <a:pt x="6006490" y="0"/>
                  </a:lnTo>
                  <a:lnTo>
                    <a:pt x="6006490" y="9524"/>
                  </a:lnTo>
                  <a:close/>
                </a:path>
                <a:path w="7837805" h="2402840">
                  <a:moveTo>
                    <a:pt x="6006490" y="28574"/>
                  </a:moveTo>
                  <a:lnTo>
                    <a:pt x="5977915" y="28574"/>
                  </a:lnTo>
                  <a:lnTo>
                    <a:pt x="5977915" y="19049"/>
                  </a:lnTo>
                  <a:lnTo>
                    <a:pt x="6006490" y="19049"/>
                  </a:lnTo>
                  <a:lnTo>
                    <a:pt x="6006490" y="28574"/>
                  </a:lnTo>
                  <a:close/>
                </a:path>
                <a:path w="7837805" h="2402840">
                  <a:moveTo>
                    <a:pt x="6063640" y="9524"/>
                  </a:moveTo>
                  <a:lnTo>
                    <a:pt x="6035065" y="9524"/>
                  </a:lnTo>
                  <a:lnTo>
                    <a:pt x="6035065" y="0"/>
                  </a:lnTo>
                  <a:lnTo>
                    <a:pt x="6063640" y="0"/>
                  </a:lnTo>
                  <a:lnTo>
                    <a:pt x="6063640" y="9524"/>
                  </a:lnTo>
                  <a:close/>
                </a:path>
                <a:path w="7837805" h="2402840">
                  <a:moveTo>
                    <a:pt x="6063640" y="28574"/>
                  </a:moveTo>
                  <a:lnTo>
                    <a:pt x="6035065" y="28574"/>
                  </a:lnTo>
                  <a:lnTo>
                    <a:pt x="6035065" y="19049"/>
                  </a:lnTo>
                  <a:lnTo>
                    <a:pt x="6063640" y="19049"/>
                  </a:lnTo>
                  <a:lnTo>
                    <a:pt x="6063640" y="28574"/>
                  </a:lnTo>
                  <a:close/>
                </a:path>
                <a:path w="7837805" h="2402840">
                  <a:moveTo>
                    <a:pt x="6120790" y="9524"/>
                  </a:moveTo>
                  <a:lnTo>
                    <a:pt x="6092215" y="9524"/>
                  </a:lnTo>
                  <a:lnTo>
                    <a:pt x="6092215" y="0"/>
                  </a:lnTo>
                  <a:lnTo>
                    <a:pt x="6120790" y="0"/>
                  </a:lnTo>
                  <a:lnTo>
                    <a:pt x="6120790" y="9524"/>
                  </a:lnTo>
                  <a:close/>
                </a:path>
                <a:path w="7837805" h="2402840">
                  <a:moveTo>
                    <a:pt x="6120790" y="28574"/>
                  </a:moveTo>
                  <a:lnTo>
                    <a:pt x="6092215" y="28574"/>
                  </a:lnTo>
                  <a:lnTo>
                    <a:pt x="6092215" y="19049"/>
                  </a:lnTo>
                  <a:lnTo>
                    <a:pt x="6120790" y="19049"/>
                  </a:lnTo>
                  <a:lnTo>
                    <a:pt x="6120790" y="28574"/>
                  </a:lnTo>
                  <a:close/>
                </a:path>
                <a:path w="7837805" h="2402840">
                  <a:moveTo>
                    <a:pt x="6177940" y="9524"/>
                  </a:moveTo>
                  <a:lnTo>
                    <a:pt x="6149365" y="9524"/>
                  </a:lnTo>
                  <a:lnTo>
                    <a:pt x="6149365" y="0"/>
                  </a:lnTo>
                  <a:lnTo>
                    <a:pt x="6177940" y="0"/>
                  </a:lnTo>
                  <a:lnTo>
                    <a:pt x="6177940" y="9524"/>
                  </a:lnTo>
                  <a:close/>
                </a:path>
                <a:path w="7837805" h="2402840">
                  <a:moveTo>
                    <a:pt x="6177940" y="28574"/>
                  </a:moveTo>
                  <a:lnTo>
                    <a:pt x="6149365" y="28574"/>
                  </a:lnTo>
                  <a:lnTo>
                    <a:pt x="6149365" y="19049"/>
                  </a:lnTo>
                  <a:lnTo>
                    <a:pt x="6177940" y="19049"/>
                  </a:lnTo>
                  <a:lnTo>
                    <a:pt x="6177940" y="28574"/>
                  </a:lnTo>
                  <a:close/>
                </a:path>
                <a:path w="7837805" h="2402840">
                  <a:moveTo>
                    <a:pt x="6235090" y="9524"/>
                  </a:moveTo>
                  <a:lnTo>
                    <a:pt x="6206515" y="9524"/>
                  </a:lnTo>
                  <a:lnTo>
                    <a:pt x="6206515" y="0"/>
                  </a:lnTo>
                  <a:lnTo>
                    <a:pt x="6235090" y="0"/>
                  </a:lnTo>
                  <a:lnTo>
                    <a:pt x="6235090" y="9524"/>
                  </a:lnTo>
                  <a:close/>
                </a:path>
                <a:path w="7837805" h="2402840">
                  <a:moveTo>
                    <a:pt x="6235090" y="28574"/>
                  </a:moveTo>
                  <a:lnTo>
                    <a:pt x="6206515" y="28574"/>
                  </a:lnTo>
                  <a:lnTo>
                    <a:pt x="6206515" y="19049"/>
                  </a:lnTo>
                  <a:lnTo>
                    <a:pt x="6235090" y="19049"/>
                  </a:lnTo>
                  <a:lnTo>
                    <a:pt x="6235090" y="28574"/>
                  </a:lnTo>
                  <a:close/>
                </a:path>
                <a:path w="7837805" h="2402840">
                  <a:moveTo>
                    <a:pt x="6292240" y="9524"/>
                  </a:moveTo>
                  <a:lnTo>
                    <a:pt x="6263665" y="9524"/>
                  </a:lnTo>
                  <a:lnTo>
                    <a:pt x="6263665" y="0"/>
                  </a:lnTo>
                  <a:lnTo>
                    <a:pt x="6292240" y="0"/>
                  </a:lnTo>
                  <a:lnTo>
                    <a:pt x="6292240" y="9524"/>
                  </a:lnTo>
                  <a:close/>
                </a:path>
                <a:path w="7837805" h="2402840">
                  <a:moveTo>
                    <a:pt x="6292240" y="28574"/>
                  </a:moveTo>
                  <a:lnTo>
                    <a:pt x="6263665" y="28574"/>
                  </a:lnTo>
                  <a:lnTo>
                    <a:pt x="6263665" y="19049"/>
                  </a:lnTo>
                  <a:lnTo>
                    <a:pt x="6292240" y="19049"/>
                  </a:lnTo>
                  <a:lnTo>
                    <a:pt x="6292240" y="28574"/>
                  </a:lnTo>
                  <a:close/>
                </a:path>
                <a:path w="7837805" h="2402840">
                  <a:moveTo>
                    <a:pt x="6349390" y="9524"/>
                  </a:moveTo>
                  <a:lnTo>
                    <a:pt x="6320815" y="9524"/>
                  </a:lnTo>
                  <a:lnTo>
                    <a:pt x="6320815" y="0"/>
                  </a:lnTo>
                  <a:lnTo>
                    <a:pt x="6349390" y="0"/>
                  </a:lnTo>
                  <a:lnTo>
                    <a:pt x="6349390" y="9524"/>
                  </a:lnTo>
                  <a:close/>
                </a:path>
                <a:path w="7837805" h="2402840">
                  <a:moveTo>
                    <a:pt x="6349390" y="28574"/>
                  </a:moveTo>
                  <a:lnTo>
                    <a:pt x="6320815" y="28574"/>
                  </a:lnTo>
                  <a:lnTo>
                    <a:pt x="6320815" y="19049"/>
                  </a:lnTo>
                  <a:lnTo>
                    <a:pt x="6349390" y="19049"/>
                  </a:lnTo>
                  <a:lnTo>
                    <a:pt x="6349390" y="28574"/>
                  </a:lnTo>
                  <a:close/>
                </a:path>
                <a:path w="7837805" h="2402840">
                  <a:moveTo>
                    <a:pt x="6406540" y="9524"/>
                  </a:moveTo>
                  <a:lnTo>
                    <a:pt x="6377965" y="9524"/>
                  </a:lnTo>
                  <a:lnTo>
                    <a:pt x="6377965" y="0"/>
                  </a:lnTo>
                  <a:lnTo>
                    <a:pt x="6406540" y="0"/>
                  </a:lnTo>
                  <a:lnTo>
                    <a:pt x="6406540" y="9524"/>
                  </a:lnTo>
                  <a:close/>
                </a:path>
                <a:path w="7837805" h="2402840">
                  <a:moveTo>
                    <a:pt x="6406540" y="28574"/>
                  </a:moveTo>
                  <a:lnTo>
                    <a:pt x="6377965" y="28574"/>
                  </a:lnTo>
                  <a:lnTo>
                    <a:pt x="6377965" y="19049"/>
                  </a:lnTo>
                  <a:lnTo>
                    <a:pt x="6406540" y="19049"/>
                  </a:lnTo>
                  <a:lnTo>
                    <a:pt x="6406540" y="28574"/>
                  </a:lnTo>
                  <a:close/>
                </a:path>
                <a:path w="7837805" h="2402840">
                  <a:moveTo>
                    <a:pt x="6463690" y="9524"/>
                  </a:moveTo>
                  <a:lnTo>
                    <a:pt x="6435115" y="9524"/>
                  </a:lnTo>
                  <a:lnTo>
                    <a:pt x="6435115" y="0"/>
                  </a:lnTo>
                  <a:lnTo>
                    <a:pt x="6463690" y="0"/>
                  </a:lnTo>
                  <a:lnTo>
                    <a:pt x="6463690" y="9524"/>
                  </a:lnTo>
                  <a:close/>
                </a:path>
                <a:path w="7837805" h="2402840">
                  <a:moveTo>
                    <a:pt x="6463690" y="28574"/>
                  </a:moveTo>
                  <a:lnTo>
                    <a:pt x="6435115" y="28574"/>
                  </a:lnTo>
                  <a:lnTo>
                    <a:pt x="6435115" y="19049"/>
                  </a:lnTo>
                  <a:lnTo>
                    <a:pt x="6463690" y="19049"/>
                  </a:lnTo>
                  <a:lnTo>
                    <a:pt x="6463690" y="28574"/>
                  </a:lnTo>
                  <a:close/>
                </a:path>
                <a:path w="7837805" h="2402840">
                  <a:moveTo>
                    <a:pt x="6520840" y="9524"/>
                  </a:moveTo>
                  <a:lnTo>
                    <a:pt x="6492265" y="9524"/>
                  </a:lnTo>
                  <a:lnTo>
                    <a:pt x="6492265" y="0"/>
                  </a:lnTo>
                  <a:lnTo>
                    <a:pt x="6520840" y="0"/>
                  </a:lnTo>
                  <a:lnTo>
                    <a:pt x="6520840" y="9524"/>
                  </a:lnTo>
                  <a:close/>
                </a:path>
                <a:path w="7837805" h="2402840">
                  <a:moveTo>
                    <a:pt x="6520840" y="28574"/>
                  </a:moveTo>
                  <a:lnTo>
                    <a:pt x="6492265" y="28574"/>
                  </a:lnTo>
                  <a:lnTo>
                    <a:pt x="6492265" y="19049"/>
                  </a:lnTo>
                  <a:lnTo>
                    <a:pt x="6520840" y="19049"/>
                  </a:lnTo>
                  <a:lnTo>
                    <a:pt x="6520840" y="28574"/>
                  </a:lnTo>
                  <a:close/>
                </a:path>
                <a:path w="7837805" h="2402840">
                  <a:moveTo>
                    <a:pt x="6577990" y="9524"/>
                  </a:moveTo>
                  <a:lnTo>
                    <a:pt x="6549415" y="9524"/>
                  </a:lnTo>
                  <a:lnTo>
                    <a:pt x="6549415" y="0"/>
                  </a:lnTo>
                  <a:lnTo>
                    <a:pt x="6577990" y="0"/>
                  </a:lnTo>
                  <a:lnTo>
                    <a:pt x="6577990" y="9524"/>
                  </a:lnTo>
                  <a:close/>
                </a:path>
                <a:path w="7837805" h="2402840">
                  <a:moveTo>
                    <a:pt x="6577990" y="28574"/>
                  </a:moveTo>
                  <a:lnTo>
                    <a:pt x="6549415" y="28574"/>
                  </a:lnTo>
                  <a:lnTo>
                    <a:pt x="6549415" y="19049"/>
                  </a:lnTo>
                  <a:lnTo>
                    <a:pt x="6577990" y="19049"/>
                  </a:lnTo>
                  <a:lnTo>
                    <a:pt x="6577990" y="28574"/>
                  </a:lnTo>
                  <a:close/>
                </a:path>
                <a:path w="7837805" h="2402840">
                  <a:moveTo>
                    <a:pt x="6635140" y="9524"/>
                  </a:moveTo>
                  <a:lnTo>
                    <a:pt x="6606565" y="9524"/>
                  </a:lnTo>
                  <a:lnTo>
                    <a:pt x="6606565" y="0"/>
                  </a:lnTo>
                  <a:lnTo>
                    <a:pt x="6635140" y="0"/>
                  </a:lnTo>
                  <a:lnTo>
                    <a:pt x="6635140" y="9524"/>
                  </a:lnTo>
                  <a:close/>
                </a:path>
                <a:path w="7837805" h="2402840">
                  <a:moveTo>
                    <a:pt x="6635140" y="28574"/>
                  </a:moveTo>
                  <a:lnTo>
                    <a:pt x="6606565" y="28574"/>
                  </a:lnTo>
                  <a:lnTo>
                    <a:pt x="6606565" y="19049"/>
                  </a:lnTo>
                  <a:lnTo>
                    <a:pt x="6635140" y="19049"/>
                  </a:lnTo>
                  <a:lnTo>
                    <a:pt x="6635140" y="28574"/>
                  </a:lnTo>
                  <a:close/>
                </a:path>
                <a:path w="7837805" h="2402840">
                  <a:moveTo>
                    <a:pt x="6692290" y="9524"/>
                  </a:moveTo>
                  <a:lnTo>
                    <a:pt x="6663715" y="9524"/>
                  </a:lnTo>
                  <a:lnTo>
                    <a:pt x="6663715" y="0"/>
                  </a:lnTo>
                  <a:lnTo>
                    <a:pt x="6692290" y="0"/>
                  </a:lnTo>
                  <a:lnTo>
                    <a:pt x="6692290" y="9524"/>
                  </a:lnTo>
                  <a:close/>
                </a:path>
                <a:path w="7837805" h="2402840">
                  <a:moveTo>
                    <a:pt x="6692290" y="28574"/>
                  </a:moveTo>
                  <a:lnTo>
                    <a:pt x="6663715" y="28574"/>
                  </a:lnTo>
                  <a:lnTo>
                    <a:pt x="6663715" y="19049"/>
                  </a:lnTo>
                  <a:lnTo>
                    <a:pt x="6692290" y="19049"/>
                  </a:lnTo>
                  <a:lnTo>
                    <a:pt x="6692290" y="28574"/>
                  </a:lnTo>
                  <a:close/>
                </a:path>
                <a:path w="7837805" h="2402840">
                  <a:moveTo>
                    <a:pt x="6749440" y="9524"/>
                  </a:moveTo>
                  <a:lnTo>
                    <a:pt x="6720865" y="9524"/>
                  </a:lnTo>
                  <a:lnTo>
                    <a:pt x="6720865" y="0"/>
                  </a:lnTo>
                  <a:lnTo>
                    <a:pt x="6749440" y="0"/>
                  </a:lnTo>
                  <a:lnTo>
                    <a:pt x="6749440" y="9524"/>
                  </a:lnTo>
                  <a:close/>
                </a:path>
                <a:path w="7837805" h="2402840">
                  <a:moveTo>
                    <a:pt x="6749440" y="28574"/>
                  </a:moveTo>
                  <a:lnTo>
                    <a:pt x="6720865" y="28574"/>
                  </a:lnTo>
                  <a:lnTo>
                    <a:pt x="6720865" y="19049"/>
                  </a:lnTo>
                  <a:lnTo>
                    <a:pt x="6749440" y="19049"/>
                  </a:lnTo>
                  <a:lnTo>
                    <a:pt x="6749440" y="28574"/>
                  </a:lnTo>
                  <a:close/>
                </a:path>
                <a:path w="7837805" h="2402840">
                  <a:moveTo>
                    <a:pt x="6806590" y="9524"/>
                  </a:moveTo>
                  <a:lnTo>
                    <a:pt x="6778015" y="9524"/>
                  </a:lnTo>
                  <a:lnTo>
                    <a:pt x="6778015" y="0"/>
                  </a:lnTo>
                  <a:lnTo>
                    <a:pt x="6806590" y="0"/>
                  </a:lnTo>
                  <a:lnTo>
                    <a:pt x="6806590" y="9524"/>
                  </a:lnTo>
                  <a:close/>
                </a:path>
                <a:path w="7837805" h="2402840">
                  <a:moveTo>
                    <a:pt x="6806590" y="28574"/>
                  </a:moveTo>
                  <a:lnTo>
                    <a:pt x="6778015" y="28574"/>
                  </a:lnTo>
                  <a:lnTo>
                    <a:pt x="6778015" y="19049"/>
                  </a:lnTo>
                  <a:lnTo>
                    <a:pt x="6806590" y="19049"/>
                  </a:lnTo>
                  <a:lnTo>
                    <a:pt x="6806590" y="28574"/>
                  </a:lnTo>
                  <a:close/>
                </a:path>
                <a:path w="7837805" h="2402840">
                  <a:moveTo>
                    <a:pt x="6863740" y="9524"/>
                  </a:moveTo>
                  <a:lnTo>
                    <a:pt x="6835165" y="9524"/>
                  </a:lnTo>
                  <a:lnTo>
                    <a:pt x="6835165" y="0"/>
                  </a:lnTo>
                  <a:lnTo>
                    <a:pt x="6863740" y="0"/>
                  </a:lnTo>
                  <a:lnTo>
                    <a:pt x="6863740" y="9524"/>
                  </a:lnTo>
                  <a:close/>
                </a:path>
                <a:path w="7837805" h="2402840">
                  <a:moveTo>
                    <a:pt x="6863740" y="28574"/>
                  </a:moveTo>
                  <a:lnTo>
                    <a:pt x="6835165" y="28574"/>
                  </a:lnTo>
                  <a:lnTo>
                    <a:pt x="6835165" y="19049"/>
                  </a:lnTo>
                  <a:lnTo>
                    <a:pt x="6863740" y="19049"/>
                  </a:lnTo>
                  <a:lnTo>
                    <a:pt x="6863740" y="28574"/>
                  </a:lnTo>
                  <a:close/>
                </a:path>
                <a:path w="7837805" h="2402840">
                  <a:moveTo>
                    <a:pt x="6920890" y="9524"/>
                  </a:moveTo>
                  <a:lnTo>
                    <a:pt x="6892315" y="9524"/>
                  </a:lnTo>
                  <a:lnTo>
                    <a:pt x="6892315" y="0"/>
                  </a:lnTo>
                  <a:lnTo>
                    <a:pt x="6920890" y="0"/>
                  </a:lnTo>
                  <a:lnTo>
                    <a:pt x="6920890" y="9524"/>
                  </a:lnTo>
                  <a:close/>
                </a:path>
                <a:path w="7837805" h="2402840">
                  <a:moveTo>
                    <a:pt x="6920890" y="28574"/>
                  </a:moveTo>
                  <a:lnTo>
                    <a:pt x="6892315" y="28574"/>
                  </a:lnTo>
                  <a:lnTo>
                    <a:pt x="6892315" y="19049"/>
                  </a:lnTo>
                  <a:lnTo>
                    <a:pt x="6920890" y="19049"/>
                  </a:lnTo>
                  <a:lnTo>
                    <a:pt x="6920890" y="28574"/>
                  </a:lnTo>
                  <a:close/>
                </a:path>
                <a:path w="7837805" h="2402840">
                  <a:moveTo>
                    <a:pt x="6978040" y="9524"/>
                  </a:moveTo>
                  <a:lnTo>
                    <a:pt x="6949465" y="9524"/>
                  </a:lnTo>
                  <a:lnTo>
                    <a:pt x="6949465" y="0"/>
                  </a:lnTo>
                  <a:lnTo>
                    <a:pt x="6978040" y="0"/>
                  </a:lnTo>
                  <a:lnTo>
                    <a:pt x="6978040" y="9524"/>
                  </a:lnTo>
                  <a:close/>
                </a:path>
                <a:path w="7837805" h="2402840">
                  <a:moveTo>
                    <a:pt x="6978040" y="28574"/>
                  </a:moveTo>
                  <a:lnTo>
                    <a:pt x="6949465" y="28574"/>
                  </a:lnTo>
                  <a:lnTo>
                    <a:pt x="6949465" y="19049"/>
                  </a:lnTo>
                  <a:lnTo>
                    <a:pt x="6978040" y="19049"/>
                  </a:lnTo>
                  <a:lnTo>
                    <a:pt x="6978040" y="28574"/>
                  </a:lnTo>
                  <a:close/>
                </a:path>
                <a:path w="7837805" h="2402840">
                  <a:moveTo>
                    <a:pt x="7035190" y="9524"/>
                  </a:moveTo>
                  <a:lnTo>
                    <a:pt x="7006615" y="9524"/>
                  </a:lnTo>
                  <a:lnTo>
                    <a:pt x="7006615" y="0"/>
                  </a:lnTo>
                  <a:lnTo>
                    <a:pt x="7035190" y="0"/>
                  </a:lnTo>
                  <a:lnTo>
                    <a:pt x="7035190" y="9524"/>
                  </a:lnTo>
                  <a:close/>
                </a:path>
                <a:path w="7837805" h="2402840">
                  <a:moveTo>
                    <a:pt x="7035190" y="28574"/>
                  </a:moveTo>
                  <a:lnTo>
                    <a:pt x="7006615" y="28574"/>
                  </a:lnTo>
                  <a:lnTo>
                    <a:pt x="7006615" y="19049"/>
                  </a:lnTo>
                  <a:lnTo>
                    <a:pt x="7035190" y="19049"/>
                  </a:lnTo>
                  <a:lnTo>
                    <a:pt x="7035190" y="28574"/>
                  </a:lnTo>
                  <a:close/>
                </a:path>
                <a:path w="7837805" h="2402840">
                  <a:moveTo>
                    <a:pt x="7092340" y="9524"/>
                  </a:moveTo>
                  <a:lnTo>
                    <a:pt x="7063765" y="9524"/>
                  </a:lnTo>
                  <a:lnTo>
                    <a:pt x="7063765" y="0"/>
                  </a:lnTo>
                  <a:lnTo>
                    <a:pt x="7092340" y="0"/>
                  </a:lnTo>
                  <a:lnTo>
                    <a:pt x="7092340" y="9524"/>
                  </a:lnTo>
                  <a:close/>
                </a:path>
                <a:path w="7837805" h="2402840">
                  <a:moveTo>
                    <a:pt x="7092340" y="28574"/>
                  </a:moveTo>
                  <a:lnTo>
                    <a:pt x="7063765" y="28574"/>
                  </a:lnTo>
                  <a:lnTo>
                    <a:pt x="7063765" y="19049"/>
                  </a:lnTo>
                  <a:lnTo>
                    <a:pt x="7092340" y="19049"/>
                  </a:lnTo>
                  <a:lnTo>
                    <a:pt x="7092340" y="28574"/>
                  </a:lnTo>
                  <a:close/>
                </a:path>
                <a:path w="7837805" h="2402840">
                  <a:moveTo>
                    <a:pt x="7149490" y="9524"/>
                  </a:moveTo>
                  <a:lnTo>
                    <a:pt x="7120915" y="9524"/>
                  </a:lnTo>
                  <a:lnTo>
                    <a:pt x="7120915" y="0"/>
                  </a:lnTo>
                  <a:lnTo>
                    <a:pt x="7149490" y="0"/>
                  </a:lnTo>
                  <a:lnTo>
                    <a:pt x="7149490" y="9524"/>
                  </a:lnTo>
                  <a:close/>
                </a:path>
                <a:path w="7837805" h="2402840">
                  <a:moveTo>
                    <a:pt x="7149490" y="28574"/>
                  </a:moveTo>
                  <a:lnTo>
                    <a:pt x="7120915" y="28574"/>
                  </a:lnTo>
                  <a:lnTo>
                    <a:pt x="7120915" y="19049"/>
                  </a:lnTo>
                  <a:lnTo>
                    <a:pt x="7149490" y="19049"/>
                  </a:lnTo>
                  <a:lnTo>
                    <a:pt x="7149490" y="28574"/>
                  </a:lnTo>
                  <a:close/>
                </a:path>
                <a:path w="7837805" h="2402840">
                  <a:moveTo>
                    <a:pt x="7206640" y="9524"/>
                  </a:moveTo>
                  <a:lnTo>
                    <a:pt x="7178065" y="9524"/>
                  </a:lnTo>
                  <a:lnTo>
                    <a:pt x="7178065" y="0"/>
                  </a:lnTo>
                  <a:lnTo>
                    <a:pt x="7206640" y="0"/>
                  </a:lnTo>
                  <a:lnTo>
                    <a:pt x="7206640" y="9524"/>
                  </a:lnTo>
                  <a:close/>
                </a:path>
                <a:path w="7837805" h="2402840">
                  <a:moveTo>
                    <a:pt x="7206640" y="28574"/>
                  </a:moveTo>
                  <a:lnTo>
                    <a:pt x="7178065" y="28574"/>
                  </a:lnTo>
                  <a:lnTo>
                    <a:pt x="7178065" y="19049"/>
                  </a:lnTo>
                  <a:lnTo>
                    <a:pt x="7206640" y="19049"/>
                  </a:lnTo>
                  <a:lnTo>
                    <a:pt x="7206640" y="28574"/>
                  </a:lnTo>
                  <a:close/>
                </a:path>
                <a:path w="7837805" h="2402840">
                  <a:moveTo>
                    <a:pt x="7263790" y="9524"/>
                  </a:moveTo>
                  <a:lnTo>
                    <a:pt x="7235215" y="9524"/>
                  </a:lnTo>
                  <a:lnTo>
                    <a:pt x="7235215" y="0"/>
                  </a:lnTo>
                  <a:lnTo>
                    <a:pt x="7263790" y="0"/>
                  </a:lnTo>
                  <a:lnTo>
                    <a:pt x="7263790" y="9524"/>
                  </a:lnTo>
                  <a:close/>
                </a:path>
                <a:path w="7837805" h="2402840">
                  <a:moveTo>
                    <a:pt x="7263790" y="28574"/>
                  </a:moveTo>
                  <a:lnTo>
                    <a:pt x="7235215" y="28574"/>
                  </a:lnTo>
                  <a:lnTo>
                    <a:pt x="7235215" y="19049"/>
                  </a:lnTo>
                  <a:lnTo>
                    <a:pt x="7263790" y="19049"/>
                  </a:lnTo>
                  <a:lnTo>
                    <a:pt x="7263790" y="28574"/>
                  </a:lnTo>
                  <a:close/>
                </a:path>
                <a:path w="7837805" h="2402840">
                  <a:moveTo>
                    <a:pt x="7320940" y="9524"/>
                  </a:moveTo>
                  <a:lnTo>
                    <a:pt x="7292365" y="9524"/>
                  </a:lnTo>
                  <a:lnTo>
                    <a:pt x="7292365" y="0"/>
                  </a:lnTo>
                  <a:lnTo>
                    <a:pt x="7320940" y="0"/>
                  </a:lnTo>
                  <a:lnTo>
                    <a:pt x="7320940" y="9524"/>
                  </a:lnTo>
                  <a:close/>
                </a:path>
                <a:path w="7837805" h="2402840">
                  <a:moveTo>
                    <a:pt x="7320940" y="28574"/>
                  </a:moveTo>
                  <a:lnTo>
                    <a:pt x="7292365" y="28574"/>
                  </a:lnTo>
                  <a:lnTo>
                    <a:pt x="7292365" y="19049"/>
                  </a:lnTo>
                  <a:lnTo>
                    <a:pt x="7320940" y="19049"/>
                  </a:lnTo>
                  <a:lnTo>
                    <a:pt x="7320940" y="28574"/>
                  </a:lnTo>
                  <a:close/>
                </a:path>
                <a:path w="7837805" h="2402840">
                  <a:moveTo>
                    <a:pt x="7378090" y="9524"/>
                  </a:moveTo>
                  <a:lnTo>
                    <a:pt x="7349515" y="9524"/>
                  </a:lnTo>
                  <a:lnTo>
                    <a:pt x="7349515" y="0"/>
                  </a:lnTo>
                  <a:lnTo>
                    <a:pt x="7378090" y="0"/>
                  </a:lnTo>
                  <a:lnTo>
                    <a:pt x="7378090" y="9524"/>
                  </a:lnTo>
                  <a:close/>
                </a:path>
                <a:path w="7837805" h="2402840">
                  <a:moveTo>
                    <a:pt x="7378090" y="28574"/>
                  </a:moveTo>
                  <a:lnTo>
                    <a:pt x="7349515" y="28574"/>
                  </a:lnTo>
                  <a:lnTo>
                    <a:pt x="7349515" y="19049"/>
                  </a:lnTo>
                  <a:lnTo>
                    <a:pt x="7378090" y="19049"/>
                  </a:lnTo>
                  <a:lnTo>
                    <a:pt x="7378090" y="28574"/>
                  </a:lnTo>
                  <a:close/>
                </a:path>
                <a:path w="7837805" h="2402840">
                  <a:moveTo>
                    <a:pt x="7435291" y="9613"/>
                  </a:moveTo>
                  <a:lnTo>
                    <a:pt x="7427887" y="9524"/>
                  </a:lnTo>
                  <a:lnTo>
                    <a:pt x="7406665" y="9524"/>
                  </a:lnTo>
                  <a:lnTo>
                    <a:pt x="7406665" y="0"/>
                  </a:lnTo>
                  <a:lnTo>
                    <a:pt x="7427976" y="0"/>
                  </a:lnTo>
                  <a:lnTo>
                    <a:pt x="7435418" y="88"/>
                  </a:lnTo>
                  <a:lnTo>
                    <a:pt x="7435291" y="9613"/>
                  </a:lnTo>
                  <a:close/>
                </a:path>
                <a:path w="7837805" h="2402840">
                  <a:moveTo>
                    <a:pt x="7435062" y="28663"/>
                  </a:moveTo>
                  <a:lnTo>
                    <a:pt x="7427709" y="28574"/>
                  </a:lnTo>
                  <a:lnTo>
                    <a:pt x="7406665" y="28574"/>
                  </a:lnTo>
                  <a:lnTo>
                    <a:pt x="7406665" y="19049"/>
                  </a:lnTo>
                  <a:lnTo>
                    <a:pt x="7427798" y="19049"/>
                  </a:lnTo>
                  <a:lnTo>
                    <a:pt x="7435176" y="19138"/>
                  </a:lnTo>
                  <a:lnTo>
                    <a:pt x="7435062" y="28663"/>
                  </a:lnTo>
                  <a:close/>
                </a:path>
                <a:path w="7837805" h="2402840">
                  <a:moveTo>
                    <a:pt x="7492881" y="14820"/>
                  </a:moveTo>
                  <a:lnTo>
                    <a:pt x="7488669" y="14122"/>
                  </a:lnTo>
                  <a:lnTo>
                    <a:pt x="7478674" y="12725"/>
                  </a:lnTo>
                  <a:lnTo>
                    <a:pt x="7468615" y="11582"/>
                  </a:lnTo>
                  <a:lnTo>
                    <a:pt x="7464183" y="11188"/>
                  </a:lnTo>
                  <a:lnTo>
                    <a:pt x="7465021" y="1701"/>
                  </a:lnTo>
                  <a:lnTo>
                    <a:pt x="7469885" y="2133"/>
                  </a:lnTo>
                  <a:lnTo>
                    <a:pt x="7480173" y="3314"/>
                  </a:lnTo>
                  <a:lnTo>
                    <a:pt x="7490396" y="4749"/>
                  </a:lnTo>
                  <a:lnTo>
                    <a:pt x="7494435" y="5422"/>
                  </a:lnTo>
                  <a:lnTo>
                    <a:pt x="7492881" y="14820"/>
                  </a:lnTo>
                  <a:close/>
                </a:path>
                <a:path w="7837805" h="2402840">
                  <a:moveTo>
                    <a:pt x="7489774" y="33616"/>
                  </a:moveTo>
                  <a:lnTo>
                    <a:pt x="7485900" y="32969"/>
                  </a:lnTo>
                  <a:lnTo>
                    <a:pt x="7476401" y="31635"/>
                  </a:lnTo>
                  <a:lnTo>
                    <a:pt x="7466812" y="30543"/>
                  </a:lnTo>
                  <a:lnTo>
                    <a:pt x="7462494" y="30162"/>
                  </a:lnTo>
                  <a:lnTo>
                    <a:pt x="7463345" y="20675"/>
                  </a:lnTo>
                  <a:lnTo>
                    <a:pt x="7467841" y="21081"/>
                  </a:lnTo>
                  <a:lnTo>
                    <a:pt x="7477658" y="22199"/>
                  </a:lnTo>
                  <a:lnTo>
                    <a:pt x="7487399" y="23571"/>
                  </a:lnTo>
                  <a:lnTo>
                    <a:pt x="7491323" y="24218"/>
                  </a:lnTo>
                  <a:lnTo>
                    <a:pt x="7489774" y="33616"/>
                  </a:lnTo>
                  <a:close/>
                </a:path>
                <a:path w="7837805" h="2402840">
                  <a:moveTo>
                    <a:pt x="7521245" y="20510"/>
                  </a:moveTo>
                  <a:lnTo>
                    <a:pt x="7523505" y="11264"/>
                  </a:lnTo>
                  <a:lnTo>
                    <a:pt x="7521245" y="20510"/>
                  </a:lnTo>
                  <a:close/>
                </a:path>
                <a:path w="7837805" h="2402840">
                  <a:moveTo>
                    <a:pt x="7549108" y="28257"/>
                  </a:moveTo>
                  <a:lnTo>
                    <a:pt x="7546771" y="27495"/>
                  </a:lnTo>
                  <a:lnTo>
                    <a:pt x="7537323" y="24688"/>
                  </a:lnTo>
                  <a:lnTo>
                    <a:pt x="7528001" y="22161"/>
                  </a:lnTo>
                  <a:lnTo>
                    <a:pt x="7521245" y="20510"/>
                  </a:lnTo>
                  <a:lnTo>
                    <a:pt x="7523505" y="11264"/>
                  </a:lnTo>
                  <a:lnTo>
                    <a:pt x="7530426" y="12953"/>
                  </a:lnTo>
                  <a:lnTo>
                    <a:pt x="7540205" y="15608"/>
                  </a:lnTo>
                  <a:lnTo>
                    <a:pt x="7549883" y="18491"/>
                  </a:lnTo>
                  <a:lnTo>
                    <a:pt x="7552055" y="19189"/>
                  </a:lnTo>
                  <a:lnTo>
                    <a:pt x="7549108" y="28257"/>
                  </a:lnTo>
                  <a:close/>
                </a:path>
                <a:path w="7837805" h="2402840">
                  <a:moveTo>
                    <a:pt x="7543228" y="46367"/>
                  </a:moveTo>
                  <a:lnTo>
                    <a:pt x="7541234" y="45719"/>
                  </a:lnTo>
                  <a:lnTo>
                    <a:pt x="7532230" y="43040"/>
                  </a:lnTo>
                  <a:lnTo>
                    <a:pt x="7523137" y="40589"/>
                  </a:lnTo>
                  <a:lnTo>
                    <a:pt x="7516723" y="39014"/>
                  </a:lnTo>
                  <a:lnTo>
                    <a:pt x="7518984" y="29768"/>
                  </a:lnTo>
                  <a:lnTo>
                    <a:pt x="7525562" y="31368"/>
                  </a:lnTo>
                  <a:lnTo>
                    <a:pt x="7534884" y="33896"/>
                  </a:lnTo>
                  <a:lnTo>
                    <a:pt x="7544117" y="36639"/>
                  </a:lnTo>
                  <a:lnTo>
                    <a:pt x="7546169" y="37312"/>
                  </a:lnTo>
                  <a:lnTo>
                    <a:pt x="7543228" y="46367"/>
                  </a:lnTo>
                  <a:close/>
                </a:path>
                <a:path w="7837805" h="2402840">
                  <a:moveTo>
                    <a:pt x="7602778" y="49695"/>
                  </a:moveTo>
                  <a:lnTo>
                    <a:pt x="7601318" y="48971"/>
                  </a:lnTo>
                  <a:lnTo>
                    <a:pt x="7592504" y="44856"/>
                  </a:lnTo>
                  <a:lnTo>
                    <a:pt x="7583576" y="40957"/>
                  </a:lnTo>
                  <a:lnTo>
                    <a:pt x="7576341" y="37998"/>
                  </a:lnTo>
                  <a:lnTo>
                    <a:pt x="7579944" y="29184"/>
                  </a:lnTo>
                  <a:lnTo>
                    <a:pt x="7587551" y="32296"/>
                  </a:lnTo>
                  <a:lnTo>
                    <a:pt x="7596695" y="36296"/>
                  </a:lnTo>
                  <a:lnTo>
                    <a:pt x="7605712" y="40512"/>
                  </a:lnTo>
                  <a:lnTo>
                    <a:pt x="7607020" y="41160"/>
                  </a:lnTo>
                  <a:lnTo>
                    <a:pt x="7602778" y="49695"/>
                  </a:lnTo>
                  <a:close/>
                </a:path>
                <a:path w="7837805" h="2402840">
                  <a:moveTo>
                    <a:pt x="7594307" y="66751"/>
                  </a:moveTo>
                  <a:lnTo>
                    <a:pt x="7593152" y="66179"/>
                  </a:lnTo>
                  <a:lnTo>
                    <a:pt x="7584770" y="62268"/>
                  </a:lnTo>
                  <a:lnTo>
                    <a:pt x="7576261" y="58546"/>
                  </a:lnTo>
                  <a:lnTo>
                    <a:pt x="7569136" y="55625"/>
                  </a:lnTo>
                  <a:lnTo>
                    <a:pt x="7572737" y="46815"/>
                  </a:lnTo>
                  <a:lnTo>
                    <a:pt x="7580033" y="49796"/>
                  </a:lnTo>
                  <a:lnTo>
                    <a:pt x="7588745" y="53606"/>
                  </a:lnTo>
                  <a:lnTo>
                    <a:pt x="7597343" y="57619"/>
                  </a:lnTo>
                  <a:lnTo>
                    <a:pt x="7598541" y="58229"/>
                  </a:lnTo>
                  <a:lnTo>
                    <a:pt x="7594307" y="66751"/>
                  </a:lnTo>
                  <a:close/>
                </a:path>
                <a:path w="7837805" h="2402840">
                  <a:moveTo>
                    <a:pt x="7652790" y="78663"/>
                  </a:moveTo>
                  <a:lnTo>
                    <a:pt x="7651623" y="77863"/>
                  </a:lnTo>
                  <a:lnTo>
                    <a:pt x="7643558" y="72555"/>
                  </a:lnTo>
                  <a:lnTo>
                    <a:pt x="7635366" y="67449"/>
                  </a:lnTo>
                  <a:lnTo>
                    <a:pt x="7628315" y="63271"/>
                  </a:lnTo>
                  <a:lnTo>
                    <a:pt x="7633157" y="55079"/>
                  </a:lnTo>
                  <a:lnTo>
                    <a:pt x="7640561" y="59461"/>
                  </a:lnTo>
                  <a:lnTo>
                    <a:pt x="7648943" y="64693"/>
                  </a:lnTo>
                  <a:lnTo>
                    <a:pt x="7657185" y="70129"/>
                  </a:lnTo>
                  <a:lnTo>
                    <a:pt x="7658214" y="70840"/>
                  </a:lnTo>
                  <a:lnTo>
                    <a:pt x="7652790" y="78663"/>
                  </a:lnTo>
                  <a:close/>
                </a:path>
                <a:path w="7837805" h="2402840">
                  <a:moveTo>
                    <a:pt x="7652791" y="78663"/>
                  </a:moveTo>
                  <a:lnTo>
                    <a:pt x="7658214" y="70840"/>
                  </a:lnTo>
                  <a:lnTo>
                    <a:pt x="7652791" y="78663"/>
                  </a:lnTo>
                  <a:close/>
                </a:path>
                <a:path w="7837805" h="2402840">
                  <a:moveTo>
                    <a:pt x="7641932" y="94322"/>
                  </a:moveTo>
                  <a:lnTo>
                    <a:pt x="7641043" y="93713"/>
                  </a:lnTo>
                  <a:lnTo>
                    <a:pt x="7633373" y="88658"/>
                  </a:lnTo>
                  <a:lnTo>
                    <a:pt x="7625575" y="83781"/>
                  </a:lnTo>
                  <a:lnTo>
                    <a:pt x="7618615" y="79679"/>
                  </a:lnTo>
                  <a:lnTo>
                    <a:pt x="7623467" y="71475"/>
                  </a:lnTo>
                  <a:lnTo>
                    <a:pt x="7630566" y="75679"/>
                  </a:lnTo>
                  <a:lnTo>
                    <a:pt x="7638567" y="80670"/>
                  </a:lnTo>
                  <a:lnTo>
                    <a:pt x="7646428" y="85851"/>
                  </a:lnTo>
                  <a:lnTo>
                    <a:pt x="7647355" y="86499"/>
                  </a:lnTo>
                  <a:lnTo>
                    <a:pt x="7641932" y="94322"/>
                  </a:lnTo>
                  <a:close/>
                </a:path>
                <a:path w="7837805" h="2402840">
                  <a:moveTo>
                    <a:pt x="7676088" y="95787"/>
                  </a:moveTo>
                  <a:lnTo>
                    <a:pt x="7682064" y="88366"/>
                  </a:lnTo>
                  <a:lnTo>
                    <a:pt x="7676088" y="95787"/>
                  </a:lnTo>
                  <a:close/>
                </a:path>
                <a:path w="7837805" h="2402840">
                  <a:moveTo>
                    <a:pt x="7698105" y="114515"/>
                  </a:moveTo>
                  <a:lnTo>
                    <a:pt x="7696987" y="113487"/>
                  </a:lnTo>
                  <a:lnTo>
                    <a:pt x="7689799" y="107111"/>
                  </a:lnTo>
                  <a:lnTo>
                    <a:pt x="7682458" y="100901"/>
                  </a:lnTo>
                  <a:lnTo>
                    <a:pt x="7676088" y="95787"/>
                  </a:lnTo>
                  <a:lnTo>
                    <a:pt x="7682064" y="88366"/>
                  </a:lnTo>
                  <a:lnTo>
                    <a:pt x="7688732" y="93738"/>
                  </a:lnTo>
                  <a:lnTo>
                    <a:pt x="7696250" y="100101"/>
                  </a:lnTo>
                  <a:lnTo>
                    <a:pt x="7703604" y="106629"/>
                  </a:lnTo>
                  <a:lnTo>
                    <a:pt x="7704594" y="107543"/>
                  </a:lnTo>
                  <a:lnTo>
                    <a:pt x="7698105" y="114515"/>
                  </a:lnTo>
                  <a:close/>
                </a:path>
                <a:path w="7837805" h="2402840">
                  <a:moveTo>
                    <a:pt x="7685125" y="128460"/>
                  </a:moveTo>
                  <a:lnTo>
                    <a:pt x="7684261" y="127660"/>
                  </a:lnTo>
                  <a:lnTo>
                    <a:pt x="7677296" y="121488"/>
                  </a:lnTo>
                  <a:lnTo>
                    <a:pt x="7670418" y="115671"/>
                  </a:lnTo>
                  <a:lnTo>
                    <a:pt x="7664145" y="110616"/>
                  </a:lnTo>
                  <a:lnTo>
                    <a:pt x="7670116" y="103202"/>
                  </a:lnTo>
                  <a:lnTo>
                    <a:pt x="7676527" y="108356"/>
                  </a:lnTo>
                  <a:lnTo>
                    <a:pt x="7683790" y="114515"/>
                  </a:lnTo>
                  <a:lnTo>
                    <a:pt x="7690713" y="120649"/>
                  </a:lnTo>
                  <a:lnTo>
                    <a:pt x="7691615" y="121488"/>
                  </a:lnTo>
                  <a:lnTo>
                    <a:pt x="7685125" y="128460"/>
                  </a:lnTo>
                  <a:close/>
                </a:path>
                <a:path w="7837805" h="2402840">
                  <a:moveTo>
                    <a:pt x="7737817" y="156489"/>
                  </a:moveTo>
                  <a:lnTo>
                    <a:pt x="7736751" y="155168"/>
                  </a:lnTo>
                  <a:lnTo>
                    <a:pt x="7730495" y="147777"/>
                  </a:lnTo>
                  <a:lnTo>
                    <a:pt x="7724165" y="140652"/>
                  </a:lnTo>
                  <a:lnTo>
                    <a:pt x="7718721" y="134785"/>
                  </a:lnTo>
                  <a:lnTo>
                    <a:pt x="7725689" y="128295"/>
                  </a:lnTo>
                  <a:lnTo>
                    <a:pt x="7731699" y="134787"/>
                  </a:lnTo>
                  <a:lnTo>
                    <a:pt x="7737932" y="141808"/>
                  </a:lnTo>
                  <a:lnTo>
                    <a:pt x="7744282" y="149326"/>
                  </a:lnTo>
                  <a:lnTo>
                    <a:pt x="7745234" y="150520"/>
                  </a:lnTo>
                  <a:lnTo>
                    <a:pt x="7737817" y="156489"/>
                  </a:lnTo>
                  <a:close/>
                </a:path>
                <a:path w="7837805" h="2402840">
                  <a:moveTo>
                    <a:pt x="7722984" y="168440"/>
                  </a:moveTo>
                  <a:lnTo>
                    <a:pt x="7722133" y="167385"/>
                  </a:lnTo>
                  <a:lnTo>
                    <a:pt x="7716215" y="160388"/>
                  </a:lnTo>
                  <a:lnTo>
                    <a:pt x="7710144" y="153542"/>
                  </a:lnTo>
                  <a:lnTo>
                    <a:pt x="7704772" y="147777"/>
                  </a:lnTo>
                  <a:lnTo>
                    <a:pt x="7711744" y="141287"/>
                  </a:lnTo>
                  <a:lnTo>
                    <a:pt x="7717231" y="147180"/>
                  </a:lnTo>
                  <a:lnTo>
                    <a:pt x="7723454" y="154203"/>
                  </a:lnTo>
                  <a:lnTo>
                    <a:pt x="7729512" y="161366"/>
                  </a:lnTo>
                  <a:lnTo>
                    <a:pt x="7730401" y="162458"/>
                  </a:lnTo>
                  <a:lnTo>
                    <a:pt x="7722984" y="168440"/>
                  </a:lnTo>
                  <a:close/>
                </a:path>
                <a:path w="7837805" h="2402840">
                  <a:moveTo>
                    <a:pt x="7771113" y="203713"/>
                  </a:moveTo>
                  <a:lnTo>
                    <a:pt x="7770240" y="202234"/>
                  </a:lnTo>
                  <a:lnTo>
                    <a:pt x="7765122" y="194055"/>
                  </a:lnTo>
                  <a:lnTo>
                    <a:pt x="7759814" y="185991"/>
                  </a:lnTo>
                  <a:lnTo>
                    <a:pt x="7755320" y="179501"/>
                  </a:lnTo>
                  <a:lnTo>
                    <a:pt x="7763141" y="174078"/>
                  </a:lnTo>
                  <a:lnTo>
                    <a:pt x="7767866" y="180898"/>
                  </a:lnTo>
                  <a:lnTo>
                    <a:pt x="7773288" y="189153"/>
                  </a:lnTo>
                  <a:lnTo>
                    <a:pt x="7778521" y="197535"/>
                  </a:lnTo>
                  <a:lnTo>
                    <a:pt x="7779308" y="198869"/>
                  </a:lnTo>
                  <a:lnTo>
                    <a:pt x="7771113" y="203713"/>
                  </a:lnTo>
                  <a:close/>
                </a:path>
                <a:path w="7837805" h="2402840">
                  <a:moveTo>
                    <a:pt x="7754708" y="213410"/>
                  </a:moveTo>
                  <a:lnTo>
                    <a:pt x="7754010" y="212229"/>
                  </a:lnTo>
                  <a:lnTo>
                    <a:pt x="7749146" y="204431"/>
                  </a:lnTo>
                  <a:lnTo>
                    <a:pt x="7744091" y="196761"/>
                  </a:lnTo>
                  <a:lnTo>
                    <a:pt x="7739659" y="190360"/>
                  </a:lnTo>
                  <a:lnTo>
                    <a:pt x="7747487" y="184932"/>
                  </a:lnTo>
                  <a:lnTo>
                    <a:pt x="7752016" y="191465"/>
                  </a:lnTo>
                  <a:lnTo>
                    <a:pt x="7757198" y="199339"/>
                  </a:lnTo>
                  <a:lnTo>
                    <a:pt x="7762189" y="207340"/>
                  </a:lnTo>
                  <a:lnTo>
                    <a:pt x="7762913" y="208559"/>
                  </a:lnTo>
                  <a:lnTo>
                    <a:pt x="7754708" y="213410"/>
                  </a:lnTo>
                  <a:close/>
                </a:path>
                <a:path w="7837805" h="2402840">
                  <a:moveTo>
                    <a:pt x="7797265" y="255253"/>
                  </a:moveTo>
                  <a:lnTo>
                    <a:pt x="7796758" y="254012"/>
                  </a:lnTo>
                  <a:lnTo>
                    <a:pt x="7792846" y="245084"/>
                  </a:lnTo>
                  <a:lnTo>
                    <a:pt x="7788732" y="236270"/>
                  </a:lnTo>
                  <a:lnTo>
                    <a:pt x="7785129" y="229014"/>
                  </a:lnTo>
                  <a:lnTo>
                    <a:pt x="7793659" y="224777"/>
                  </a:lnTo>
                  <a:lnTo>
                    <a:pt x="7797444" y="232397"/>
                  </a:lnTo>
                  <a:lnTo>
                    <a:pt x="7801648" y="241426"/>
                  </a:lnTo>
                  <a:lnTo>
                    <a:pt x="7805648" y="250570"/>
                  </a:lnTo>
                  <a:lnTo>
                    <a:pt x="7806080" y="251650"/>
                  </a:lnTo>
                  <a:lnTo>
                    <a:pt x="7797265" y="255253"/>
                  </a:lnTo>
                  <a:close/>
                </a:path>
                <a:path w="7837805" h="2402840">
                  <a:moveTo>
                    <a:pt x="7779638" y="262458"/>
                  </a:moveTo>
                  <a:lnTo>
                    <a:pt x="7779258" y="261543"/>
                  </a:lnTo>
                  <a:lnTo>
                    <a:pt x="7775536" y="253034"/>
                  </a:lnTo>
                  <a:lnTo>
                    <a:pt x="7771625" y="244652"/>
                  </a:lnTo>
                  <a:lnTo>
                    <a:pt x="7768069" y="237489"/>
                  </a:lnTo>
                  <a:lnTo>
                    <a:pt x="7776594" y="233254"/>
                  </a:lnTo>
                  <a:lnTo>
                    <a:pt x="7780223" y="240563"/>
                  </a:lnTo>
                  <a:lnTo>
                    <a:pt x="7784249" y="249173"/>
                  </a:lnTo>
                  <a:lnTo>
                    <a:pt x="7788059" y="257886"/>
                  </a:lnTo>
                  <a:lnTo>
                    <a:pt x="7788452" y="258851"/>
                  </a:lnTo>
                  <a:lnTo>
                    <a:pt x="7779638" y="262458"/>
                  </a:lnTo>
                  <a:close/>
                </a:path>
                <a:path w="7837805" h="2402840">
                  <a:moveTo>
                    <a:pt x="7807479" y="282314"/>
                  </a:moveTo>
                  <a:lnTo>
                    <a:pt x="7816545" y="279374"/>
                  </a:lnTo>
                  <a:lnTo>
                    <a:pt x="7807479" y="282314"/>
                  </a:lnTo>
                  <a:close/>
                </a:path>
                <a:path w="7837805" h="2402840">
                  <a:moveTo>
                    <a:pt x="7815695" y="310041"/>
                  </a:moveTo>
                  <a:lnTo>
                    <a:pt x="7813052" y="300253"/>
                  </a:lnTo>
                  <a:lnTo>
                    <a:pt x="7810233" y="290804"/>
                  </a:lnTo>
                  <a:lnTo>
                    <a:pt x="7807479" y="282314"/>
                  </a:lnTo>
                  <a:lnTo>
                    <a:pt x="7816545" y="279374"/>
                  </a:lnTo>
                  <a:lnTo>
                    <a:pt x="7819415" y="288251"/>
                  </a:lnTo>
                  <a:lnTo>
                    <a:pt x="7822298" y="297941"/>
                  </a:lnTo>
                  <a:lnTo>
                    <a:pt x="7824952" y="307784"/>
                  </a:lnTo>
                  <a:lnTo>
                    <a:pt x="7815695" y="310041"/>
                  </a:lnTo>
                  <a:close/>
                </a:path>
                <a:path w="7837805" h="2402840">
                  <a:moveTo>
                    <a:pt x="7797215" y="314667"/>
                  </a:moveTo>
                  <a:lnTo>
                    <a:pt x="7794764" y="305574"/>
                  </a:lnTo>
                  <a:lnTo>
                    <a:pt x="7792084" y="296570"/>
                  </a:lnTo>
                  <a:lnTo>
                    <a:pt x="7789367" y="288188"/>
                  </a:lnTo>
                  <a:lnTo>
                    <a:pt x="7798422" y="285254"/>
                  </a:lnTo>
                  <a:lnTo>
                    <a:pt x="7801190" y="293801"/>
                  </a:lnTo>
                  <a:lnTo>
                    <a:pt x="7803934" y="303034"/>
                  </a:lnTo>
                  <a:lnTo>
                    <a:pt x="7806445" y="312297"/>
                  </a:lnTo>
                  <a:lnTo>
                    <a:pt x="7797190" y="314553"/>
                  </a:lnTo>
                  <a:lnTo>
                    <a:pt x="7797672" y="314553"/>
                  </a:lnTo>
                  <a:lnTo>
                    <a:pt x="7797215" y="314667"/>
                  </a:lnTo>
                  <a:close/>
                </a:path>
                <a:path w="7837805" h="2402840">
                  <a:moveTo>
                    <a:pt x="7815707" y="310083"/>
                  </a:moveTo>
                  <a:lnTo>
                    <a:pt x="7824952" y="307784"/>
                  </a:lnTo>
                  <a:lnTo>
                    <a:pt x="7815707" y="310083"/>
                  </a:lnTo>
                  <a:close/>
                </a:path>
                <a:path w="7837805" h="2402840">
                  <a:moveTo>
                    <a:pt x="7797672" y="314553"/>
                  </a:moveTo>
                  <a:lnTo>
                    <a:pt x="7797190" y="314553"/>
                  </a:lnTo>
                  <a:lnTo>
                    <a:pt x="7806445" y="312297"/>
                  </a:lnTo>
                  <a:lnTo>
                    <a:pt x="7797672" y="314553"/>
                  </a:lnTo>
                  <a:close/>
                </a:path>
                <a:path w="7837805" h="2402840">
                  <a:moveTo>
                    <a:pt x="7821841" y="338189"/>
                  </a:moveTo>
                  <a:lnTo>
                    <a:pt x="7831201" y="336397"/>
                  </a:lnTo>
                  <a:lnTo>
                    <a:pt x="7821841" y="338189"/>
                  </a:lnTo>
                  <a:close/>
                </a:path>
                <a:path w="7837805" h="2402840">
                  <a:moveTo>
                    <a:pt x="7825954" y="366818"/>
                  </a:moveTo>
                  <a:lnTo>
                    <a:pt x="7825041" y="358889"/>
                  </a:lnTo>
                  <a:lnTo>
                    <a:pt x="7823644" y="348907"/>
                  </a:lnTo>
                  <a:lnTo>
                    <a:pt x="7822006" y="339001"/>
                  </a:lnTo>
                  <a:lnTo>
                    <a:pt x="7821841" y="338189"/>
                  </a:lnTo>
                  <a:lnTo>
                    <a:pt x="7831201" y="336397"/>
                  </a:lnTo>
                  <a:lnTo>
                    <a:pt x="7831524" y="338189"/>
                  </a:lnTo>
                  <a:lnTo>
                    <a:pt x="7833106" y="347764"/>
                  </a:lnTo>
                  <a:lnTo>
                    <a:pt x="7834528" y="357987"/>
                  </a:lnTo>
                  <a:lnTo>
                    <a:pt x="7835417" y="365734"/>
                  </a:lnTo>
                  <a:lnTo>
                    <a:pt x="7825954" y="366818"/>
                  </a:lnTo>
                  <a:close/>
                </a:path>
                <a:path w="7837805" h="2402840">
                  <a:moveTo>
                    <a:pt x="7807032" y="368985"/>
                  </a:moveTo>
                  <a:lnTo>
                    <a:pt x="7806169" y="361403"/>
                  </a:lnTo>
                  <a:lnTo>
                    <a:pt x="7804835" y="351904"/>
                  </a:lnTo>
                  <a:lnTo>
                    <a:pt x="7803273" y="342468"/>
                  </a:lnTo>
                  <a:lnTo>
                    <a:pt x="7803133" y="341769"/>
                  </a:lnTo>
                  <a:lnTo>
                    <a:pt x="7812493" y="339978"/>
                  </a:lnTo>
                  <a:lnTo>
                    <a:pt x="7816457" y="367906"/>
                  </a:lnTo>
                  <a:lnTo>
                    <a:pt x="7807032" y="368985"/>
                  </a:lnTo>
                  <a:close/>
                </a:path>
                <a:path w="7837805" h="2402840">
                  <a:moveTo>
                    <a:pt x="7837805" y="424433"/>
                  </a:moveTo>
                  <a:lnTo>
                    <a:pt x="7828280" y="424433"/>
                  </a:lnTo>
                  <a:lnTo>
                    <a:pt x="7828278" y="409828"/>
                  </a:lnTo>
                  <a:lnTo>
                    <a:pt x="7828148" y="400151"/>
                  </a:lnTo>
                  <a:lnTo>
                    <a:pt x="7828000" y="395681"/>
                  </a:lnTo>
                  <a:lnTo>
                    <a:pt x="7837512" y="395312"/>
                  </a:lnTo>
                  <a:lnTo>
                    <a:pt x="7837680" y="399846"/>
                  </a:lnTo>
                  <a:lnTo>
                    <a:pt x="7837805" y="424433"/>
                  </a:lnTo>
                  <a:close/>
                </a:path>
                <a:path w="7837805" h="2402840">
                  <a:moveTo>
                    <a:pt x="7818755" y="424433"/>
                  </a:moveTo>
                  <a:lnTo>
                    <a:pt x="7809230" y="424433"/>
                  </a:lnTo>
                  <a:lnTo>
                    <a:pt x="7809103" y="400151"/>
                  </a:lnTo>
                  <a:lnTo>
                    <a:pt x="7808963" y="396405"/>
                  </a:lnTo>
                  <a:lnTo>
                    <a:pt x="7818475" y="396041"/>
                  </a:lnTo>
                  <a:lnTo>
                    <a:pt x="7818631" y="400151"/>
                  </a:lnTo>
                  <a:lnTo>
                    <a:pt x="7818755" y="424433"/>
                  </a:lnTo>
                  <a:close/>
                </a:path>
                <a:path w="7837805" h="2402840">
                  <a:moveTo>
                    <a:pt x="7818755" y="481583"/>
                  </a:moveTo>
                  <a:lnTo>
                    <a:pt x="7809230" y="481583"/>
                  </a:lnTo>
                  <a:lnTo>
                    <a:pt x="7809230" y="453008"/>
                  </a:lnTo>
                  <a:lnTo>
                    <a:pt x="7818755" y="453008"/>
                  </a:lnTo>
                  <a:lnTo>
                    <a:pt x="7818755" y="481583"/>
                  </a:lnTo>
                  <a:close/>
                </a:path>
                <a:path w="7837805" h="2402840">
                  <a:moveTo>
                    <a:pt x="7837805" y="481583"/>
                  </a:moveTo>
                  <a:lnTo>
                    <a:pt x="7828280" y="481583"/>
                  </a:lnTo>
                  <a:lnTo>
                    <a:pt x="7828280" y="453008"/>
                  </a:lnTo>
                  <a:lnTo>
                    <a:pt x="7837805" y="453008"/>
                  </a:lnTo>
                  <a:lnTo>
                    <a:pt x="7837805" y="481583"/>
                  </a:lnTo>
                  <a:close/>
                </a:path>
                <a:path w="7837805" h="2402840">
                  <a:moveTo>
                    <a:pt x="7818755" y="538733"/>
                  </a:moveTo>
                  <a:lnTo>
                    <a:pt x="7809230" y="538733"/>
                  </a:lnTo>
                  <a:lnTo>
                    <a:pt x="7809230" y="510158"/>
                  </a:lnTo>
                  <a:lnTo>
                    <a:pt x="7818755" y="510158"/>
                  </a:lnTo>
                  <a:lnTo>
                    <a:pt x="7818755" y="538733"/>
                  </a:lnTo>
                  <a:close/>
                </a:path>
                <a:path w="7837805" h="2402840">
                  <a:moveTo>
                    <a:pt x="7837805" y="538733"/>
                  </a:moveTo>
                  <a:lnTo>
                    <a:pt x="7828280" y="538733"/>
                  </a:lnTo>
                  <a:lnTo>
                    <a:pt x="7828280" y="510158"/>
                  </a:lnTo>
                  <a:lnTo>
                    <a:pt x="7837805" y="510158"/>
                  </a:lnTo>
                  <a:lnTo>
                    <a:pt x="7837805" y="538733"/>
                  </a:lnTo>
                  <a:close/>
                </a:path>
                <a:path w="7837805" h="2402840">
                  <a:moveTo>
                    <a:pt x="7818755" y="595883"/>
                  </a:moveTo>
                  <a:lnTo>
                    <a:pt x="7809230" y="595883"/>
                  </a:lnTo>
                  <a:lnTo>
                    <a:pt x="7809230" y="567308"/>
                  </a:lnTo>
                  <a:lnTo>
                    <a:pt x="7818755" y="567308"/>
                  </a:lnTo>
                  <a:lnTo>
                    <a:pt x="7818755" y="595883"/>
                  </a:lnTo>
                  <a:close/>
                </a:path>
                <a:path w="7837805" h="2402840">
                  <a:moveTo>
                    <a:pt x="7837805" y="595883"/>
                  </a:moveTo>
                  <a:lnTo>
                    <a:pt x="7828280" y="595883"/>
                  </a:lnTo>
                  <a:lnTo>
                    <a:pt x="7828280" y="567308"/>
                  </a:lnTo>
                  <a:lnTo>
                    <a:pt x="7837805" y="567308"/>
                  </a:lnTo>
                  <a:lnTo>
                    <a:pt x="7837805" y="595883"/>
                  </a:lnTo>
                  <a:close/>
                </a:path>
                <a:path w="7837805" h="2402840">
                  <a:moveTo>
                    <a:pt x="7818755" y="653033"/>
                  </a:moveTo>
                  <a:lnTo>
                    <a:pt x="7809230" y="653033"/>
                  </a:lnTo>
                  <a:lnTo>
                    <a:pt x="7809230" y="624458"/>
                  </a:lnTo>
                  <a:lnTo>
                    <a:pt x="7818755" y="624458"/>
                  </a:lnTo>
                  <a:lnTo>
                    <a:pt x="7818755" y="653033"/>
                  </a:lnTo>
                  <a:close/>
                </a:path>
                <a:path w="7837805" h="2402840">
                  <a:moveTo>
                    <a:pt x="7837805" y="653033"/>
                  </a:moveTo>
                  <a:lnTo>
                    <a:pt x="7828280" y="653033"/>
                  </a:lnTo>
                  <a:lnTo>
                    <a:pt x="7828280" y="624458"/>
                  </a:lnTo>
                  <a:lnTo>
                    <a:pt x="7837805" y="624458"/>
                  </a:lnTo>
                  <a:lnTo>
                    <a:pt x="7837805" y="653033"/>
                  </a:lnTo>
                  <a:close/>
                </a:path>
                <a:path w="7837805" h="2402840">
                  <a:moveTo>
                    <a:pt x="7818755" y="710183"/>
                  </a:moveTo>
                  <a:lnTo>
                    <a:pt x="7809230" y="710183"/>
                  </a:lnTo>
                  <a:lnTo>
                    <a:pt x="7809230" y="681608"/>
                  </a:lnTo>
                  <a:lnTo>
                    <a:pt x="7818755" y="681608"/>
                  </a:lnTo>
                  <a:lnTo>
                    <a:pt x="7818755" y="710183"/>
                  </a:lnTo>
                  <a:close/>
                </a:path>
                <a:path w="7837805" h="2402840">
                  <a:moveTo>
                    <a:pt x="7837805" y="710183"/>
                  </a:moveTo>
                  <a:lnTo>
                    <a:pt x="7828280" y="710183"/>
                  </a:lnTo>
                  <a:lnTo>
                    <a:pt x="7828280" y="681608"/>
                  </a:lnTo>
                  <a:lnTo>
                    <a:pt x="7837805" y="681608"/>
                  </a:lnTo>
                  <a:lnTo>
                    <a:pt x="7837805" y="710183"/>
                  </a:lnTo>
                  <a:close/>
                </a:path>
                <a:path w="7837805" h="2402840">
                  <a:moveTo>
                    <a:pt x="7818755" y="767333"/>
                  </a:moveTo>
                  <a:lnTo>
                    <a:pt x="7809230" y="767333"/>
                  </a:lnTo>
                  <a:lnTo>
                    <a:pt x="7809230" y="738758"/>
                  </a:lnTo>
                  <a:lnTo>
                    <a:pt x="7818755" y="738758"/>
                  </a:lnTo>
                  <a:lnTo>
                    <a:pt x="7818755" y="767333"/>
                  </a:lnTo>
                  <a:close/>
                </a:path>
                <a:path w="7837805" h="2402840">
                  <a:moveTo>
                    <a:pt x="7837805" y="767333"/>
                  </a:moveTo>
                  <a:lnTo>
                    <a:pt x="7828280" y="767333"/>
                  </a:lnTo>
                  <a:lnTo>
                    <a:pt x="7828280" y="738758"/>
                  </a:lnTo>
                  <a:lnTo>
                    <a:pt x="7837805" y="738758"/>
                  </a:lnTo>
                  <a:lnTo>
                    <a:pt x="7837805" y="767333"/>
                  </a:lnTo>
                  <a:close/>
                </a:path>
                <a:path w="7837805" h="2402840">
                  <a:moveTo>
                    <a:pt x="7818755" y="824483"/>
                  </a:moveTo>
                  <a:lnTo>
                    <a:pt x="7809230" y="824483"/>
                  </a:lnTo>
                  <a:lnTo>
                    <a:pt x="7809230" y="795908"/>
                  </a:lnTo>
                  <a:lnTo>
                    <a:pt x="7818755" y="795908"/>
                  </a:lnTo>
                  <a:lnTo>
                    <a:pt x="7818755" y="824483"/>
                  </a:lnTo>
                  <a:close/>
                </a:path>
                <a:path w="7837805" h="2402840">
                  <a:moveTo>
                    <a:pt x="7837805" y="824483"/>
                  </a:moveTo>
                  <a:lnTo>
                    <a:pt x="7828280" y="824483"/>
                  </a:lnTo>
                  <a:lnTo>
                    <a:pt x="7828280" y="795908"/>
                  </a:lnTo>
                  <a:lnTo>
                    <a:pt x="7837805" y="795908"/>
                  </a:lnTo>
                  <a:lnTo>
                    <a:pt x="7837805" y="824483"/>
                  </a:lnTo>
                  <a:close/>
                </a:path>
                <a:path w="7837805" h="2402840">
                  <a:moveTo>
                    <a:pt x="7818755" y="881633"/>
                  </a:moveTo>
                  <a:lnTo>
                    <a:pt x="7809230" y="881633"/>
                  </a:lnTo>
                  <a:lnTo>
                    <a:pt x="7809230" y="853058"/>
                  </a:lnTo>
                  <a:lnTo>
                    <a:pt x="7818755" y="853058"/>
                  </a:lnTo>
                  <a:lnTo>
                    <a:pt x="7818755" y="881633"/>
                  </a:lnTo>
                  <a:close/>
                </a:path>
                <a:path w="7837805" h="2402840">
                  <a:moveTo>
                    <a:pt x="7837805" y="881633"/>
                  </a:moveTo>
                  <a:lnTo>
                    <a:pt x="7828280" y="881633"/>
                  </a:lnTo>
                  <a:lnTo>
                    <a:pt x="7828280" y="853058"/>
                  </a:lnTo>
                  <a:lnTo>
                    <a:pt x="7837805" y="853058"/>
                  </a:lnTo>
                  <a:lnTo>
                    <a:pt x="7837805" y="881633"/>
                  </a:lnTo>
                  <a:close/>
                </a:path>
                <a:path w="7837805" h="2402840">
                  <a:moveTo>
                    <a:pt x="7818755" y="938783"/>
                  </a:moveTo>
                  <a:lnTo>
                    <a:pt x="7809230" y="938783"/>
                  </a:lnTo>
                  <a:lnTo>
                    <a:pt x="7809230" y="910208"/>
                  </a:lnTo>
                  <a:lnTo>
                    <a:pt x="7818755" y="910208"/>
                  </a:lnTo>
                  <a:lnTo>
                    <a:pt x="7818755" y="938783"/>
                  </a:lnTo>
                  <a:close/>
                </a:path>
                <a:path w="7837805" h="2402840">
                  <a:moveTo>
                    <a:pt x="7837805" y="938783"/>
                  </a:moveTo>
                  <a:lnTo>
                    <a:pt x="7828280" y="938783"/>
                  </a:lnTo>
                  <a:lnTo>
                    <a:pt x="7828280" y="910208"/>
                  </a:lnTo>
                  <a:lnTo>
                    <a:pt x="7837805" y="910208"/>
                  </a:lnTo>
                  <a:lnTo>
                    <a:pt x="7837805" y="938783"/>
                  </a:lnTo>
                  <a:close/>
                </a:path>
                <a:path w="7837805" h="2402840">
                  <a:moveTo>
                    <a:pt x="7818755" y="995933"/>
                  </a:moveTo>
                  <a:lnTo>
                    <a:pt x="7809230" y="995933"/>
                  </a:lnTo>
                  <a:lnTo>
                    <a:pt x="7809230" y="967358"/>
                  </a:lnTo>
                  <a:lnTo>
                    <a:pt x="7818755" y="967358"/>
                  </a:lnTo>
                  <a:lnTo>
                    <a:pt x="7818755" y="995933"/>
                  </a:lnTo>
                  <a:close/>
                </a:path>
                <a:path w="7837805" h="2402840">
                  <a:moveTo>
                    <a:pt x="7837805" y="995933"/>
                  </a:moveTo>
                  <a:lnTo>
                    <a:pt x="7828280" y="995933"/>
                  </a:lnTo>
                  <a:lnTo>
                    <a:pt x="7828280" y="967358"/>
                  </a:lnTo>
                  <a:lnTo>
                    <a:pt x="7837805" y="967358"/>
                  </a:lnTo>
                  <a:lnTo>
                    <a:pt x="7837805" y="995933"/>
                  </a:lnTo>
                  <a:close/>
                </a:path>
                <a:path w="7837805" h="2402840">
                  <a:moveTo>
                    <a:pt x="7818755" y="1053083"/>
                  </a:moveTo>
                  <a:lnTo>
                    <a:pt x="7809230" y="1053083"/>
                  </a:lnTo>
                  <a:lnTo>
                    <a:pt x="7809230" y="1024508"/>
                  </a:lnTo>
                  <a:lnTo>
                    <a:pt x="7818755" y="1024508"/>
                  </a:lnTo>
                  <a:lnTo>
                    <a:pt x="7818755" y="1053083"/>
                  </a:lnTo>
                  <a:close/>
                </a:path>
                <a:path w="7837805" h="2402840">
                  <a:moveTo>
                    <a:pt x="7837805" y="1053083"/>
                  </a:moveTo>
                  <a:lnTo>
                    <a:pt x="7828280" y="1053083"/>
                  </a:lnTo>
                  <a:lnTo>
                    <a:pt x="7828280" y="1024508"/>
                  </a:lnTo>
                  <a:lnTo>
                    <a:pt x="7837805" y="1024508"/>
                  </a:lnTo>
                  <a:lnTo>
                    <a:pt x="7837805" y="1053083"/>
                  </a:lnTo>
                  <a:close/>
                </a:path>
                <a:path w="7837805" h="2402840">
                  <a:moveTo>
                    <a:pt x="7818755" y="1110233"/>
                  </a:moveTo>
                  <a:lnTo>
                    <a:pt x="7809230" y="1110233"/>
                  </a:lnTo>
                  <a:lnTo>
                    <a:pt x="7809230" y="1081658"/>
                  </a:lnTo>
                  <a:lnTo>
                    <a:pt x="7818755" y="1081658"/>
                  </a:lnTo>
                  <a:lnTo>
                    <a:pt x="7818755" y="1110233"/>
                  </a:lnTo>
                  <a:close/>
                </a:path>
                <a:path w="7837805" h="2402840">
                  <a:moveTo>
                    <a:pt x="7837805" y="1110233"/>
                  </a:moveTo>
                  <a:lnTo>
                    <a:pt x="7828280" y="1110233"/>
                  </a:lnTo>
                  <a:lnTo>
                    <a:pt x="7828280" y="1081658"/>
                  </a:lnTo>
                  <a:lnTo>
                    <a:pt x="7837805" y="1081658"/>
                  </a:lnTo>
                  <a:lnTo>
                    <a:pt x="7837805" y="1110233"/>
                  </a:lnTo>
                  <a:close/>
                </a:path>
                <a:path w="7837805" h="2402840">
                  <a:moveTo>
                    <a:pt x="7818755" y="1167383"/>
                  </a:moveTo>
                  <a:lnTo>
                    <a:pt x="7809230" y="1167383"/>
                  </a:lnTo>
                  <a:lnTo>
                    <a:pt x="7809230" y="1138808"/>
                  </a:lnTo>
                  <a:lnTo>
                    <a:pt x="7818755" y="1138808"/>
                  </a:lnTo>
                  <a:lnTo>
                    <a:pt x="7818755" y="1167383"/>
                  </a:lnTo>
                  <a:close/>
                </a:path>
                <a:path w="7837805" h="2402840">
                  <a:moveTo>
                    <a:pt x="7837805" y="1167383"/>
                  </a:moveTo>
                  <a:lnTo>
                    <a:pt x="7828280" y="1167383"/>
                  </a:lnTo>
                  <a:lnTo>
                    <a:pt x="7828280" y="1138808"/>
                  </a:lnTo>
                  <a:lnTo>
                    <a:pt x="7837805" y="1138808"/>
                  </a:lnTo>
                  <a:lnTo>
                    <a:pt x="7837805" y="1167383"/>
                  </a:lnTo>
                  <a:close/>
                </a:path>
                <a:path w="7837805" h="2402840">
                  <a:moveTo>
                    <a:pt x="7818755" y="1224533"/>
                  </a:moveTo>
                  <a:lnTo>
                    <a:pt x="7809230" y="1224533"/>
                  </a:lnTo>
                  <a:lnTo>
                    <a:pt x="7809230" y="1195958"/>
                  </a:lnTo>
                  <a:lnTo>
                    <a:pt x="7818755" y="1195958"/>
                  </a:lnTo>
                  <a:lnTo>
                    <a:pt x="7818755" y="1224533"/>
                  </a:lnTo>
                  <a:close/>
                </a:path>
                <a:path w="7837805" h="2402840">
                  <a:moveTo>
                    <a:pt x="7837805" y="1224533"/>
                  </a:moveTo>
                  <a:lnTo>
                    <a:pt x="7828280" y="1224533"/>
                  </a:lnTo>
                  <a:lnTo>
                    <a:pt x="7828280" y="1195958"/>
                  </a:lnTo>
                  <a:lnTo>
                    <a:pt x="7837805" y="1195958"/>
                  </a:lnTo>
                  <a:lnTo>
                    <a:pt x="7837805" y="1224533"/>
                  </a:lnTo>
                  <a:close/>
                </a:path>
                <a:path w="7837805" h="2402840">
                  <a:moveTo>
                    <a:pt x="7818755" y="1281683"/>
                  </a:moveTo>
                  <a:lnTo>
                    <a:pt x="7809230" y="1281683"/>
                  </a:lnTo>
                  <a:lnTo>
                    <a:pt x="7809230" y="1253108"/>
                  </a:lnTo>
                  <a:lnTo>
                    <a:pt x="7818755" y="1253108"/>
                  </a:lnTo>
                  <a:lnTo>
                    <a:pt x="7818755" y="1281683"/>
                  </a:lnTo>
                  <a:close/>
                </a:path>
                <a:path w="7837805" h="2402840">
                  <a:moveTo>
                    <a:pt x="7837805" y="1281683"/>
                  </a:moveTo>
                  <a:lnTo>
                    <a:pt x="7828280" y="1281683"/>
                  </a:lnTo>
                  <a:lnTo>
                    <a:pt x="7828280" y="1253108"/>
                  </a:lnTo>
                  <a:lnTo>
                    <a:pt x="7837805" y="1253108"/>
                  </a:lnTo>
                  <a:lnTo>
                    <a:pt x="7837805" y="1281683"/>
                  </a:lnTo>
                  <a:close/>
                </a:path>
                <a:path w="7837805" h="2402840">
                  <a:moveTo>
                    <a:pt x="7818755" y="1338833"/>
                  </a:moveTo>
                  <a:lnTo>
                    <a:pt x="7809230" y="1338833"/>
                  </a:lnTo>
                  <a:lnTo>
                    <a:pt x="7809230" y="1310258"/>
                  </a:lnTo>
                  <a:lnTo>
                    <a:pt x="7818755" y="1310258"/>
                  </a:lnTo>
                  <a:lnTo>
                    <a:pt x="7818755" y="1338833"/>
                  </a:lnTo>
                  <a:close/>
                </a:path>
                <a:path w="7837805" h="2402840">
                  <a:moveTo>
                    <a:pt x="7837805" y="1338833"/>
                  </a:moveTo>
                  <a:lnTo>
                    <a:pt x="7828280" y="1338833"/>
                  </a:lnTo>
                  <a:lnTo>
                    <a:pt x="7828280" y="1310258"/>
                  </a:lnTo>
                  <a:lnTo>
                    <a:pt x="7837805" y="1310258"/>
                  </a:lnTo>
                  <a:lnTo>
                    <a:pt x="7837805" y="1338833"/>
                  </a:lnTo>
                  <a:close/>
                </a:path>
                <a:path w="7837805" h="2402840">
                  <a:moveTo>
                    <a:pt x="7818755" y="1395983"/>
                  </a:moveTo>
                  <a:lnTo>
                    <a:pt x="7809230" y="1395983"/>
                  </a:lnTo>
                  <a:lnTo>
                    <a:pt x="7809230" y="1367408"/>
                  </a:lnTo>
                  <a:lnTo>
                    <a:pt x="7818755" y="1367408"/>
                  </a:lnTo>
                  <a:lnTo>
                    <a:pt x="7818755" y="1395983"/>
                  </a:lnTo>
                  <a:close/>
                </a:path>
                <a:path w="7837805" h="2402840">
                  <a:moveTo>
                    <a:pt x="7837805" y="1395983"/>
                  </a:moveTo>
                  <a:lnTo>
                    <a:pt x="7828280" y="1395983"/>
                  </a:lnTo>
                  <a:lnTo>
                    <a:pt x="7828280" y="1367408"/>
                  </a:lnTo>
                  <a:lnTo>
                    <a:pt x="7837805" y="1367408"/>
                  </a:lnTo>
                  <a:lnTo>
                    <a:pt x="7837805" y="1395983"/>
                  </a:lnTo>
                  <a:close/>
                </a:path>
                <a:path w="7837805" h="2402840">
                  <a:moveTo>
                    <a:pt x="7818755" y="1453133"/>
                  </a:moveTo>
                  <a:lnTo>
                    <a:pt x="7809230" y="1453133"/>
                  </a:lnTo>
                  <a:lnTo>
                    <a:pt x="7809230" y="1424558"/>
                  </a:lnTo>
                  <a:lnTo>
                    <a:pt x="7818755" y="1424558"/>
                  </a:lnTo>
                  <a:lnTo>
                    <a:pt x="7818755" y="1453133"/>
                  </a:lnTo>
                  <a:close/>
                </a:path>
                <a:path w="7837805" h="2402840">
                  <a:moveTo>
                    <a:pt x="7837805" y="1453133"/>
                  </a:moveTo>
                  <a:lnTo>
                    <a:pt x="7828280" y="1453133"/>
                  </a:lnTo>
                  <a:lnTo>
                    <a:pt x="7828280" y="1424558"/>
                  </a:lnTo>
                  <a:lnTo>
                    <a:pt x="7837805" y="1424558"/>
                  </a:lnTo>
                  <a:lnTo>
                    <a:pt x="7837805" y="1453133"/>
                  </a:lnTo>
                  <a:close/>
                </a:path>
                <a:path w="7837805" h="2402840">
                  <a:moveTo>
                    <a:pt x="7818755" y="1510283"/>
                  </a:moveTo>
                  <a:lnTo>
                    <a:pt x="7809230" y="1510283"/>
                  </a:lnTo>
                  <a:lnTo>
                    <a:pt x="7809230" y="1481708"/>
                  </a:lnTo>
                  <a:lnTo>
                    <a:pt x="7818755" y="1481708"/>
                  </a:lnTo>
                  <a:lnTo>
                    <a:pt x="7818755" y="1510283"/>
                  </a:lnTo>
                  <a:close/>
                </a:path>
                <a:path w="7837805" h="2402840">
                  <a:moveTo>
                    <a:pt x="7837805" y="1510283"/>
                  </a:moveTo>
                  <a:lnTo>
                    <a:pt x="7828280" y="1510283"/>
                  </a:lnTo>
                  <a:lnTo>
                    <a:pt x="7828280" y="1481708"/>
                  </a:lnTo>
                  <a:lnTo>
                    <a:pt x="7837805" y="1481708"/>
                  </a:lnTo>
                  <a:lnTo>
                    <a:pt x="7837805" y="1510283"/>
                  </a:lnTo>
                  <a:close/>
                </a:path>
                <a:path w="7837805" h="2402840">
                  <a:moveTo>
                    <a:pt x="7818755" y="1567433"/>
                  </a:moveTo>
                  <a:lnTo>
                    <a:pt x="7809230" y="1567433"/>
                  </a:lnTo>
                  <a:lnTo>
                    <a:pt x="7809230" y="1538858"/>
                  </a:lnTo>
                  <a:lnTo>
                    <a:pt x="7818755" y="1538858"/>
                  </a:lnTo>
                  <a:lnTo>
                    <a:pt x="7818755" y="1567433"/>
                  </a:lnTo>
                  <a:close/>
                </a:path>
                <a:path w="7837805" h="2402840">
                  <a:moveTo>
                    <a:pt x="7837805" y="1567433"/>
                  </a:moveTo>
                  <a:lnTo>
                    <a:pt x="7828280" y="1567433"/>
                  </a:lnTo>
                  <a:lnTo>
                    <a:pt x="7828280" y="1538858"/>
                  </a:lnTo>
                  <a:lnTo>
                    <a:pt x="7837805" y="1538858"/>
                  </a:lnTo>
                  <a:lnTo>
                    <a:pt x="7837805" y="1567433"/>
                  </a:lnTo>
                  <a:close/>
                </a:path>
                <a:path w="7837805" h="2402840">
                  <a:moveTo>
                    <a:pt x="7818755" y="1624583"/>
                  </a:moveTo>
                  <a:lnTo>
                    <a:pt x="7809230" y="1624583"/>
                  </a:lnTo>
                  <a:lnTo>
                    <a:pt x="7809230" y="1596008"/>
                  </a:lnTo>
                  <a:lnTo>
                    <a:pt x="7818755" y="1596008"/>
                  </a:lnTo>
                  <a:lnTo>
                    <a:pt x="7818755" y="1624583"/>
                  </a:lnTo>
                  <a:close/>
                </a:path>
                <a:path w="7837805" h="2402840">
                  <a:moveTo>
                    <a:pt x="7837805" y="1624583"/>
                  </a:moveTo>
                  <a:lnTo>
                    <a:pt x="7828280" y="1624583"/>
                  </a:lnTo>
                  <a:lnTo>
                    <a:pt x="7828280" y="1596008"/>
                  </a:lnTo>
                  <a:lnTo>
                    <a:pt x="7837805" y="1596008"/>
                  </a:lnTo>
                  <a:lnTo>
                    <a:pt x="7837805" y="1624583"/>
                  </a:lnTo>
                  <a:close/>
                </a:path>
                <a:path w="7837805" h="2402840">
                  <a:moveTo>
                    <a:pt x="7818755" y="1681733"/>
                  </a:moveTo>
                  <a:lnTo>
                    <a:pt x="7809230" y="1681733"/>
                  </a:lnTo>
                  <a:lnTo>
                    <a:pt x="7809230" y="1653158"/>
                  </a:lnTo>
                  <a:lnTo>
                    <a:pt x="7818755" y="1653158"/>
                  </a:lnTo>
                  <a:lnTo>
                    <a:pt x="7818755" y="1681733"/>
                  </a:lnTo>
                  <a:close/>
                </a:path>
                <a:path w="7837805" h="2402840">
                  <a:moveTo>
                    <a:pt x="7837805" y="1681733"/>
                  </a:moveTo>
                  <a:lnTo>
                    <a:pt x="7828280" y="1681733"/>
                  </a:lnTo>
                  <a:lnTo>
                    <a:pt x="7828280" y="1653158"/>
                  </a:lnTo>
                  <a:lnTo>
                    <a:pt x="7837805" y="1653158"/>
                  </a:lnTo>
                  <a:lnTo>
                    <a:pt x="7837805" y="1681733"/>
                  </a:lnTo>
                  <a:close/>
                </a:path>
                <a:path w="7837805" h="2402840">
                  <a:moveTo>
                    <a:pt x="7818755" y="1738883"/>
                  </a:moveTo>
                  <a:lnTo>
                    <a:pt x="7809230" y="1738883"/>
                  </a:lnTo>
                  <a:lnTo>
                    <a:pt x="7809230" y="1710308"/>
                  </a:lnTo>
                  <a:lnTo>
                    <a:pt x="7818755" y="1710308"/>
                  </a:lnTo>
                  <a:lnTo>
                    <a:pt x="7818755" y="1738883"/>
                  </a:lnTo>
                  <a:close/>
                </a:path>
                <a:path w="7837805" h="2402840">
                  <a:moveTo>
                    <a:pt x="7837805" y="1738883"/>
                  </a:moveTo>
                  <a:lnTo>
                    <a:pt x="7828280" y="1738883"/>
                  </a:lnTo>
                  <a:lnTo>
                    <a:pt x="7828280" y="1710308"/>
                  </a:lnTo>
                  <a:lnTo>
                    <a:pt x="7837805" y="1710308"/>
                  </a:lnTo>
                  <a:lnTo>
                    <a:pt x="7837805" y="1738883"/>
                  </a:lnTo>
                  <a:close/>
                </a:path>
                <a:path w="7837805" h="2402840">
                  <a:moveTo>
                    <a:pt x="7818755" y="1796033"/>
                  </a:moveTo>
                  <a:lnTo>
                    <a:pt x="7809230" y="1796033"/>
                  </a:lnTo>
                  <a:lnTo>
                    <a:pt x="7809230" y="1767458"/>
                  </a:lnTo>
                  <a:lnTo>
                    <a:pt x="7818755" y="1767458"/>
                  </a:lnTo>
                  <a:lnTo>
                    <a:pt x="7818755" y="1796033"/>
                  </a:lnTo>
                  <a:close/>
                </a:path>
                <a:path w="7837805" h="2402840">
                  <a:moveTo>
                    <a:pt x="7837805" y="1796033"/>
                  </a:moveTo>
                  <a:lnTo>
                    <a:pt x="7828280" y="1796033"/>
                  </a:lnTo>
                  <a:lnTo>
                    <a:pt x="7828280" y="1767458"/>
                  </a:lnTo>
                  <a:lnTo>
                    <a:pt x="7837805" y="1767458"/>
                  </a:lnTo>
                  <a:lnTo>
                    <a:pt x="7837805" y="1796033"/>
                  </a:lnTo>
                  <a:close/>
                </a:path>
                <a:path w="7837805" h="2402840">
                  <a:moveTo>
                    <a:pt x="7818755" y="1853183"/>
                  </a:moveTo>
                  <a:lnTo>
                    <a:pt x="7809230" y="1853183"/>
                  </a:lnTo>
                  <a:lnTo>
                    <a:pt x="7809230" y="1824608"/>
                  </a:lnTo>
                  <a:lnTo>
                    <a:pt x="7818755" y="1824608"/>
                  </a:lnTo>
                  <a:lnTo>
                    <a:pt x="7818755" y="1853183"/>
                  </a:lnTo>
                  <a:close/>
                </a:path>
                <a:path w="7837805" h="2402840">
                  <a:moveTo>
                    <a:pt x="7837805" y="1853183"/>
                  </a:moveTo>
                  <a:lnTo>
                    <a:pt x="7828280" y="1853183"/>
                  </a:lnTo>
                  <a:lnTo>
                    <a:pt x="7828280" y="1824608"/>
                  </a:lnTo>
                  <a:lnTo>
                    <a:pt x="7837805" y="1824608"/>
                  </a:lnTo>
                  <a:lnTo>
                    <a:pt x="7837805" y="1853183"/>
                  </a:lnTo>
                  <a:close/>
                </a:path>
                <a:path w="7837805" h="2402840">
                  <a:moveTo>
                    <a:pt x="7818755" y="1910334"/>
                  </a:moveTo>
                  <a:lnTo>
                    <a:pt x="7809230" y="1910334"/>
                  </a:lnTo>
                  <a:lnTo>
                    <a:pt x="7809230" y="1881759"/>
                  </a:lnTo>
                  <a:lnTo>
                    <a:pt x="7818755" y="1881759"/>
                  </a:lnTo>
                  <a:lnTo>
                    <a:pt x="7818755" y="1910334"/>
                  </a:lnTo>
                  <a:close/>
                </a:path>
                <a:path w="7837805" h="2402840">
                  <a:moveTo>
                    <a:pt x="7837805" y="1910334"/>
                  </a:moveTo>
                  <a:lnTo>
                    <a:pt x="7828280" y="1910334"/>
                  </a:lnTo>
                  <a:lnTo>
                    <a:pt x="7828280" y="1881759"/>
                  </a:lnTo>
                  <a:lnTo>
                    <a:pt x="7837805" y="1881759"/>
                  </a:lnTo>
                  <a:lnTo>
                    <a:pt x="7837805" y="1910334"/>
                  </a:lnTo>
                  <a:close/>
                </a:path>
                <a:path w="7837805" h="2402840">
                  <a:moveTo>
                    <a:pt x="7818755" y="1967484"/>
                  </a:moveTo>
                  <a:lnTo>
                    <a:pt x="7809230" y="1967484"/>
                  </a:lnTo>
                  <a:lnTo>
                    <a:pt x="7809230" y="1938909"/>
                  </a:lnTo>
                  <a:lnTo>
                    <a:pt x="7818755" y="1938909"/>
                  </a:lnTo>
                  <a:lnTo>
                    <a:pt x="7818755" y="1967484"/>
                  </a:lnTo>
                  <a:close/>
                </a:path>
                <a:path w="7837805" h="2402840">
                  <a:moveTo>
                    <a:pt x="7837805" y="1967484"/>
                  </a:moveTo>
                  <a:lnTo>
                    <a:pt x="7828280" y="1967484"/>
                  </a:lnTo>
                  <a:lnTo>
                    <a:pt x="7828280" y="1938909"/>
                  </a:lnTo>
                  <a:lnTo>
                    <a:pt x="7837805" y="1938909"/>
                  </a:lnTo>
                  <a:lnTo>
                    <a:pt x="7837805" y="1967484"/>
                  </a:lnTo>
                  <a:close/>
                </a:path>
                <a:path w="7837805" h="2402840">
                  <a:moveTo>
                    <a:pt x="7817497" y="2024176"/>
                  </a:moveTo>
                  <a:lnTo>
                    <a:pt x="7808010" y="2023338"/>
                  </a:lnTo>
                  <a:lnTo>
                    <a:pt x="7808112" y="2022195"/>
                  </a:lnTo>
                  <a:lnTo>
                    <a:pt x="7808734" y="2012480"/>
                  </a:lnTo>
                  <a:lnTo>
                    <a:pt x="7809069" y="2003590"/>
                  </a:lnTo>
                  <a:lnTo>
                    <a:pt x="7809191" y="1995881"/>
                  </a:lnTo>
                  <a:lnTo>
                    <a:pt x="7818716" y="1995999"/>
                  </a:lnTo>
                  <a:lnTo>
                    <a:pt x="7818600" y="2003590"/>
                  </a:lnTo>
                  <a:lnTo>
                    <a:pt x="7818262" y="2012480"/>
                  </a:lnTo>
                  <a:lnTo>
                    <a:pt x="7817654" y="2022195"/>
                  </a:lnTo>
                  <a:lnTo>
                    <a:pt x="7817497" y="2024176"/>
                  </a:lnTo>
                  <a:close/>
                </a:path>
                <a:path w="7837805" h="2402840">
                  <a:moveTo>
                    <a:pt x="7818716" y="1995999"/>
                  </a:moveTo>
                  <a:lnTo>
                    <a:pt x="7809191" y="1995881"/>
                  </a:lnTo>
                  <a:lnTo>
                    <a:pt x="7818716" y="1995995"/>
                  </a:lnTo>
                  <a:close/>
                </a:path>
                <a:path w="7837805" h="2402840">
                  <a:moveTo>
                    <a:pt x="7836471" y="2025865"/>
                  </a:moveTo>
                  <a:lnTo>
                    <a:pt x="7826984" y="2025014"/>
                  </a:lnTo>
                  <a:lnTo>
                    <a:pt x="7827124" y="2023516"/>
                  </a:lnTo>
                  <a:lnTo>
                    <a:pt x="7827710" y="2014105"/>
                  </a:lnTo>
                  <a:lnTo>
                    <a:pt x="7827791" y="2012480"/>
                  </a:lnTo>
                  <a:lnTo>
                    <a:pt x="7828132" y="2003590"/>
                  </a:lnTo>
                  <a:lnTo>
                    <a:pt x="7828241" y="1996118"/>
                  </a:lnTo>
                  <a:lnTo>
                    <a:pt x="7837766" y="1996236"/>
                  </a:lnTo>
                  <a:lnTo>
                    <a:pt x="7837665" y="2003590"/>
                  </a:lnTo>
                  <a:lnTo>
                    <a:pt x="7837258" y="2014105"/>
                  </a:lnTo>
                  <a:lnTo>
                    <a:pt x="7836621" y="2024176"/>
                  </a:lnTo>
                  <a:lnTo>
                    <a:pt x="7836471" y="2025865"/>
                  </a:lnTo>
                  <a:close/>
                </a:path>
                <a:path w="7837805" h="2402840">
                  <a:moveTo>
                    <a:pt x="7814252" y="2052319"/>
                  </a:moveTo>
                  <a:lnTo>
                    <a:pt x="7804825" y="2050999"/>
                  </a:lnTo>
                  <a:lnTo>
                    <a:pt x="7814259" y="2052281"/>
                  </a:lnTo>
                  <a:close/>
                </a:path>
                <a:path w="7837805" h="2402840">
                  <a:moveTo>
                    <a:pt x="7808989" y="2080028"/>
                  </a:moveTo>
                  <a:lnTo>
                    <a:pt x="7799679" y="2077999"/>
                  </a:lnTo>
                  <a:lnTo>
                    <a:pt x="7801483" y="2069718"/>
                  </a:lnTo>
                  <a:lnTo>
                    <a:pt x="7803273" y="2060371"/>
                  </a:lnTo>
                  <a:lnTo>
                    <a:pt x="7804825" y="2050999"/>
                  </a:lnTo>
                  <a:lnTo>
                    <a:pt x="7814252" y="2052319"/>
                  </a:lnTo>
                  <a:lnTo>
                    <a:pt x="7812633" y="2062099"/>
                  </a:lnTo>
                  <a:lnTo>
                    <a:pt x="7810804" y="2071687"/>
                  </a:lnTo>
                  <a:lnTo>
                    <a:pt x="7808989" y="2080028"/>
                  </a:lnTo>
                  <a:close/>
                </a:path>
                <a:path w="7837805" h="2402840">
                  <a:moveTo>
                    <a:pt x="7833118" y="2054961"/>
                  </a:moveTo>
                  <a:lnTo>
                    <a:pt x="7823691" y="2053641"/>
                  </a:lnTo>
                  <a:lnTo>
                    <a:pt x="7833118" y="2054961"/>
                  </a:lnTo>
                  <a:close/>
                </a:path>
                <a:path w="7837805" h="2402840">
                  <a:moveTo>
                    <a:pt x="7827594" y="2084082"/>
                  </a:moveTo>
                  <a:lnTo>
                    <a:pt x="7818287" y="2082054"/>
                  </a:lnTo>
                  <a:lnTo>
                    <a:pt x="7820164" y="2073427"/>
                  </a:lnTo>
                  <a:lnTo>
                    <a:pt x="7822044" y="2063597"/>
                  </a:lnTo>
                  <a:lnTo>
                    <a:pt x="7823691" y="2053641"/>
                  </a:lnTo>
                  <a:lnTo>
                    <a:pt x="7833118" y="2054961"/>
                  </a:lnTo>
                  <a:lnTo>
                    <a:pt x="7833055" y="2055431"/>
                  </a:lnTo>
                  <a:lnTo>
                    <a:pt x="7831366" y="2065566"/>
                  </a:lnTo>
                  <a:lnTo>
                    <a:pt x="7829435" y="2075624"/>
                  </a:lnTo>
                  <a:lnTo>
                    <a:pt x="7827594" y="2084082"/>
                  </a:lnTo>
                  <a:close/>
                </a:path>
                <a:path w="7837805" h="2402840">
                  <a:moveTo>
                    <a:pt x="7792492" y="2133951"/>
                  </a:moveTo>
                  <a:lnTo>
                    <a:pt x="7783588" y="2130564"/>
                  </a:lnTo>
                  <a:lnTo>
                    <a:pt x="7786090" y="2123986"/>
                  </a:lnTo>
                  <a:lnTo>
                    <a:pt x="7789272" y="2114918"/>
                  </a:lnTo>
                  <a:lnTo>
                    <a:pt x="7792084" y="2106269"/>
                  </a:lnTo>
                  <a:lnTo>
                    <a:pt x="7792580" y="2104580"/>
                  </a:lnTo>
                  <a:lnTo>
                    <a:pt x="7801709" y="2107293"/>
                  </a:lnTo>
                  <a:lnTo>
                    <a:pt x="7801165" y="2109152"/>
                  </a:lnTo>
                  <a:lnTo>
                    <a:pt x="7798193" y="2118283"/>
                  </a:lnTo>
                  <a:lnTo>
                    <a:pt x="7795006" y="2127313"/>
                  </a:lnTo>
                  <a:lnTo>
                    <a:pt x="7792492" y="2133951"/>
                  </a:lnTo>
                  <a:close/>
                </a:path>
                <a:path w="7837805" h="2402840">
                  <a:moveTo>
                    <a:pt x="7810296" y="2140724"/>
                  </a:moveTo>
                  <a:lnTo>
                    <a:pt x="7801394" y="2137333"/>
                  </a:lnTo>
                  <a:lnTo>
                    <a:pt x="7804010" y="2130425"/>
                  </a:lnTo>
                  <a:lnTo>
                    <a:pt x="7807274" y="2121166"/>
                  </a:lnTo>
                  <a:lnTo>
                    <a:pt x="7810309" y="2111806"/>
                  </a:lnTo>
                  <a:lnTo>
                    <a:pt x="7810841" y="2110007"/>
                  </a:lnTo>
                  <a:lnTo>
                    <a:pt x="7819974" y="2112721"/>
                  </a:lnTo>
                  <a:lnTo>
                    <a:pt x="7819231" y="2115172"/>
                  </a:lnTo>
                  <a:lnTo>
                    <a:pt x="7816202" y="2124494"/>
                  </a:lnTo>
                  <a:lnTo>
                    <a:pt x="7812862" y="2133968"/>
                  </a:lnTo>
                  <a:lnTo>
                    <a:pt x="7810296" y="2140724"/>
                  </a:lnTo>
                  <a:close/>
                </a:path>
                <a:path w="7837805" h="2402840">
                  <a:moveTo>
                    <a:pt x="7768361" y="2184933"/>
                  </a:moveTo>
                  <a:lnTo>
                    <a:pt x="7760042" y="2180285"/>
                  </a:lnTo>
                  <a:lnTo>
                    <a:pt x="7763205" y="2174633"/>
                  </a:lnTo>
                  <a:lnTo>
                    <a:pt x="7767567" y="2166353"/>
                  </a:lnTo>
                  <a:lnTo>
                    <a:pt x="7771625" y="2158187"/>
                  </a:lnTo>
                  <a:lnTo>
                    <a:pt x="7772717" y="2155850"/>
                  </a:lnTo>
                  <a:lnTo>
                    <a:pt x="7781340" y="2159876"/>
                  </a:lnTo>
                  <a:lnTo>
                    <a:pt x="7780172" y="2162378"/>
                  </a:lnTo>
                  <a:lnTo>
                    <a:pt x="7775956" y="2170861"/>
                  </a:lnTo>
                  <a:lnTo>
                    <a:pt x="7771549" y="2179231"/>
                  </a:lnTo>
                  <a:lnTo>
                    <a:pt x="7768361" y="2184933"/>
                  </a:lnTo>
                  <a:close/>
                </a:path>
                <a:path w="7837805" h="2402840">
                  <a:moveTo>
                    <a:pt x="7781340" y="2159876"/>
                  </a:moveTo>
                  <a:lnTo>
                    <a:pt x="7772717" y="2155850"/>
                  </a:lnTo>
                  <a:lnTo>
                    <a:pt x="7781340" y="2159876"/>
                  </a:lnTo>
                  <a:close/>
                </a:path>
                <a:path w="7837805" h="2402840">
                  <a:moveTo>
                    <a:pt x="7784985" y="2194229"/>
                  </a:moveTo>
                  <a:lnTo>
                    <a:pt x="7776668" y="2189579"/>
                  </a:lnTo>
                  <a:lnTo>
                    <a:pt x="7779994" y="2183625"/>
                  </a:lnTo>
                  <a:lnTo>
                    <a:pt x="7784515" y="2175052"/>
                  </a:lnTo>
                  <a:lnTo>
                    <a:pt x="7788833" y="2166353"/>
                  </a:lnTo>
                  <a:lnTo>
                    <a:pt x="7789976" y="2163914"/>
                  </a:lnTo>
                  <a:lnTo>
                    <a:pt x="7798612" y="2167940"/>
                  </a:lnTo>
                  <a:lnTo>
                    <a:pt x="7797235" y="2170861"/>
                  </a:lnTo>
                  <a:lnTo>
                    <a:pt x="7792859" y="2179650"/>
                  </a:lnTo>
                  <a:lnTo>
                    <a:pt x="7788224" y="2188425"/>
                  </a:lnTo>
                  <a:lnTo>
                    <a:pt x="7784985" y="2194229"/>
                  </a:lnTo>
                  <a:close/>
                </a:path>
                <a:path w="7837805" h="2402840">
                  <a:moveTo>
                    <a:pt x="7737132" y="2231910"/>
                  </a:moveTo>
                  <a:lnTo>
                    <a:pt x="7729562" y="2226119"/>
                  </a:lnTo>
                  <a:lnTo>
                    <a:pt x="7733461" y="2221039"/>
                  </a:lnTo>
                  <a:lnTo>
                    <a:pt x="7738859" y="2213635"/>
                  </a:lnTo>
                  <a:lnTo>
                    <a:pt x="7744091" y="2206078"/>
                  </a:lnTo>
                  <a:lnTo>
                    <a:pt x="7745628" y="2203742"/>
                  </a:lnTo>
                  <a:lnTo>
                    <a:pt x="7753591" y="2208987"/>
                  </a:lnTo>
                  <a:lnTo>
                    <a:pt x="7751953" y="2211463"/>
                  </a:lnTo>
                  <a:lnTo>
                    <a:pt x="7746593" y="2219198"/>
                  </a:lnTo>
                  <a:lnTo>
                    <a:pt x="7741056" y="2226792"/>
                  </a:lnTo>
                  <a:lnTo>
                    <a:pt x="7737132" y="2231910"/>
                  </a:lnTo>
                  <a:close/>
                </a:path>
                <a:path w="7837805" h="2402840">
                  <a:moveTo>
                    <a:pt x="7752245" y="2243505"/>
                  </a:moveTo>
                  <a:lnTo>
                    <a:pt x="7744688" y="2237701"/>
                  </a:lnTo>
                  <a:lnTo>
                    <a:pt x="7748651" y="2232545"/>
                  </a:lnTo>
                  <a:lnTo>
                    <a:pt x="7754454" y="2224582"/>
                  </a:lnTo>
                  <a:lnTo>
                    <a:pt x="7759941" y="2216657"/>
                  </a:lnTo>
                  <a:lnTo>
                    <a:pt x="7761541" y="2214219"/>
                  </a:lnTo>
                  <a:lnTo>
                    <a:pt x="7769504" y="2219452"/>
                  </a:lnTo>
                  <a:lnTo>
                    <a:pt x="7767675" y="2222220"/>
                  </a:lnTo>
                  <a:lnTo>
                    <a:pt x="7762252" y="2230056"/>
                  </a:lnTo>
                  <a:lnTo>
                    <a:pt x="7756245" y="2238286"/>
                  </a:lnTo>
                  <a:lnTo>
                    <a:pt x="7752245" y="2243505"/>
                  </a:lnTo>
                  <a:close/>
                </a:path>
                <a:path w="7837805" h="2402840">
                  <a:moveTo>
                    <a:pt x="7699483" y="2273928"/>
                  </a:moveTo>
                  <a:lnTo>
                    <a:pt x="7692834" y="2267115"/>
                  </a:lnTo>
                  <a:lnTo>
                    <a:pt x="7697520" y="2262530"/>
                  </a:lnTo>
                  <a:lnTo>
                    <a:pt x="7703908" y="2256002"/>
                  </a:lnTo>
                  <a:lnTo>
                    <a:pt x="7710144" y="2249297"/>
                  </a:lnTo>
                  <a:lnTo>
                    <a:pt x="7711935" y="2247277"/>
                  </a:lnTo>
                  <a:lnTo>
                    <a:pt x="7719059" y="2253602"/>
                  </a:lnTo>
                  <a:lnTo>
                    <a:pt x="7717155" y="2255748"/>
                  </a:lnTo>
                  <a:lnTo>
                    <a:pt x="7710830" y="2262543"/>
                  </a:lnTo>
                  <a:lnTo>
                    <a:pt x="7704201" y="2269324"/>
                  </a:lnTo>
                  <a:lnTo>
                    <a:pt x="7699483" y="2273928"/>
                  </a:lnTo>
                  <a:close/>
                </a:path>
                <a:path w="7837805" h="2402840">
                  <a:moveTo>
                    <a:pt x="7712786" y="2287562"/>
                  </a:moveTo>
                  <a:lnTo>
                    <a:pt x="7706131" y="2280742"/>
                  </a:lnTo>
                  <a:lnTo>
                    <a:pt x="7711157" y="2275840"/>
                  </a:lnTo>
                  <a:lnTo>
                    <a:pt x="7717764" y="2269058"/>
                  </a:lnTo>
                  <a:lnTo>
                    <a:pt x="7724317" y="2262022"/>
                  </a:lnTo>
                  <a:lnTo>
                    <a:pt x="7726182" y="2259916"/>
                  </a:lnTo>
                  <a:lnTo>
                    <a:pt x="7733309" y="2266238"/>
                  </a:lnTo>
                  <a:lnTo>
                    <a:pt x="7731175" y="2268639"/>
                  </a:lnTo>
                  <a:lnTo>
                    <a:pt x="7724370" y="2275941"/>
                  </a:lnTo>
                  <a:lnTo>
                    <a:pt x="7717599" y="2282875"/>
                  </a:lnTo>
                  <a:lnTo>
                    <a:pt x="7712786" y="2287562"/>
                  </a:lnTo>
                  <a:close/>
                </a:path>
                <a:path w="7837805" h="2402840">
                  <a:moveTo>
                    <a:pt x="7656207" y="2310129"/>
                  </a:moveTo>
                  <a:lnTo>
                    <a:pt x="7650594" y="2302433"/>
                  </a:lnTo>
                  <a:lnTo>
                    <a:pt x="7656004" y="2298496"/>
                  </a:lnTo>
                  <a:lnTo>
                    <a:pt x="7663423" y="2292807"/>
                  </a:lnTo>
                  <a:lnTo>
                    <a:pt x="7670418" y="2287168"/>
                  </a:lnTo>
                  <a:lnTo>
                    <a:pt x="7672349" y="2285542"/>
                  </a:lnTo>
                  <a:lnTo>
                    <a:pt x="7678494" y="2292808"/>
                  </a:lnTo>
                  <a:lnTo>
                    <a:pt x="7676438" y="2294547"/>
                  </a:lnTo>
                  <a:lnTo>
                    <a:pt x="7669123" y="2300439"/>
                  </a:lnTo>
                  <a:lnTo>
                    <a:pt x="7661668" y="2306154"/>
                  </a:lnTo>
                  <a:lnTo>
                    <a:pt x="7656207" y="2310129"/>
                  </a:lnTo>
                  <a:close/>
                </a:path>
                <a:path w="7837805" h="2402840">
                  <a:moveTo>
                    <a:pt x="7678494" y="2292808"/>
                  </a:moveTo>
                  <a:lnTo>
                    <a:pt x="7672349" y="2285542"/>
                  </a:lnTo>
                  <a:lnTo>
                    <a:pt x="7678496" y="2292807"/>
                  </a:lnTo>
                  <a:close/>
                </a:path>
                <a:path w="7837805" h="2402840">
                  <a:moveTo>
                    <a:pt x="7667434" y="2325522"/>
                  </a:moveTo>
                  <a:lnTo>
                    <a:pt x="7661821" y="2317826"/>
                  </a:lnTo>
                  <a:lnTo>
                    <a:pt x="7667510" y="2313686"/>
                  </a:lnTo>
                  <a:lnTo>
                    <a:pt x="7675143" y="2307818"/>
                  </a:lnTo>
                  <a:lnTo>
                    <a:pt x="7682636" y="2301786"/>
                  </a:lnTo>
                  <a:lnTo>
                    <a:pt x="7684642" y="2300084"/>
                  </a:lnTo>
                  <a:lnTo>
                    <a:pt x="7690802" y="2307361"/>
                  </a:lnTo>
                  <a:lnTo>
                    <a:pt x="7688478" y="2309317"/>
                  </a:lnTo>
                  <a:lnTo>
                    <a:pt x="7680807" y="2315489"/>
                  </a:lnTo>
                  <a:lnTo>
                    <a:pt x="7672984" y="2321483"/>
                  </a:lnTo>
                  <a:lnTo>
                    <a:pt x="7667434" y="2325522"/>
                  </a:lnTo>
                  <a:close/>
                </a:path>
                <a:path w="7837805" h="2402840">
                  <a:moveTo>
                    <a:pt x="7608201" y="2339746"/>
                  </a:moveTo>
                  <a:lnTo>
                    <a:pt x="7603756" y="2331326"/>
                  </a:lnTo>
                  <a:lnTo>
                    <a:pt x="7609598" y="2328240"/>
                  </a:lnTo>
                  <a:lnTo>
                    <a:pt x="7617650" y="2323731"/>
                  </a:lnTo>
                  <a:lnTo>
                    <a:pt x="7625575" y="2319045"/>
                  </a:lnTo>
                  <a:lnTo>
                    <a:pt x="7627696" y="2317724"/>
                  </a:lnTo>
                  <a:lnTo>
                    <a:pt x="7632736" y="2325802"/>
                  </a:lnTo>
                  <a:lnTo>
                    <a:pt x="7630464" y="2327224"/>
                  </a:lnTo>
                  <a:lnTo>
                    <a:pt x="7622349" y="2332024"/>
                  </a:lnTo>
                  <a:lnTo>
                    <a:pt x="7614094" y="2336634"/>
                  </a:lnTo>
                  <a:lnTo>
                    <a:pt x="7608201" y="2339746"/>
                  </a:lnTo>
                  <a:close/>
                </a:path>
                <a:path w="7837805" h="2402840">
                  <a:moveTo>
                    <a:pt x="7617091" y="2356599"/>
                  </a:moveTo>
                  <a:lnTo>
                    <a:pt x="7612646" y="2348166"/>
                  </a:lnTo>
                  <a:lnTo>
                    <a:pt x="7618793" y="2344915"/>
                  </a:lnTo>
                  <a:lnTo>
                    <a:pt x="7627238" y="2340190"/>
                  </a:lnTo>
                  <a:lnTo>
                    <a:pt x="7635557" y="2335276"/>
                  </a:lnTo>
                  <a:lnTo>
                    <a:pt x="7637780" y="2333891"/>
                  </a:lnTo>
                  <a:lnTo>
                    <a:pt x="7642821" y="2341968"/>
                  </a:lnTo>
                  <a:lnTo>
                    <a:pt x="7640269" y="2343556"/>
                  </a:lnTo>
                  <a:lnTo>
                    <a:pt x="7631747" y="2348598"/>
                  </a:lnTo>
                  <a:lnTo>
                    <a:pt x="7623086" y="2353424"/>
                  </a:lnTo>
                  <a:lnTo>
                    <a:pt x="7617091" y="2356599"/>
                  </a:lnTo>
                  <a:close/>
                </a:path>
                <a:path w="7837805" h="2402840">
                  <a:moveTo>
                    <a:pt x="7556423" y="2362111"/>
                  </a:moveTo>
                  <a:lnTo>
                    <a:pt x="7553261" y="2353132"/>
                  </a:lnTo>
                  <a:lnTo>
                    <a:pt x="7558951" y="2351125"/>
                  </a:lnTo>
                  <a:lnTo>
                    <a:pt x="7567663" y="2347810"/>
                  </a:lnTo>
                  <a:lnTo>
                    <a:pt x="7576261" y="2344292"/>
                  </a:lnTo>
                  <a:lnTo>
                    <a:pt x="7578902" y="2343137"/>
                  </a:lnTo>
                  <a:lnTo>
                    <a:pt x="7582712" y="2351874"/>
                  </a:lnTo>
                  <a:lnTo>
                    <a:pt x="7579825" y="2353132"/>
                  </a:lnTo>
                  <a:lnTo>
                    <a:pt x="7571092" y="2356688"/>
                  </a:lnTo>
                  <a:lnTo>
                    <a:pt x="7562164" y="2360091"/>
                  </a:lnTo>
                  <a:lnTo>
                    <a:pt x="7556423" y="2362111"/>
                  </a:lnTo>
                  <a:close/>
                </a:path>
                <a:path w="7837805" h="2402840">
                  <a:moveTo>
                    <a:pt x="7562748" y="2380081"/>
                  </a:moveTo>
                  <a:lnTo>
                    <a:pt x="7559586" y="2371090"/>
                  </a:lnTo>
                  <a:lnTo>
                    <a:pt x="7565605" y="2368969"/>
                  </a:lnTo>
                  <a:lnTo>
                    <a:pt x="7574749" y="2365489"/>
                  </a:lnTo>
                  <a:lnTo>
                    <a:pt x="7583792" y="2361793"/>
                  </a:lnTo>
                  <a:lnTo>
                    <a:pt x="7586533" y="2360600"/>
                  </a:lnTo>
                  <a:lnTo>
                    <a:pt x="7590345" y="2369324"/>
                  </a:lnTo>
                  <a:lnTo>
                    <a:pt x="7587233" y="2370683"/>
                  </a:lnTo>
                  <a:lnTo>
                    <a:pt x="7577975" y="2374455"/>
                  </a:lnTo>
                  <a:lnTo>
                    <a:pt x="7568603" y="2378011"/>
                  </a:lnTo>
                  <a:lnTo>
                    <a:pt x="7562748" y="2380081"/>
                  </a:lnTo>
                  <a:close/>
                </a:path>
                <a:path w="7837805" h="2402840">
                  <a:moveTo>
                    <a:pt x="7501966" y="2376728"/>
                  </a:moveTo>
                  <a:lnTo>
                    <a:pt x="7500175" y="2367381"/>
                  </a:lnTo>
                  <a:lnTo>
                    <a:pt x="7504683" y="2366517"/>
                  </a:lnTo>
                  <a:lnTo>
                    <a:pt x="7513955" y="2364498"/>
                  </a:lnTo>
                  <a:lnTo>
                    <a:pt x="7523137" y="2362250"/>
                  </a:lnTo>
                  <a:lnTo>
                    <a:pt x="7526972" y="2361222"/>
                  </a:lnTo>
                  <a:lnTo>
                    <a:pt x="7529461" y="2370416"/>
                  </a:lnTo>
                  <a:lnTo>
                    <a:pt x="7525448" y="2371496"/>
                  </a:lnTo>
                  <a:lnTo>
                    <a:pt x="7516037" y="2373795"/>
                  </a:lnTo>
                  <a:lnTo>
                    <a:pt x="7506538" y="2375852"/>
                  </a:lnTo>
                  <a:lnTo>
                    <a:pt x="7501966" y="2376728"/>
                  </a:lnTo>
                  <a:close/>
                </a:path>
                <a:path w="7837805" h="2402840">
                  <a:moveTo>
                    <a:pt x="7505547" y="2395448"/>
                  </a:moveTo>
                  <a:lnTo>
                    <a:pt x="7503756" y="2386088"/>
                  </a:lnTo>
                  <a:lnTo>
                    <a:pt x="7508620" y="2385148"/>
                  </a:lnTo>
                  <a:lnTo>
                    <a:pt x="7518120" y="2383091"/>
                  </a:lnTo>
                  <a:lnTo>
                    <a:pt x="7528001" y="2380678"/>
                  </a:lnTo>
                  <a:lnTo>
                    <a:pt x="7531950" y="2379611"/>
                  </a:lnTo>
                  <a:lnTo>
                    <a:pt x="7534440" y="2388806"/>
                  </a:lnTo>
                  <a:lnTo>
                    <a:pt x="7530083" y="2389974"/>
                  </a:lnTo>
                  <a:lnTo>
                    <a:pt x="7520203" y="2392375"/>
                  </a:lnTo>
                  <a:lnTo>
                    <a:pt x="7510233" y="2394546"/>
                  </a:lnTo>
                  <a:lnTo>
                    <a:pt x="7505547" y="2395448"/>
                  </a:lnTo>
                  <a:close/>
                </a:path>
                <a:path w="7837805" h="2402840">
                  <a:moveTo>
                    <a:pt x="7445980" y="2383357"/>
                  </a:moveTo>
                  <a:lnTo>
                    <a:pt x="7445616" y="2373833"/>
                  </a:lnTo>
                  <a:lnTo>
                    <a:pt x="7447432" y="2373769"/>
                  </a:lnTo>
                  <a:lnTo>
                    <a:pt x="7457160" y="2373147"/>
                  </a:lnTo>
                  <a:lnTo>
                    <a:pt x="7466812" y="2372296"/>
                  </a:lnTo>
                  <a:lnTo>
                    <a:pt x="7473010" y="2371585"/>
                  </a:lnTo>
                  <a:lnTo>
                    <a:pt x="7474089" y="2381046"/>
                  </a:lnTo>
                  <a:lnTo>
                    <a:pt x="7467714" y="2381770"/>
                  </a:lnTo>
                  <a:lnTo>
                    <a:pt x="7457948" y="2382647"/>
                  </a:lnTo>
                  <a:lnTo>
                    <a:pt x="7447978" y="2383281"/>
                  </a:lnTo>
                  <a:lnTo>
                    <a:pt x="7445980" y="2383357"/>
                  </a:lnTo>
                  <a:close/>
                </a:path>
                <a:path w="7837805" h="2402840">
                  <a:moveTo>
                    <a:pt x="7446708" y="2402395"/>
                  </a:moveTo>
                  <a:lnTo>
                    <a:pt x="7446344" y="2392870"/>
                  </a:lnTo>
                  <a:lnTo>
                    <a:pt x="7448524" y="2392781"/>
                  </a:lnTo>
                  <a:lnTo>
                    <a:pt x="7458722" y="2392133"/>
                  </a:lnTo>
                  <a:lnTo>
                    <a:pt x="7468857" y="2391232"/>
                  </a:lnTo>
                  <a:lnTo>
                    <a:pt x="7475169" y="2390508"/>
                  </a:lnTo>
                  <a:lnTo>
                    <a:pt x="7476248" y="2399969"/>
                  </a:lnTo>
                  <a:lnTo>
                    <a:pt x="7469517" y="2400744"/>
                  </a:lnTo>
                  <a:lnTo>
                    <a:pt x="7459154" y="2401658"/>
                  </a:lnTo>
                  <a:lnTo>
                    <a:pt x="7448702" y="2402319"/>
                  </a:lnTo>
                  <a:lnTo>
                    <a:pt x="7446708" y="2402395"/>
                  </a:lnTo>
                  <a:close/>
                </a:path>
                <a:path w="7837805" h="2402840">
                  <a:moveTo>
                    <a:pt x="7417587" y="2383790"/>
                  </a:moveTo>
                  <a:lnTo>
                    <a:pt x="7389012" y="2383790"/>
                  </a:lnTo>
                  <a:lnTo>
                    <a:pt x="7389012" y="2374265"/>
                  </a:lnTo>
                  <a:lnTo>
                    <a:pt x="7417587" y="2374265"/>
                  </a:lnTo>
                  <a:lnTo>
                    <a:pt x="7417587" y="2383790"/>
                  </a:lnTo>
                  <a:close/>
                </a:path>
                <a:path w="7837805" h="2402840">
                  <a:moveTo>
                    <a:pt x="7417587" y="2402840"/>
                  </a:moveTo>
                  <a:lnTo>
                    <a:pt x="7389012" y="2402840"/>
                  </a:lnTo>
                  <a:lnTo>
                    <a:pt x="7389012" y="2393315"/>
                  </a:lnTo>
                  <a:lnTo>
                    <a:pt x="7417587" y="2393315"/>
                  </a:lnTo>
                  <a:lnTo>
                    <a:pt x="7417587" y="2402840"/>
                  </a:lnTo>
                  <a:close/>
                </a:path>
                <a:path w="7837805" h="2402840">
                  <a:moveTo>
                    <a:pt x="7360437" y="2383790"/>
                  </a:moveTo>
                  <a:lnTo>
                    <a:pt x="7331862" y="2383790"/>
                  </a:lnTo>
                  <a:lnTo>
                    <a:pt x="7331862" y="2374265"/>
                  </a:lnTo>
                  <a:lnTo>
                    <a:pt x="7360437" y="2374265"/>
                  </a:lnTo>
                  <a:lnTo>
                    <a:pt x="7360437" y="2383790"/>
                  </a:lnTo>
                  <a:close/>
                </a:path>
                <a:path w="7837805" h="2402840">
                  <a:moveTo>
                    <a:pt x="7360437" y="2402840"/>
                  </a:moveTo>
                  <a:lnTo>
                    <a:pt x="7331862" y="2402840"/>
                  </a:lnTo>
                  <a:lnTo>
                    <a:pt x="7331862" y="2393315"/>
                  </a:lnTo>
                  <a:lnTo>
                    <a:pt x="7360437" y="2393315"/>
                  </a:lnTo>
                  <a:lnTo>
                    <a:pt x="7360437" y="2402840"/>
                  </a:lnTo>
                  <a:close/>
                </a:path>
                <a:path w="7837805" h="2402840">
                  <a:moveTo>
                    <a:pt x="7303287" y="2383790"/>
                  </a:moveTo>
                  <a:lnTo>
                    <a:pt x="7274712" y="2383790"/>
                  </a:lnTo>
                  <a:lnTo>
                    <a:pt x="7274712" y="2374265"/>
                  </a:lnTo>
                  <a:lnTo>
                    <a:pt x="7303287" y="2374265"/>
                  </a:lnTo>
                  <a:lnTo>
                    <a:pt x="7303287" y="2383790"/>
                  </a:lnTo>
                  <a:close/>
                </a:path>
                <a:path w="7837805" h="2402840">
                  <a:moveTo>
                    <a:pt x="7303287" y="2402840"/>
                  </a:moveTo>
                  <a:lnTo>
                    <a:pt x="7274712" y="2402840"/>
                  </a:lnTo>
                  <a:lnTo>
                    <a:pt x="7274712" y="2393315"/>
                  </a:lnTo>
                  <a:lnTo>
                    <a:pt x="7303287" y="2393315"/>
                  </a:lnTo>
                  <a:lnTo>
                    <a:pt x="7303287" y="2402840"/>
                  </a:lnTo>
                  <a:close/>
                </a:path>
                <a:path w="7837805" h="2402840">
                  <a:moveTo>
                    <a:pt x="7246137" y="2383790"/>
                  </a:moveTo>
                  <a:lnTo>
                    <a:pt x="7217562" y="2383790"/>
                  </a:lnTo>
                  <a:lnTo>
                    <a:pt x="7217562" y="2374265"/>
                  </a:lnTo>
                  <a:lnTo>
                    <a:pt x="7246137" y="2374265"/>
                  </a:lnTo>
                  <a:lnTo>
                    <a:pt x="7246137" y="2383790"/>
                  </a:lnTo>
                  <a:close/>
                </a:path>
                <a:path w="7837805" h="2402840">
                  <a:moveTo>
                    <a:pt x="7246137" y="2402840"/>
                  </a:moveTo>
                  <a:lnTo>
                    <a:pt x="7217562" y="2402840"/>
                  </a:lnTo>
                  <a:lnTo>
                    <a:pt x="7217562" y="2393315"/>
                  </a:lnTo>
                  <a:lnTo>
                    <a:pt x="7246137" y="2393315"/>
                  </a:lnTo>
                  <a:lnTo>
                    <a:pt x="7246137" y="2402840"/>
                  </a:lnTo>
                  <a:close/>
                </a:path>
                <a:path w="7837805" h="2402840">
                  <a:moveTo>
                    <a:pt x="7188987" y="2383790"/>
                  </a:moveTo>
                  <a:lnTo>
                    <a:pt x="7160412" y="2383790"/>
                  </a:lnTo>
                  <a:lnTo>
                    <a:pt x="7160412" y="2374265"/>
                  </a:lnTo>
                  <a:lnTo>
                    <a:pt x="7188987" y="2374265"/>
                  </a:lnTo>
                  <a:lnTo>
                    <a:pt x="7188987" y="2383790"/>
                  </a:lnTo>
                  <a:close/>
                </a:path>
                <a:path w="7837805" h="2402840">
                  <a:moveTo>
                    <a:pt x="7188987" y="2402840"/>
                  </a:moveTo>
                  <a:lnTo>
                    <a:pt x="7160412" y="2402840"/>
                  </a:lnTo>
                  <a:lnTo>
                    <a:pt x="7160412" y="2393315"/>
                  </a:lnTo>
                  <a:lnTo>
                    <a:pt x="7188987" y="2393315"/>
                  </a:lnTo>
                  <a:lnTo>
                    <a:pt x="7188987" y="2402840"/>
                  </a:lnTo>
                  <a:close/>
                </a:path>
                <a:path w="7837805" h="2402840">
                  <a:moveTo>
                    <a:pt x="7131837" y="2383790"/>
                  </a:moveTo>
                  <a:lnTo>
                    <a:pt x="7103262" y="2383790"/>
                  </a:lnTo>
                  <a:lnTo>
                    <a:pt x="7103262" y="2374265"/>
                  </a:lnTo>
                  <a:lnTo>
                    <a:pt x="7131837" y="2374265"/>
                  </a:lnTo>
                  <a:lnTo>
                    <a:pt x="7131837" y="2383790"/>
                  </a:lnTo>
                  <a:close/>
                </a:path>
                <a:path w="7837805" h="2402840">
                  <a:moveTo>
                    <a:pt x="7131837" y="2402840"/>
                  </a:moveTo>
                  <a:lnTo>
                    <a:pt x="7103262" y="2402840"/>
                  </a:lnTo>
                  <a:lnTo>
                    <a:pt x="7103262" y="2393315"/>
                  </a:lnTo>
                  <a:lnTo>
                    <a:pt x="7131837" y="2393315"/>
                  </a:lnTo>
                  <a:lnTo>
                    <a:pt x="7131837" y="2402840"/>
                  </a:lnTo>
                  <a:close/>
                </a:path>
                <a:path w="7837805" h="2402840">
                  <a:moveTo>
                    <a:pt x="7074687" y="2383790"/>
                  </a:moveTo>
                  <a:lnTo>
                    <a:pt x="7046112" y="2383790"/>
                  </a:lnTo>
                  <a:lnTo>
                    <a:pt x="7046112" y="2374265"/>
                  </a:lnTo>
                  <a:lnTo>
                    <a:pt x="7074687" y="2374265"/>
                  </a:lnTo>
                  <a:lnTo>
                    <a:pt x="7074687" y="2383790"/>
                  </a:lnTo>
                  <a:close/>
                </a:path>
                <a:path w="7837805" h="2402840">
                  <a:moveTo>
                    <a:pt x="7074687" y="2402840"/>
                  </a:moveTo>
                  <a:lnTo>
                    <a:pt x="7046112" y="2402840"/>
                  </a:lnTo>
                  <a:lnTo>
                    <a:pt x="7046112" y="2393315"/>
                  </a:lnTo>
                  <a:lnTo>
                    <a:pt x="7074687" y="2393315"/>
                  </a:lnTo>
                  <a:lnTo>
                    <a:pt x="7074687" y="2402840"/>
                  </a:lnTo>
                  <a:close/>
                </a:path>
                <a:path w="7837805" h="2402840">
                  <a:moveTo>
                    <a:pt x="7017537" y="2383790"/>
                  </a:moveTo>
                  <a:lnTo>
                    <a:pt x="6988962" y="2383790"/>
                  </a:lnTo>
                  <a:lnTo>
                    <a:pt x="6988962" y="2374265"/>
                  </a:lnTo>
                  <a:lnTo>
                    <a:pt x="7017537" y="2374265"/>
                  </a:lnTo>
                  <a:lnTo>
                    <a:pt x="7017537" y="2383790"/>
                  </a:lnTo>
                  <a:close/>
                </a:path>
                <a:path w="7837805" h="2402840">
                  <a:moveTo>
                    <a:pt x="7017537" y="2402840"/>
                  </a:moveTo>
                  <a:lnTo>
                    <a:pt x="6988962" y="2402840"/>
                  </a:lnTo>
                  <a:lnTo>
                    <a:pt x="6988962" y="2393315"/>
                  </a:lnTo>
                  <a:lnTo>
                    <a:pt x="7017537" y="2393315"/>
                  </a:lnTo>
                  <a:lnTo>
                    <a:pt x="7017537" y="2402840"/>
                  </a:lnTo>
                  <a:close/>
                </a:path>
                <a:path w="7837805" h="2402840">
                  <a:moveTo>
                    <a:pt x="6960387" y="2383790"/>
                  </a:moveTo>
                  <a:lnTo>
                    <a:pt x="6931812" y="2383790"/>
                  </a:lnTo>
                  <a:lnTo>
                    <a:pt x="6931812" y="2374265"/>
                  </a:lnTo>
                  <a:lnTo>
                    <a:pt x="6960387" y="2374265"/>
                  </a:lnTo>
                  <a:lnTo>
                    <a:pt x="6960387" y="2383790"/>
                  </a:lnTo>
                  <a:close/>
                </a:path>
                <a:path w="7837805" h="2402840">
                  <a:moveTo>
                    <a:pt x="6960387" y="2402840"/>
                  </a:moveTo>
                  <a:lnTo>
                    <a:pt x="6931812" y="2402840"/>
                  </a:lnTo>
                  <a:lnTo>
                    <a:pt x="6931812" y="2393315"/>
                  </a:lnTo>
                  <a:lnTo>
                    <a:pt x="6960387" y="2393315"/>
                  </a:lnTo>
                  <a:lnTo>
                    <a:pt x="6960387" y="2402840"/>
                  </a:lnTo>
                  <a:close/>
                </a:path>
                <a:path w="7837805" h="2402840">
                  <a:moveTo>
                    <a:pt x="6903237" y="2383790"/>
                  </a:moveTo>
                  <a:lnTo>
                    <a:pt x="6874662" y="2383790"/>
                  </a:lnTo>
                  <a:lnTo>
                    <a:pt x="6874662" y="2374265"/>
                  </a:lnTo>
                  <a:lnTo>
                    <a:pt x="6903237" y="2374265"/>
                  </a:lnTo>
                  <a:lnTo>
                    <a:pt x="6903237" y="2383790"/>
                  </a:lnTo>
                  <a:close/>
                </a:path>
                <a:path w="7837805" h="2402840">
                  <a:moveTo>
                    <a:pt x="6903237" y="2402840"/>
                  </a:moveTo>
                  <a:lnTo>
                    <a:pt x="6874662" y="2402840"/>
                  </a:lnTo>
                  <a:lnTo>
                    <a:pt x="6874662" y="2393315"/>
                  </a:lnTo>
                  <a:lnTo>
                    <a:pt x="6903237" y="2393315"/>
                  </a:lnTo>
                  <a:lnTo>
                    <a:pt x="6903237" y="2402840"/>
                  </a:lnTo>
                  <a:close/>
                </a:path>
                <a:path w="7837805" h="2402840">
                  <a:moveTo>
                    <a:pt x="6846087" y="2383790"/>
                  </a:moveTo>
                  <a:lnTo>
                    <a:pt x="6817512" y="2383790"/>
                  </a:lnTo>
                  <a:lnTo>
                    <a:pt x="6817512" y="2374265"/>
                  </a:lnTo>
                  <a:lnTo>
                    <a:pt x="6846087" y="2374265"/>
                  </a:lnTo>
                  <a:lnTo>
                    <a:pt x="6846087" y="2383790"/>
                  </a:lnTo>
                  <a:close/>
                </a:path>
                <a:path w="7837805" h="2402840">
                  <a:moveTo>
                    <a:pt x="6846087" y="2402840"/>
                  </a:moveTo>
                  <a:lnTo>
                    <a:pt x="6817512" y="2402840"/>
                  </a:lnTo>
                  <a:lnTo>
                    <a:pt x="6817512" y="2393315"/>
                  </a:lnTo>
                  <a:lnTo>
                    <a:pt x="6846087" y="2393315"/>
                  </a:lnTo>
                  <a:lnTo>
                    <a:pt x="6846087" y="2402840"/>
                  </a:lnTo>
                  <a:close/>
                </a:path>
                <a:path w="7837805" h="2402840">
                  <a:moveTo>
                    <a:pt x="6788937" y="2383790"/>
                  </a:moveTo>
                  <a:lnTo>
                    <a:pt x="6760362" y="2383790"/>
                  </a:lnTo>
                  <a:lnTo>
                    <a:pt x="6760362" y="2374265"/>
                  </a:lnTo>
                  <a:lnTo>
                    <a:pt x="6788937" y="2374265"/>
                  </a:lnTo>
                  <a:lnTo>
                    <a:pt x="6788937" y="2383790"/>
                  </a:lnTo>
                  <a:close/>
                </a:path>
                <a:path w="7837805" h="2402840">
                  <a:moveTo>
                    <a:pt x="6788937" y="2402840"/>
                  </a:moveTo>
                  <a:lnTo>
                    <a:pt x="6760362" y="2402840"/>
                  </a:lnTo>
                  <a:lnTo>
                    <a:pt x="6760362" y="2393315"/>
                  </a:lnTo>
                  <a:lnTo>
                    <a:pt x="6788937" y="2393315"/>
                  </a:lnTo>
                  <a:lnTo>
                    <a:pt x="6788937" y="2402840"/>
                  </a:lnTo>
                  <a:close/>
                </a:path>
                <a:path w="7837805" h="2402840">
                  <a:moveTo>
                    <a:pt x="6731787" y="2383790"/>
                  </a:moveTo>
                  <a:lnTo>
                    <a:pt x="6703212" y="2383790"/>
                  </a:lnTo>
                  <a:lnTo>
                    <a:pt x="6703212" y="2374265"/>
                  </a:lnTo>
                  <a:lnTo>
                    <a:pt x="6731787" y="2374265"/>
                  </a:lnTo>
                  <a:lnTo>
                    <a:pt x="6731787" y="2383790"/>
                  </a:lnTo>
                  <a:close/>
                </a:path>
                <a:path w="7837805" h="2402840">
                  <a:moveTo>
                    <a:pt x="6731787" y="2402840"/>
                  </a:moveTo>
                  <a:lnTo>
                    <a:pt x="6703212" y="2402840"/>
                  </a:lnTo>
                  <a:lnTo>
                    <a:pt x="6703212" y="2393315"/>
                  </a:lnTo>
                  <a:lnTo>
                    <a:pt x="6731787" y="2393315"/>
                  </a:lnTo>
                  <a:lnTo>
                    <a:pt x="6731787" y="2402840"/>
                  </a:lnTo>
                  <a:close/>
                </a:path>
                <a:path w="7837805" h="2402840">
                  <a:moveTo>
                    <a:pt x="6674637" y="2383790"/>
                  </a:moveTo>
                  <a:lnTo>
                    <a:pt x="6646062" y="2383790"/>
                  </a:lnTo>
                  <a:lnTo>
                    <a:pt x="6646062" y="2374265"/>
                  </a:lnTo>
                  <a:lnTo>
                    <a:pt x="6674637" y="2374265"/>
                  </a:lnTo>
                  <a:lnTo>
                    <a:pt x="6674637" y="2383790"/>
                  </a:lnTo>
                  <a:close/>
                </a:path>
                <a:path w="7837805" h="2402840">
                  <a:moveTo>
                    <a:pt x="6674637" y="2402840"/>
                  </a:moveTo>
                  <a:lnTo>
                    <a:pt x="6646062" y="2402840"/>
                  </a:lnTo>
                  <a:lnTo>
                    <a:pt x="6646062" y="2393315"/>
                  </a:lnTo>
                  <a:lnTo>
                    <a:pt x="6674637" y="2393315"/>
                  </a:lnTo>
                  <a:lnTo>
                    <a:pt x="6674637" y="2402840"/>
                  </a:lnTo>
                  <a:close/>
                </a:path>
                <a:path w="7837805" h="2402840">
                  <a:moveTo>
                    <a:pt x="6617487" y="2383790"/>
                  </a:moveTo>
                  <a:lnTo>
                    <a:pt x="6588912" y="2383790"/>
                  </a:lnTo>
                  <a:lnTo>
                    <a:pt x="6588912" y="2374265"/>
                  </a:lnTo>
                  <a:lnTo>
                    <a:pt x="6617487" y="2374265"/>
                  </a:lnTo>
                  <a:lnTo>
                    <a:pt x="6617487" y="2383790"/>
                  </a:lnTo>
                  <a:close/>
                </a:path>
                <a:path w="7837805" h="2402840">
                  <a:moveTo>
                    <a:pt x="6617487" y="2402840"/>
                  </a:moveTo>
                  <a:lnTo>
                    <a:pt x="6588912" y="2402840"/>
                  </a:lnTo>
                  <a:lnTo>
                    <a:pt x="6588912" y="2393315"/>
                  </a:lnTo>
                  <a:lnTo>
                    <a:pt x="6617487" y="2393315"/>
                  </a:lnTo>
                  <a:lnTo>
                    <a:pt x="6617487" y="2402840"/>
                  </a:lnTo>
                  <a:close/>
                </a:path>
                <a:path w="7837805" h="2402840">
                  <a:moveTo>
                    <a:pt x="6560337" y="2383790"/>
                  </a:moveTo>
                  <a:lnTo>
                    <a:pt x="6531762" y="2383790"/>
                  </a:lnTo>
                  <a:lnTo>
                    <a:pt x="6531762" y="2374265"/>
                  </a:lnTo>
                  <a:lnTo>
                    <a:pt x="6560337" y="2374265"/>
                  </a:lnTo>
                  <a:lnTo>
                    <a:pt x="6560337" y="2383790"/>
                  </a:lnTo>
                  <a:close/>
                </a:path>
                <a:path w="7837805" h="2402840">
                  <a:moveTo>
                    <a:pt x="6560337" y="2402840"/>
                  </a:moveTo>
                  <a:lnTo>
                    <a:pt x="6531762" y="2402840"/>
                  </a:lnTo>
                  <a:lnTo>
                    <a:pt x="6531762" y="2393315"/>
                  </a:lnTo>
                  <a:lnTo>
                    <a:pt x="6560337" y="2393315"/>
                  </a:lnTo>
                  <a:lnTo>
                    <a:pt x="6560337" y="2402840"/>
                  </a:lnTo>
                  <a:close/>
                </a:path>
                <a:path w="7837805" h="2402840">
                  <a:moveTo>
                    <a:pt x="6503187" y="2383790"/>
                  </a:moveTo>
                  <a:lnTo>
                    <a:pt x="6474612" y="2383790"/>
                  </a:lnTo>
                  <a:lnTo>
                    <a:pt x="6474612" y="2374265"/>
                  </a:lnTo>
                  <a:lnTo>
                    <a:pt x="6503187" y="2374265"/>
                  </a:lnTo>
                  <a:lnTo>
                    <a:pt x="6503187" y="2383790"/>
                  </a:lnTo>
                  <a:close/>
                </a:path>
                <a:path w="7837805" h="2402840">
                  <a:moveTo>
                    <a:pt x="6503187" y="2402840"/>
                  </a:moveTo>
                  <a:lnTo>
                    <a:pt x="6474612" y="2402840"/>
                  </a:lnTo>
                  <a:lnTo>
                    <a:pt x="6474612" y="2393315"/>
                  </a:lnTo>
                  <a:lnTo>
                    <a:pt x="6503187" y="2393315"/>
                  </a:lnTo>
                  <a:lnTo>
                    <a:pt x="6503187" y="2402840"/>
                  </a:lnTo>
                  <a:close/>
                </a:path>
                <a:path w="7837805" h="2402840">
                  <a:moveTo>
                    <a:pt x="6446037" y="2383790"/>
                  </a:moveTo>
                  <a:lnTo>
                    <a:pt x="6417462" y="2383790"/>
                  </a:lnTo>
                  <a:lnTo>
                    <a:pt x="6417462" y="2374265"/>
                  </a:lnTo>
                  <a:lnTo>
                    <a:pt x="6446037" y="2374265"/>
                  </a:lnTo>
                  <a:lnTo>
                    <a:pt x="6446037" y="2383790"/>
                  </a:lnTo>
                  <a:close/>
                </a:path>
                <a:path w="7837805" h="2402840">
                  <a:moveTo>
                    <a:pt x="6446037" y="2402840"/>
                  </a:moveTo>
                  <a:lnTo>
                    <a:pt x="6417462" y="2402840"/>
                  </a:lnTo>
                  <a:lnTo>
                    <a:pt x="6417462" y="2393315"/>
                  </a:lnTo>
                  <a:lnTo>
                    <a:pt x="6446037" y="2393315"/>
                  </a:lnTo>
                  <a:lnTo>
                    <a:pt x="6446037" y="2402840"/>
                  </a:lnTo>
                  <a:close/>
                </a:path>
                <a:path w="7837805" h="2402840">
                  <a:moveTo>
                    <a:pt x="6388887" y="2383790"/>
                  </a:moveTo>
                  <a:lnTo>
                    <a:pt x="6360312" y="2383790"/>
                  </a:lnTo>
                  <a:lnTo>
                    <a:pt x="6360312" y="2374265"/>
                  </a:lnTo>
                  <a:lnTo>
                    <a:pt x="6388887" y="2374265"/>
                  </a:lnTo>
                  <a:lnTo>
                    <a:pt x="6388887" y="2383790"/>
                  </a:lnTo>
                  <a:close/>
                </a:path>
                <a:path w="7837805" h="2402840">
                  <a:moveTo>
                    <a:pt x="6388887" y="2402840"/>
                  </a:moveTo>
                  <a:lnTo>
                    <a:pt x="6360312" y="2402840"/>
                  </a:lnTo>
                  <a:lnTo>
                    <a:pt x="6360312" y="2393315"/>
                  </a:lnTo>
                  <a:lnTo>
                    <a:pt x="6388887" y="2393315"/>
                  </a:lnTo>
                  <a:lnTo>
                    <a:pt x="6388887" y="2402840"/>
                  </a:lnTo>
                  <a:close/>
                </a:path>
                <a:path w="7837805" h="2402840">
                  <a:moveTo>
                    <a:pt x="6331737" y="2383790"/>
                  </a:moveTo>
                  <a:lnTo>
                    <a:pt x="6303162" y="2383790"/>
                  </a:lnTo>
                  <a:lnTo>
                    <a:pt x="6303162" y="2374265"/>
                  </a:lnTo>
                  <a:lnTo>
                    <a:pt x="6331737" y="2374265"/>
                  </a:lnTo>
                  <a:lnTo>
                    <a:pt x="6331737" y="2383790"/>
                  </a:lnTo>
                  <a:close/>
                </a:path>
                <a:path w="7837805" h="2402840">
                  <a:moveTo>
                    <a:pt x="6331737" y="2402840"/>
                  </a:moveTo>
                  <a:lnTo>
                    <a:pt x="6303162" y="2402840"/>
                  </a:lnTo>
                  <a:lnTo>
                    <a:pt x="6303162" y="2393315"/>
                  </a:lnTo>
                  <a:lnTo>
                    <a:pt x="6331737" y="2393315"/>
                  </a:lnTo>
                  <a:lnTo>
                    <a:pt x="6331737" y="2402840"/>
                  </a:lnTo>
                  <a:close/>
                </a:path>
                <a:path w="7837805" h="2402840">
                  <a:moveTo>
                    <a:pt x="6274587" y="2383790"/>
                  </a:moveTo>
                  <a:lnTo>
                    <a:pt x="6246012" y="2383790"/>
                  </a:lnTo>
                  <a:lnTo>
                    <a:pt x="6246012" y="2374265"/>
                  </a:lnTo>
                  <a:lnTo>
                    <a:pt x="6274587" y="2374265"/>
                  </a:lnTo>
                  <a:lnTo>
                    <a:pt x="6274587" y="2383790"/>
                  </a:lnTo>
                  <a:close/>
                </a:path>
                <a:path w="7837805" h="2402840">
                  <a:moveTo>
                    <a:pt x="6274587" y="2402840"/>
                  </a:moveTo>
                  <a:lnTo>
                    <a:pt x="6246012" y="2402840"/>
                  </a:lnTo>
                  <a:lnTo>
                    <a:pt x="6246012" y="2393315"/>
                  </a:lnTo>
                  <a:lnTo>
                    <a:pt x="6274587" y="2393315"/>
                  </a:lnTo>
                  <a:lnTo>
                    <a:pt x="6274587" y="2402840"/>
                  </a:lnTo>
                  <a:close/>
                </a:path>
                <a:path w="7837805" h="2402840">
                  <a:moveTo>
                    <a:pt x="6217437" y="2383790"/>
                  </a:moveTo>
                  <a:lnTo>
                    <a:pt x="6188862" y="2383790"/>
                  </a:lnTo>
                  <a:lnTo>
                    <a:pt x="6188862" y="2374265"/>
                  </a:lnTo>
                  <a:lnTo>
                    <a:pt x="6217437" y="2374265"/>
                  </a:lnTo>
                  <a:lnTo>
                    <a:pt x="6217437" y="2383790"/>
                  </a:lnTo>
                  <a:close/>
                </a:path>
                <a:path w="7837805" h="2402840">
                  <a:moveTo>
                    <a:pt x="6217437" y="2402840"/>
                  </a:moveTo>
                  <a:lnTo>
                    <a:pt x="6188862" y="2402840"/>
                  </a:lnTo>
                  <a:lnTo>
                    <a:pt x="6188862" y="2393315"/>
                  </a:lnTo>
                  <a:lnTo>
                    <a:pt x="6217437" y="2393315"/>
                  </a:lnTo>
                  <a:lnTo>
                    <a:pt x="6217437" y="2402840"/>
                  </a:lnTo>
                  <a:close/>
                </a:path>
                <a:path w="7837805" h="2402840">
                  <a:moveTo>
                    <a:pt x="6160287" y="2383790"/>
                  </a:moveTo>
                  <a:lnTo>
                    <a:pt x="6131712" y="2383790"/>
                  </a:lnTo>
                  <a:lnTo>
                    <a:pt x="6131712" y="2374265"/>
                  </a:lnTo>
                  <a:lnTo>
                    <a:pt x="6160287" y="2374265"/>
                  </a:lnTo>
                  <a:lnTo>
                    <a:pt x="6160287" y="2383790"/>
                  </a:lnTo>
                  <a:close/>
                </a:path>
                <a:path w="7837805" h="2402840">
                  <a:moveTo>
                    <a:pt x="6160287" y="2402840"/>
                  </a:moveTo>
                  <a:lnTo>
                    <a:pt x="6131712" y="2402840"/>
                  </a:lnTo>
                  <a:lnTo>
                    <a:pt x="6131712" y="2393315"/>
                  </a:lnTo>
                  <a:lnTo>
                    <a:pt x="6160287" y="2393315"/>
                  </a:lnTo>
                  <a:lnTo>
                    <a:pt x="6160287" y="2402840"/>
                  </a:lnTo>
                  <a:close/>
                </a:path>
                <a:path w="7837805" h="2402840">
                  <a:moveTo>
                    <a:pt x="6103137" y="2383790"/>
                  </a:moveTo>
                  <a:lnTo>
                    <a:pt x="6074562" y="2383790"/>
                  </a:lnTo>
                  <a:lnTo>
                    <a:pt x="6074562" y="2374265"/>
                  </a:lnTo>
                  <a:lnTo>
                    <a:pt x="6103137" y="2374265"/>
                  </a:lnTo>
                  <a:lnTo>
                    <a:pt x="6103137" y="2383790"/>
                  </a:lnTo>
                  <a:close/>
                </a:path>
                <a:path w="7837805" h="2402840">
                  <a:moveTo>
                    <a:pt x="6103137" y="2402840"/>
                  </a:moveTo>
                  <a:lnTo>
                    <a:pt x="6074562" y="2402840"/>
                  </a:lnTo>
                  <a:lnTo>
                    <a:pt x="6074562" y="2393315"/>
                  </a:lnTo>
                  <a:lnTo>
                    <a:pt x="6103137" y="2393315"/>
                  </a:lnTo>
                  <a:lnTo>
                    <a:pt x="6103137" y="2402840"/>
                  </a:lnTo>
                  <a:close/>
                </a:path>
                <a:path w="7837805" h="2402840">
                  <a:moveTo>
                    <a:pt x="6045987" y="2383790"/>
                  </a:moveTo>
                  <a:lnTo>
                    <a:pt x="6017412" y="2383790"/>
                  </a:lnTo>
                  <a:lnTo>
                    <a:pt x="6017412" y="2374265"/>
                  </a:lnTo>
                  <a:lnTo>
                    <a:pt x="6045987" y="2374265"/>
                  </a:lnTo>
                  <a:lnTo>
                    <a:pt x="6045987" y="2383790"/>
                  </a:lnTo>
                  <a:close/>
                </a:path>
                <a:path w="7837805" h="2402840">
                  <a:moveTo>
                    <a:pt x="6045987" y="2402840"/>
                  </a:moveTo>
                  <a:lnTo>
                    <a:pt x="6017412" y="2402840"/>
                  </a:lnTo>
                  <a:lnTo>
                    <a:pt x="6017412" y="2393315"/>
                  </a:lnTo>
                  <a:lnTo>
                    <a:pt x="6045987" y="2393315"/>
                  </a:lnTo>
                  <a:lnTo>
                    <a:pt x="6045987" y="2402840"/>
                  </a:lnTo>
                  <a:close/>
                </a:path>
                <a:path w="7837805" h="2402840">
                  <a:moveTo>
                    <a:pt x="5988837" y="2383790"/>
                  </a:moveTo>
                  <a:lnTo>
                    <a:pt x="5960262" y="2383790"/>
                  </a:lnTo>
                  <a:lnTo>
                    <a:pt x="5960262" y="2374265"/>
                  </a:lnTo>
                  <a:lnTo>
                    <a:pt x="5988837" y="2374265"/>
                  </a:lnTo>
                  <a:lnTo>
                    <a:pt x="5988837" y="2383790"/>
                  </a:lnTo>
                  <a:close/>
                </a:path>
                <a:path w="7837805" h="2402840">
                  <a:moveTo>
                    <a:pt x="5988837" y="2402840"/>
                  </a:moveTo>
                  <a:lnTo>
                    <a:pt x="5960262" y="2402840"/>
                  </a:lnTo>
                  <a:lnTo>
                    <a:pt x="5960262" y="2393315"/>
                  </a:lnTo>
                  <a:lnTo>
                    <a:pt x="5988837" y="2393315"/>
                  </a:lnTo>
                  <a:lnTo>
                    <a:pt x="5988837" y="2402840"/>
                  </a:lnTo>
                  <a:close/>
                </a:path>
                <a:path w="7837805" h="2402840">
                  <a:moveTo>
                    <a:pt x="5931687" y="2383790"/>
                  </a:moveTo>
                  <a:lnTo>
                    <a:pt x="5903112" y="2383790"/>
                  </a:lnTo>
                  <a:lnTo>
                    <a:pt x="5903112" y="2374265"/>
                  </a:lnTo>
                  <a:lnTo>
                    <a:pt x="5931687" y="2374265"/>
                  </a:lnTo>
                  <a:lnTo>
                    <a:pt x="5931687" y="2383790"/>
                  </a:lnTo>
                  <a:close/>
                </a:path>
                <a:path w="7837805" h="2402840">
                  <a:moveTo>
                    <a:pt x="5931687" y="2402840"/>
                  </a:moveTo>
                  <a:lnTo>
                    <a:pt x="5903112" y="2402840"/>
                  </a:lnTo>
                  <a:lnTo>
                    <a:pt x="5903112" y="2393315"/>
                  </a:lnTo>
                  <a:lnTo>
                    <a:pt x="5931687" y="2393315"/>
                  </a:lnTo>
                  <a:lnTo>
                    <a:pt x="5931687" y="2402840"/>
                  </a:lnTo>
                  <a:close/>
                </a:path>
                <a:path w="7837805" h="2402840">
                  <a:moveTo>
                    <a:pt x="5874537" y="2383790"/>
                  </a:moveTo>
                  <a:lnTo>
                    <a:pt x="5845962" y="2383790"/>
                  </a:lnTo>
                  <a:lnTo>
                    <a:pt x="5845962" y="2374265"/>
                  </a:lnTo>
                  <a:lnTo>
                    <a:pt x="5874537" y="2374265"/>
                  </a:lnTo>
                  <a:lnTo>
                    <a:pt x="5874537" y="2383790"/>
                  </a:lnTo>
                  <a:close/>
                </a:path>
                <a:path w="7837805" h="2402840">
                  <a:moveTo>
                    <a:pt x="5874537" y="2402840"/>
                  </a:moveTo>
                  <a:lnTo>
                    <a:pt x="5845962" y="2402840"/>
                  </a:lnTo>
                  <a:lnTo>
                    <a:pt x="5845962" y="2393315"/>
                  </a:lnTo>
                  <a:lnTo>
                    <a:pt x="5874537" y="2393315"/>
                  </a:lnTo>
                  <a:lnTo>
                    <a:pt x="5874537" y="2402840"/>
                  </a:lnTo>
                  <a:close/>
                </a:path>
                <a:path w="7837805" h="2402840">
                  <a:moveTo>
                    <a:pt x="5817387" y="2383790"/>
                  </a:moveTo>
                  <a:lnTo>
                    <a:pt x="5788812" y="2383790"/>
                  </a:lnTo>
                  <a:lnTo>
                    <a:pt x="5788812" y="2374265"/>
                  </a:lnTo>
                  <a:lnTo>
                    <a:pt x="5817387" y="2374265"/>
                  </a:lnTo>
                  <a:lnTo>
                    <a:pt x="5817387" y="2383790"/>
                  </a:lnTo>
                  <a:close/>
                </a:path>
                <a:path w="7837805" h="2402840">
                  <a:moveTo>
                    <a:pt x="5817387" y="2402840"/>
                  </a:moveTo>
                  <a:lnTo>
                    <a:pt x="5788812" y="2402840"/>
                  </a:lnTo>
                  <a:lnTo>
                    <a:pt x="5788812" y="2393315"/>
                  </a:lnTo>
                  <a:lnTo>
                    <a:pt x="5817387" y="2393315"/>
                  </a:lnTo>
                  <a:lnTo>
                    <a:pt x="5817387" y="2402840"/>
                  </a:lnTo>
                  <a:close/>
                </a:path>
                <a:path w="7837805" h="2402840">
                  <a:moveTo>
                    <a:pt x="5760237" y="2383790"/>
                  </a:moveTo>
                  <a:lnTo>
                    <a:pt x="5731662" y="2383790"/>
                  </a:lnTo>
                  <a:lnTo>
                    <a:pt x="5731662" y="2374265"/>
                  </a:lnTo>
                  <a:lnTo>
                    <a:pt x="5760237" y="2374265"/>
                  </a:lnTo>
                  <a:lnTo>
                    <a:pt x="5760237" y="2383790"/>
                  </a:lnTo>
                  <a:close/>
                </a:path>
                <a:path w="7837805" h="2402840">
                  <a:moveTo>
                    <a:pt x="5760237" y="2402840"/>
                  </a:moveTo>
                  <a:lnTo>
                    <a:pt x="5731662" y="2402840"/>
                  </a:lnTo>
                  <a:lnTo>
                    <a:pt x="5731662" y="2393315"/>
                  </a:lnTo>
                  <a:lnTo>
                    <a:pt x="5760237" y="2393315"/>
                  </a:lnTo>
                  <a:lnTo>
                    <a:pt x="5760237" y="2402840"/>
                  </a:lnTo>
                  <a:close/>
                </a:path>
                <a:path w="7837805" h="2402840">
                  <a:moveTo>
                    <a:pt x="5703087" y="2383790"/>
                  </a:moveTo>
                  <a:lnTo>
                    <a:pt x="5674512" y="2383790"/>
                  </a:lnTo>
                  <a:lnTo>
                    <a:pt x="5674512" y="2374265"/>
                  </a:lnTo>
                  <a:lnTo>
                    <a:pt x="5703087" y="2374265"/>
                  </a:lnTo>
                  <a:lnTo>
                    <a:pt x="5703087" y="2383790"/>
                  </a:lnTo>
                  <a:close/>
                </a:path>
                <a:path w="7837805" h="2402840">
                  <a:moveTo>
                    <a:pt x="5703087" y="2402840"/>
                  </a:moveTo>
                  <a:lnTo>
                    <a:pt x="5674512" y="2402840"/>
                  </a:lnTo>
                  <a:lnTo>
                    <a:pt x="5674512" y="2393315"/>
                  </a:lnTo>
                  <a:lnTo>
                    <a:pt x="5703087" y="2393315"/>
                  </a:lnTo>
                  <a:lnTo>
                    <a:pt x="5703087" y="2402840"/>
                  </a:lnTo>
                  <a:close/>
                </a:path>
                <a:path w="7837805" h="2402840">
                  <a:moveTo>
                    <a:pt x="5645937" y="2383790"/>
                  </a:moveTo>
                  <a:lnTo>
                    <a:pt x="5617362" y="2383790"/>
                  </a:lnTo>
                  <a:lnTo>
                    <a:pt x="5617362" y="2374265"/>
                  </a:lnTo>
                  <a:lnTo>
                    <a:pt x="5645937" y="2374265"/>
                  </a:lnTo>
                  <a:lnTo>
                    <a:pt x="5645937" y="2383790"/>
                  </a:lnTo>
                  <a:close/>
                </a:path>
                <a:path w="7837805" h="2402840">
                  <a:moveTo>
                    <a:pt x="5645937" y="2402840"/>
                  </a:moveTo>
                  <a:lnTo>
                    <a:pt x="5617362" y="2402840"/>
                  </a:lnTo>
                  <a:lnTo>
                    <a:pt x="5617362" y="2393315"/>
                  </a:lnTo>
                  <a:lnTo>
                    <a:pt x="5645937" y="2393315"/>
                  </a:lnTo>
                  <a:lnTo>
                    <a:pt x="5645937" y="2402840"/>
                  </a:lnTo>
                  <a:close/>
                </a:path>
                <a:path w="7837805" h="2402840">
                  <a:moveTo>
                    <a:pt x="5588787" y="2383790"/>
                  </a:moveTo>
                  <a:lnTo>
                    <a:pt x="5560212" y="2383790"/>
                  </a:lnTo>
                  <a:lnTo>
                    <a:pt x="5560212" y="2374265"/>
                  </a:lnTo>
                  <a:lnTo>
                    <a:pt x="5588787" y="2374265"/>
                  </a:lnTo>
                  <a:lnTo>
                    <a:pt x="5588787" y="2383790"/>
                  </a:lnTo>
                  <a:close/>
                </a:path>
                <a:path w="7837805" h="2402840">
                  <a:moveTo>
                    <a:pt x="5588787" y="2402840"/>
                  </a:moveTo>
                  <a:lnTo>
                    <a:pt x="5560212" y="2402840"/>
                  </a:lnTo>
                  <a:lnTo>
                    <a:pt x="5560212" y="2393315"/>
                  </a:lnTo>
                  <a:lnTo>
                    <a:pt x="5588787" y="2393315"/>
                  </a:lnTo>
                  <a:lnTo>
                    <a:pt x="5588787" y="2402840"/>
                  </a:lnTo>
                  <a:close/>
                </a:path>
                <a:path w="7837805" h="2402840">
                  <a:moveTo>
                    <a:pt x="5531637" y="2383790"/>
                  </a:moveTo>
                  <a:lnTo>
                    <a:pt x="5503062" y="2383790"/>
                  </a:lnTo>
                  <a:lnTo>
                    <a:pt x="5503062" y="2374265"/>
                  </a:lnTo>
                  <a:lnTo>
                    <a:pt x="5531637" y="2374265"/>
                  </a:lnTo>
                  <a:lnTo>
                    <a:pt x="5531637" y="2383790"/>
                  </a:lnTo>
                  <a:close/>
                </a:path>
                <a:path w="7837805" h="2402840">
                  <a:moveTo>
                    <a:pt x="5531637" y="2402840"/>
                  </a:moveTo>
                  <a:lnTo>
                    <a:pt x="5503062" y="2402840"/>
                  </a:lnTo>
                  <a:lnTo>
                    <a:pt x="5503062" y="2393315"/>
                  </a:lnTo>
                  <a:lnTo>
                    <a:pt x="5531637" y="2393315"/>
                  </a:lnTo>
                  <a:lnTo>
                    <a:pt x="5531637" y="2402840"/>
                  </a:lnTo>
                  <a:close/>
                </a:path>
                <a:path w="7837805" h="2402840">
                  <a:moveTo>
                    <a:pt x="5474487" y="2383790"/>
                  </a:moveTo>
                  <a:lnTo>
                    <a:pt x="5445912" y="2383790"/>
                  </a:lnTo>
                  <a:lnTo>
                    <a:pt x="5445912" y="2374265"/>
                  </a:lnTo>
                  <a:lnTo>
                    <a:pt x="5474487" y="2374265"/>
                  </a:lnTo>
                  <a:lnTo>
                    <a:pt x="5474487" y="2383790"/>
                  </a:lnTo>
                  <a:close/>
                </a:path>
                <a:path w="7837805" h="2402840">
                  <a:moveTo>
                    <a:pt x="5474487" y="2402840"/>
                  </a:moveTo>
                  <a:lnTo>
                    <a:pt x="5445912" y="2402840"/>
                  </a:lnTo>
                  <a:lnTo>
                    <a:pt x="5445912" y="2393315"/>
                  </a:lnTo>
                  <a:lnTo>
                    <a:pt x="5474487" y="2393315"/>
                  </a:lnTo>
                  <a:lnTo>
                    <a:pt x="5474487" y="2402840"/>
                  </a:lnTo>
                  <a:close/>
                </a:path>
                <a:path w="7837805" h="2402840">
                  <a:moveTo>
                    <a:pt x="5417337" y="2383790"/>
                  </a:moveTo>
                  <a:lnTo>
                    <a:pt x="5388762" y="2383790"/>
                  </a:lnTo>
                  <a:lnTo>
                    <a:pt x="5388762" y="2374265"/>
                  </a:lnTo>
                  <a:lnTo>
                    <a:pt x="5417337" y="2374265"/>
                  </a:lnTo>
                  <a:lnTo>
                    <a:pt x="5417337" y="2383790"/>
                  </a:lnTo>
                  <a:close/>
                </a:path>
                <a:path w="7837805" h="2402840">
                  <a:moveTo>
                    <a:pt x="5417337" y="2402840"/>
                  </a:moveTo>
                  <a:lnTo>
                    <a:pt x="5388762" y="2402840"/>
                  </a:lnTo>
                  <a:lnTo>
                    <a:pt x="5388762" y="2393315"/>
                  </a:lnTo>
                  <a:lnTo>
                    <a:pt x="5417337" y="2393315"/>
                  </a:lnTo>
                  <a:lnTo>
                    <a:pt x="5417337" y="2402840"/>
                  </a:lnTo>
                  <a:close/>
                </a:path>
                <a:path w="7837805" h="2402840">
                  <a:moveTo>
                    <a:pt x="5360187" y="2383790"/>
                  </a:moveTo>
                  <a:lnTo>
                    <a:pt x="5331612" y="2383790"/>
                  </a:lnTo>
                  <a:lnTo>
                    <a:pt x="5331612" y="2374265"/>
                  </a:lnTo>
                  <a:lnTo>
                    <a:pt x="5360187" y="2374265"/>
                  </a:lnTo>
                  <a:lnTo>
                    <a:pt x="5360187" y="2383790"/>
                  </a:lnTo>
                  <a:close/>
                </a:path>
                <a:path w="7837805" h="2402840">
                  <a:moveTo>
                    <a:pt x="5360187" y="2402840"/>
                  </a:moveTo>
                  <a:lnTo>
                    <a:pt x="5331612" y="2402840"/>
                  </a:lnTo>
                  <a:lnTo>
                    <a:pt x="5331612" y="2393315"/>
                  </a:lnTo>
                  <a:lnTo>
                    <a:pt x="5360187" y="2393315"/>
                  </a:lnTo>
                  <a:lnTo>
                    <a:pt x="5360187" y="2402840"/>
                  </a:lnTo>
                  <a:close/>
                </a:path>
                <a:path w="7837805" h="2402840">
                  <a:moveTo>
                    <a:pt x="5303037" y="2383790"/>
                  </a:moveTo>
                  <a:lnTo>
                    <a:pt x="5274462" y="2383790"/>
                  </a:lnTo>
                  <a:lnTo>
                    <a:pt x="5274462" y="2374265"/>
                  </a:lnTo>
                  <a:lnTo>
                    <a:pt x="5303037" y="2374265"/>
                  </a:lnTo>
                  <a:lnTo>
                    <a:pt x="5303037" y="2383790"/>
                  </a:lnTo>
                  <a:close/>
                </a:path>
                <a:path w="7837805" h="2402840">
                  <a:moveTo>
                    <a:pt x="5303037" y="2402840"/>
                  </a:moveTo>
                  <a:lnTo>
                    <a:pt x="5274462" y="2402840"/>
                  </a:lnTo>
                  <a:lnTo>
                    <a:pt x="5274462" y="2393315"/>
                  </a:lnTo>
                  <a:lnTo>
                    <a:pt x="5303037" y="2393315"/>
                  </a:lnTo>
                  <a:lnTo>
                    <a:pt x="5303037" y="2402840"/>
                  </a:lnTo>
                  <a:close/>
                </a:path>
                <a:path w="7837805" h="2402840">
                  <a:moveTo>
                    <a:pt x="5245887" y="2383790"/>
                  </a:moveTo>
                  <a:lnTo>
                    <a:pt x="5217312" y="2383790"/>
                  </a:lnTo>
                  <a:lnTo>
                    <a:pt x="5217312" y="2374265"/>
                  </a:lnTo>
                  <a:lnTo>
                    <a:pt x="5245887" y="2374265"/>
                  </a:lnTo>
                  <a:lnTo>
                    <a:pt x="5245887" y="2383790"/>
                  </a:lnTo>
                  <a:close/>
                </a:path>
                <a:path w="7837805" h="2402840">
                  <a:moveTo>
                    <a:pt x="5245887" y="2402840"/>
                  </a:moveTo>
                  <a:lnTo>
                    <a:pt x="5217312" y="2402840"/>
                  </a:lnTo>
                  <a:lnTo>
                    <a:pt x="5217312" y="2393315"/>
                  </a:lnTo>
                  <a:lnTo>
                    <a:pt x="5245887" y="2393315"/>
                  </a:lnTo>
                  <a:lnTo>
                    <a:pt x="5245887" y="2402840"/>
                  </a:lnTo>
                  <a:close/>
                </a:path>
                <a:path w="7837805" h="2402840">
                  <a:moveTo>
                    <a:pt x="5188737" y="2383790"/>
                  </a:moveTo>
                  <a:lnTo>
                    <a:pt x="5160162" y="2383790"/>
                  </a:lnTo>
                  <a:lnTo>
                    <a:pt x="5160162" y="2374265"/>
                  </a:lnTo>
                  <a:lnTo>
                    <a:pt x="5188737" y="2374265"/>
                  </a:lnTo>
                  <a:lnTo>
                    <a:pt x="5188737" y="2383790"/>
                  </a:lnTo>
                  <a:close/>
                </a:path>
                <a:path w="7837805" h="2402840">
                  <a:moveTo>
                    <a:pt x="5188737" y="2402840"/>
                  </a:moveTo>
                  <a:lnTo>
                    <a:pt x="5160162" y="2402840"/>
                  </a:lnTo>
                  <a:lnTo>
                    <a:pt x="5160162" y="2393315"/>
                  </a:lnTo>
                  <a:lnTo>
                    <a:pt x="5188737" y="2393315"/>
                  </a:lnTo>
                  <a:lnTo>
                    <a:pt x="5188737" y="2402840"/>
                  </a:lnTo>
                  <a:close/>
                </a:path>
                <a:path w="7837805" h="2402840">
                  <a:moveTo>
                    <a:pt x="5131587" y="2383790"/>
                  </a:moveTo>
                  <a:lnTo>
                    <a:pt x="5103012" y="2383790"/>
                  </a:lnTo>
                  <a:lnTo>
                    <a:pt x="5103012" y="2374265"/>
                  </a:lnTo>
                  <a:lnTo>
                    <a:pt x="5131587" y="2374265"/>
                  </a:lnTo>
                  <a:lnTo>
                    <a:pt x="5131587" y="2383790"/>
                  </a:lnTo>
                  <a:close/>
                </a:path>
                <a:path w="7837805" h="2402840">
                  <a:moveTo>
                    <a:pt x="5131587" y="2402840"/>
                  </a:moveTo>
                  <a:lnTo>
                    <a:pt x="5103012" y="2402840"/>
                  </a:lnTo>
                  <a:lnTo>
                    <a:pt x="5103012" y="2393315"/>
                  </a:lnTo>
                  <a:lnTo>
                    <a:pt x="5131587" y="2393315"/>
                  </a:lnTo>
                  <a:lnTo>
                    <a:pt x="5131587" y="2402840"/>
                  </a:lnTo>
                  <a:close/>
                </a:path>
                <a:path w="7837805" h="2402840">
                  <a:moveTo>
                    <a:pt x="5074437" y="2383790"/>
                  </a:moveTo>
                  <a:lnTo>
                    <a:pt x="5045862" y="2383790"/>
                  </a:lnTo>
                  <a:lnTo>
                    <a:pt x="5045862" y="2374265"/>
                  </a:lnTo>
                  <a:lnTo>
                    <a:pt x="5074437" y="2374265"/>
                  </a:lnTo>
                  <a:lnTo>
                    <a:pt x="5074437" y="2383790"/>
                  </a:lnTo>
                  <a:close/>
                </a:path>
                <a:path w="7837805" h="2402840">
                  <a:moveTo>
                    <a:pt x="5074437" y="2402840"/>
                  </a:moveTo>
                  <a:lnTo>
                    <a:pt x="5045862" y="2402840"/>
                  </a:lnTo>
                  <a:lnTo>
                    <a:pt x="5045862" y="2393315"/>
                  </a:lnTo>
                  <a:lnTo>
                    <a:pt x="5074437" y="2393315"/>
                  </a:lnTo>
                  <a:lnTo>
                    <a:pt x="5074437" y="2402840"/>
                  </a:lnTo>
                  <a:close/>
                </a:path>
                <a:path w="7837805" h="2402840">
                  <a:moveTo>
                    <a:pt x="5017287" y="2383790"/>
                  </a:moveTo>
                  <a:lnTo>
                    <a:pt x="4988712" y="2383790"/>
                  </a:lnTo>
                  <a:lnTo>
                    <a:pt x="4988712" y="2374265"/>
                  </a:lnTo>
                  <a:lnTo>
                    <a:pt x="5017287" y="2374265"/>
                  </a:lnTo>
                  <a:lnTo>
                    <a:pt x="5017287" y="2383790"/>
                  </a:lnTo>
                  <a:close/>
                </a:path>
                <a:path w="7837805" h="2402840">
                  <a:moveTo>
                    <a:pt x="5017287" y="2402840"/>
                  </a:moveTo>
                  <a:lnTo>
                    <a:pt x="4988712" y="2402840"/>
                  </a:lnTo>
                  <a:lnTo>
                    <a:pt x="4988712" y="2393315"/>
                  </a:lnTo>
                  <a:lnTo>
                    <a:pt x="5017287" y="2393315"/>
                  </a:lnTo>
                  <a:lnTo>
                    <a:pt x="5017287" y="2402840"/>
                  </a:lnTo>
                  <a:close/>
                </a:path>
                <a:path w="7837805" h="2402840">
                  <a:moveTo>
                    <a:pt x="4960137" y="2383790"/>
                  </a:moveTo>
                  <a:lnTo>
                    <a:pt x="4931562" y="2383790"/>
                  </a:lnTo>
                  <a:lnTo>
                    <a:pt x="4931562" y="2374265"/>
                  </a:lnTo>
                  <a:lnTo>
                    <a:pt x="4960137" y="2374265"/>
                  </a:lnTo>
                  <a:lnTo>
                    <a:pt x="4960137" y="2383790"/>
                  </a:lnTo>
                  <a:close/>
                </a:path>
                <a:path w="7837805" h="2402840">
                  <a:moveTo>
                    <a:pt x="4960137" y="2402840"/>
                  </a:moveTo>
                  <a:lnTo>
                    <a:pt x="4931562" y="2402840"/>
                  </a:lnTo>
                  <a:lnTo>
                    <a:pt x="4931562" y="2393315"/>
                  </a:lnTo>
                  <a:lnTo>
                    <a:pt x="4960137" y="2393315"/>
                  </a:lnTo>
                  <a:lnTo>
                    <a:pt x="4960137" y="2402840"/>
                  </a:lnTo>
                  <a:close/>
                </a:path>
                <a:path w="7837805" h="2402840">
                  <a:moveTo>
                    <a:pt x="4902987" y="2383790"/>
                  </a:moveTo>
                  <a:lnTo>
                    <a:pt x="4874412" y="2383790"/>
                  </a:lnTo>
                  <a:lnTo>
                    <a:pt x="4874412" y="2374265"/>
                  </a:lnTo>
                  <a:lnTo>
                    <a:pt x="4902987" y="2374265"/>
                  </a:lnTo>
                  <a:lnTo>
                    <a:pt x="4902987" y="2383790"/>
                  </a:lnTo>
                  <a:close/>
                </a:path>
                <a:path w="7837805" h="2402840">
                  <a:moveTo>
                    <a:pt x="4902987" y="2402840"/>
                  </a:moveTo>
                  <a:lnTo>
                    <a:pt x="4874412" y="2402840"/>
                  </a:lnTo>
                  <a:lnTo>
                    <a:pt x="4874412" y="2393315"/>
                  </a:lnTo>
                  <a:lnTo>
                    <a:pt x="4902987" y="2393315"/>
                  </a:lnTo>
                  <a:lnTo>
                    <a:pt x="4902987" y="2402840"/>
                  </a:lnTo>
                  <a:close/>
                </a:path>
                <a:path w="7837805" h="2402840">
                  <a:moveTo>
                    <a:pt x="4845837" y="2383790"/>
                  </a:moveTo>
                  <a:lnTo>
                    <a:pt x="4817262" y="2383790"/>
                  </a:lnTo>
                  <a:lnTo>
                    <a:pt x="4817262" y="2374265"/>
                  </a:lnTo>
                  <a:lnTo>
                    <a:pt x="4845837" y="2374265"/>
                  </a:lnTo>
                  <a:lnTo>
                    <a:pt x="4845837" y="2383790"/>
                  </a:lnTo>
                  <a:close/>
                </a:path>
                <a:path w="7837805" h="2402840">
                  <a:moveTo>
                    <a:pt x="4845837" y="2402840"/>
                  </a:moveTo>
                  <a:lnTo>
                    <a:pt x="4817262" y="2402840"/>
                  </a:lnTo>
                  <a:lnTo>
                    <a:pt x="4817262" y="2393315"/>
                  </a:lnTo>
                  <a:lnTo>
                    <a:pt x="4845837" y="2393315"/>
                  </a:lnTo>
                  <a:lnTo>
                    <a:pt x="4845837" y="2402840"/>
                  </a:lnTo>
                  <a:close/>
                </a:path>
                <a:path w="7837805" h="2402840">
                  <a:moveTo>
                    <a:pt x="4788687" y="2383790"/>
                  </a:moveTo>
                  <a:lnTo>
                    <a:pt x="4760112" y="2383790"/>
                  </a:lnTo>
                  <a:lnTo>
                    <a:pt x="4760112" y="2374265"/>
                  </a:lnTo>
                  <a:lnTo>
                    <a:pt x="4788687" y="2374265"/>
                  </a:lnTo>
                  <a:lnTo>
                    <a:pt x="4788687" y="2383790"/>
                  </a:lnTo>
                  <a:close/>
                </a:path>
                <a:path w="7837805" h="2402840">
                  <a:moveTo>
                    <a:pt x="4788687" y="2402840"/>
                  </a:moveTo>
                  <a:lnTo>
                    <a:pt x="4760112" y="2402840"/>
                  </a:lnTo>
                  <a:lnTo>
                    <a:pt x="4760112" y="2393315"/>
                  </a:lnTo>
                  <a:lnTo>
                    <a:pt x="4788687" y="2393315"/>
                  </a:lnTo>
                  <a:lnTo>
                    <a:pt x="4788687" y="2402840"/>
                  </a:lnTo>
                  <a:close/>
                </a:path>
                <a:path w="7837805" h="2402840">
                  <a:moveTo>
                    <a:pt x="4731537" y="2383790"/>
                  </a:moveTo>
                  <a:lnTo>
                    <a:pt x="4702962" y="2383790"/>
                  </a:lnTo>
                  <a:lnTo>
                    <a:pt x="4702962" y="2374265"/>
                  </a:lnTo>
                  <a:lnTo>
                    <a:pt x="4731537" y="2374265"/>
                  </a:lnTo>
                  <a:lnTo>
                    <a:pt x="4731537" y="2383790"/>
                  </a:lnTo>
                  <a:close/>
                </a:path>
                <a:path w="7837805" h="2402840">
                  <a:moveTo>
                    <a:pt x="4731537" y="2402840"/>
                  </a:moveTo>
                  <a:lnTo>
                    <a:pt x="4702962" y="2402840"/>
                  </a:lnTo>
                  <a:lnTo>
                    <a:pt x="4702962" y="2393315"/>
                  </a:lnTo>
                  <a:lnTo>
                    <a:pt x="4731537" y="2393315"/>
                  </a:lnTo>
                  <a:lnTo>
                    <a:pt x="4731537" y="2402840"/>
                  </a:lnTo>
                  <a:close/>
                </a:path>
                <a:path w="7837805" h="2402840">
                  <a:moveTo>
                    <a:pt x="4674387" y="2383790"/>
                  </a:moveTo>
                  <a:lnTo>
                    <a:pt x="4645812" y="2383790"/>
                  </a:lnTo>
                  <a:lnTo>
                    <a:pt x="4645812" y="2374265"/>
                  </a:lnTo>
                  <a:lnTo>
                    <a:pt x="4674387" y="2374265"/>
                  </a:lnTo>
                  <a:lnTo>
                    <a:pt x="4674387" y="2383790"/>
                  </a:lnTo>
                  <a:close/>
                </a:path>
                <a:path w="7837805" h="2402840">
                  <a:moveTo>
                    <a:pt x="4674387" y="2402840"/>
                  </a:moveTo>
                  <a:lnTo>
                    <a:pt x="4645812" y="2402840"/>
                  </a:lnTo>
                  <a:lnTo>
                    <a:pt x="4645812" y="2393315"/>
                  </a:lnTo>
                  <a:lnTo>
                    <a:pt x="4674387" y="2393315"/>
                  </a:lnTo>
                  <a:lnTo>
                    <a:pt x="4674387" y="2402840"/>
                  </a:lnTo>
                  <a:close/>
                </a:path>
                <a:path w="7837805" h="2402840">
                  <a:moveTo>
                    <a:pt x="4617237" y="2383790"/>
                  </a:moveTo>
                  <a:lnTo>
                    <a:pt x="4588662" y="2383790"/>
                  </a:lnTo>
                  <a:lnTo>
                    <a:pt x="4588662" y="2374265"/>
                  </a:lnTo>
                  <a:lnTo>
                    <a:pt x="4617237" y="2374265"/>
                  </a:lnTo>
                  <a:lnTo>
                    <a:pt x="4617237" y="2383790"/>
                  </a:lnTo>
                  <a:close/>
                </a:path>
                <a:path w="7837805" h="2402840">
                  <a:moveTo>
                    <a:pt x="4617237" y="2402840"/>
                  </a:moveTo>
                  <a:lnTo>
                    <a:pt x="4588662" y="2402840"/>
                  </a:lnTo>
                  <a:lnTo>
                    <a:pt x="4588662" y="2393315"/>
                  </a:lnTo>
                  <a:lnTo>
                    <a:pt x="4617237" y="2393315"/>
                  </a:lnTo>
                  <a:lnTo>
                    <a:pt x="4617237" y="2402840"/>
                  </a:lnTo>
                  <a:close/>
                </a:path>
                <a:path w="7837805" h="2402840">
                  <a:moveTo>
                    <a:pt x="4560087" y="2383790"/>
                  </a:moveTo>
                  <a:lnTo>
                    <a:pt x="4531512" y="2383790"/>
                  </a:lnTo>
                  <a:lnTo>
                    <a:pt x="4531512" y="2374265"/>
                  </a:lnTo>
                  <a:lnTo>
                    <a:pt x="4560087" y="2374265"/>
                  </a:lnTo>
                  <a:lnTo>
                    <a:pt x="4560087" y="2383790"/>
                  </a:lnTo>
                  <a:close/>
                </a:path>
                <a:path w="7837805" h="2402840">
                  <a:moveTo>
                    <a:pt x="4560087" y="2402840"/>
                  </a:moveTo>
                  <a:lnTo>
                    <a:pt x="4531512" y="2402840"/>
                  </a:lnTo>
                  <a:lnTo>
                    <a:pt x="4531512" y="2393315"/>
                  </a:lnTo>
                  <a:lnTo>
                    <a:pt x="4560087" y="2393315"/>
                  </a:lnTo>
                  <a:lnTo>
                    <a:pt x="4560087" y="2402840"/>
                  </a:lnTo>
                  <a:close/>
                </a:path>
                <a:path w="7837805" h="2402840">
                  <a:moveTo>
                    <a:pt x="4502937" y="2383790"/>
                  </a:moveTo>
                  <a:lnTo>
                    <a:pt x="4474362" y="2383790"/>
                  </a:lnTo>
                  <a:lnTo>
                    <a:pt x="4474362" y="2374265"/>
                  </a:lnTo>
                  <a:lnTo>
                    <a:pt x="4502937" y="2374265"/>
                  </a:lnTo>
                  <a:lnTo>
                    <a:pt x="4502937" y="2383790"/>
                  </a:lnTo>
                  <a:close/>
                </a:path>
                <a:path w="7837805" h="2402840">
                  <a:moveTo>
                    <a:pt x="4502937" y="2402840"/>
                  </a:moveTo>
                  <a:lnTo>
                    <a:pt x="4474362" y="2402840"/>
                  </a:lnTo>
                  <a:lnTo>
                    <a:pt x="4474362" y="2393315"/>
                  </a:lnTo>
                  <a:lnTo>
                    <a:pt x="4502937" y="2393315"/>
                  </a:lnTo>
                  <a:lnTo>
                    <a:pt x="4502937" y="2402840"/>
                  </a:lnTo>
                  <a:close/>
                </a:path>
                <a:path w="7837805" h="2402840">
                  <a:moveTo>
                    <a:pt x="4445787" y="2383790"/>
                  </a:moveTo>
                  <a:lnTo>
                    <a:pt x="4417212" y="2383790"/>
                  </a:lnTo>
                  <a:lnTo>
                    <a:pt x="4417212" y="2374265"/>
                  </a:lnTo>
                  <a:lnTo>
                    <a:pt x="4445787" y="2374265"/>
                  </a:lnTo>
                  <a:lnTo>
                    <a:pt x="4445787" y="2383790"/>
                  </a:lnTo>
                  <a:close/>
                </a:path>
                <a:path w="7837805" h="2402840">
                  <a:moveTo>
                    <a:pt x="4445787" y="2402840"/>
                  </a:moveTo>
                  <a:lnTo>
                    <a:pt x="4417212" y="2402840"/>
                  </a:lnTo>
                  <a:lnTo>
                    <a:pt x="4417212" y="2393315"/>
                  </a:lnTo>
                  <a:lnTo>
                    <a:pt x="4445787" y="2393315"/>
                  </a:lnTo>
                  <a:lnTo>
                    <a:pt x="4445787" y="2402840"/>
                  </a:lnTo>
                  <a:close/>
                </a:path>
                <a:path w="7837805" h="2402840">
                  <a:moveTo>
                    <a:pt x="4388637" y="2383790"/>
                  </a:moveTo>
                  <a:lnTo>
                    <a:pt x="4360062" y="2383790"/>
                  </a:lnTo>
                  <a:lnTo>
                    <a:pt x="4360062" y="2374265"/>
                  </a:lnTo>
                  <a:lnTo>
                    <a:pt x="4388637" y="2374265"/>
                  </a:lnTo>
                  <a:lnTo>
                    <a:pt x="4388637" y="2383790"/>
                  </a:lnTo>
                  <a:close/>
                </a:path>
                <a:path w="7837805" h="2402840">
                  <a:moveTo>
                    <a:pt x="4388637" y="2402840"/>
                  </a:moveTo>
                  <a:lnTo>
                    <a:pt x="4360062" y="2402840"/>
                  </a:lnTo>
                  <a:lnTo>
                    <a:pt x="4360062" y="2393315"/>
                  </a:lnTo>
                  <a:lnTo>
                    <a:pt x="4388637" y="2393315"/>
                  </a:lnTo>
                  <a:lnTo>
                    <a:pt x="4388637" y="2402840"/>
                  </a:lnTo>
                  <a:close/>
                </a:path>
                <a:path w="7837805" h="2402840">
                  <a:moveTo>
                    <a:pt x="4331487" y="2383790"/>
                  </a:moveTo>
                  <a:lnTo>
                    <a:pt x="4302912" y="2383790"/>
                  </a:lnTo>
                  <a:lnTo>
                    <a:pt x="4302912" y="2374265"/>
                  </a:lnTo>
                  <a:lnTo>
                    <a:pt x="4331487" y="2374265"/>
                  </a:lnTo>
                  <a:lnTo>
                    <a:pt x="4331487" y="2383790"/>
                  </a:lnTo>
                  <a:close/>
                </a:path>
                <a:path w="7837805" h="2402840">
                  <a:moveTo>
                    <a:pt x="4331487" y="2402840"/>
                  </a:moveTo>
                  <a:lnTo>
                    <a:pt x="4302912" y="2402840"/>
                  </a:lnTo>
                  <a:lnTo>
                    <a:pt x="4302912" y="2393315"/>
                  </a:lnTo>
                  <a:lnTo>
                    <a:pt x="4331487" y="2393315"/>
                  </a:lnTo>
                  <a:lnTo>
                    <a:pt x="4331487" y="2402840"/>
                  </a:lnTo>
                  <a:close/>
                </a:path>
                <a:path w="7837805" h="2402840">
                  <a:moveTo>
                    <a:pt x="4274337" y="2383790"/>
                  </a:moveTo>
                  <a:lnTo>
                    <a:pt x="4245762" y="2383790"/>
                  </a:lnTo>
                  <a:lnTo>
                    <a:pt x="4245762" y="2374265"/>
                  </a:lnTo>
                  <a:lnTo>
                    <a:pt x="4274337" y="2374265"/>
                  </a:lnTo>
                  <a:lnTo>
                    <a:pt x="4274337" y="2383790"/>
                  </a:lnTo>
                  <a:close/>
                </a:path>
                <a:path w="7837805" h="2402840">
                  <a:moveTo>
                    <a:pt x="4274337" y="2402840"/>
                  </a:moveTo>
                  <a:lnTo>
                    <a:pt x="4245762" y="2402840"/>
                  </a:lnTo>
                  <a:lnTo>
                    <a:pt x="4245762" y="2393315"/>
                  </a:lnTo>
                  <a:lnTo>
                    <a:pt x="4274337" y="2393315"/>
                  </a:lnTo>
                  <a:lnTo>
                    <a:pt x="4274337" y="2402840"/>
                  </a:lnTo>
                  <a:close/>
                </a:path>
                <a:path w="7837805" h="2402840">
                  <a:moveTo>
                    <a:pt x="4217187" y="2383790"/>
                  </a:moveTo>
                  <a:lnTo>
                    <a:pt x="4188612" y="2383790"/>
                  </a:lnTo>
                  <a:lnTo>
                    <a:pt x="4188612" y="2374265"/>
                  </a:lnTo>
                  <a:lnTo>
                    <a:pt x="4217187" y="2374265"/>
                  </a:lnTo>
                  <a:lnTo>
                    <a:pt x="4217187" y="2383790"/>
                  </a:lnTo>
                  <a:close/>
                </a:path>
                <a:path w="7837805" h="2402840">
                  <a:moveTo>
                    <a:pt x="4217187" y="2402840"/>
                  </a:moveTo>
                  <a:lnTo>
                    <a:pt x="4188612" y="2402840"/>
                  </a:lnTo>
                  <a:lnTo>
                    <a:pt x="4188612" y="2393315"/>
                  </a:lnTo>
                  <a:lnTo>
                    <a:pt x="4217187" y="2393315"/>
                  </a:lnTo>
                  <a:lnTo>
                    <a:pt x="4217187" y="2402840"/>
                  </a:lnTo>
                  <a:close/>
                </a:path>
                <a:path w="7837805" h="2402840">
                  <a:moveTo>
                    <a:pt x="4160037" y="2383790"/>
                  </a:moveTo>
                  <a:lnTo>
                    <a:pt x="4131462" y="2383790"/>
                  </a:lnTo>
                  <a:lnTo>
                    <a:pt x="4131462" y="2374265"/>
                  </a:lnTo>
                  <a:lnTo>
                    <a:pt x="4160037" y="2374265"/>
                  </a:lnTo>
                  <a:lnTo>
                    <a:pt x="4160037" y="2383790"/>
                  </a:lnTo>
                  <a:close/>
                </a:path>
                <a:path w="7837805" h="2402840">
                  <a:moveTo>
                    <a:pt x="4160037" y="2402840"/>
                  </a:moveTo>
                  <a:lnTo>
                    <a:pt x="4131462" y="2402840"/>
                  </a:lnTo>
                  <a:lnTo>
                    <a:pt x="4131462" y="2393315"/>
                  </a:lnTo>
                  <a:lnTo>
                    <a:pt x="4160037" y="2393315"/>
                  </a:lnTo>
                  <a:lnTo>
                    <a:pt x="4160037" y="2402840"/>
                  </a:lnTo>
                  <a:close/>
                </a:path>
                <a:path w="7837805" h="2402840">
                  <a:moveTo>
                    <a:pt x="4102887" y="2383790"/>
                  </a:moveTo>
                  <a:lnTo>
                    <a:pt x="4074312" y="2383790"/>
                  </a:lnTo>
                  <a:lnTo>
                    <a:pt x="4074312" y="2374265"/>
                  </a:lnTo>
                  <a:lnTo>
                    <a:pt x="4102887" y="2374265"/>
                  </a:lnTo>
                  <a:lnTo>
                    <a:pt x="4102887" y="2383790"/>
                  </a:lnTo>
                  <a:close/>
                </a:path>
                <a:path w="7837805" h="2402840">
                  <a:moveTo>
                    <a:pt x="4102887" y="2402840"/>
                  </a:moveTo>
                  <a:lnTo>
                    <a:pt x="4074312" y="2402840"/>
                  </a:lnTo>
                  <a:lnTo>
                    <a:pt x="4074312" y="2393315"/>
                  </a:lnTo>
                  <a:lnTo>
                    <a:pt x="4102887" y="2393315"/>
                  </a:lnTo>
                  <a:lnTo>
                    <a:pt x="4102887" y="2402840"/>
                  </a:lnTo>
                  <a:close/>
                </a:path>
                <a:path w="7837805" h="2402840">
                  <a:moveTo>
                    <a:pt x="4045737" y="2383790"/>
                  </a:moveTo>
                  <a:lnTo>
                    <a:pt x="4017162" y="2383790"/>
                  </a:lnTo>
                  <a:lnTo>
                    <a:pt x="4017162" y="2374265"/>
                  </a:lnTo>
                  <a:lnTo>
                    <a:pt x="4045737" y="2374265"/>
                  </a:lnTo>
                  <a:lnTo>
                    <a:pt x="4045737" y="2383790"/>
                  </a:lnTo>
                  <a:close/>
                </a:path>
                <a:path w="7837805" h="2402840">
                  <a:moveTo>
                    <a:pt x="4045737" y="2402840"/>
                  </a:moveTo>
                  <a:lnTo>
                    <a:pt x="4017162" y="2402840"/>
                  </a:lnTo>
                  <a:lnTo>
                    <a:pt x="4017162" y="2393315"/>
                  </a:lnTo>
                  <a:lnTo>
                    <a:pt x="4045737" y="2393315"/>
                  </a:lnTo>
                  <a:lnTo>
                    <a:pt x="4045737" y="2402840"/>
                  </a:lnTo>
                  <a:close/>
                </a:path>
                <a:path w="7837805" h="2402840">
                  <a:moveTo>
                    <a:pt x="3988587" y="2383790"/>
                  </a:moveTo>
                  <a:lnTo>
                    <a:pt x="3960012" y="2383790"/>
                  </a:lnTo>
                  <a:lnTo>
                    <a:pt x="3960012" y="2374265"/>
                  </a:lnTo>
                  <a:lnTo>
                    <a:pt x="3988587" y="2374265"/>
                  </a:lnTo>
                  <a:lnTo>
                    <a:pt x="3988587" y="2383790"/>
                  </a:lnTo>
                  <a:close/>
                </a:path>
                <a:path w="7837805" h="2402840">
                  <a:moveTo>
                    <a:pt x="3988587" y="2402840"/>
                  </a:moveTo>
                  <a:lnTo>
                    <a:pt x="3960012" y="2402840"/>
                  </a:lnTo>
                  <a:lnTo>
                    <a:pt x="3960012" y="2393315"/>
                  </a:lnTo>
                  <a:lnTo>
                    <a:pt x="3988587" y="2393315"/>
                  </a:lnTo>
                  <a:lnTo>
                    <a:pt x="3988587" y="2402840"/>
                  </a:lnTo>
                  <a:close/>
                </a:path>
                <a:path w="7837805" h="2402840">
                  <a:moveTo>
                    <a:pt x="3931437" y="2383790"/>
                  </a:moveTo>
                  <a:lnTo>
                    <a:pt x="3902862" y="2383790"/>
                  </a:lnTo>
                  <a:lnTo>
                    <a:pt x="3902862" y="2374265"/>
                  </a:lnTo>
                  <a:lnTo>
                    <a:pt x="3931437" y="2374265"/>
                  </a:lnTo>
                  <a:lnTo>
                    <a:pt x="3931437" y="2383790"/>
                  </a:lnTo>
                  <a:close/>
                </a:path>
                <a:path w="7837805" h="2402840">
                  <a:moveTo>
                    <a:pt x="3931437" y="2402840"/>
                  </a:moveTo>
                  <a:lnTo>
                    <a:pt x="3902862" y="2402840"/>
                  </a:lnTo>
                  <a:lnTo>
                    <a:pt x="3902862" y="2393315"/>
                  </a:lnTo>
                  <a:lnTo>
                    <a:pt x="3931437" y="2393315"/>
                  </a:lnTo>
                  <a:lnTo>
                    <a:pt x="3931437" y="2402840"/>
                  </a:lnTo>
                  <a:close/>
                </a:path>
                <a:path w="7837805" h="2402840">
                  <a:moveTo>
                    <a:pt x="3874287" y="2383790"/>
                  </a:moveTo>
                  <a:lnTo>
                    <a:pt x="3845712" y="2383790"/>
                  </a:lnTo>
                  <a:lnTo>
                    <a:pt x="3845712" y="2374265"/>
                  </a:lnTo>
                  <a:lnTo>
                    <a:pt x="3874287" y="2374265"/>
                  </a:lnTo>
                  <a:lnTo>
                    <a:pt x="3874287" y="2383790"/>
                  </a:lnTo>
                  <a:close/>
                </a:path>
                <a:path w="7837805" h="2402840">
                  <a:moveTo>
                    <a:pt x="3874287" y="2402840"/>
                  </a:moveTo>
                  <a:lnTo>
                    <a:pt x="3845712" y="2402840"/>
                  </a:lnTo>
                  <a:lnTo>
                    <a:pt x="3845712" y="2393315"/>
                  </a:lnTo>
                  <a:lnTo>
                    <a:pt x="3874287" y="2393315"/>
                  </a:lnTo>
                  <a:lnTo>
                    <a:pt x="3874287" y="2402840"/>
                  </a:lnTo>
                  <a:close/>
                </a:path>
                <a:path w="7837805" h="2402840">
                  <a:moveTo>
                    <a:pt x="3817137" y="2383790"/>
                  </a:moveTo>
                  <a:lnTo>
                    <a:pt x="3788562" y="2383790"/>
                  </a:lnTo>
                  <a:lnTo>
                    <a:pt x="3788562" y="2374265"/>
                  </a:lnTo>
                  <a:lnTo>
                    <a:pt x="3817137" y="2374265"/>
                  </a:lnTo>
                  <a:lnTo>
                    <a:pt x="3817137" y="2383790"/>
                  </a:lnTo>
                  <a:close/>
                </a:path>
                <a:path w="7837805" h="2402840">
                  <a:moveTo>
                    <a:pt x="3817137" y="2402840"/>
                  </a:moveTo>
                  <a:lnTo>
                    <a:pt x="3788562" y="2402840"/>
                  </a:lnTo>
                  <a:lnTo>
                    <a:pt x="3788562" y="2393315"/>
                  </a:lnTo>
                  <a:lnTo>
                    <a:pt x="3817137" y="2393315"/>
                  </a:lnTo>
                  <a:lnTo>
                    <a:pt x="3817137" y="2402840"/>
                  </a:lnTo>
                  <a:close/>
                </a:path>
                <a:path w="7837805" h="2402840">
                  <a:moveTo>
                    <a:pt x="3759987" y="2383790"/>
                  </a:moveTo>
                  <a:lnTo>
                    <a:pt x="3731412" y="2383790"/>
                  </a:lnTo>
                  <a:lnTo>
                    <a:pt x="3731412" y="2374265"/>
                  </a:lnTo>
                  <a:lnTo>
                    <a:pt x="3759987" y="2374265"/>
                  </a:lnTo>
                  <a:lnTo>
                    <a:pt x="3759987" y="2383790"/>
                  </a:lnTo>
                  <a:close/>
                </a:path>
                <a:path w="7837805" h="2402840">
                  <a:moveTo>
                    <a:pt x="3759987" y="2402840"/>
                  </a:moveTo>
                  <a:lnTo>
                    <a:pt x="3731412" y="2402840"/>
                  </a:lnTo>
                  <a:lnTo>
                    <a:pt x="3731412" y="2393315"/>
                  </a:lnTo>
                  <a:lnTo>
                    <a:pt x="3759987" y="2393315"/>
                  </a:lnTo>
                  <a:lnTo>
                    <a:pt x="3759987" y="2402840"/>
                  </a:lnTo>
                  <a:close/>
                </a:path>
                <a:path w="7837805" h="2402840">
                  <a:moveTo>
                    <a:pt x="3702837" y="2383790"/>
                  </a:moveTo>
                  <a:lnTo>
                    <a:pt x="3674262" y="2383790"/>
                  </a:lnTo>
                  <a:lnTo>
                    <a:pt x="3674262" y="2374265"/>
                  </a:lnTo>
                  <a:lnTo>
                    <a:pt x="3702837" y="2374265"/>
                  </a:lnTo>
                  <a:lnTo>
                    <a:pt x="3702837" y="2383790"/>
                  </a:lnTo>
                  <a:close/>
                </a:path>
                <a:path w="7837805" h="2402840">
                  <a:moveTo>
                    <a:pt x="3702837" y="2402840"/>
                  </a:moveTo>
                  <a:lnTo>
                    <a:pt x="3674262" y="2402840"/>
                  </a:lnTo>
                  <a:lnTo>
                    <a:pt x="3674262" y="2393315"/>
                  </a:lnTo>
                  <a:lnTo>
                    <a:pt x="3702837" y="2393315"/>
                  </a:lnTo>
                  <a:lnTo>
                    <a:pt x="3702837" y="2402840"/>
                  </a:lnTo>
                  <a:close/>
                </a:path>
                <a:path w="7837805" h="2402840">
                  <a:moveTo>
                    <a:pt x="3645687" y="2383790"/>
                  </a:moveTo>
                  <a:lnTo>
                    <a:pt x="3617112" y="2383790"/>
                  </a:lnTo>
                  <a:lnTo>
                    <a:pt x="3617112" y="2374265"/>
                  </a:lnTo>
                  <a:lnTo>
                    <a:pt x="3645687" y="2374265"/>
                  </a:lnTo>
                  <a:lnTo>
                    <a:pt x="3645687" y="2383790"/>
                  </a:lnTo>
                  <a:close/>
                </a:path>
                <a:path w="7837805" h="2402840">
                  <a:moveTo>
                    <a:pt x="3645687" y="2402840"/>
                  </a:moveTo>
                  <a:lnTo>
                    <a:pt x="3617112" y="2402840"/>
                  </a:lnTo>
                  <a:lnTo>
                    <a:pt x="3617112" y="2393315"/>
                  </a:lnTo>
                  <a:lnTo>
                    <a:pt x="3645687" y="2393315"/>
                  </a:lnTo>
                  <a:lnTo>
                    <a:pt x="3645687" y="2402840"/>
                  </a:lnTo>
                  <a:close/>
                </a:path>
                <a:path w="7837805" h="2402840">
                  <a:moveTo>
                    <a:pt x="3588537" y="2383790"/>
                  </a:moveTo>
                  <a:lnTo>
                    <a:pt x="3559962" y="2383790"/>
                  </a:lnTo>
                  <a:lnTo>
                    <a:pt x="3559962" y="2374265"/>
                  </a:lnTo>
                  <a:lnTo>
                    <a:pt x="3588537" y="2374265"/>
                  </a:lnTo>
                  <a:lnTo>
                    <a:pt x="3588537" y="2383790"/>
                  </a:lnTo>
                  <a:close/>
                </a:path>
                <a:path w="7837805" h="2402840">
                  <a:moveTo>
                    <a:pt x="3588537" y="2402840"/>
                  </a:moveTo>
                  <a:lnTo>
                    <a:pt x="3559962" y="2402840"/>
                  </a:lnTo>
                  <a:lnTo>
                    <a:pt x="3559962" y="2393315"/>
                  </a:lnTo>
                  <a:lnTo>
                    <a:pt x="3588537" y="2393315"/>
                  </a:lnTo>
                  <a:lnTo>
                    <a:pt x="3588537" y="2402840"/>
                  </a:lnTo>
                  <a:close/>
                </a:path>
                <a:path w="7837805" h="2402840">
                  <a:moveTo>
                    <a:pt x="3531387" y="2383790"/>
                  </a:moveTo>
                  <a:lnTo>
                    <a:pt x="3502812" y="2383790"/>
                  </a:lnTo>
                  <a:lnTo>
                    <a:pt x="3502812" y="2374265"/>
                  </a:lnTo>
                  <a:lnTo>
                    <a:pt x="3531387" y="2374265"/>
                  </a:lnTo>
                  <a:lnTo>
                    <a:pt x="3531387" y="2383790"/>
                  </a:lnTo>
                  <a:close/>
                </a:path>
                <a:path w="7837805" h="2402840">
                  <a:moveTo>
                    <a:pt x="3531387" y="2402840"/>
                  </a:moveTo>
                  <a:lnTo>
                    <a:pt x="3502812" y="2402840"/>
                  </a:lnTo>
                  <a:lnTo>
                    <a:pt x="3502812" y="2393315"/>
                  </a:lnTo>
                  <a:lnTo>
                    <a:pt x="3531387" y="2393315"/>
                  </a:lnTo>
                  <a:lnTo>
                    <a:pt x="3531387" y="2402840"/>
                  </a:lnTo>
                  <a:close/>
                </a:path>
                <a:path w="7837805" h="2402840">
                  <a:moveTo>
                    <a:pt x="3474237" y="2383790"/>
                  </a:moveTo>
                  <a:lnTo>
                    <a:pt x="3445662" y="2383790"/>
                  </a:lnTo>
                  <a:lnTo>
                    <a:pt x="3445662" y="2374265"/>
                  </a:lnTo>
                  <a:lnTo>
                    <a:pt x="3474237" y="2374265"/>
                  </a:lnTo>
                  <a:lnTo>
                    <a:pt x="3474237" y="2383790"/>
                  </a:lnTo>
                  <a:close/>
                </a:path>
                <a:path w="7837805" h="2402840">
                  <a:moveTo>
                    <a:pt x="3474237" y="2402840"/>
                  </a:moveTo>
                  <a:lnTo>
                    <a:pt x="3445662" y="2402840"/>
                  </a:lnTo>
                  <a:lnTo>
                    <a:pt x="3445662" y="2393315"/>
                  </a:lnTo>
                  <a:lnTo>
                    <a:pt x="3474237" y="2393315"/>
                  </a:lnTo>
                  <a:lnTo>
                    <a:pt x="3474237" y="2402840"/>
                  </a:lnTo>
                  <a:close/>
                </a:path>
                <a:path w="7837805" h="2402840">
                  <a:moveTo>
                    <a:pt x="3417087" y="2383790"/>
                  </a:moveTo>
                  <a:lnTo>
                    <a:pt x="3388512" y="2383790"/>
                  </a:lnTo>
                  <a:lnTo>
                    <a:pt x="3388512" y="2374265"/>
                  </a:lnTo>
                  <a:lnTo>
                    <a:pt x="3417087" y="2374265"/>
                  </a:lnTo>
                  <a:lnTo>
                    <a:pt x="3417087" y="2383790"/>
                  </a:lnTo>
                  <a:close/>
                </a:path>
                <a:path w="7837805" h="2402840">
                  <a:moveTo>
                    <a:pt x="3417087" y="2402840"/>
                  </a:moveTo>
                  <a:lnTo>
                    <a:pt x="3388512" y="2402840"/>
                  </a:lnTo>
                  <a:lnTo>
                    <a:pt x="3388512" y="2393315"/>
                  </a:lnTo>
                  <a:lnTo>
                    <a:pt x="3417087" y="2393315"/>
                  </a:lnTo>
                  <a:lnTo>
                    <a:pt x="3417087" y="2402840"/>
                  </a:lnTo>
                  <a:close/>
                </a:path>
                <a:path w="7837805" h="2402840">
                  <a:moveTo>
                    <a:pt x="3359937" y="2383790"/>
                  </a:moveTo>
                  <a:lnTo>
                    <a:pt x="3331362" y="2383790"/>
                  </a:lnTo>
                  <a:lnTo>
                    <a:pt x="3331362" y="2374265"/>
                  </a:lnTo>
                  <a:lnTo>
                    <a:pt x="3359937" y="2374265"/>
                  </a:lnTo>
                  <a:lnTo>
                    <a:pt x="3359937" y="2383790"/>
                  </a:lnTo>
                  <a:close/>
                </a:path>
                <a:path w="7837805" h="2402840">
                  <a:moveTo>
                    <a:pt x="3359937" y="2402840"/>
                  </a:moveTo>
                  <a:lnTo>
                    <a:pt x="3331362" y="2402840"/>
                  </a:lnTo>
                  <a:lnTo>
                    <a:pt x="3331362" y="2393315"/>
                  </a:lnTo>
                  <a:lnTo>
                    <a:pt x="3359937" y="2393315"/>
                  </a:lnTo>
                  <a:lnTo>
                    <a:pt x="3359937" y="2402840"/>
                  </a:lnTo>
                  <a:close/>
                </a:path>
                <a:path w="7837805" h="2402840">
                  <a:moveTo>
                    <a:pt x="3302787" y="2383790"/>
                  </a:moveTo>
                  <a:lnTo>
                    <a:pt x="3274212" y="2383790"/>
                  </a:lnTo>
                  <a:lnTo>
                    <a:pt x="3274212" y="2374265"/>
                  </a:lnTo>
                  <a:lnTo>
                    <a:pt x="3302787" y="2374265"/>
                  </a:lnTo>
                  <a:lnTo>
                    <a:pt x="3302787" y="2383790"/>
                  </a:lnTo>
                  <a:close/>
                </a:path>
                <a:path w="7837805" h="2402840">
                  <a:moveTo>
                    <a:pt x="3302787" y="2402840"/>
                  </a:moveTo>
                  <a:lnTo>
                    <a:pt x="3274212" y="2402840"/>
                  </a:lnTo>
                  <a:lnTo>
                    <a:pt x="3274212" y="2393315"/>
                  </a:lnTo>
                  <a:lnTo>
                    <a:pt x="3302787" y="2393315"/>
                  </a:lnTo>
                  <a:lnTo>
                    <a:pt x="3302787" y="2402840"/>
                  </a:lnTo>
                  <a:close/>
                </a:path>
                <a:path w="7837805" h="2402840">
                  <a:moveTo>
                    <a:pt x="3245637" y="2383790"/>
                  </a:moveTo>
                  <a:lnTo>
                    <a:pt x="3217062" y="2383790"/>
                  </a:lnTo>
                  <a:lnTo>
                    <a:pt x="3217062" y="2374265"/>
                  </a:lnTo>
                  <a:lnTo>
                    <a:pt x="3245637" y="2374265"/>
                  </a:lnTo>
                  <a:lnTo>
                    <a:pt x="3245637" y="2383790"/>
                  </a:lnTo>
                  <a:close/>
                </a:path>
                <a:path w="7837805" h="2402840">
                  <a:moveTo>
                    <a:pt x="3245637" y="2402840"/>
                  </a:moveTo>
                  <a:lnTo>
                    <a:pt x="3217062" y="2402840"/>
                  </a:lnTo>
                  <a:lnTo>
                    <a:pt x="3217062" y="2393315"/>
                  </a:lnTo>
                  <a:lnTo>
                    <a:pt x="3245637" y="2393315"/>
                  </a:lnTo>
                  <a:lnTo>
                    <a:pt x="3245637" y="2402840"/>
                  </a:lnTo>
                  <a:close/>
                </a:path>
                <a:path w="7837805" h="2402840">
                  <a:moveTo>
                    <a:pt x="3188487" y="2383790"/>
                  </a:moveTo>
                  <a:lnTo>
                    <a:pt x="3159912" y="2383790"/>
                  </a:lnTo>
                  <a:lnTo>
                    <a:pt x="3159912" y="2374265"/>
                  </a:lnTo>
                  <a:lnTo>
                    <a:pt x="3188487" y="2374265"/>
                  </a:lnTo>
                  <a:lnTo>
                    <a:pt x="3188487" y="2383790"/>
                  </a:lnTo>
                  <a:close/>
                </a:path>
                <a:path w="7837805" h="2402840">
                  <a:moveTo>
                    <a:pt x="3188487" y="2402840"/>
                  </a:moveTo>
                  <a:lnTo>
                    <a:pt x="3159912" y="2402840"/>
                  </a:lnTo>
                  <a:lnTo>
                    <a:pt x="3159912" y="2393315"/>
                  </a:lnTo>
                  <a:lnTo>
                    <a:pt x="3188487" y="2393315"/>
                  </a:lnTo>
                  <a:lnTo>
                    <a:pt x="3188487" y="2402840"/>
                  </a:lnTo>
                  <a:close/>
                </a:path>
                <a:path w="7837805" h="2402840">
                  <a:moveTo>
                    <a:pt x="3131337" y="2383790"/>
                  </a:moveTo>
                  <a:lnTo>
                    <a:pt x="3102762" y="2383790"/>
                  </a:lnTo>
                  <a:lnTo>
                    <a:pt x="3102762" y="2374265"/>
                  </a:lnTo>
                  <a:lnTo>
                    <a:pt x="3131337" y="2374265"/>
                  </a:lnTo>
                  <a:lnTo>
                    <a:pt x="3131337" y="2383790"/>
                  </a:lnTo>
                  <a:close/>
                </a:path>
                <a:path w="7837805" h="2402840">
                  <a:moveTo>
                    <a:pt x="3131337" y="2402840"/>
                  </a:moveTo>
                  <a:lnTo>
                    <a:pt x="3102762" y="2402840"/>
                  </a:lnTo>
                  <a:lnTo>
                    <a:pt x="3102762" y="2393315"/>
                  </a:lnTo>
                  <a:lnTo>
                    <a:pt x="3131337" y="2393315"/>
                  </a:lnTo>
                  <a:lnTo>
                    <a:pt x="3131337" y="2402840"/>
                  </a:lnTo>
                  <a:close/>
                </a:path>
                <a:path w="7837805" h="2402840">
                  <a:moveTo>
                    <a:pt x="3074187" y="2383790"/>
                  </a:moveTo>
                  <a:lnTo>
                    <a:pt x="3045612" y="2383790"/>
                  </a:lnTo>
                  <a:lnTo>
                    <a:pt x="3045612" y="2374265"/>
                  </a:lnTo>
                  <a:lnTo>
                    <a:pt x="3074187" y="2374265"/>
                  </a:lnTo>
                  <a:lnTo>
                    <a:pt x="3074187" y="2383790"/>
                  </a:lnTo>
                  <a:close/>
                </a:path>
                <a:path w="7837805" h="2402840">
                  <a:moveTo>
                    <a:pt x="3074187" y="2402840"/>
                  </a:moveTo>
                  <a:lnTo>
                    <a:pt x="3045612" y="2402840"/>
                  </a:lnTo>
                  <a:lnTo>
                    <a:pt x="3045612" y="2393315"/>
                  </a:lnTo>
                  <a:lnTo>
                    <a:pt x="3074187" y="2393315"/>
                  </a:lnTo>
                  <a:lnTo>
                    <a:pt x="3074187" y="2402840"/>
                  </a:lnTo>
                  <a:close/>
                </a:path>
                <a:path w="7837805" h="2402840">
                  <a:moveTo>
                    <a:pt x="3017037" y="2383790"/>
                  </a:moveTo>
                  <a:lnTo>
                    <a:pt x="2988462" y="2383790"/>
                  </a:lnTo>
                  <a:lnTo>
                    <a:pt x="2988462" y="2374265"/>
                  </a:lnTo>
                  <a:lnTo>
                    <a:pt x="3017037" y="2374265"/>
                  </a:lnTo>
                  <a:lnTo>
                    <a:pt x="3017037" y="2383790"/>
                  </a:lnTo>
                  <a:close/>
                </a:path>
                <a:path w="7837805" h="2402840">
                  <a:moveTo>
                    <a:pt x="3017037" y="2402840"/>
                  </a:moveTo>
                  <a:lnTo>
                    <a:pt x="2988462" y="2402840"/>
                  </a:lnTo>
                  <a:lnTo>
                    <a:pt x="2988462" y="2393315"/>
                  </a:lnTo>
                  <a:lnTo>
                    <a:pt x="3017037" y="2393315"/>
                  </a:lnTo>
                  <a:lnTo>
                    <a:pt x="3017037" y="2402840"/>
                  </a:lnTo>
                  <a:close/>
                </a:path>
                <a:path w="7837805" h="2402840">
                  <a:moveTo>
                    <a:pt x="2959887" y="2383790"/>
                  </a:moveTo>
                  <a:lnTo>
                    <a:pt x="2931312" y="2383790"/>
                  </a:lnTo>
                  <a:lnTo>
                    <a:pt x="2931312" y="2374265"/>
                  </a:lnTo>
                  <a:lnTo>
                    <a:pt x="2959887" y="2374265"/>
                  </a:lnTo>
                  <a:lnTo>
                    <a:pt x="2959887" y="2383790"/>
                  </a:lnTo>
                  <a:close/>
                </a:path>
                <a:path w="7837805" h="2402840">
                  <a:moveTo>
                    <a:pt x="2959887" y="2402840"/>
                  </a:moveTo>
                  <a:lnTo>
                    <a:pt x="2931312" y="2402840"/>
                  </a:lnTo>
                  <a:lnTo>
                    <a:pt x="2931312" y="2393315"/>
                  </a:lnTo>
                  <a:lnTo>
                    <a:pt x="2959887" y="2393315"/>
                  </a:lnTo>
                  <a:lnTo>
                    <a:pt x="2959887" y="2402840"/>
                  </a:lnTo>
                  <a:close/>
                </a:path>
                <a:path w="7837805" h="2402840">
                  <a:moveTo>
                    <a:pt x="2902737" y="2383790"/>
                  </a:moveTo>
                  <a:lnTo>
                    <a:pt x="2874162" y="2383790"/>
                  </a:lnTo>
                  <a:lnTo>
                    <a:pt x="2874162" y="2374265"/>
                  </a:lnTo>
                  <a:lnTo>
                    <a:pt x="2902737" y="2374265"/>
                  </a:lnTo>
                  <a:lnTo>
                    <a:pt x="2902737" y="2383790"/>
                  </a:lnTo>
                  <a:close/>
                </a:path>
                <a:path w="7837805" h="2402840">
                  <a:moveTo>
                    <a:pt x="2902737" y="2402840"/>
                  </a:moveTo>
                  <a:lnTo>
                    <a:pt x="2874162" y="2402840"/>
                  </a:lnTo>
                  <a:lnTo>
                    <a:pt x="2874162" y="2393315"/>
                  </a:lnTo>
                  <a:lnTo>
                    <a:pt x="2902737" y="2393315"/>
                  </a:lnTo>
                  <a:lnTo>
                    <a:pt x="2902737" y="2402840"/>
                  </a:lnTo>
                  <a:close/>
                </a:path>
                <a:path w="7837805" h="2402840">
                  <a:moveTo>
                    <a:pt x="2845587" y="2383790"/>
                  </a:moveTo>
                  <a:lnTo>
                    <a:pt x="2817012" y="2383790"/>
                  </a:lnTo>
                  <a:lnTo>
                    <a:pt x="2817012" y="2374265"/>
                  </a:lnTo>
                  <a:lnTo>
                    <a:pt x="2845587" y="2374265"/>
                  </a:lnTo>
                  <a:lnTo>
                    <a:pt x="2845587" y="2383790"/>
                  </a:lnTo>
                  <a:close/>
                </a:path>
                <a:path w="7837805" h="2402840">
                  <a:moveTo>
                    <a:pt x="2845587" y="2402840"/>
                  </a:moveTo>
                  <a:lnTo>
                    <a:pt x="2817012" y="2402840"/>
                  </a:lnTo>
                  <a:lnTo>
                    <a:pt x="2817012" y="2393315"/>
                  </a:lnTo>
                  <a:lnTo>
                    <a:pt x="2845587" y="2393315"/>
                  </a:lnTo>
                  <a:lnTo>
                    <a:pt x="2845587" y="2402840"/>
                  </a:lnTo>
                  <a:close/>
                </a:path>
                <a:path w="7837805" h="2402840">
                  <a:moveTo>
                    <a:pt x="2788437" y="2383790"/>
                  </a:moveTo>
                  <a:lnTo>
                    <a:pt x="2759862" y="2383790"/>
                  </a:lnTo>
                  <a:lnTo>
                    <a:pt x="2759862" y="2374265"/>
                  </a:lnTo>
                  <a:lnTo>
                    <a:pt x="2788437" y="2374265"/>
                  </a:lnTo>
                  <a:lnTo>
                    <a:pt x="2788437" y="2383790"/>
                  </a:lnTo>
                  <a:close/>
                </a:path>
                <a:path w="7837805" h="2402840">
                  <a:moveTo>
                    <a:pt x="2788437" y="2402840"/>
                  </a:moveTo>
                  <a:lnTo>
                    <a:pt x="2759862" y="2402840"/>
                  </a:lnTo>
                  <a:lnTo>
                    <a:pt x="2759862" y="2393315"/>
                  </a:lnTo>
                  <a:lnTo>
                    <a:pt x="2788437" y="2393315"/>
                  </a:lnTo>
                  <a:lnTo>
                    <a:pt x="2788437" y="2402840"/>
                  </a:lnTo>
                  <a:close/>
                </a:path>
                <a:path w="7837805" h="2402840">
                  <a:moveTo>
                    <a:pt x="2731287" y="2383790"/>
                  </a:moveTo>
                  <a:lnTo>
                    <a:pt x="2702712" y="2383790"/>
                  </a:lnTo>
                  <a:lnTo>
                    <a:pt x="2702712" y="2374265"/>
                  </a:lnTo>
                  <a:lnTo>
                    <a:pt x="2731287" y="2374265"/>
                  </a:lnTo>
                  <a:lnTo>
                    <a:pt x="2731287" y="2383790"/>
                  </a:lnTo>
                  <a:close/>
                </a:path>
                <a:path w="7837805" h="2402840">
                  <a:moveTo>
                    <a:pt x="2731287" y="2402840"/>
                  </a:moveTo>
                  <a:lnTo>
                    <a:pt x="2702712" y="2402840"/>
                  </a:lnTo>
                  <a:lnTo>
                    <a:pt x="2702712" y="2393315"/>
                  </a:lnTo>
                  <a:lnTo>
                    <a:pt x="2731287" y="2393315"/>
                  </a:lnTo>
                  <a:lnTo>
                    <a:pt x="2731287" y="2402840"/>
                  </a:lnTo>
                  <a:close/>
                </a:path>
                <a:path w="7837805" h="2402840">
                  <a:moveTo>
                    <a:pt x="2674137" y="2383790"/>
                  </a:moveTo>
                  <a:lnTo>
                    <a:pt x="2645562" y="2383790"/>
                  </a:lnTo>
                  <a:lnTo>
                    <a:pt x="2645562" y="2374265"/>
                  </a:lnTo>
                  <a:lnTo>
                    <a:pt x="2674137" y="2374265"/>
                  </a:lnTo>
                  <a:lnTo>
                    <a:pt x="2674137" y="2383790"/>
                  </a:lnTo>
                  <a:close/>
                </a:path>
                <a:path w="7837805" h="2402840">
                  <a:moveTo>
                    <a:pt x="2674137" y="2402840"/>
                  </a:moveTo>
                  <a:lnTo>
                    <a:pt x="2645562" y="2402840"/>
                  </a:lnTo>
                  <a:lnTo>
                    <a:pt x="2645562" y="2393315"/>
                  </a:lnTo>
                  <a:lnTo>
                    <a:pt x="2674137" y="2393315"/>
                  </a:lnTo>
                  <a:lnTo>
                    <a:pt x="2674137" y="2402840"/>
                  </a:lnTo>
                  <a:close/>
                </a:path>
                <a:path w="7837805" h="2402840">
                  <a:moveTo>
                    <a:pt x="2616987" y="2383790"/>
                  </a:moveTo>
                  <a:lnTo>
                    <a:pt x="2588412" y="2383790"/>
                  </a:lnTo>
                  <a:lnTo>
                    <a:pt x="2588412" y="2374265"/>
                  </a:lnTo>
                  <a:lnTo>
                    <a:pt x="2616987" y="2374265"/>
                  </a:lnTo>
                  <a:lnTo>
                    <a:pt x="2616987" y="2383790"/>
                  </a:lnTo>
                  <a:close/>
                </a:path>
                <a:path w="7837805" h="2402840">
                  <a:moveTo>
                    <a:pt x="2616987" y="2402840"/>
                  </a:moveTo>
                  <a:lnTo>
                    <a:pt x="2588412" y="2402840"/>
                  </a:lnTo>
                  <a:lnTo>
                    <a:pt x="2588412" y="2393315"/>
                  </a:lnTo>
                  <a:lnTo>
                    <a:pt x="2616987" y="2393315"/>
                  </a:lnTo>
                  <a:lnTo>
                    <a:pt x="2616987" y="2402840"/>
                  </a:lnTo>
                  <a:close/>
                </a:path>
                <a:path w="7837805" h="2402840">
                  <a:moveTo>
                    <a:pt x="2559837" y="2383790"/>
                  </a:moveTo>
                  <a:lnTo>
                    <a:pt x="2531262" y="2383790"/>
                  </a:lnTo>
                  <a:lnTo>
                    <a:pt x="2531262" y="2374265"/>
                  </a:lnTo>
                  <a:lnTo>
                    <a:pt x="2559837" y="2374265"/>
                  </a:lnTo>
                  <a:lnTo>
                    <a:pt x="2559837" y="2383790"/>
                  </a:lnTo>
                  <a:close/>
                </a:path>
                <a:path w="7837805" h="2402840">
                  <a:moveTo>
                    <a:pt x="2559837" y="2402840"/>
                  </a:moveTo>
                  <a:lnTo>
                    <a:pt x="2531262" y="2402840"/>
                  </a:lnTo>
                  <a:lnTo>
                    <a:pt x="2531262" y="2393315"/>
                  </a:lnTo>
                  <a:lnTo>
                    <a:pt x="2559837" y="2393315"/>
                  </a:lnTo>
                  <a:lnTo>
                    <a:pt x="2559837" y="2402840"/>
                  </a:lnTo>
                  <a:close/>
                </a:path>
                <a:path w="7837805" h="2402840">
                  <a:moveTo>
                    <a:pt x="2502687" y="2383790"/>
                  </a:moveTo>
                  <a:lnTo>
                    <a:pt x="2474112" y="2383790"/>
                  </a:lnTo>
                  <a:lnTo>
                    <a:pt x="2474112" y="2374265"/>
                  </a:lnTo>
                  <a:lnTo>
                    <a:pt x="2502687" y="2374265"/>
                  </a:lnTo>
                  <a:lnTo>
                    <a:pt x="2502687" y="2383790"/>
                  </a:lnTo>
                  <a:close/>
                </a:path>
                <a:path w="7837805" h="2402840">
                  <a:moveTo>
                    <a:pt x="2502687" y="2402840"/>
                  </a:moveTo>
                  <a:lnTo>
                    <a:pt x="2474112" y="2402840"/>
                  </a:lnTo>
                  <a:lnTo>
                    <a:pt x="2474112" y="2393315"/>
                  </a:lnTo>
                  <a:lnTo>
                    <a:pt x="2502687" y="2393315"/>
                  </a:lnTo>
                  <a:lnTo>
                    <a:pt x="2502687" y="2402840"/>
                  </a:lnTo>
                  <a:close/>
                </a:path>
                <a:path w="7837805" h="2402840">
                  <a:moveTo>
                    <a:pt x="2445537" y="2383790"/>
                  </a:moveTo>
                  <a:lnTo>
                    <a:pt x="2416962" y="2383790"/>
                  </a:lnTo>
                  <a:lnTo>
                    <a:pt x="2416962" y="2374265"/>
                  </a:lnTo>
                  <a:lnTo>
                    <a:pt x="2445537" y="2374265"/>
                  </a:lnTo>
                  <a:lnTo>
                    <a:pt x="2445537" y="2383790"/>
                  </a:lnTo>
                  <a:close/>
                </a:path>
                <a:path w="7837805" h="2402840">
                  <a:moveTo>
                    <a:pt x="2445537" y="2402840"/>
                  </a:moveTo>
                  <a:lnTo>
                    <a:pt x="2416962" y="2402840"/>
                  </a:lnTo>
                  <a:lnTo>
                    <a:pt x="2416962" y="2393315"/>
                  </a:lnTo>
                  <a:lnTo>
                    <a:pt x="2445537" y="2393315"/>
                  </a:lnTo>
                  <a:lnTo>
                    <a:pt x="2445537" y="2402840"/>
                  </a:lnTo>
                  <a:close/>
                </a:path>
                <a:path w="7837805" h="2402840">
                  <a:moveTo>
                    <a:pt x="2388387" y="2383790"/>
                  </a:moveTo>
                  <a:lnTo>
                    <a:pt x="2359812" y="2383790"/>
                  </a:lnTo>
                  <a:lnTo>
                    <a:pt x="2359812" y="2374265"/>
                  </a:lnTo>
                  <a:lnTo>
                    <a:pt x="2388387" y="2374265"/>
                  </a:lnTo>
                  <a:lnTo>
                    <a:pt x="2388387" y="2383790"/>
                  </a:lnTo>
                  <a:close/>
                </a:path>
                <a:path w="7837805" h="2402840">
                  <a:moveTo>
                    <a:pt x="2388387" y="2402840"/>
                  </a:moveTo>
                  <a:lnTo>
                    <a:pt x="2359812" y="2402840"/>
                  </a:lnTo>
                  <a:lnTo>
                    <a:pt x="2359812" y="2393315"/>
                  </a:lnTo>
                  <a:lnTo>
                    <a:pt x="2388387" y="2393315"/>
                  </a:lnTo>
                  <a:lnTo>
                    <a:pt x="2388387" y="2402840"/>
                  </a:lnTo>
                  <a:close/>
                </a:path>
                <a:path w="7837805" h="2402840">
                  <a:moveTo>
                    <a:pt x="2331237" y="2383790"/>
                  </a:moveTo>
                  <a:lnTo>
                    <a:pt x="2302662" y="2383790"/>
                  </a:lnTo>
                  <a:lnTo>
                    <a:pt x="2302662" y="2374265"/>
                  </a:lnTo>
                  <a:lnTo>
                    <a:pt x="2331237" y="2374265"/>
                  </a:lnTo>
                  <a:lnTo>
                    <a:pt x="2331237" y="2383790"/>
                  </a:lnTo>
                  <a:close/>
                </a:path>
                <a:path w="7837805" h="2402840">
                  <a:moveTo>
                    <a:pt x="2331237" y="2402840"/>
                  </a:moveTo>
                  <a:lnTo>
                    <a:pt x="2302662" y="2402840"/>
                  </a:lnTo>
                  <a:lnTo>
                    <a:pt x="2302662" y="2393315"/>
                  </a:lnTo>
                  <a:lnTo>
                    <a:pt x="2331237" y="2393315"/>
                  </a:lnTo>
                  <a:lnTo>
                    <a:pt x="2331237" y="2402840"/>
                  </a:lnTo>
                  <a:close/>
                </a:path>
                <a:path w="7837805" h="2402840">
                  <a:moveTo>
                    <a:pt x="2274087" y="2383790"/>
                  </a:moveTo>
                  <a:lnTo>
                    <a:pt x="2245512" y="2383790"/>
                  </a:lnTo>
                  <a:lnTo>
                    <a:pt x="2245512" y="2374265"/>
                  </a:lnTo>
                  <a:lnTo>
                    <a:pt x="2274087" y="2374265"/>
                  </a:lnTo>
                  <a:lnTo>
                    <a:pt x="2274087" y="2383790"/>
                  </a:lnTo>
                  <a:close/>
                </a:path>
                <a:path w="7837805" h="2402840">
                  <a:moveTo>
                    <a:pt x="2274087" y="2402840"/>
                  </a:moveTo>
                  <a:lnTo>
                    <a:pt x="2245512" y="2402840"/>
                  </a:lnTo>
                  <a:lnTo>
                    <a:pt x="2245512" y="2393315"/>
                  </a:lnTo>
                  <a:lnTo>
                    <a:pt x="2274087" y="2393315"/>
                  </a:lnTo>
                  <a:lnTo>
                    <a:pt x="2274087" y="2402840"/>
                  </a:lnTo>
                  <a:close/>
                </a:path>
                <a:path w="7837805" h="2402840">
                  <a:moveTo>
                    <a:pt x="2216937" y="2383790"/>
                  </a:moveTo>
                  <a:lnTo>
                    <a:pt x="2188362" y="2383790"/>
                  </a:lnTo>
                  <a:lnTo>
                    <a:pt x="2188362" y="2374265"/>
                  </a:lnTo>
                  <a:lnTo>
                    <a:pt x="2216937" y="2374265"/>
                  </a:lnTo>
                  <a:lnTo>
                    <a:pt x="2216937" y="2383790"/>
                  </a:lnTo>
                  <a:close/>
                </a:path>
                <a:path w="7837805" h="2402840">
                  <a:moveTo>
                    <a:pt x="2216937" y="2402840"/>
                  </a:moveTo>
                  <a:lnTo>
                    <a:pt x="2188362" y="2402840"/>
                  </a:lnTo>
                  <a:lnTo>
                    <a:pt x="2188362" y="2393315"/>
                  </a:lnTo>
                  <a:lnTo>
                    <a:pt x="2216937" y="2393315"/>
                  </a:lnTo>
                  <a:lnTo>
                    <a:pt x="2216937" y="2402840"/>
                  </a:lnTo>
                  <a:close/>
                </a:path>
                <a:path w="7837805" h="2402840">
                  <a:moveTo>
                    <a:pt x="2159787" y="2383790"/>
                  </a:moveTo>
                  <a:lnTo>
                    <a:pt x="2131212" y="2383790"/>
                  </a:lnTo>
                  <a:lnTo>
                    <a:pt x="2131212" y="2374265"/>
                  </a:lnTo>
                  <a:lnTo>
                    <a:pt x="2159787" y="2374265"/>
                  </a:lnTo>
                  <a:lnTo>
                    <a:pt x="2159787" y="2383790"/>
                  </a:lnTo>
                  <a:close/>
                </a:path>
                <a:path w="7837805" h="2402840">
                  <a:moveTo>
                    <a:pt x="2159787" y="2402840"/>
                  </a:moveTo>
                  <a:lnTo>
                    <a:pt x="2131212" y="2402840"/>
                  </a:lnTo>
                  <a:lnTo>
                    <a:pt x="2131212" y="2393315"/>
                  </a:lnTo>
                  <a:lnTo>
                    <a:pt x="2159787" y="2393315"/>
                  </a:lnTo>
                  <a:lnTo>
                    <a:pt x="2159787" y="2402840"/>
                  </a:lnTo>
                  <a:close/>
                </a:path>
                <a:path w="7837805" h="2402840">
                  <a:moveTo>
                    <a:pt x="2102637" y="2383790"/>
                  </a:moveTo>
                  <a:lnTo>
                    <a:pt x="2074062" y="2383790"/>
                  </a:lnTo>
                  <a:lnTo>
                    <a:pt x="2074062" y="2374265"/>
                  </a:lnTo>
                  <a:lnTo>
                    <a:pt x="2102637" y="2374265"/>
                  </a:lnTo>
                  <a:lnTo>
                    <a:pt x="2102637" y="2383790"/>
                  </a:lnTo>
                  <a:close/>
                </a:path>
                <a:path w="7837805" h="2402840">
                  <a:moveTo>
                    <a:pt x="2102637" y="2402840"/>
                  </a:moveTo>
                  <a:lnTo>
                    <a:pt x="2074062" y="2402840"/>
                  </a:lnTo>
                  <a:lnTo>
                    <a:pt x="2074062" y="2393315"/>
                  </a:lnTo>
                  <a:lnTo>
                    <a:pt x="2102637" y="2393315"/>
                  </a:lnTo>
                  <a:lnTo>
                    <a:pt x="2102637" y="2402840"/>
                  </a:lnTo>
                  <a:close/>
                </a:path>
                <a:path w="7837805" h="2402840">
                  <a:moveTo>
                    <a:pt x="2045487" y="2383790"/>
                  </a:moveTo>
                  <a:lnTo>
                    <a:pt x="2016912" y="2383790"/>
                  </a:lnTo>
                  <a:lnTo>
                    <a:pt x="2016912" y="2374265"/>
                  </a:lnTo>
                  <a:lnTo>
                    <a:pt x="2045487" y="2374265"/>
                  </a:lnTo>
                  <a:lnTo>
                    <a:pt x="2045487" y="2383790"/>
                  </a:lnTo>
                  <a:close/>
                </a:path>
                <a:path w="7837805" h="2402840">
                  <a:moveTo>
                    <a:pt x="2045487" y="2402840"/>
                  </a:moveTo>
                  <a:lnTo>
                    <a:pt x="2016912" y="2402840"/>
                  </a:lnTo>
                  <a:lnTo>
                    <a:pt x="2016912" y="2393315"/>
                  </a:lnTo>
                  <a:lnTo>
                    <a:pt x="2045487" y="2393315"/>
                  </a:lnTo>
                  <a:lnTo>
                    <a:pt x="2045487" y="2402840"/>
                  </a:lnTo>
                  <a:close/>
                </a:path>
                <a:path w="7837805" h="2402840">
                  <a:moveTo>
                    <a:pt x="1988337" y="2383790"/>
                  </a:moveTo>
                  <a:lnTo>
                    <a:pt x="1959762" y="2383790"/>
                  </a:lnTo>
                  <a:lnTo>
                    <a:pt x="1959762" y="2374265"/>
                  </a:lnTo>
                  <a:lnTo>
                    <a:pt x="1988337" y="2374265"/>
                  </a:lnTo>
                  <a:lnTo>
                    <a:pt x="1988337" y="2383790"/>
                  </a:lnTo>
                  <a:close/>
                </a:path>
                <a:path w="7837805" h="2402840">
                  <a:moveTo>
                    <a:pt x="1988337" y="2402840"/>
                  </a:moveTo>
                  <a:lnTo>
                    <a:pt x="1959762" y="2402840"/>
                  </a:lnTo>
                  <a:lnTo>
                    <a:pt x="1959762" y="2393315"/>
                  </a:lnTo>
                  <a:lnTo>
                    <a:pt x="1988337" y="2393315"/>
                  </a:lnTo>
                  <a:lnTo>
                    <a:pt x="1988337" y="2402840"/>
                  </a:lnTo>
                  <a:close/>
                </a:path>
                <a:path w="7837805" h="2402840">
                  <a:moveTo>
                    <a:pt x="1931187" y="2383790"/>
                  </a:moveTo>
                  <a:lnTo>
                    <a:pt x="1902612" y="2383790"/>
                  </a:lnTo>
                  <a:lnTo>
                    <a:pt x="1902612" y="2374265"/>
                  </a:lnTo>
                  <a:lnTo>
                    <a:pt x="1931187" y="2374265"/>
                  </a:lnTo>
                  <a:lnTo>
                    <a:pt x="1931187" y="2383790"/>
                  </a:lnTo>
                  <a:close/>
                </a:path>
                <a:path w="7837805" h="2402840">
                  <a:moveTo>
                    <a:pt x="1931187" y="2402840"/>
                  </a:moveTo>
                  <a:lnTo>
                    <a:pt x="1902612" y="2402840"/>
                  </a:lnTo>
                  <a:lnTo>
                    <a:pt x="1902612" y="2393315"/>
                  </a:lnTo>
                  <a:lnTo>
                    <a:pt x="1931187" y="2393315"/>
                  </a:lnTo>
                  <a:lnTo>
                    <a:pt x="1931187" y="2402840"/>
                  </a:lnTo>
                  <a:close/>
                </a:path>
                <a:path w="7837805" h="2402840">
                  <a:moveTo>
                    <a:pt x="1874037" y="2383790"/>
                  </a:moveTo>
                  <a:lnTo>
                    <a:pt x="1845462" y="2383790"/>
                  </a:lnTo>
                  <a:lnTo>
                    <a:pt x="1845462" y="2374265"/>
                  </a:lnTo>
                  <a:lnTo>
                    <a:pt x="1874037" y="2374265"/>
                  </a:lnTo>
                  <a:lnTo>
                    <a:pt x="1874037" y="2383790"/>
                  </a:lnTo>
                  <a:close/>
                </a:path>
                <a:path w="7837805" h="2402840">
                  <a:moveTo>
                    <a:pt x="1874037" y="2402840"/>
                  </a:moveTo>
                  <a:lnTo>
                    <a:pt x="1845462" y="2402840"/>
                  </a:lnTo>
                  <a:lnTo>
                    <a:pt x="1845462" y="2393315"/>
                  </a:lnTo>
                  <a:lnTo>
                    <a:pt x="1874037" y="2393315"/>
                  </a:lnTo>
                  <a:lnTo>
                    <a:pt x="1874037" y="2402840"/>
                  </a:lnTo>
                  <a:close/>
                </a:path>
                <a:path w="7837805" h="2402840">
                  <a:moveTo>
                    <a:pt x="1816887" y="2383790"/>
                  </a:moveTo>
                  <a:lnTo>
                    <a:pt x="1788312" y="2383790"/>
                  </a:lnTo>
                  <a:lnTo>
                    <a:pt x="1788312" y="2374265"/>
                  </a:lnTo>
                  <a:lnTo>
                    <a:pt x="1816887" y="2374265"/>
                  </a:lnTo>
                  <a:lnTo>
                    <a:pt x="1816887" y="2383790"/>
                  </a:lnTo>
                  <a:close/>
                </a:path>
                <a:path w="7837805" h="2402840">
                  <a:moveTo>
                    <a:pt x="1816887" y="2402840"/>
                  </a:moveTo>
                  <a:lnTo>
                    <a:pt x="1788312" y="2402840"/>
                  </a:lnTo>
                  <a:lnTo>
                    <a:pt x="1788312" y="2393315"/>
                  </a:lnTo>
                  <a:lnTo>
                    <a:pt x="1816887" y="2393315"/>
                  </a:lnTo>
                  <a:lnTo>
                    <a:pt x="1816887" y="2402840"/>
                  </a:lnTo>
                  <a:close/>
                </a:path>
                <a:path w="7837805" h="2402840">
                  <a:moveTo>
                    <a:pt x="1759737" y="2383790"/>
                  </a:moveTo>
                  <a:lnTo>
                    <a:pt x="1731162" y="2383790"/>
                  </a:lnTo>
                  <a:lnTo>
                    <a:pt x="1731162" y="2374265"/>
                  </a:lnTo>
                  <a:lnTo>
                    <a:pt x="1759737" y="2374265"/>
                  </a:lnTo>
                  <a:lnTo>
                    <a:pt x="1759737" y="2383790"/>
                  </a:lnTo>
                  <a:close/>
                </a:path>
                <a:path w="7837805" h="2402840">
                  <a:moveTo>
                    <a:pt x="1759737" y="2402840"/>
                  </a:moveTo>
                  <a:lnTo>
                    <a:pt x="1731162" y="2402840"/>
                  </a:lnTo>
                  <a:lnTo>
                    <a:pt x="1731162" y="2393315"/>
                  </a:lnTo>
                  <a:lnTo>
                    <a:pt x="1759737" y="2393315"/>
                  </a:lnTo>
                  <a:lnTo>
                    <a:pt x="1759737" y="2402840"/>
                  </a:lnTo>
                  <a:close/>
                </a:path>
                <a:path w="7837805" h="2402840">
                  <a:moveTo>
                    <a:pt x="1702587" y="2383790"/>
                  </a:moveTo>
                  <a:lnTo>
                    <a:pt x="1674012" y="2383790"/>
                  </a:lnTo>
                  <a:lnTo>
                    <a:pt x="1674012" y="2374265"/>
                  </a:lnTo>
                  <a:lnTo>
                    <a:pt x="1702587" y="2374265"/>
                  </a:lnTo>
                  <a:lnTo>
                    <a:pt x="1702587" y="2383790"/>
                  </a:lnTo>
                  <a:close/>
                </a:path>
                <a:path w="7837805" h="2402840">
                  <a:moveTo>
                    <a:pt x="1702587" y="2402840"/>
                  </a:moveTo>
                  <a:lnTo>
                    <a:pt x="1674012" y="2402840"/>
                  </a:lnTo>
                  <a:lnTo>
                    <a:pt x="1674012" y="2393315"/>
                  </a:lnTo>
                  <a:lnTo>
                    <a:pt x="1702587" y="2393315"/>
                  </a:lnTo>
                  <a:lnTo>
                    <a:pt x="1702587" y="2402840"/>
                  </a:lnTo>
                  <a:close/>
                </a:path>
                <a:path w="7837805" h="2402840">
                  <a:moveTo>
                    <a:pt x="1645437" y="2383790"/>
                  </a:moveTo>
                  <a:lnTo>
                    <a:pt x="1616862" y="2383790"/>
                  </a:lnTo>
                  <a:lnTo>
                    <a:pt x="1616862" y="2374265"/>
                  </a:lnTo>
                  <a:lnTo>
                    <a:pt x="1645437" y="2374265"/>
                  </a:lnTo>
                  <a:lnTo>
                    <a:pt x="1645437" y="2383790"/>
                  </a:lnTo>
                  <a:close/>
                </a:path>
                <a:path w="7837805" h="2402840">
                  <a:moveTo>
                    <a:pt x="1645437" y="2402840"/>
                  </a:moveTo>
                  <a:lnTo>
                    <a:pt x="1616862" y="2402840"/>
                  </a:lnTo>
                  <a:lnTo>
                    <a:pt x="1616862" y="2393315"/>
                  </a:lnTo>
                  <a:lnTo>
                    <a:pt x="1645437" y="2393315"/>
                  </a:lnTo>
                  <a:lnTo>
                    <a:pt x="1645437" y="2402840"/>
                  </a:lnTo>
                  <a:close/>
                </a:path>
                <a:path w="7837805" h="2402840">
                  <a:moveTo>
                    <a:pt x="1588287" y="2383790"/>
                  </a:moveTo>
                  <a:lnTo>
                    <a:pt x="1559712" y="2383790"/>
                  </a:lnTo>
                  <a:lnTo>
                    <a:pt x="1559712" y="2374265"/>
                  </a:lnTo>
                  <a:lnTo>
                    <a:pt x="1588287" y="2374265"/>
                  </a:lnTo>
                  <a:lnTo>
                    <a:pt x="1588287" y="2383790"/>
                  </a:lnTo>
                  <a:close/>
                </a:path>
                <a:path w="7837805" h="2402840">
                  <a:moveTo>
                    <a:pt x="1588287" y="2402840"/>
                  </a:moveTo>
                  <a:lnTo>
                    <a:pt x="1559712" y="2402840"/>
                  </a:lnTo>
                  <a:lnTo>
                    <a:pt x="1559712" y="2393315"/>
                  </a:lnTo>
                  <a:lnTo>
                    <a:pt x="1588287" y="2393315"/>
                  </a:lnTo>
                  <a:lnTo>
                    <a:pt x="1588287" y="2402840"/>
                  </a:lnTo>
                  <a:close/>
                </a:path>
                <a:path w="7837805" h="2402840">
                  <a:moveTo>
                    <a:pt x="1531137" y="2383790"/>
                  </a:moveTo>
                  <a:lnTo>
                    <a:pt x="1502562" y="2383790"/>
                  </a:lnTo>
                  <a:lnTo>
                    <a:pt x="1502562" y="2374265"/>
                  </a:lnTo>
                  <a:lnTo>
                    <a:pt x="1531137" y="2374265"/>
                  </a:lnTo>
                  <a:lnTo>
                    <a:pt x="1531137" y="2383790"/>
                  </a:lnTo>
                  <a:close/>
                </a:path>
                <a:path w="7837805" h="2402840">
                  <a:moveTo>
                    <a:pt x="1531137" y="2402840"/>
                  </a:moveTo>
                  <a:lnTo>
                    <a:pt x="1502562" y="2402840"/>
                  </a:lnTo>
                  <a:lnTo>
                    <a:pt x="1502562" y="2393315"/>
                  </a:lnTo>
                  <a:lnTo>
                    <a:pt x="1531137" y="2393315"/>
                  </a:lnTo>
                  <a:lnTo>
                    <a:pt x="1531137" y="2402840"/>
                  </a:lnTo>
                  <a:close/>
                </a:path>
                <a:path w="7837805" h="2402840">
                  <a:moveTo>
                    <a:pt x="1473987" y="2383790"/>
                  </a:moveTo>
                  <a:lnTo>
                    <a:pt x="1445412" y="2383790"/>
                  </a:lnTo>
                  <a:lnTo>
                    <a:pt x="1445412" y="2374265"/>
                  </a:lnTo>
                  <a:lnTo>
                    <a:pt x="1473987" y="2374265"/>
                  </a:lnTo>
                  <a:lnTo>
                    <a:pt x="1473987" y="2383790"/>
                  </a:lnTo>
                  <a:close/>
                </a:path>
                <a:path w="7837805" h="2402840">
                  <a:moveTo>
                    <a:pt x="1473987" y="2402840"/>
                  </a:moveTo>
                  <a:lnTo>
                    <a:pt x="1445412" y="2402840"/>
                  </a:lnTo>
                  <a:lnTo>
                    <a:pt x="1445412" y="2393315"/>
                  </a:lnTo>
                  <a:lnTo>
                    <a:pt x="1473987" y="2393315"/>
                  </a:lnTo>
                  <a:lnTo>
                    <a:pt x="1473987" y="2402840"/>
                  </a:lnTo>
                  <a:close/>
                </a:path>
                <a:path w="7837805" h="2402840">
                  <a:moveTo>
                    <a:pt x="1416837" y="2383790"/>
                  </a:moveTo>
                  <a:lnTo>
                    <a:pt x="1388262" y="2383790"/>
                  </a:lnTo>
                  <a:lnTo>
                    <a:pt x="1388262" y="2374265"/>
                  </a:lnTo>
                  <a:lnTo>
                    <a:pt x="1416837" y="2374265"/>
                  </a:lnTo>
                  <a:lnTo>
                    <a:pt x="1416837" y="2383790"/>
                  </a:lnTo>
                  <a:close/>
                </a:path>
                <a:path w="7837805" h="2402840">
                  <a:moveTo>
                    <a:pt x="1416837" y="2402840"/>
                  </a:moveTo>
                  <a:lnTo>
                    <a:pt x="1388262" y="2402840"/>
                  </a:lnTo>
                  <a:lnTo>
                    <a:pt x="1388262" y="2393315"/>
                  </a:lnTo>
                  <a:lnTo>
                    <a:pt x="1416837" y="2393315"/>
                  </a:lnTo>
                  <a:lnTo>
                    <a:pt x="1416837" y="2402840"/>
                  </a:lnTo>
                  <a:close/>
                </a:path>
                <a:path w="7837805" h="2402840">
                  <a:moveTo>
                    <a:pt x="1359687" y="2383790"/>
                  </a:moveTo>
                  <a:lnTo>
                    <a:pt x="1331112" y="2383790"/>
                  </a:lnTo>
                  <a:lnTo>
                    <a:pt x="1331112" y="2374265"/>
                  </a:lnTo>
                  <a:lnTo>
                    <a:pt x="1359687" y="2374265"/>
                  </a:lnTo>
                  <a:lnTo>
                    <a:pt x="1359687" y="2383790"/>
                  </a:lnTo>
                  <a:close/>
                </a:path>
                <a:path w="7837805" h="2402840">
                  <a:moveTo>
                    <a:pt x="1359687" y="2402840"/>
                  </a:moveTo>
                  <a:lnTo>
                    <a:pt x="1331112" y="2402840"/>
                  </a:lnTo>
                  <a:lnTo>
                    <a:pt x="1331112" y="2393315"/>
                  </a:lnTo>
                  <a:lnTo>
                    <a:pt x="1359687" y="2393315"/>
                  </a:lnTo>
                  <a:lnTo>
                    <a:pt x="1359687" y="2402840"/>
                  </a:lnTo>
                  <a:close/>
                </a:path>
                <a:path w="7837805" h="2402840">
                  <a:moveTo>
                    <a:pt x="1302537" y="2383790"/>
                  </a:moveTo>
                  <a:lnTo>
                    <a:pt x="1273962" y="2383790"/>
                  </a:lnTo>
                  <a:lnTo>
                    <a:pt x="1273962" y="2374265"/>
                  </a:lnTo>
                  <a:lnTo>
                    <a:pt x="1302537" y="2374265"/>
                  </a:lnTo>
                  <a:lnTo>
                    <a:pt x="1302537" y="2383790"/>
                  </a:lnTo>
                  <a:close/>
                </a:path>
                <a:path w="7837805" h="2402840">
                  <a:moveTo>
                    <a:pt x="1302537" y="2402840"/>
                  </a:moveTo>
                  <a:lnTo>
                    <a:pt x="1273962" y="2402840"/>
                  </a:lnTo>
                  <a:lnTo>
                    <a:pt x="1273962" y="2393315"/>
                  </a:lnTo>
                  <a:lnTo>
                    <a:pt x="1302537" y="2393315"/>
                  </a:lnTo>
                  <a:lnTo>
                    <a:pt x="1302537" y="2402840"/>
                  </a:lnTo>
                  <a:close/>
                </a:path>
                <a:path w="7837805" h="2402840">
                  <a:moveTo>
                    <a:pt x="1245387" y="2383790"/>
                  </a:moveTo>
                  <a:lnTo>
                    <a:pt x="1216812" y="2383790"/>
                  </a:lnTo>
                  <a:lnTo>
                    <a:pt x="1216812" y="2374265"/>
                  </a:lnTo>
                  <a:lnTo>
                    <a:pt x="1245387" y="2374265"/>
                  </a:lnTo>
                  <a:lnTo>
                    <a:pt x="1245387" y="2383790"/>
                  </a:lnTo>
                  <a:close/>
                </a:path>
                <a:path w="7837805" h="2402840">
                  <a:moveTo>
                    <a:pt x="1245387" y="2402840"/>
                  </a:moveTo>
                  <a:lnTo>
                    <a:pt x="1216812" y="2402840"/>
                  </a:lnTo>
                  <a:lnTo>
                    <a:pt x="1216812" y="2393315"/>
                  </a:lnTo>
                  <a:lnTo>
                    <a:pt x="1245387" y="2393315"/>
                  </a:lnTo>
                  <a:lnTo>
                    <a:pt x="1245387" y="2402840"/>
                  </a:lnTo>
                  <a:close/>
                </a:path>
                <a:path w="7837805" h="2402840">
                  <a:moveTo>
                    <a:pt x="1188237" y="2383790"/>
                  </a:moveTo>
                  <a:lnTo>
                    <a:pt x="1159662" y="2383790"/>
                  </a:lnTo>
                  <a:lnTo>
                    <a:pt x="1159662" y="2374265"/>
                  </a:lnTo>
                  <a:lnTo>
                    <a:pt x="1188237" y="2374265"/>
                  </a:lnTo>
                  <a:lnTo>
                    <a:pt x="1188237" y="2383790"/>
                  </a:lnTo>
                  <a:close/>
                </a:path>
                <a:path w="7837805" h="2402840">
                  <a:moveTo>
                    <a:pt x="1188237" y="2402840"/>
                  </a:moveTo>
                  <a:lnTo>
                    <a:pt x="1159662" y="2402840"/>
                  </a:lnTo>
                  <a:lnTo>
                    <a:pt x="1159662" y="2393315"/>
                  </a:lnTo>
                  <a:lnTo>
                    <a:pt x="1188237" y="2393315"/>
                  </a:lnTo>
                  <a:lnTo>
                    <a:pt x="1188237" y="2402840"/>
                  </a:lnTo>
                  <a:close/>
                </a:path>
                <a:path w="7837805" h="2402840">
                  <a:moveTo>
                    <a:pt x="1131087" y="2383790"/>
                  </a:moveTo>
                  <a:lnTo>
                    <a:pt x="1102512" y="2383790"/>
                  </a:lnTo>
                  <a:lnTo>
                    <a:pt x="1102512" y="2374265"/>
                  </a:lnTo>
                  <a:lnTo>
                    <a:pt x="1131087" y="2374265"/>
                  </a:lnTo>
                  <a:lnTo>
                    <a:pt x="1131087" y="2383790"/>
                  </a:lnTo>
                  <a:close/>
                </a:path>
                <a:path w="7837805" h="2402840">
                  <a:moveTo>
                    <a:pt x="1131087" y="2402840"/>
                  </a:moveTo>
                  <a:lnTo>
                    <a:pt x="1102512" y="2402840"/>
                  </a:lnTo>
                  <a:lnTo>
                    <a:pt x="1102512" y="2393315"/>
                  </a:lnTo>
                  <a:lnTo>
                    <a:pt x="1131087" y="2393315"/>
                  </a:lnTo>
                  <a:lnTo>
                    <a:pt x="1131087" y="2402840"/>
                  </a:lnTo>
                  <a:close/>
                </a:path>
                <a:path w="7837805" h="2402840">
                  <a:moveTo>
                    <a:pt x="1073937" y="2383790"/>
                  </a:moveTo>
                  <a:lnTo>
                    <a:pt x="1045362" y="2383790"/>
                  </a:lnTo>
                  <a:lnTo>
                    <a:pt x="1045362" y="2374265"/>
                  </a:lnTo>
                  <a:lnTo>
                    <a:pt x="1073937" y="2374265"/>
                  </a:lnTo>
                  <a:lnTo>
                    <a:pt x="1073937" y="2383790"/>
                  </a:lnTo>
                  <a:close/>
                </a:path>
                <a:path w="7837805" h="2402840">
                  <a:moveTo>
                    <a:pt x="1073937" y="2402840"/>
                  </a:moveTo>
                  <a:lnTo>
                    <a:pt x="1045362" y="2402840"/>
                  </a:lnTo>
                  <a:lnTo>
                    <a:pt x="1045362" y="2393315"/>
                  </a:lnTo>
                  <a:lnTo>
                    <a:pt x="1073937" y="2393315"/>
                  </a:lnTo>
                  <a:lnTo>
                    <a:pt x="1073937" y="2402840"/>
                  </a:lnTo>
                  <a:close/>
                </a:path>
                <a:path w="7837805" h="2402840">
                  <a:moveTo>
                    <a:pt x="1016787" y="2383790"/>
                  </a:moveTo>
                  <a:lnTo>
                    <a:pt x="988212" y="2383790"/>
                  </a:lnTo>
                  <a:lnTo>
                    <a:pt x="988212" y="2374265"/>
                  </a:lnTo>
                  <a:lnTo>
                    <a:pt x="1016787" y="2374265"/>
                  </a:lnTo>
                  <a:lnTo>
                    <a:pt x="1016787" y="2383790"/>
                  </a:lnTo>
                  <a:close/>
                </a:path>
                <a:path w="7837805" h="2402840">
                  <a:moveTo>
                    <a:pt x="1016787" y="2402840"/>
                  </a:moveTo>
                  <a:lnTo>
                    <a:pt x="988212" y="2402840"/>
                  </a:lnTo>
                  <a:lnTo>
                    <a:pt x="988212" y="2393315"/>
                  </a:lnTo>
                  <a:lnTo>
                    <a:pt x="1016787" y="2393315"/>
                  </a:lnTo>
                  <a:lnTo>
                    <a:pt x="1016787" y="2402840"/>
                  </a:lnTo>
                  <a:close/>
                </a:path>
                <a:path w="7837805" h="2402840">
                  <a:moveTo>
                    <a:pt x="959637" y="2383790"/>
                  </a:moveTo>
                  <a:lnTo>
                    <a:pt x="931062" y="2383790"/>
                  </a:lnTo>
                  <a:lnTo>
                    <a:pt x="931062" y="2374265"/>
                  </a:lnTo>
                  <a:lnTo>
                    <a:pt x="959637" y="2374265"/>
                  </a:lnTo>
                  <a:lnTo>
                    <a:pt x="959637" y="2383790"/>
                  </a:lnTo>
                  <a:close/>
                </a:path>
                <a:path w="7837805" h="2402840">
                  <a:moveTo>
                    <a:pt x="959637" y="2402840"/>
                  </a:moveTo>
                  <a:lnTo>
                    <a:pt x="931062" y="2402840"/>
                  </a:lnTo>
                  <a:lnTo>
                    <a:pt x="931062" y="2393315"/>
                  </a:lnTo>
                  <a:lnTo>
                    <a:pt x="959637" y="2393315"/>
                  </a:lnTo>
                  <a:lnTo>
                    <a:pt x="959637" y="2402840"/>
                  </a:lnTo>
                  <a:close/>
                </a:path>
                <a:path w="7837805" h="2402840">
                  <a:moveTo>
                    <a:pt x="902487" y="2383790"/>
                  </a:moveTo>
                  <a:lnTo>
                    <a:pt x="873912" y="2383790"/>
                  </a:lnTo>
                  <a:lnTo>
                    <a:pt x="873912" y="2374265"/>
                  </a:lnTo>
                  <a:lnTo>
                    <a:pt x="902487" y="2374265"/>
                  </a:lnTo>
                  <a:lnTo>
                    <a:pt x="902487" y="2383790"/>
                  </a:lnTo>
                  <a:close/>
                </a:path>
                <a:path w="7837805" h="2402840">
                  <a:moveTo>
                    <a:pt x="902487" y="2402840"/>
                  </a:moveTo>
                  <a:lnTo>
                    <a:pt x="873912" y="2402840"/>
                  </a:lnTo>
                  <a:lnTo>
                    <a:pt x="873912" y="2393315"/>
                  </a:lnTo>
                  <a:lnTo>
                    <a:pt x="902487" y="2393315"/>
                  </a:lnTo>
                  <a:lnTo>
                    <a:pt x="902487" y="2402840"/>
                  </a:lnTo>
                  <a:close/>
                </a:path>
                <a:path w="7837805" h="2402840">
                  <a:moveTo>
                    <a:pt x="845337" y="2383790"/>
                  </a:moveTo>
                  <a:lnTo>
                    <a:pt x="816762" y="2383790"/>
                  </a:lnTo>
                  <a:lnTo>
                    <a:pt x="816762" y="2374265"/>
                  </a:lnTo>
                  <a:lnTo>
                    <a:pt x="845337" y="2374265"/>
                  </a:lnTo>
                  <a:lnTo>
                    <a:pt x="845337" y="2383790"/>
                  </a:lnTo>
                  <a:close/>
                </a:path>
                <a:path w="7837805" h="2402840">
                  <a:moveTo>
                    <a:pt x="845337" y="2402840"/>
                  </a:moveTo>
                  <a:lnTo>
                    <a:pt x="816762" y="2402840"/>
                  </a:lnTo>
                  <a:lnTo>
                    <a:pt x="816762" y="2393315"/>
                  </a:lnTo>
                  <a:lnTo>
                    <a:pt x="845337" y="2393315"/>
                  </a:lnTo>
                  <a:lnTo>
                    <a:pt x="845337" y="2402840"/>
                  </a:lnTo>
                  <a:close/>
                </a:path>
                <a:path w="7837805" h="2402840">
                  <a:moveTo>
                    <a:pt x="788187" y="2383790"/>
                  </a:moveTo>
                  <a:lnTo>
                    <a:pt x="759612" y="2383790"/>
                  </a:lnTo>
                  <a:lnTo>
                    <a:pt x="759612" y="2374265"/>
                  </a:lnTo>
                  <a:lnTo>
                    <a:pt x="788187" y="2374265"/>
                  </a:lnTo>
                  <a:lnTo>
                    <a:pt x="788187" y="2383790"/>
                  </a:lnTo>
                  <a:close/>
                </a:path>
                <a:path w="7837805" h="2402840">
                  <a:moveTo>
                    <a:pt x="788187" y="2402840"/>
                  </a:moveTo>
                  <a:lnTo>
                    <a:pt x="759612" y="2402840"/>
                  </a:lnTo>
                  <a:lnTo>
                    <a:pt x="759612" y="2393315"/>
                  </a:lnTo>
                  <a:lnTo>
                    <a:pt x="788187" y="2393315"/>
                  </a:lnTo>
                  <a:lnTo>
                    <a:pt x="788187" y="2402840"/>
                  </a:lnTo>
                  <a:close/>
                </a:path>
                <a:path w="7837805" h="2402840">
                  <a:moveTo>
                    <a:pt x="731037" y="2383790"/>
                  </a:moveTo>
                  <a:lnTo>
                    <a:pt x="702462" y="2383790"/>
                  </a:lnTo>
                  <a:lnTo>
                    <a:pt x="702462" y="2374265"/>
                  </a:lnTo>
                  <a:lnTo>
                    <a:pt x="731037" y="2374265"/>
                  </a:lnTo>
                  <a:lnTo>
                    <a:pt x="731037" y="2383790"/>
                  </a:lnTo>
                  <a:close/>
                </a:path>
                <a:path w="7837805" h="2402840">
                  <a:moveTo>
                    <a:pt x="731037" y="2402840"/>
                  </a:moveTo>
                  <a:lnTo>
                    <a:pt x="702462" y="2402840"/>
                  </a:lnTo>
                  <a:lnTo>
                    <a:pt x="702462" y="2393315"/>
                  </a:lnTo>
                  <a:lnTo>
                    <a:pt x="731037" y="2393315"/>
                  </a:lnTo>
                  <a:lnTo>
                    <a:pt x="731037" y="2402840"/>
                  </a:lnTo>
                  <a:close/>
                </a:path>
                <a:path w="7837805" h="2402840">
                  <a:moveTo>
                    <a:pt x="673887" y="2383790"/>
                  </a:moveTo>
                  <a:lnTo>
                    <a:pt x="645312" y="2383790"/>
                  </a:lnTo>
                  <a:lnTo>
                    <a:pt x="645312" y="2374265"/>
                  </a:lnTo>
                  <a:lnTo>
                    <a:pt x="673887" y="2374265"/>
                  </a:lnTo>
                  <a:lnTo>
                    <a:pt x="673887" y="2383790"/>
                  </a:lnTo>
                  <a:close/>
                </a:path>
                <a:path w="7837805" h="2402840">
                  <a:moveTo>
                    <a:pt x="673887" y="2402840"/>
                  </a:moveTo>
                  <a:lnTo>
                    <a:pt x="645312" y="2402840"/>
                  </a:lnTo>
                  <a:lnTo>
                    <a:pt x="645312" y="2393315"/>
                  </a:lnTo>
                  <a:lnTo>
                    <a:pt x="673887" y="2393315"/>
                  </a:lnTo>
                  <a:lnTo>
                    <a:pt x="673887" y="2402840"/>
                  </a:lnTo>
                  <a:close/>
                </a:path>
                <a:path w="7837805" h="2402840">
                  <a:moveTo>
                    <a:pt x="616737" y="2383790"/>
                  </a:moveTo>
                  <a:lnTo>
                    <a:pt x="588162" y="2383790"/>
                  </a:lnTo>
                  <a:lnTo>
                    <a:pt x="588162" y="2374265"/>
                  </a:lnTo>
                  <a:lnTo>
                    <a:pt x="616737" y="2374265"/>
                  </a:lnTo>
                  <a:lnTo>
                    <a:pt x="616737" y="2383790"/>
                  </a:lnTo>
                  <a:close/>
                </a:path>
                <a:path w="7837805" h="2402840">
                  <a:moveTo>
                    <a:pt x="616737" y="2402840"/>
                  </a:moveTo>
                  <a:lnTo>
                    <a:pt x="588162" y="2402840"/>
                  </a:lnTo>
                  <a:lnTo>
                    <a:pt x="588162" y="2393315"/>
                  </a:lnTo>
                  <a:lnTo>
                    <a:pt x="616737" y="2393315"/>
                  </a:lnTo>
                  <a:lnTo>
                    <a:pt x="616737" y="2402840"/>
                  </a:lnTo>
                  <a:close/>
                </a:path>
                <a:path w="7837805" h="2402840">
                  <a:moveTo>
                    <a:pt x="559587" y="2383790"/>
                  </a:moveTo>
                  <a:lnTo>
                    <a:pt x="531012" y="2383790"/>
                  </a:lnTo>
                  <a:lnTo>
                    <a:pt x="531012" y="2374265"/>
                  </a:lnTo>
                  <a:lnTo>
                    <a:pt x="559587" y="2374265"/>
                  </a:lnTo>
                  <a:lnTo>
                    <a:pt x="559587" y="2383790"/>
                  </a:lnTo>
                  <a:close/>
                </a:path>
                <a:path w="7837805" h="2402840">
                  <a:moveTo>
                    <a:pt x="559587" y="2402840"/>
                  </a:moveTo>
                  <a:lnTo>
                    <a:pt x="531012" y="2402840"/>
                  </a:lnTo>
                  <a:lnTo>
                    <a:pt x="531012" y="2393315"/>
                  </a:lnTo>
                  <a:lnTo>
                    <a:pt x="559587" y="2393315"/>
                  </a:lnTo>
                  <a:lnTo>
                    <a:pt x="559587" y="2402840"/>
                  </a:lnTo>
                  <a:close/>
                </a:path>
                <a:path w="7837805" h="2402840">
                  <a:moveTo>
                    <a:pt x="502437" y="2383790"/>
                  </a:moveTo>
                  <a:lnTo>
                    <a:pt x="473862" y="2383790"/>
                  </a:lnTo>
                  <a:lnTo>
                    <a:pt x="473862" y="2374265"/>
                  </a:lnTo>
                  <a:lnTo>
                    <a:pt x="502437" y="2374265"/>
                  </a:lnTo>
                  <a:lnTo>
                    <a:pt x="502437" y="2383790"/>
                  </a:lnTo>
                  <a:close/>
                </a:path>
                <a:path w="7837805" h="2402840">
                  <a:moveTo>
                    <a:pt x="502437" y="2402840"/>
                  </a:moveTo>
                  <a:lnTo>
                    <a:pt x="473862" y="2402840"/>
                  </a:lnTo>
                  <a:lnTo>
                    <a:pt x="473862" y="2393315"/>
                  </a:lnTo>
                  <a:lnTo>
                    <a:pt x="502437" y="2393315"/>
                  </a:lnTo>
                  <a:lnTo>
                    <a:pt x="502437" y="2402840"/>
                  </a:lnTo>
                  <a:close/>
                </a:path>
                <a:path w="7837805" h="2402840">
                  <a:moveTo>
                    <a:pt x="445287" y="2383790"/>
                  </a:moveTo>
                  <a:lnTo>
                    <a:pt x="416712" y="2383790"/>
                  </a:lnTo>
                  <a:lnTo>
                    <a:pt x="416712" y="2374265"/>
                  </a:lnTo>
                  <a:lnTo>
                    <a:pt x="445287" y="2374265"/>
                  </a:lnTo>
                  <a:lnTo>
                    <a:pt x="445287" y="2383790"/>
                  </a:lnTo>
                  <a:close/>
                </a:path>
                <a:path w="7837805" h="2402840">
                  <a:moveTo>
                    <a:pt x="445287" y="2402840"/>
                  </a:moveTo>
                  <a:lnTo>
                    <a:pt x="416712" y="2402840"/>
                  </a:lnTo>
                  <a:lnTo>
                    <a:pt x="416712" y="2393315"/>
                  </a:lnTo>
                  <a:lnTo>
                    <a:pt x="445287" y="2393315"/>
                  </a:lnTo>
                  <a:lnTo>
                    <a:pt x="445287" y="2402840"/>
                  </a:lnTo>
                  <a:close/>
                </a:path>
                <a:path w="7837805" h="2402840">
                  <a:moveTo>
                    <a:pt x="388450" y="2383192"/>
                  </a:moveTo>
                  <a:lnTo>
                    <a:pt x="379984" y="2382647"/>
                  </a:lnTo>
                  <a:lnTo>
                    <a:pt x="369963" y="2381757"/>
                  </a:lnTo>
                  <a:lnTo>
                    <a:pt x="360235" y="2380653"/>
                  </a:lnTo>
                  <a:lnTo>
                    <a:pt x="361315" y="2371191"/>
                  </a:lnTo>
                  <a:lnTo>
                    <a:pt x="370992" y="2372296"/>
                  </a:lnTo>
                  <a:lnTo>
                    <a:pt x="380644" y="2373147"/>
                  </a:lnTo>
                  <a:lnTo>
                    <a:pt x="389051" y="2373680"/>
                  </a:lnTo>
                  <a:lnTo>
                    <a:pt x="388450" y="2383192"/>
                  </a:lnTo>
                  <a:close/>
                </a:path>
                <a:path w="7837805" h="2402840">
                  <a:moveTo>
                    <a:pt x="387248" y="2402204"/>
                  </a:moveTo>
                  <a:lnTo>
                    <a:pt x="378294" y="2401633"/>
                  </a:lnTo>
                  <a:lnTo>
                    <a:pt x="367919" y="2400706"/>
                  </a:lnTo>
                  <a:lnTo>
                    <a:pt x="358076" y="2399576"/>
                  </a:lnTo>
                  <a:lnTo>
                    <a:pt x="359156" y="2390114"/>
                  </a:lnTo>
                  <a:lnTo>
                    <a:pt x="369188" y="2391257"/>
                  </a:lnTo>
                  <a:lnTo>
                    <a:pt x="379323" y="2392159"/>
                  </a:lnTo>
                  <a:lnTo>
                    <a:pt x="387845" y="2392692"/>
                  </a:lnTo>
                  <a:lnTo>
                    <a:pt x="387248" y="2402204"/>
                  </a:lnTo>
                  <a:close/>
                </a:path>
                <a:path w="7837805" h="2402840">
                  <a:moveTo>
                    <a:pt x="332397" y="2376081"/>
                  </a:moveTo>
                  <a:lnTo>
                    <a:pt x="331152" y="2375839"/>
                  </a:lnTo>
                  <a:lnTo>
                    <a:pt x="321652" y="2373769"/>
                  </a:lnTo>
                  <a:lnTo>
                    <a:pt x="312242" y="2371470"/>
                  </a:lnTo>
                  <a:lnTo>
                    <a:pt x="304969" y="2369502"/>
                  </a:lnTo>
                  <a:lnTo>
                    <a:pt x="307454" y="2360307"/>
                  </a:lnTo>
                  <a:lnTo>
                    <a:pt x="314667" y="2362250"/>
                  </a:lnTo>
                  <a:lnTo>
                    <a:pt x="323850" y="2364498"/>
                  </a:lnTo>
                  <a:lnTo>
                    <a:pt x="333121" y="2366517"/>
                  </a:lnTo>
                  <a:lnTo>
                    <a:pt x="334200" y="2366721"/>
                  </a:lnTo>
                  <a:lnTo>
                    <a:pt x="332397" y="2376081"/>
                  </a:lnTo>
                  <a:close/>
                </a:path>
                <a:path w="7837805" h="2402840">
                  <a:moveTo>
                    <a:pt x="328815" y="2394788"/>
                  </a:moveTo>
                  <a:lnTo>
                    <a:pt x="327215" y="2394470"/>
                  </a:lnTo>
                  <a:lnTo>
                    <a:pt x="317246" y="2392299"/>
                  </a:lnTo>
                  <a:lnTo>
                    <a:pt x="307378" y="2389886"/>
                  </a:lnTo>
                  <a:lnTo>
                    <a:pt x="299999" y="2387892"/>
                  </a:lnTo>
                  <a:lnTo>
                    <a:pt x="302483" y="2378699"/>
                  </a:lnTo>
                  <a:lnTo>
                    <a:pt x="310032" y="2380729"/>
                  </a:lnTo>
                  <a:lnTo>
                    <a:pt x="319684" y="2383091"/>
                  </a:lnTo>
                  <a:lnTo>
                    <a:pt x="329412" y="2385199"/>
                  </a:lnTo>
                  <a:lnTo>
                    <a:pt x="330606" y="2385428"/>
                  </a:lnTo>
                  <a:lnTo>
                    <a:pt x="328815" y="2394788"/>
                  </a:lnTo>
                  <a:close/>
                </a:path>
                <a:path w="7837805" h="2402840">
                  <a:moveTo>
                    <a:pt x="251882" y="2350466"/>
                  </a:moveTo>
                  <a:lnTo>
                    <a:pt x="255701" y="2341740"/>
                  </a:lnTo>
                  <a:lnTo>
                    <a:pt x="251882" y="2350466"/>
                  </a:lnTo>
                  <a:close/>
                </a:path>
                <a:path w="7837805" h="2402840">
                  <a:moveTo>
                    <a:pt x="278079" y="2360942"/>
                  </a:moveTo>
                  <a:lnTo>
                    <a:pt x="275526" y="2360041"/>
                  </a:lnTo>
                  <a:lnTo>
                    <a:pt x="266598" y="2356650"/>
                  </a:lnTo>
                  <a:lnTo>
                    <a:pt x="257771" y="2353043"/>
                  </a:lnTo>
                  <a:lnTo>
                    <a:pt x="251883" y="2350465"/>
                  </a:lnTo>
                  <a:lnTo>
                    <a:pt x="255701" y="2341740"/>
                  </a:lnTo>
                  <a:lnTo>
                    <a:pt x="261543" y="2344292"/>
                  </a:lnTo>
                  <a:lnTo>
                    <a:pt x="270141" y="2347810"/>
                  </a:lnTo>
                  <a:lnTo>
                    <a:pt x="278853" y="2351125"/>
                  </a:lnTo>
                  <a:lnTo>
                    <a:pt x="281241" y="2351963"/>
                  </a:lnTo>
                  <a:lnTo>
                    <a:pt x="278079" y="2360942"/>
                  </a:lnTo>
                  <a:close/>
                </a:path>
                <a:path w="7837805" h="2402840">
                  <a:moveTo>
                    <a:pt x="271754" y="2378913"/>
                  </a:moveTo>
                  <a:lnTo>
                    <a:pt x="268871" y="2377897"/>
                  </a:lnTo>
                  <a:lnTo>
                    <a:pt x="259499" y="2374328"/>
                  </a:lnTo>
                  <a:lnTo>
                    <a:pt x="250253" y="2370543"/>
                  </a:lnTo>
                  <a:lnTo>
                    <a:pt x="244246" y="2367915"/>
                  </a:lnTo>
                  <a:lnTo>
                    <a:pt x="248069" y="2359190"/>
                  </a:lnTo>
                  <a:lnTo>
                    <a:pt x="254228" y="2361882"/>
                  </a:lnTo>
                  <a:lnTo>
                    <a:pt x="263271" y="2365578"/>
                  </a:lnTo>
                  <a:lnTo>
                    <a:pt x="272415" y="2369057"/>
                  </a:lnTo>
                  <a:lnTo>
                    <a:pt x="274915" y="2369933"/>
                  </a:lnTo>
                  <a:lnTo>
                    <a:pt x="271754" y="2378913"/>
                  </a:lnTo>
                  <a:close/>
                </a:path>
                <a:path w="7837805" h="2402840">
                  <a:moveTo>
                    <a:pt x="226517" y="2338108"/>
                  </a:moveTo>
                  <a:lnTo>
                    <a:pt x="223608" y="2336584"/>
                  </a:lnTo>
                  <a:lnTo>
                    <a:pt x="215353" y="2331961"/>
                  </a:lnTo>
                  <a:lnTo>
                    <a:pt x="207238" y="2327160"/>
                  </a:lnTo>
                  <a:lnTo>
                    <a:pt x="202095" y="2323960"/>
                  </a:lnTo>
                  <a:lnTo>
                    <a:pt x="207137" y="2315870"/>
                  </a:lnTo>
                  <a:lnTo>
                    <a:pt x="212229" y="2319045"/>
                  </a:lnTo>
                  <a:lnTo>
                    <a:pt x="220154" y="2323731"/>
                  </a:lnTo>
                  <a:lnTo>
                    <a:pt x="228206" y="2328240"/>
                  </a:lnTo>
                  <a:lnTo>
                    <a:pt x="230962" y="2329688"/>
                  </a:lnTo>
                  <a:lnTo>
                    <a:pt x="226517" y="2338108"/>
                  </a:lnTo>
                  <a:close/>
                </a:path>
                <a:path w="7837805" h="2402840">
                  <a:moveTo>
                    <a:pt x="217627" y="2354961"/>
                  </a:moveTo>
                  <a:lnTo>
                    <a:pt x="214414" y="2353259"/>
                  </a:lnTo>
                  <a:lnTo>
                    <a:pt x="205765" y="2348420"/>
                  </a:lnTo>
                  <a:lnTo>
                    <a:pt x="197243" y="2343378"/>
                  </a:lnTo>
                  <a:lnTo>
                    <a:pt x="192011" y="2340114"/>
                  </a:lnTo>
                  <a:lnTo>
                    <a:pt x="197053" y="2332037"/>
                  </a:lnTo>
                  <a:lnTo>
                    <a:pt x="202437" y="2335390"/>
                  </a:lnTo>
                  <a:lnTo>
                    <a:pt x="210756" y="2340305"/>
                  </a:lnTo>
                  <a:lnTo>
                    <a:pt x="219214" y="2345029"/>
                  </a:lnTo>
                  <a:lnTo>
                    <a:pt x="222069" y="2346540"/>
                  </a:lnTo>
                  <a:lnTo>
                    <a:pt x="217627" y="2354961"/>
                  </a:lnTo>
                  <a:close/>
                </a:path>
                <a:path w="7837805" h="2402840">
                  <a:moveTo>
                    <a:pt x="178765" y="2308072"/>
                  </a:moveTo>
                  <a:lnTo>
                    <a:pt x="176047" y="2306091"/>
                  </a:lnTo>
                  <a:lnTo>
                    <a:pt x="168592" y="2300376"/>
                  </a:lnTo>
                  <a:lnTo>
                    <a:pt x="161277" y="2294483"/>
                  </a:lnTo>
                  <a:lnTo>
                    <a:pt x="156641" y="2290559"/>
                  </a:lnTo>
                  <a:lnTo>
                    <a:pt x="162788" y="2283282"/>
                  </a:lnTo>
                  <a:lnTo>
                    <a:pt x="167385" y="2287168"/>
                  </a:lnTo>
                  <a:lnTo>
                    <a:pt x="174523" y="2292921"/>
                  </a:lnTo>
                  <a:lnTo>
                    <a:pt x="181800" y="2298496"/>
                  </a:lnTo>
                  <a:lnTo>
                    <a:pt x="184378" y="2300376"/>
                  </a:lnTo>
                  <a:lnTo>
                    <a:pt x="178765" y="2308072"/>
                  </a:lnTo>
                  <a:close/>
                </a:path>
                <a:path w="7837805" h="2402840">
                  <a:moveTo>
                    <a:pt x="167538" y="2323465"/>
                  </a:moveTo>
                  <a:lnTo>
                    <a:pt x="164553" y="2321280"/>
                  </a:lnTo>
                  <a:lnTo>
                    <a:pt x="156730" y="2315273"/>
                  </a:lnTo>
                  <a:lnTo>
                    <a:pt x="149072" y="2309101"/>
                  </a:lnTo>
                  <a:lnTo>
                    <a:pt x="144335" y="2305100"/>
                  </a:lnTo>
                  <a:lnTo>
                    <a:pt x="150486" y="2297827"/>
                  </a:lnTo>
                  <a:lnTo>
                    <a:pt x="155346" y="2301938"/>
                  </a:lnTo>
                  <a:lnTo>
                    <a:pt x="162839" y="2307970"/>
                  </a:lnTo>
                  <a:lnTo>
                    <a:pt x="170294" y="2313686"/>
                  </a:lnTo>
                  <a:lnTo>
                    <a:pt x="173151" y="2315768"/>
                  </a:lnTo>
                  <a:lnTo>
                    <a:pt x="167538" y="2323465"/>
                  </a:lnTo>
                  <a:close/>
                </a:path>
                <a:path w="7837805" h="2402840">
                  <a:moveTo>
                    <a:pt x="135826" y="2271483"/>
                  </a:moveTo>
                  <a:lnTo>
                    <a:pt x="133502" y="2269223"/>
                  </a:lnTo>
                  <a:lnTo>
                    <a:pt x="126961" y="2262530"/>
                  </a:lnTo>
                  <a:lnTo>
                    <a:pt x="120573" y="2255659"/>
                  </a:lnTo>
                  <a:lnTo>
                    <a:pt x="116420" y="2250986"/>
                  </a:lnTo>
                  <a:lnTo>
                    <a:pt x="123545" y="2244661"/>
                  </a:lnTo>
                  <a:lnTo>
                    <a:pt x="127660" y="2249297"/>
                  </a:lnTo>
                  <a:lnTo>
                    <a:pt x="133896" y="2256002"/>
                  </a:lnTo>
                  <a:lnTo>
                    <a:pt x="140296" y="2262543"/>
                  </a:lnTo>
                  <a:lnTo>
                    <a:pt x="142468" y="2264676"/>
                  </a:lnTo>
                  <a:lnTo>
                    <a:pt x="135826" y="2271483"/>
                  </a:lnTo>
                  <a:close/>
                </a:path>
                <a:path w="7837805" h="2402840">
                  <a:moveTo>
                    <a:pt x="122516" y="2285123"/>
                  </a:moveTo>
                  <a:lnTo>
                    <a:pt x="119964" y="2282634"/>
                  </a:lnTo>
                  <a:lnTo>
                    <a:pt x="113334" y="2275840"/>
                  </a:lnTo>
                  <a:lnTo>
                    <a:pt x="106400" y="2268385"/>
                  </a:lnTo>
                  <a:lnTo>
                    <a:pt x="102171" y="2263622"/>
                  </a:lnTo>
                  <a:lnTo>
                    <a:pt x="109298" y="2257300"/>
                  </a:lnTo>
                  <a:lnTo>
                    <a:pt x="113970" y="2262543"/>
                  </a:lnTo>
                  <a:lnTo>
                    <a:pt x="120205" y="2269236"/>
                  </a:lnTo>
                  <a:lnTo>
                    <a:pt x="126898" y="2276093"/>
                  </a:lnTo>
                  <a:lnTo>
                    <a:pt x="129171" y="2278303"/>
                  </a:lnTo>
                  <a:lnTo>
                    <a:pt x="122516" y="2285123"/>
                  </a:lnTo>
                  <a:close/>
                </a:path>
                <a:path w="7837805" h="2402840">
                  <a:moveTo>
                    <a:pt x="135826" y="2271483"/>
                  </a:moveTo>
                  <a:lnTo>
                    <a:pt x="142468" y="2264676"/>
                  </a:lnTo>
                  <a:lnTo>
                    <a:pt x="135826" y="2271483"/>
                  </a:lnTo>
                  <a:close/>
                </a:path>
                <a:path w="7837805" h="2402840">
                  <a:moveTo>
                    <a:pt x="98546" y="2229134"/>
                  </a:moveTo>
                  <a:lnTo>
                    <a:pt x="96685" y="2226703"/>
                  </a:lnTo>
                  <a:lnTo>
                    <a:pt x="91147" y="2219109"/>
                  </a:lnTo>
                  <a:lnTo>
                    <a:pt x="85738" y="2211298"/>
                  </a:lnTo>
                  <a:lnTo>
                    <a:pt x="82296" y="2206066"/>
                  </a:lnTo>
                  <a:lnTo>
                    <a:pt x="90246" y="2200821"/>
                  </a:lnTo>
                  <a:lnTo>
                    <a:pt x="93713" y="2206078"/>
                  </a:lnTo>
                  <a:lnTo>
                    <a:pt x="98945" y="2213635"/>
                  </a:lnTo>
                  <a:lnTo>
                    <a:pt x="104343" y="2221039"/>
                  </a:lnTo>
                  <a:lnTo>
                    <a:pt x="106108" y="2223338"/>
                  </a:lnTo>
                  <a:lnTo>
                    <a:pt x="98546" y="2229134"/>
                  </a:lnTo>
                  <a:close/>
                </a:path>
                <a:path w="7837805" h="2402840">
                  <a:moveTo>
                    <a:pt x="83426" y="2240724"/>
                  </a:moveTo>
                  <a:lnTo>
                    <a:pt x="81356" y="2238019"/>
                  </a:lnTo>
                  <a:lnTo>
                    <a:pt x="75552" y="2230056"/>
                  </a:lnTo>
                  <a:lnTo>
                    <a:pt x="69938" y="2221941"/>
                  </a:lnTo>
                  <a:lnTo>
                    <a:pt x="66382" y="2216543"/>
                  </a:lnTo>
                  <a:lnTo>
                    <a:pt x="74336" y="2211303"/>
                  </a:lnTo>
                  <a:lnTo>
                    <a:pt x="77990" y="2216848"/>
                  </a:lnTo>
                  <a:lnTo>
                    <a:pt x="83477" y="2224760"/>
                  </a:lnTo>
                  <a:lnTo>
                    <a:pt x="89153" y="2232545"/>
                  </a:lnTo>
                  <a:lnTo>
                    <a:pt x="90981" y="2234933"/>
                  </a:lnTo>
                  <a:lnTo>
                    <a:pt x="83426" y="2240724"/>
                  </a:lnTo>
                  <a:close/>
                </a:path>
                <a:path w="7837805" h="2402840">
                  <a:moveTo>
                    <a:pt x="67741" y="2181885"/>
                  </a:moveTo>
                  <a:lnTo>
                    <a:pt x="66205" y="2179129"/>
                  </a:lnTo>
                  <a:lnTo>
                    <a:pt x="61798" y="2170760"/>
                  </a:lnTo>
                  <a:lnTo>
                    <a:pt x="57581" y="2162276"/>
                  </a:lnTo>
                  <a:lnTo>
                    <a:pt x="54978" y="2156714"/>
                  </a:lnTo>
                  <a:lnTo>
                    <a:pt x="63614" y="2152675"/>
                  </a:lnTo>
                  <a:lnTo>
                    <a:pt x="66179" y="2158187"/>
                  </a:lnTo>
                  <a:lnTo>
                    <a:pt x="70348" y="2166569"/>
                  </a:lnTo>
                  <a:lnTo>
                    <a:pt x="74599" y="2174633"/>
                  </a:lnTo>
                  <a:lnTo>
                    <a:pt x="76060" y="2177237"/>
                  </a:lnTo>
                  <a:lnTo>
                    <a:pt x="67741" y="2181885"/>
                  </a:lnTo>
                  <a:close/>
                </a:path>
                <a:path w="7837805" h="2402840">
                  <a:moveTo>
                    <a:pt x="51117" y="2191181"/>
                  </a:moveTo>
                  <a:lnTo>
                    <a:pt x="49415" y="2188121"/>
                  </a:lnTo>
                  <a:lnTo>
                    <a:pt x="44673" y="2179129"/>
                  </a:lnTo>
                  <a:lnTo>
                    <a:pt x="40360" y="2170442"/>
                  </a:lnTo>
                  <a:lnTo>
                    <a:pt x="37718" y="2164765"/>
                  </a:lnTo>
                  <a:lnTo>
                    <a:pt x="46342" y="2160739"/>
                  </a:lnTo>
                  <a:lnTo>
                    <a:pt x="49072" y="2166569"/>
                  </a:lnTo>
                  <a:lnTo>
                    <a:pt x="53390" y="2175255"/>
                  </a:lnTo>
                  <a:lnTo>
                    <a:pt x="57924" y="2183828"/>
                  </a:lnTo>
                  <a:lnTo>
                    <a:pt x="59423" y="2186533"/>
                  </a:lnTo>
                  <a:lnTo>
                    <a:pt x="51117" y="2191181"/>
                  </a:lnTo>
                  <a:close/>
                </a:path>
                <a:path w="7837805" h="2402840">
                  <a:moveTo>
                    <a:pt x="44079" y="2130686"/>
                  </a:moveTo>
                  <a:lnTo>
                    <a:pt x="42748" y="2127199"/>
                  </a:lnTo>
                  <a:lnTo>
                    <a:pt x="39573" y="2118169"/>
                  </a:lnTo>
                  <a:lnTo>
                    <a:pt x="36614" y="2109038"/>
                  </a:lnTo>
                  <a:lnTo>
                    <a:pt x="35090" y="2103945"/>
                  </a:lnTo>
                  <a:lnTo>
                    <a:pt x="44221" y="2101227"/>
                  </a:lnTo>
                  <a:lnTo>
                    <a:pt x="45845" y="2106654"/>
                  </a:lnTo>
                  <a:lnTo>
                    <a:pt x="48615" y="2115172"/>
                  </a:lnTo>
                  <a:lnTo>
                    <a:pt x="51782" y="2124163"/>
                  </a:lnTo>
                  <a:lnTo>
                    <a:pt x="52984" y="2127300"/>
                  </a:lnTo>
                  <a:lnTo>
                    <a:pt x="44079" y="2130686"/>
                  </a:lnTo>
                  <a:close/>
                </a:path>
                <a:path w="7837805" h="2402840">
                  <a:moveTo>
                    <a:pt x="26263" y="2137460"/>
                  </a:moveTo>
                  <a:lnTo>
                    <a:pt x="24828" y="2133638"/>
                  </a:lnTo>
                  <a:lnTo>
                    <a:pt x="21430" y="2123986"/>
                  </a:lnTo>
                  <a:lnTo>
                    <a:pt x="18389" y="2114588"/>
                  </a:lnTo>
                  <a:lnTo>
                    <a:pt x="16827" y="2109368"/>
                  </a:lnTo>
                  <a:lnTo>
                    <a:pt x="25959" y="2106654"/>
                  </a:lnTo>
                  <a:lnTo>
                    <a:pt x="27571" y="2112035"/>
                  </a:lnTo>
                  <a:lnTo>
                    <a:pt x="30606" y="2121395"/>
                  </a:lnTo>
                  <a:lnTo>
                    <a:pt x="33890" y="2130691"/>
                  </a:lnTo>
                  <a:lnTo>
                    <a:pt x="35166" y="2134069"/>
                  </a:lnTo>
                  <a:lnTo>
                    <a:pt x="26263" y="2137460"/>
                  </a:lnTo>
                  <a:close/>
                </a:path>
                <a:path w="7837805" h="2402840">
                  <a:moveTo>
                    <a:pt x="28078" y="2076611"/>
                  </a:moveTo>
                  <a:lnTo>
                    <a:pt x="26987" y="2071573"/>
                  </a:lnTo>
                  <a:lnTo>
                    <a:pt x="25146" y="2061984"/>
                  </a:lnTo>
                  <a:lnTo>
                    <a:pt x="23545" y="2052319"/>
                  </a:lnTo>
                  <a:lnTo>
                    <a:pt x="23063" y="2048852"/>
                  </a:lnTo>
                  <a:lnTo>
                    <a:pt x="32499" y="2047532"/>
                  </a:lnTo>
                  <a:lnTo>
                    <a:pt x="32969" y="2050935"/>
                  </a:lnTo>
                  <a:lnTo>
                    <a:pt x="34531" y="2060371"/>
                  </a:lnTo>
                  <a:lnTo>
                    <a:pt x="36321" y="2069718"/>
                  </a:lnTo>
                  <a:lnTo>
                    <a:pt x="37388" y="2074583"/>
                  </a:lnTo>
                  <a:lnTo>
                    <a:pt x="28078" y="2076611"/>
                  </a:lnTo>
                  <a:close/>
                </a:path>
                <a:path w="7837805" h="2402840">
                  <a:moveTo>
                    <a:pt x="9461" y="2080666"/>
                  </a:moveTo>
                  <a:lnTo>
                    <a:pt x="8293" y="2075268"/>
                  </a:lnTo>
                  <a:lnTo>
                    <a:pt x="6375" y="2065223"/>
                  </a:lnTo>
                  <a:lnTo>
                    <a:pt x="4698" y="2055075"/>
                  </a:lnTo>
                  <a:lnTo>
                    <a:pt x="4190" y="2051494"/>
                  </a:lnTo>
                  <a:lnTo>
                    <a:pt x="13627" y="2050173"/>
                  </a:lnTo>
                  <a:lnTo>
                    <a:pt x="14160" y="2053932"/>
                  </a:lnTo>
                  <a:lnTo>
                    <a:pt x="15798" y="2063838"/>
                  </a:lnTo>
                  <a:lnTo>
                    <a:pt x="17691" y="2073655"/>
                  </a:lnTo>
                  <a:lnTo>
                    <a:pt x="18770" y="2078634"/>
                  </a:lnTo>
                  <a:lnTo>
                    <a:pt x="9461" y="2080666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70305" y="1447494"/>
            <a:ext cx="7302500" cy="2219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769620" algn="just">
              <a:lnSpc>
                <a:spcPct val="120000"/>
              </a:lnSpc>
              <a:spcBef>
                <a:spcPts val="100"/>
              </a:spcBef>
            </a:pPr>
            <a:r>
              <a:rPr sz="3000" b="1" spc="15" dirty="0">
                <a:solidFill>
                  <a:srgbClr val="000000"/>
                </a:solidFill>
                <a:latin typeface="Microsoft YaHei UI"/>
                <a:cs typeface="Microsoft YaHei UI"/>
              </a:rPr>
              <a:t>通过文中大量的细节描写，我们看到</a:t>
            </a:r>
            <a:r>
              <a:rPr sz="3000" b="1" dirty="0">
                <a:solidFill>
                  <a:srgbClr val="000000"/>
                </a:solidFill>
                <a:latin typeface="Microsoft YaHei UI"/>
                <a:cs typeface="Microsoft YaHei UI"/>
              </a:rPr>
              <a:t>了 </a:t>
            </a:r>
            <a:r>
              <a:rPr sz="3000" b="1" spc="15" dirty="0">
                <a:solidFill>
                  <a:srgbClr val="000000"/>
                </a:solidFill>
                <a:latin typeface="Microsoft YaHei UI"/>
                <a:cs typeface="Microsoft YaHei UI"/>
              </a:rPr>
              <a:t>一个</a:t>
            </a:r>
            <a:r>
              <a:rPr sz="3000" b="1" spc="15" dirty="0">
                <a:latin typeface="Microsoft YaHei UI"/>
                <a:cs typeface="Microsoft YaHei UI"/>
              </a:rPr>
              <a:t>开朗热情、热爱生活、关心青年、关</a:t>
            </a:r>
            <a:r>
              <a:rPr sz="3000" b="1" dirty="0">
                <a:latin typeface="Microsoft YaHei UI"/>
                <a:cs typeface="Microsoft YaHei UI"/>
              </a:rPr>
              <a:t>爱 </a:t>
            </a:r>
            <a:r>
              <a:rPr sz="3000" b="1" spc="15" dirty="0">
                <a:latin typeface="Microsoft YaHei UI"/>
                <a:cs typeface="Microsoft YaHei UI"/>
              </a:rPr>
              <a:t>家人、严谨认真、忘我工作的平凡而又伟</a:t>
            </a:r>
            <a:r>
              <a:rPr sz="3000" b="1" dirty="0">
                <a:latin typeface="Microsoft YaHei UI"/>
                <a:cs typeface="Microsoft YaHei UI"/>
              </a:rPr>
              <a:t>大 </a:t>
            </a:r>
            <a:r>
              <a:rPr sz="3000" b="1" spc="15" dirty="0">
                <a:latin typeface="Microsoft YaHei UI"/>
                <a:cs typeface="Microsoft YaHei UI"/>
              </a:rPr>
              <a:t>的</a:t>
            </a:r>
            <a:r>
              <a:rPr sz="3000" b="1" spc="15" dirty="0">
                <a:solidFill>
                  <a:srgbClr val="000000"/>
                </a:solidFill>
                <a:latin typeface="Microsoft YaHei UI"/>
                <a:cs typeface="Microsoft YaHei UI"/>
              </a:rPr>
              <a:t>鲁迅先生形象</a:t>
            </a:r>
            <a:r>
              <a:rPr sz="3000" b="1" dirty="0">
                <a:solidFill>
                  <a:srgbClr val="000000"/>
                </a:solidFill>
                <a:latin typeface="Microsoft YaHei UI"/>
                <a:cs typeface="Microsoft YaHei UI"/>
              </a:rPr>
              <a:t>。</a:t>
            </a:r>
            <a:endParaRPr sz="3000">
              <a:latin typeface="Microsoft YaHei UI"/>
              <a:cs typeface="Microsoft YaHei U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88694" y="1313814"/>
            <a:ext cx="7092950" cy="19456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66750">
              <a:lnSpc>
                <a:spcPct val="150000"/>
              </a:lnSpc>
              <a:spcBef>
                <a:spcPts val="100"/>
              </a:spcBef>
            </a:pPr>
            <a:r>
              <a:rPr sz="2100" dirty="0">
                <a:latin typeface="SimSun"/>
                <a:cs typeface="SimSun"/>
              </a:rPr>
              <a:t>据说当年有位友人看了萧红的这篇文章后，不屑地评价 说：“这也值得写？这有什么好写的呢？”但就是这样一篇 片段之间没有太强逻辑联系，甚至略显琐碎的文章，却成为 了描写鲁迅先生的经典作品。你觉得这样写有何妙处呢？</a:t>
            </a:r>
            <a:endParaRPr sz="2100">
              <a:latin typeface="SimSun"/>
              <a:cs typeface="SimSu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09620" y="582930"/>
            <a:ext cx="2633980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620" dirty="0">
                <a:solidFill>
                  <a:srgbClr val="16ABB8"/>
                </a:solidFill>
                <a:latin typeface="Microsoft YaHei UI"/>
                <a:cs typeface="Microsoft YaHei UI"/>
              </a:rPr>
              <a:t>写法探</a:t>
            </a:r>
            <a:r>
              <a:rPr sz="4000" b="1" spc="-5" dirty="0">
                <a:solidFill>
                  <a:srgbClr val="16ABB8"/>
                </a:solidFill>
                <a:latin typeface="Microsoft YaHei UI"/>
                <a:cs typeface="Microsoft YaHei UI"/>
              </a:rPr>
              <a:t>究</a:t>
            </a:r>
            <a:endParaRPr sz="4000" dirty="0">
              <a:latin typeface="Microsoft YaHei UI"/>
              <a:cs typeface="Microsoft YaHei U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95644" y="3366515"/>
            <a:ext cx="1446276" cy="14066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sp>
          <p:nvSpPr>
            <p:cNvPr id="3" name="object 3"/>
            <p:cNvSpPr/>
            <p:nvPr/>
          </p:nvSpPr>
          <p:spPr>
            <a:xfrm>
              <a:off x="769619" y="461772"/>
              <a:ext cx="7781925" cy="1786255"/>
            </a:xfrm>
            <a:custGeom>
              <a:avLst/>
              <a:gdLst/>
              <a:ahLst/>
              <a:cxnLst/>
              <a:rect l="l" t="t" r="r" b="b"/>
              <a:pathLst>
                <a:path w="7781925" h="1786255">
                  <a:moveTo>
                    <a:pt x="7482839" y="1786127"/>
                  </a:moveTo>
                  <a:lnTo>
                    <a:pt x="297180" y="1786127"/>
                  </a:lnTo>
                  <a:lnTo>
                    <a:pt x="249032" y="1782059"/>
                  </a:lnTo>
                  <a:lnTo>
                    <a:pt x="203338" y="1770638"/>
                  </a:lnTo>
                  <a:lnTo>
                    <a:pt x="160712" y="1752471"/>
                  </a:lnTo>
                  <a:lnTo>
                    <a:pt x="121770" y="1728167"/>
                  </a:lnTo>
                  <a:lnTo>
                    <a:pt x="87129" y="1698331"/>
                  </a:lnTo>
                  <a:lnTo>
                    <a:pt x="57406" y="1663570"/>
                  </a:lnTo>
                  <a:lnTo>
                    <a:pt x="33215" y="1624493"/>
                  </a:lnTo>
                  <a:lnTo>
                    <a:pt x="15172" y="1581704"/>
                  </a:lnTo>
                  <a:lnTo>
                    <a:pt x="3895" y="1535812"/>
                  </a:lnTo>
                  <a:lnTo>
                    <a:pt x="0" y="1487423"/>
                  </a:lnTo>
                  <a:lnTo>
                    <a:pt x="0" y="297179"/>
                  </a:lnTo>
                  <a:lnTo>
                    <a:pt x="3895" y="248827"/>
                  </a:lnTo>
                  <a:lnTo>
                    <a:pt x="15172" y="202972"/>
                  </a:lnTo>
                  <a:lnTo>
                    <a:pt x="33215" y="160232"/>
                  </a:lnTo>
                  <a:lnTo>
                    <a:pt x="57406" y="121222"/>
                  </a:lnTo>
                  <a:lnTo>
                    <a:pt x="87129" y="86558"/>
                  </a:lnTo>
                  <a:lnTo>
                    <a:pt x="121770" y="56857"/>
                  </a:lnTo>
                  <a:lnTo>
                    <a:pt x="160712" y="32734"/>
                  </a:lnTo>
                  <a:lnTo>
                    <a:pt x="203338" y="14807"/>
                  </a:lnTo>
                  <a:lnTo>
                    <a:pt x="249032" y="3690"/>
                  </a:lnTo>
                  <a:lnTo>
                    <a:pt x="297180" y="0"/>
                  </a:lnTo>
                  <a:lnTo>
                    <a:pt x="7482839" y="0"/>
                  </a:lnTo>
                  <a:lnTo>
                    <a:pt x="7531331" y="3690"/>
                  </a:lnTo>
                  <a:lnTo>
                    <a:pt x="7577303" y="14807"/>
                  </a:lnTo>
                  <a:lnTo>
                    <a:pt x="7620149" y="32734"/>
                  </a:lnTo>
                  <a:lnTo>
                    <a:pt x="7659261" y="56857"/>
                  </a:lnTo>
                  <a:lnTo>
                    <a:pt x="7694033" y="86558"/>
                  </a:lnTo>
                  <a:lnTo>
                    <a:pt x="7723857" y="121222"/>
                  </a:lnTo>
                  <a:lnTo>
                    <a:pt x="7748127" y="160232"/>
                  </a:lnTo>
                  <a:lnTo>
                    <a:pt x="7766236" y="202972"/>
                  </a:lnTo>
                  <a:lnTo>
                    <a:pt x="7777577" y="248827"/>
                  </a:lnTo>
                  <a:lnTo>
                    <a:pt x="7781544" y="297179"/>
                  </a:lnTo>
                  <a:lnTo>
                    <a:pt x="7781544" y="1487423"/>
                  </a:lnTo>
                  <a:lnTo>
                    <a:pt x="7777577" y="1535812"/>
                  </a:lnTo>
                  <a:lnTo>
                    <a:pt x="7766236" y="1581704"/>
                  </a:lnTo>
                  <a:lnTo>
                    <a:pt x="7748127" y="1624493"/>
                  </a:lnTo>
                  <a:lnTo>
                    <a:pt x="7723857" y="1663570"/>
                  </a:lnTo>
                  <a:lnTo>
                    <a:pt x="7694033" y="1698331"/>
                  </a:lnTo>
                  <a:lnTo>
                    <a:pt x="7659261" y="1728167"/>
                  </a:lnTo>
                  <a:lnTo>
                    <a:pt x="7620149" y="1752471"/>
                  </a:lnTo>
                  <a:lnTo>
                    <a:pt x="7577303" y="1770638"/>
                  </a:lnTo>
                  <a:lnTo>
                    <a:pt x="7531331" y="1782059"/>
                  </a:lnTo>
                  <a:lnTo>
                    <a:pt x="7482839" y="178612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55332" y="446722"/>
              <a:ext cx="7809865" cy="1814830"/>
            </a:xfrm>
            <a:custGeom>
              <a:avLst/>
              <a:gdLst/>
              <a:ahLst/>
              <a:cxnLst/>
              <a:rect l="l" t="t" r="r" b="b"/>
              <a:pathLst>
                <a:path w="7809865" h="1814830">
                  <a:moveTo>
                    <a:pt x="9525" y="1502829"/>
                  </a:moveTo>
                  <a:lnTo>
                    <a:pt x="0" y="1502829"/>
                  </a:lnTo>
                  <a:lnTo>
                    <a:pt x="0" y="1474254"/>
                  </a:lnTo>
                  <a:lnTo>
                    <a:pt x="9525" y="1474254"/>
                  </a:lnTo>
                  <a:lnTo>
                    <a:pt x="9525" y="1502829"/>
                  </a:lnTo>
                  <a:close/>
                </a:path>
                <a:path w="7809865" h="1814830">
                  <a:moveTo>
                    <a:pt x="28575" y="1502829"/>
                  </a:moveTo>
                  <a:lnTo>
                    <a:pt x="19050" y="1502829"/>
                  </a:lnTo>
                  <a:lnTo>
                    <a:pt x="19050" y="1474254"/>
                  </a:lnTo>
                  <a:lnTo>
                    <a:pt x="28575" y="1474254"/>
                  </a:lnTo>
                  <a:lnTo>
                    <a:pt x="28575" y="1502829"/>
                  </a:lnTo>
                  <a:close/>
                </a:path>
                <a:path w="7809865" h="1814830">
                  <a:moveTo>
                    <a:pt x="9525" y="1445679"/>
                  </a:moveTo>
                  <a:lnTo>
                    <a:pt x="0" y="1445679"/>
                  </a:lnTo>
                  <a:lnTo>
                    <a:pt x="0" y="1417104"/>
                  </a:lnTo>
                  <a:lnTo>
                    <a:pt x="9525" y="1417104"/>
                  </a:lnTo>
                  <a:lnTo>
                    <a:pt x="9525" y="1445679"/>
                  </a:lnTo>
                  <a:close/>
                </a:path>
                <a:path w="7809865" h="1814830">
                  <a:moveTo>
                    <a:pt x="28575" y="1445679"/>
                  </a:moveTo>
                  <a:lnTo>
                    <a:pt x="19050" y="1445679"/>
                  </a:lnTo>
                  <a:lnTo>
                    <a:pt x="19050" y="1417104"/>
                  </a:lnTo>
                  <a:lnTo>
                    <a:pt x="28575" y="1417104"/>
                  </a:lnTo>
                  <a:lnTo>
                    <a:pt x="28575" y="1445679"/>
                  </a:lnTo>
                  <a:close/>
                </a:path>
                <a:path w="7809865" h="1814830">
                  <a:moveTo>
                    <a:pt x="9525" y="1388529"/>
                  </a:moveTo>
                  <a:lnTo>
                    <a:pt x="0" y="1388529"/>
                  </a:lnTo>
                  <a:lnTo>
                    <a:pt x="0" y="1359954"/>
                  </a:lnTo>
                  <a:lnTo>
                    <a:pt x="9525" y="1359954"/>
                  </a:lnTo>
                  <a:lnTo>
                    <a:pt x="9525" y="1388529"/>
                  </a:lnTo>
                  <a:close/>
                </a:path>
                <a:path w="7809865" h="1814830">
                  <a:moveTo>
                    <a:pt x="28575" y="1388529"/>
                  </a:moveTo>
                  <a:lnTo>
                    <a:pt x="19050" y="1388529"/>
                  </a:lnTo>
                  <a:lnTo>
                    <a:pt x="19050" y="1359954"/>
                  </a:lnTo>
                  <a:lnTo>
                    <a:pt x="28575" y="1359954"/>
                  </a:lnTo>
                  <a:lnTo>
                    <a:pt x="28575" y="1388529"/>
                  </a:lnTo>
                  <a:close/>
                </a:path>
                <a:path w="7809865" h="1814830">
                  <a:moveTo>
                    <a:pt x="9525" y="1331379"/>
                  </a:moveTo>
                  <a:lnTo>
                    <a:pt x="0" y="1331379"/>
                  </a:lnTo>
                  <a:lnTo>
                    <a:pt x="0" y="1302804"/>
                  </a:lnTo>
                  <a:lnTo>
                    <a:pt x="9525" y="1302804"/>
                  </a:lnTo>
                  <a:lnTo>
                    <a:pt x="9525" y="1331379"/>
                  </a:lnTo>
                  <a:close/>
                </a:path>
                <a:path w="7809865" h="1814830">
                  <a:moveTo>
                    <a:pt x="28575" y="1331379"/>
                  </a:moveTo>
                  <a:lnTo>
                    <a:pt x="19050" y="1331379"/>
                  </a:lnTo>
                  <a:lnTo>
                    <a:pt x="19050" y="1302804"/>
                  </a:lnTo>
                  <a:lnTo>
                    <a:pt x="28575" y="1302804"/>
                  </a:lnTo>
                  <a:lnTo>
                    <a:pt x="28575" y="1331379"/>
                  </a:lnTo>
                  <a:close/>
                </a:path>
                <a:path w="7809865" h="1814830">
                  <a:moveTo>
                    <a:pt x="9525" y="1274229"/>
                  </a:moveTo>
                  <a:lnTo>
                    <a:pt x="0" y="1274229"/>
                  </a:lnTo>
                  <a:lnTo>
                    <a:pt x="0" y="1245654"/>
                  </a:lnTo>
                  <a:lnTo>
                    <a:pt x="9525" y="1245654"/>
                  </a:lnTo>
                  <a:lnTo>
                    <a:pt x="9525" y="1274229"/>
                  </a:lnTo>
                  <a:close/>
                </a:path>
                <a:path w="7809865" h="1814830">
                  <a:moveTo>
                    <a:pt x="28575" y="1274229"/>
                  </a:moveTo>
                  <a:lnTo>
                    <a:pt x="19050" y="1274229"/>
                  </a:lnTo>
                  <a:lnTo>
                    <a:pt x="19050" y="1245654"/>
                  </a:lnTo>
                  <a:lnTo>
                    <a:pt x="28575" y="1245654"/>
                  </a:lnTo>
                  <a:lnTo>
                    <a:pt x="28575" y="1274229"/>
                  </a:lnTo>
                  <a:close/>
                </a:path>
                <a:path w="7809865" h="1814830">
                  <a:moveTo>
                    <a:pt x="9525" y="1217079"/>
                  </a:moveTo>
                  <a:lnTo>
                    <a:pt x="0" y="1217079"/>
                  </a:lnTo>
                  <a:lnTo>
                    <a:pt x="0" y="1188504"/>
                  </a:lnTo>
                  <a:lnTo>
                    <a:pt x="9525" y="1188504"/>
                  </a:lnTo>
                  <a:lnTo>
                    <a:pt x="9525" y="1217079"/>
                  </a:lnTo>
                  <a:close/>
                </a:path>
                <a:path w="7809865" h="1814830">
                  <a:moveTo>
                    <a:pt x="28575" y="1217079"/>
                  </a:moveTo>
                  <a:lnTo>
                    <a:pt x="19050" y="1217079"/>
                  </a:lnTo>
                  <a:lnTo>
                    <a:pt x="19050" y="1188504"/>
                  </a:lnTo>
                  <a:lnTo>
                    <a:pt x="28575" y="1188504"/>
                  </a:lnTo>
                  <a:lnTo>
                    <a:pt x="28575" y="1217079"/>
                  </a:lnTo>
                  <a:close/>
                </a:path>
                <a:path w="7809865" h="1814830">
                  <a:moveTo>
                    <a:pt x="9525" y="1159929"/>
                  </a:moveTo>
                  <a:lnTo>
                    <a:pt x="0" y="1159929"/>
                  </a:lnTo>
                  <a:lnTo>
                    <a:pt x="0" y="1131354"/>
                  </a:lnTo>
                  <a:lnTo>
                    <a:pt x="9525" y="1131354"/>
                  </a:lnTo>
                  <a:lnTo>
                    <a:pt x="9525" y="1159929"/>
                  </a:lnTo>
                  <a:close/>
                </a:path>
                <a:path w="7809865" h="1814830">
                  <a:moveTo>
                    <a:pt x="28575" y="1159929"/>
                  </a:moveTo>
                  <a:lnTo>
                    <a:pt x="19050" y="1159929"/>
                  </a:lnTo>
                  <a:lnTo>
                    <a:pt x="19050" y="1131354"/>
                  </a:lnTo>
                  <a:lnTo>
                    <a:pt x="28575" y="1131354"/>
                  </a:lnTo>
                  <a:lnTo>
                    <a:pt x="28575" y="1159929"/>
                  </a:lnTo>
                  <a:close/>
                </a:path>
                <a:path w="7809865" h="1814830">
                  <a:moveTo>
                    <a:pt x="9525" y="1102779"/>
                  </a:moveTo>
                  <a:lnTo>
                    <a:pt x="0" y="1102779"/>
                  </a:lnTo>
                  <a:lnTo>
                    <a:pt x="0" y="1074204"/>
                  </a:lnTo>
                  <a:lnTo>
                    <a:pt x="9525" y="1074204"/>
                  </a:lnTo>
                  <a:lnTo>
                    <a:pt x="9525" y="1102779"/>
                  </a:lnTo>
                  <a:close/>
                </a:path>
                <a:path w="7809865" h="1814830">
                  <a:moveTo>
                    <a:pt x="28575" y="1102779"/>
                  </a:moveTo>
                  <a:lnTo>
                    <a:pt x="19050" y="1102779"/>
                  </a:lnTo>
                  <a:lnTo>
                    <a:pt x="19050" y="1074204"/>
                  </a:lnTo>
                  <a:lnTo>
                    <a:pt x="28575" y="1074204"/>
                  </a:lnTo>
                  <a:lnTo>
                    <a:pt x="28575" y="1102779"/>
                  </a:lnTo>
                  <a:close/>
                </a:path>
                <a:path w="7809865" h="1814830">
                  <a:moveTo>
                    <a:pt x="9525" y="1045629"/>
                  </a:moveTo>
                  <a:lnTo>
                    <a:pt x="0" y="1045629"/>
                  </a:lnTo>
                  <a:lnTo>
                    <a:pt x="0" y="1017054"/>
                  </a:lnTo>
                  <a:lnTo>
                    <a:pt x="9525" y="1017054"/>
                  </a:lnTo>
                  <a:lnTo>
                    <a:pt x="9525" y="1045629"/>
                  </a:lnTo>
                  <a:close/>
                </a:path>
                <a:path w="7809865" h="1814830">
                  <a:moveTo>
                    <a:pt x="28575" y="1045629"/>
                  </a:moveTo>
                  <a:lnTo>
                    <a:pt x="19050" y="1045629"/>
                  </a:lnTo>
                  <a:lnTo>
                    <a:pt x="19050" y="1017054"/>
                  </a:lnTo>
                  <a:lnTo>
                    <a:pt x="28575" y="1017054"/>
                  </a:lnTo>
                  <a:lnTo>
                    <a:pt x="28575" y="1045629"/>
                  </a:lnTo>
                  <a:close/>
                </a:path>
                <a:path w="7809865" h="1814830">
                  <a:moveTo>
                    <a:pt x="9525" y="988479"/>
                  </a:moveTo>
                  <a:lnTo>
                    <a:pt x="0" y="988479"/>
                  </a:lnTo>
                  <a:lnTo>
                    <a:pt x="0" y="959904"/>
                  </a:lnTo>
                  <a:lnTo>
                    <a:pt x="9525" y="959904"/>
                  </a:lnTo>
                  <a:lnTo>
                    <a:pt x="9525" y="988479"/>
                  </a:lnTo>
                  <a:close/>
                </a:path>
                <a:path w="7809865" h="1814830">
                  <a:moveTo>
                    <a:pt x="28575" y="988479"/>
                  </a:moveTo>
                  <a:lnTo>
                    <a:pt x="19050" y="988479"/>
                  </a:lnTo>
                  <a:lnTo>
                    <a:pt x="19050" y="959904"/>
                  </a:lnTo>
                  <a:lnTo>
                    <a:pt x="28575" y="959904"/>
                  </a:lnTo>
                  <a:lnTo>
                    <a:pt x="28575" y="988479"/>
                  </a:lnTo>
                  <a:close/>
                </a:path>
                <a:path w="7809865" h="1814830">
                  <a:moveTo>
                    <a:pt x="9525" y="931329"/>
                  </a:moveTo>
                  <a:lnTo>
                    <a:pt x="0" y="931329"/>
                  </a:lnTo>
                  <a:lnTo>
                    <a:pt x="0" y="902754"/>
                  </a:lnTo>
                  <a:lnTo>
                    <a:pt x="9525" y="902754"/>
                  </a:lnTo>
                  <a:lnTo>
                    <a:pt x="9525" y="931329"/>
                  </a:lnTo>
                  <a:close/>
                </a:path>
                <a:path w="7809865" h="1814830">
                  <a:moveTo>
                    <a:pt x="28575" y="931329"/>
                  </a:moveTo>
                  <a:lnTo>
                    <a:pt x="19050" y="931329"/>
                  </a:lnTo>
                  <a:lnTo>
                    <a:pt x="19050" y="902754"/>
                  </a:lnTo>
                  <a:lnTo>
                    <a:pt x="28575" y="902754"/>
                  </a:lnTo>
                  <a:lnTo>
                    <a:pt x="28575" y="931329"/>
                  </a:lnTo>
                  <a:close/>
                </a:path>
                <a:path w="7809865" h="1814830">
                  <a:moveTo>
                    <a:pt x="9525" y="874179"/>
                  </a:moveTo>
                  <a:lnTo>
                    <a:pt x="0" y="874179"/>
                  </a:lnTo>
                  <a:lnTo>
                    <a:pt x="0" y="845604"/>
                  </a:lnTo>
                  <a:lnTo>
                    <a:pt x="9525" y="845604"/>
                  </a:lnTo>
                  <a:lnTo>
                    <a:pt x="9525" y="874179"/>
                  </a:lnTo>
                  <a:close/>
                </a:path>
                <a:path w="7809865" h="1814830">
                  <a:moveTo>
                    <a:pt x="28575" y="874179"/>
                  </a:moveTo>
                  <a:lnTo>
                    <a:pt x="19050" y="874179"/>
                  </a:lnTo>
                  <a:lnTo>
                    <a:pt x="19050" y="845604"/>
                  </a:lnTo>
                  <a:lnTo>
                    <a:pt x="28575" y="845604"/>
                  </a:lnTo>
                  <a:lnTo>
                    <a:pt x="28575" y="874179"/>
                  </a:lnTo>
                  <a:close/>
                </a:path>
                <a:path w="7809865" h="1814830">
                  <a:moveTo>
                    <a:pt x="9525" y="817029"/>
                  </a:moveTo>
                  <a:lnTo>
                    <a:pt x="0" y="817029"/>
                  </a:lnTo>
                  <a:lnTo>
                    <a:pt x="0" y="788454"/>
                  </a:lnTo>
                  <a:lnTo>
                    <a:pt x="9525" y="788454"/>
                  </a:lnTo>
                  <a:lnTo>
                    <a:pt x="9525" y="817029"/>
                  </a:lnTo>
                  <a:close/>
                </a:path>
                <a:path w="7809865" h="1814830">
                  <a:moveTo>
                    <a:pt x="28575" y="817029"/>
                  </a:moveTo>
                  <a:lnTo>
                    <a:pt x="19050" y="817029"/>
                  </a:lnTo>
                  <a:lnTo>
                    <a:pt x="19050" y="788454"/>
                  </a:lnTo>
                  <a:lnTo>
                    <a:pt x="28575" y="788454"/>
                  </a:lnTo>
                  <a:lnTo>
                    <a:pt x="28575" y="817029"/>
                  </a:lnTo>
                  <a:close/>
                </a:path>
                <a:path w="7809865" h="1814830">
                  <a:moveTo>
                    <a:pt x="9525" y="759879"/>
                  </a:moveTo>
                  <a:lnTo>
                    <a:pt x="0" y="759879"/>
                  </a:lnTo>
                  <a:lnTo>
                    <a:pt x="0" y="731304"/>
                  </a:lnTo>
                  <a:lnTo>
                    <a:pt x="9525" y="731304"/>
                  </a:lnTo>
                  <a:lnTo>
                    <a:pt x="9525" y="759879"/>
                  </a:lnTo>
                  <a:close/>
                </a:path>
                <a:path w="7809865" h="1814830">
                  <a:moveTo>
                    <a:pt x="28575" y="759879"/>
                  </a:moveTo>
                  <a:lnTo>
                    <a:pt x="19050" y="759879"/>
                  </a:lnTo>
                  <a:lnTo>
                    <a:pt x="19050" y="731304"/>
                  </a:lnTo>
                  <a:lnTo>
                    <a:pt x="28575" y="731304"/>
                  </a:lnTo>
                  <a:lnTo>
                    <a:pt x="28575" y="759879"/>
                  </a:lnTo>
                  <a:close/>
                </a:path>
                <a:path w="7809865" h="1814830">
                  <a:moveTo>
                    <a:pt x="9525" y="702729"/>
                  </a:moveTo>
                  <a:lnTo>
                    <a:pt x="0" y="702729"/>
                  </a:lnTo>
                  <a:lnTo>
                    <a:pt x="0" y="674154"/>
                  </a:lnTo>
                  <a:lnTo>
                    <a:pt x="9525" y="674154"/>
                  </a:lnTo>
                  <a:lnTo>
                    <a:pt x="9525" y="702729"/>
                  </a:lnTo>
                  <a:close/>
                </a:path>
                <a:path w="7809865" h="1814830">
                  <a:moveTo>
                    <a:pt x="28575" y="702729"/>
                  </a:moveTo>
                  <a:lnTo>
                    <a:pt x="19050" y="702729"/>
                  </a:lnTo>
                  <a:lnTo>
                    <a:pt x="19050" y="674154"/>
                  </a:lnTo>
                  <a:lnTo>
                    <a:pt x="28575" y="674154"/>
                  </a:lnTo>
                  <a:lnTo>
                    <a:pt x="28575" y="702729"/>
                  </a:lnTo>
                  <a:close/>
                </a:path>
                <a:path w="7809865" h="1814830">
                  <a:moveTo>
                    <a:pt x="9525" y="645579"/>
                  </a:moveTo>
                  <a:lnTo>
                    <a:pt x="0" y="645579"/>
                  </a:lnTo>
                  <a:lnTo>
                    <a:pt x="0" y="617004"/>
                  </a:lnTo>
                  <a:lnTo>
                    <a:pt x="9525" y="617004"/>
                  </a:lnTo>
                  <a:lnTo>
                    <a:pt x="9525" y="645579"/>
                  </a:lnTo>
                  <a:close/>
                </a:path>
                <a:path w="7809865" h="1814830">
                  <a:moveTo>
                    <a:pt x="28575" y="645579"/>
                  </a:moveTo>
                  <a:lnTo>
                    <a:pt x="19050" y="645579"/>
                  </a:lnTo>
                  <a:lnTo>
                    <a:pt x="19050" y="617004"/>
                  </a:lnTo>
                  <a:lnTo>
                    <a:pt x="28575" y="617004"/>
                  </a:lnTo>
                  <a:lnTo>
                    <a:pt x="28575" y="645579"/>
                  </a:lnTo>
                  <a:close/>
                </a:path>
                <a:path w="7809865" h="1814830">
                  <a:moveTo>
                    <a:pt x="9525" y="588429"/>
                  </a:moveTo>
                  <a:lnTo>
                    <a:pt x="0" y="588429"/>
                  </a:lnTo>
                  <a:lnTo>
                    <a:pt x="0" y="559854"/>
                  </a:lnTo>
                  <a:lnTo>
                    <a:pt x="9525" y="559854"/>
                  </a:lnTo>
                  <a:lnTo>
                    <a:pt x="9525" y="588429"/>
                  </a:lnTo>
                  <a:close/>
                </a:path>
                <a:path w="7809865" h="1814830">
                  <a:moveTo>
                    <a:pt x="28575" y="588429"/>
                  </a:moveTo>
                  <a:lnTo>
                    <a:pt x="19050" y="588429"/>
                  </a:lnTo>
                  <a:lnTo>
                    <a:pt x="19050" y="559854"/>
                  </a:lnTo>
                  <a:lnTo>
                    <a:pt x="28575" y="559854"/>
                  </a:lnTo>
                  <a:lnTo>
                    <a:pt x="28575" y="588429"/>
                  </a:lnTo>
                  <a:close/>
                </a:path>
                <a:path w="7809865" h="1814830">
                  <a:moveTo>
                    <a:pt x="9525" y="531279"/>
                  </a:moveTo>
                  <a:lnTo>
                    <a:pt x="0" y="531279"/>
                  </a:lnTo>
                  <a:lnTo>
                    <a:pt x="0" y="502704"/>
                  </a:lnTo>
                  <a:lnTo>
                    <a:pt x="9525" y="502704"/>
                  </a:lnTo>
                  <a:lnTo>
                    <a:pt x="9525" y="531279"/>
                  </a:lnTo>
                  <a:close/>
                </a:path>
                <a:path w="7809865" h="1814830">
                  <a:moveTo>
                    <a:pt x="28575" y="531279"/>
                  </a:moveTo>
                  <a:lnTo>
                    <a:pt x="19050" y="531279"/>
                  </a:lnTo>
                  <a:lnTo>
                    <a:pt x="19050" y="502704"/>
                  </a:lnTo>
                  <a:lnTo>
                    <a:pt x="28575" y="502704"/>
                  </a:lnTo>
                  <a:lnTo>
                    <a:pt x="28575" y="531279"/>
                  </a:lnTo>
                  <a:close/>
                </a:path>
                <a:path w="7809865" h="1814830">
                  <a:moveTo>
                    <a:pt x="9525" y="474129"/>
                  </a:moveTo>
                  <a:lnTo>
                    <a:pt x="0" y="474129"/>
                  </a:lnTo>
                  <a:lnTo>
                    <a:pt x="0" y="445554"/>
                  </a:lnTo>
                  <a:lnTo>
                    <a:pt x="9525" y="445554"/>
                  </a:lnTo>
                  <a:lnTo>
                    <a:pt x="9525" y="474129"/>
                  </a:lnTo>
                  <a:close/>
                </a:path>
                <a:path w="7809865" h="1814830">
                  <a:moveTo>
                    <a:pt x="28575" y="474129"/>
                  </a:moveTo>
                  <a:lnTo>
                    <a:pt x="19050" y="474129"/>
                  </a:lnTo>
                  <a:lnTo>
                    <a:pt x="19050" y="445554"/>
                  </a:lnTo>
                  <a:lnTo>
                    <a:pt x="28575" y="445554"/>
                  </a:lnTo>
                  <a:lnTo>
                    <a:pt x="28575" y="474129"/>
                  </a:lnTo>
                  <a:close/>
                </a:path>
                <a:path w="7809865" h="1814830">
                  <a:moveTo>
                    <a:pt x="9525" y="416979"/>
                  </a:moveTo>
                  <a:lnTo>
                    <a:pt x="0" y="416979"/>
                  </a:lnTo>
                  <a:lnTo>
                    <a:pt x="0" y="388404"/>
                  </a:lnTo>
                  <a:lnTo>
                    <a:pt x="9525" y="388404"/>
                  </a:lnTo>
                  <a:lnTo>
                    <a:pt x="9525" y="416979"/>
                  </a:lnTo>
                  <a:close/>
                </a:path>
                <a:path w="7809865" h="1814830">
                  <a:moveTo>
                    <a:pt x="28575" y="416979"/>
                  </a:moveTo>
                  <a:lnTo>
                    <a:pt x="19050" y="416979"/>
                  </a:lnTo>
                  <a:lnTo>
                    <a:pt x="19050" y="388404"/>
                  </a:lnTo>
                  <a:lnTo>
                    <a:pt x="28575" y="388404"/>
                  </a:lnTo>
                  <a:lnTo>
                    <a:pt x="28575" y="416979"/>
                  </a:lnTo>
                  <a:close/>
                </a:path>
                <a:path w="7809865" h="1814830">
                  <a:moveTo>
                    <a:pt x="9525" y="359829"/>
                  </a:moveTo>
                  <a:lnTo>
                    <a:pt x="0" y="359829"/>
                  </a:lnTo>
                  <a:lnTo>
                    <a:pt x="0" y="331254"/>
                  </a:lnTo>
                  <a:lnTo>
                    <a:pt x="9525" y="331254"/>
                  </a:lnTo>
                  <a:lnTo>
                    <a:pt x="9525" y="359829"/>
                  </a:lnTo>
                  <a:close/>
                </a:path>
                <a:path w="7809865" h="1814830">
                  <a:moveTo>
                    <a:pt x="28575" y="359829"/>
                  </a:moveTo>
                  <a:lnTo>
                    <a:pt x="19050" y="359829"/>
                  </a:lnTo>
                  <a:lnTo>
                    <a:pt x="19050" y="331254"/>
                  </a:lnTo>
                  <a:lnTo>
                    <a:pt x="28575" y="331254"/>
                  </a:lnTo>
                  <a:lnTo>
                    <a:pt x="28575" y="359829"/>
                  </a:lnTo>
                  <a:close/>
                </a:path>
                <a:path w="7809865" h="1814830">
                  <a:moveTo>
                    <a:pt x="9690" y="302497"/>
                  </a:moveTo>
                  <a:lnTo>
                    <a:pt x="165" y="302132"/>
                  </a:lnTo>
                  <a:lnTo>
                    <a:pt x="419" y="295782"/>
                  </a:lnTo>
                  <a:lnTo>
                    <a:pt x="927" y="287832"/>
                  </a:lnTo>
                  <a:lnTo>
                    <a:pt x="1625" y="279946"/>
                  </a:lnTo>
                  <a:lnTo>
                    <a:pt x="2476" y="272580"/>
                  </a:lnTo>
                  <a:lnTo>
                    <a:pt x="11937" y="273659"/>
                  </a:lnTo>
                  <a:lnTo>
                    <a:pt x="11074" y="281203"/>
                  </a:lnTo>
                  <a:lnTo>
                    <a:pt x="10367" y="289394"/>
                  </a:lnTo>
                  <a:lnTo>
                    <a:pt x="9967" y="295782"/>
                  </a:lnTo>
                  <a:lnTo>
                    <a:pt x="9885" y="297408"/>
                  </a:lnTo>
                  <a:lnTo>
                    <a:pt x="9690" y="302497"/>
                  </a:lnTo>
                  <a:close/>
                </a:path>
                <a:path w="7809865" h="1814830">
                  <a:moveTo>
                    <a:pt x="28727" y="303225"/>
                  </a:moveTo>
                  <a:lnTo>
                    <a:pt x="19202" y="302856"/>
                  </a:lnTo>
                  <a:lnTo>
                    <a:pt x="19414" y="297408"/>
                  </a:lnTo>
                  <a:lnTo>
                    <a:pt x="19863" y="290182"/>
                  </a:lnTo>
                  <a:lnTo>
                    <a:pt x="20052" y="287832"/>
                  </a:lnTo>
                  <a:lnTo>
                    <a:pt x="20573" y="281978"/>
                  </a:lnTo>
                  <a:lnTo>
                    <a:pt x="21399" y="274739"/>
                  </a:lnTo>
                  <a:lnTo>
                    <a:pt x="30860" y="275818"/>
                  </a:lnTo>
                  <a:lnTo>
                    <a:pt x="30035" y="283006"/>
                  </a:lnTo>
                  <a:lnTo>
                    <a:pt x="29400" y="290182"/>
                  </a:lnTo>
                  <a:lnTo>
                    <a:pt x="28943" y="297408"/>
                  </a:lnTo>
                  <a:lnTo>
                    <a:pt x="28727" y="303225"/>
                  </a:lnTo>
                  <a:close/>
                </a:path>
                <a:path w="7809865" h="1814830">
                  <a:moveTo>
                    <a:pt x="16980" y="245056"/>
                  </a:moveTo>
                  <a:lnTo>
                    <a:pt x="7670" y="243027"/>
                  </a:lnTo>
                  <a:lnTo>
                    <a:pt x="8079" y="241160"/>
                  </a:lnTo>
                  <a:lnTo>
                    <a:pt x="9867" y="233870"/>
                  </a:lnTo>
                  <a:lnTo>
                    <a:pt x="11887" y="226428"/>
                  </a:lnTo>
                  <a:lnTo>
                    <a:pt x="14084" y="219062"/>
                  </a:lnTo>
                  <a:lnTo>
                    <a:pt x="15684" y="214134"/>
                  </a:lnTo>
                  <a:lnTo>
                    <a:pt x="24739" y="217081"/>
                  </a:lnTo>
                  <a:lnTo>
                    <a:pt x="23088" y="222173"/>
                  </a:lnTo>
                  <a:lnTo>
                    <a:pt x="20967" y="229311"/>
                  </a:lnTo>
                  <a:lnTo>
                    <a:pt x="19024" y="236524"/>
                  </a:lnTo>
                  <a:lnTo>
                    <a:pt x="17246" y="243814"/>
                  </a:lnTo>
                  <a:lnTo>
                    <a:pt x="16980" y="245056"/>
                  </a:lnTo>
                  <a:close/>
                </a:path>
                <a:path w="7809865" h="1814830">
                  <a:moveTo>
                    <a:pt x="35585" y="249110"/>
                  </a:moveTo>
                  <a:lnTo>
                    <a:pt x="26276" y="247078"/>
                  </a:lnTo>
                  <a:lnTo>
                    <a:pt x="26745" y="245056"/>
                  </a:lnTo>
                  <a:lnTo>
                    <a:pt x="28282" y="238734"/>
                  </a:lnTo>
                  <a:lnTo>
                    <a:pt x="30175" y="231749"/>
                  </a:lnTo>
                  <a:lnTo>
                    <a:pt x="32232" y="224828"/>
                  </a:lnTo>
                  <a:lnTo>
                    <a:pt x="33794" y="220016"/>
                  </a:lnTo>
                  <a:lnTo>
                    <a:pt x="42862" y="222961"/>
                  </a:lnTo>
                  <a:lnTo>
                    <a:pt x="41313" y="227710"/>
                  </a:lnTo>
                  <a:lnTo>
                    <a:pt x="39331" y="234403"/>
                  </a:lnTo>
                  <a:lnTo>
                    <a:pt x="37450" y="241376"/>
                  </a:lnTo>
                  <a:lnTo>
                    <a:pt x="35839" y="247980"/>
                  </a:lnTo>
                  <a:lnTo>
                    <a:pt x="35585" y="249110"/>
                  </a:lnTo>
                  <a:close/>
                </a:path>
                <a:path w="7809865" h="1814830">
                  <a:moveTo>
                    <a:pt x="35166" y="189979"/>
                  </a:moveTo>
                  <a:lnTo>
                    <a:pt x="26441" y="186169"/>
                  </a:lnTo>
                  <a:lnTo>
                    <a:pt x="27635" y="183438"/>
                  </a:lnTo>
                  <a:lnTo>
                    <a:pt x="30848" y="176568"/>
                  </a:lnTo>
                  <a:lnTo>
                    <a:pt x="34226" y="169798"/>
                  </a:lnTo>
                  <a:lnTo>
                    <a:pt x="37744" y="163118"/>
                  </a:lnTo>
                  <a:lnTo>
                    <a:pt x="39839" y="159384"/>
                  </a:lnTo>
                  <a:lnTo>
                    <a:pt x="48153" y="164028"/>
                  </a:lnTo>
                  <a:lnTo>
                    <a:pt x="45986" y="167919"/>
                  </a:lnTo>
                  <a:lnTo>
                    <a:pt x="42570" y="174396"/>
                  </a:lnTo>
                  <a:lnTo>
                    <a:pt x="39306" y="180962"/>
                  </a:lnTo>
                  <a:lnTo>
                    <a:pt x="36195" y="187629"/>
                  </a:lnTo>
                  <a:lnTo>
                    <a:pt x="35166" y="189979"/>
                  </a:lnTo>
                  <a:close/>
                </a:path>
                <a:path w="7809865" h="1814830">
                  <a:moveTo>
                    <a:pt x="52616" y="197624"/>
                  </a:moveTo>
                  <a:lnTo>
                    <a:pt x="43891" y="193801"/>
                  </a:lnTo>
                  <a:lnTo>
                    <a:pt x="44945" y="191388"/>
                  </a:lnTo>
                  <a:lnTo>
                    <a:pt x="47967" y="184950"/>
                  </a:lnTo>
                  <a:lnTo>
                    <a:pt x="51117" y="178587"/>
                  </a:lnTo>
                  <a:lnTo>
                    <a:pt x="54432" y="172313"/>
                  </a:lnTo>
                  <a:lnTo>
                    <a:pt x="56463" y="168670"/>
                  </a:lnTo>
                  <a:lnTo>
                    <a:pt x="64782" y="173316"/>
                  </a:lnTo>
                  <a:lnTo>
                    <a:pt x="62776" y="176910"/>
                  </a:lnTo>
                  <a:lnTo>
                    <a:pt x="59575" y="182981"/>
                  </a:lnTo>
                  <a:lnTo>
                    <a:pt x="56514" y="189128"/>
                  </a:lnTo>
                  <a:lnTo>
                    <a:pt x="53606" y="195364"/>
                  </a:lnTo>
                  <a:lnTo>
                    <a:pt x="52616" y="197624"/>
                  </a:lnTo>
                  <a:close/>
                </a:path>
                <a:path w="7809865" h="1814830">
                  <a:moveTo>
                    <a:pt x="63576" y="139433"/>
                  </a:moveTo>
                  <a:lnTo>
                    <a:pt x="55740" y="134010"/>
                  </a:lnTo>
                  <a:lnTo>
                    <a:pt x="57781" y="131089"/>
                  </a:lnTo>
                  <a:lnTo>
                    <a:pt x="62090" y="125183"/>
                  </a:lnTo>
                  <a:lnTo>
                    <a:pt x="66662" y="119240"/>
                  </a:lnTo>
                  <a:lnTo>
                    <a:pt x="71361" y="113398"/>
                  </a:lnTo>
                  <a:lnTo>
                    <a:pt x="73990" y="110286"/>
                  </a:lnTo>
                  <a:lnTo>
                    <a:pt x="81263" y="116438"/>
                  </a:lnTo>
                  <a:lnTo>
                    <a:pt x="78524" y="119684"/>
                  </a:lnTo>
                  <a:lnTo>
                    <a:pt x="73977" y="125348"/>
                  </a:lnTo>
                  <a:lnTo>
                    <a:pt x="69452" y="131241"/>
                  </a:lnTo>
                  <a:lnTo>
                    <a:pt x="65247" y="137020"/>
                  </a:lnTo>
                  <a:lnTo>
                    <a:pt x="63576" y="139433"/>
                  </a:lnTo>
                  <a:close/>
                </a:path>
                <a:path w="7809865" h="1814830">
                  <a:moveTo>
                    <a:pt x="79222" y="150291"/>
                  </a:moveTo>
                  <a:lnTo>
                    <a:pt x="71400" y="144868"/>
                  </a:lnTo>
                  <a:lnTo>
                    <a:pt x="73126" y="142366"/>
                  </a:lnTo>
                  <a:lnTo>
                    <a:pt x="77279" y="136677"/>
                  </a:lnTo>
                  <a:lnTo>
                    <a:pt x="81572" y="131089"/>
                  </a:lnTo>
                  <a:lnTo>
                    <a:pt x="85979" y="125615"/>
                  </a:lnTo>
                  <a:lnTo>
                    <a:pt x="88542" y="122594"/>
                  </a:lnTo>
                  <a:lnTo>
                    <a:pt x="95808" y="128739"/>
                  </a:lnTo>
                  <a:lnTo>
                    <a:pt x="93294" y="131724"/>
                  </a:lnTo>
                  <a:lnTo>
                    <a:pt x="89014" y="137020"/>
                  </a:lnTo>
                  <a:lnTo>
                    <a:pt x="84874" y="142430"/>
                  </a:lnTo>
                  <a:lnTo>
                    <a:pt x="80860" y="147942"/>
                  </a:lnTo>
                  <a:lnTo>
                    <a:pt x="79222" y="150291"/>
                  </a:lnTo>
                  <a:close/>
                </a:path>
                <a:path w="7809865" h="1814830">
                  <a:moveTo>
                    <a:pt x="101079" y="95237"/>
                  </a:moveTo>
                  <a:lnTo>
                    <a:pt x="94424" y="88417"/>
                  </a:lnTo>
                  <a:lnTo>
                    <a:pt x="96862" y="86042"/>
                  </a:lnTo>
                  <a:lnTo>
                    <a:pt x="102336" y="80937"/>
                  </a:lnTo>
                  <a:lnTo>
                    <a:pt x="107949" y="75971"/>
                  </a:lnTo>
                  <a:lnTo>
                    <a:pt x="113664" y="71145"/>
                  </a:lnTo>
                  <a:lnTo>
                    <a:pt x="116839" y="68592"/>
                  </a:lnTo>
                  <a:lnTo>
                    <a:pt x="122808" y="76009"/>
                  </a:lnTo>
                  <a:lnTo>
                    <a:pt x="119507" y="78676"/>
                  </a:lnTo>
                  <a:lnTo>
                    <a:pt x="113895" y="83428"/>
                  </a:lnTo>
                  <a:lnTo>
                    <a:pt x="108534" y="88176"/>
                  </a:lnTo>
                  <a:lnTo>
                    <a:pt x="103225" y="93129"/>
                  </a:lnTo>
                  <a:lnTo>
                    <a:pt x="101079" y="95237"/>
                  </a:lnTo>
                  <a:close/>
                </a:path>
                <a:path w="7809865" h="1814830">
                  <a:moveTo>
                    <a:pt x="114376" y="108864"/>
                  </a:moveTo>
                  <a:lnTo>
                    <a:pt x="107734" y="102044"/>
                  </a:lnTo>
                  <a:lnTo>
                    <a:pt x="109931" y="99898"/>
                  </a:lnTo>
                  <a:lnTo>
                    <a:pt x="115074" y="95110"/>
                  </a:lnTo>
                  <a:lnTo>
                    <a:pt x="120332" y="90449"/>
                  </a:lnTo>
                  <a:lnTo>
                    <a:pt x="125704" y="85902"/>
                  </a:lnTo>
                  <a:lnTo>
                    <a:pt x="128788" y="83428"/>
                  </a:lnTo>
                  <a:lnTo>
                    <a:pt x="134759" y="90843"/>
                  </a:lnTo>
                  <a:lnTo>
                    <a:pt x="131724" y="93294"/>
                  </a:lnTo>
                  <a:lnTo>
                    <a:pt x="126530" y="97688"/>
                  </a:lnTo>
                  <a:lnTo>
                    <a:pt x="121437" y="102196"/>
                  </a:lnTo>
                  <a:lnTo>
                    <a:pt x="116458" y="106832"/>
                  </a:lnTo>
                  <a:lnTo>
                    <a:pt x="114376" y="108864"/>
                  </a:lnTo>
                  <a:close/>
                </a:path>
                <a:path w="7809865" h="1814830">
                  <a:moveTo>
                    <a:pt x="146279" y="58940"/>
                  </a:moveTo>
                  <a:lnTo>
                    <a:pt x="141046" y="50990"/>
                  </a:lnTo>
                  <a:lnTo>
                    <a:pt x="143967" y="49072"/>
                  </a:lnTo>
                  <a:lnTo>
                    <a:pt x="150355" y="45084"/>
                  </a:lnTo>
                  <a:lnTo>
                    <a:pt x="156845" y="41262"/>
                  </a:lnTo>
                  <a:lnTo>
                    <a:pt x="163423" y="37579"/>
                  </a:lnTo>
                  <a:lnTo>
                    <a:pt x="166839" y="35788"/>
                  </a:lnTo>
                  <a:lnTo>
                    <a:pt x="171283" y="44209"/>
                  </a:lnTo>
                  <a:lnTo>
                    <a:pt x="167716" y="46088"/>
                  </a:lnTo>
                  <a:lnTo>
                    <a:pt x="161340" y="49656"/>
                  </a:lnTo>
                  <a:lnTo>
                    <a:pt x="155054" y="53378"/>
                  </a:lnTo>
                  <a:lnTo>
                    <a:pt x="148869" y="57238"/>
                  </a:lnTo>
                  <a:lnTo>
                    <a:pt x="146279" y="58940"/>
                  </a:lnTo>
                  <a:close/>
                </a:path>
                <a:path w="7809865" h="1814830">
                  <a:moveTo>
                    <a:pt x="171283" y="44209"/>
                  </a:moveTo>
                  <a:lnTo>
                    <a:pt x="166839" y="35788"/>
                  </a:lnTo>
                  <a:lnTo>
                    <a:pt x="171284" y="44208"/>
                  </a:lnTo>
                  <a:close/>
                </a:path>
                <a:path w="7809865" h="1814830">
                  <a:moveTo>
                    <a:pt x="146278" y="58940"/>
                  </a:moveTo>
                  <a:lnTo>
                    <a:pt x="141046" y="50990"/>
                  </a:lnTo>
                  <a:lnTo>
                    <a:pt x="146279" y="58940"/>
                  </a:lnTo>
                  <a:close/>
                </a:path>
                <a:path w="7809865" h="1814830">
                  <a:moveTo>
                    <a:pt x="156756" y="74853"/>
                  </a:moveTo>
                  <a:lnTo>
                    <a:pt x="151523" y="66903"/>
                  </a:lnTo>
                  <a:lnTo>
                    <a:pt x="154152" y="65163"/>
                  </a:lnTo>
                  <a:lnTo>
                    <a:pt x="160146" y="61429"/>
                  </a:lnTo>
                  <a:lnTo>
                    <a:pt x="166242" y="57835"/>
                  </a:lnTo>
                  <a:lnTo>
                    <a:pt x="172415" y="54381"/>
                  </a:lnTo>
                  <a:lnTo>
                    <a:pt x="175726" y="52630"/>
                  </a:lnTo>
                  <a:lnTo>
                    <a:pt x="180174" y="61061"/>
                  </a:lnTo>
                  <a:lnTo>
                    <a:pt x="176911" y="62776"/>
                  </a:lnTo>
                  <a:lnTo>
                    <a:pt x="170929" y="66116"/>
                  </a:lnTo>
                  <a:lnTo>
                    <a:pt x="165049" y="69595"/>
                  </a:lnTo>
                  <a:lnTo>
                    <a:pt x="159245" y="73215"/>
                  </a:lnTo>
                  <a:lnTo>
                    <a:pt x="156756" y="74853"/>
                  </a:lnTo>
                  <a:close/>
                </a:path>
                <a:path w="7809865" h="1814830">
                  <a:moveTo>
                    <a:pt x="197596" y="31936"/>
                  </a:moveTo>
                  <a:lnTo>
                    <a:pt x="222249" y="13131"/>
                  </a:lnTo>
                  <a:lnTo>
                    <a:pt x="224965" y="22263"/>
                  </a:lnTo>
                  <a:lnTo>
                    <a:pt x="221945" y="23164"/>
                  </a:lnTo>
                  <a:lnTo>
                    <a:pt x="214883" y="25463"/>
                  </a:lnTo>
                  <a:lnTo>
                    <a:pt x="207886" y="27927"/>
                  </a:lnTo>
                  <a:lnTo>
                    <a:pt x="200977" y="30556"/>
                  </a:lnTo>
                  <a:lnTo>
                    <a:pt x="197596" y="31936"/>
                  </a:lnTo>
                  <a:close/>
                </a:path>
                <a:path w="7809865" h="1814830">
                  <a:moveTo>
                    <a:pt x="204800" y="49568"/>
                  </a:moveTo>
                  <a:lnTo>
                    <a:pt x="201198" y="40752"/>
                  </a:lnTo>
                  <a:lnTo>
                    <a:pt x="204635" y="39344"/>
                  </a:lnTo>
                  <a:lnTo>
                    <a:pt x="211327" y="36804"/>
                  </a:lnTo>
                  <a:lnTo>
                    <a:pt x="217982" y="34455"/>
                  </a:lnTo>
                  <a:lnTo>
                    <a:pt x="224942" y="32207"/>
                  </a:lnTo>
                  <a:lnTo>
                    <a:pt x="227672" y="31394"/>
                  </a:lnTo>
                  <a:lnTo>
                    <a:pt x="230390" y="40512"/>
                  </a:lnTo>
                  <a:lnTo>
                    <a:pt x="227711" y="41313"/>
                  </a:lnTo>
                  <a:lnTo>
                    <a:pt x="221094" y="43459"/>
                  </a:lnTo>
                  <a:lnTo>
                    <a:pt x="214553" y="45770"/>
                  </a:lnTo>
                  <a:lnTo>
                    <a:pt x="208076" y="48234"/>
                  </a:lnTo>
                  <a:lnTo>
                    <a:pt x="204800" y="49568"/>
                  </a:lnTo>
                  <a:close/>
                </a:path>
                <a:path w="7809865" h="1814830">
                  <a:moveTo>
                    <a:pt x="253149" y="15265"/>
                  </a:moveTo>
                  <a:lnTo>
                    <a:pt x="281038" y="1523"/>
                  </a:lnTo>
                  <a:lnTo>
                    <a:pt x="281876" y="11010"/>
                  </a:lnTo>
                  <a:lnTo>
                    <a:pt x="280962" y="11099"/>
                  </a:lnTo>
                  <a:lnTo>
                    <a:pt x="273367" y="11976"/>
                  </a:lnTo>
                  <a:lnTo>
                    <a:pt x="265823" y="13030"/>
                  </a:lnTo>
                  <a:lnTo>
                    <a:pt x="258343" y="14274"/>
                  </a:lnTo>
                  <a:lnTo>
                    <a:pt x="253149" y="15265"/>
                  </a:lnTo>
                  <a:close/>
                </a:path>
                <a:path w="7809865" h="1814830">
                  <a:moveTo>
                    <a:pt x="256730" y="33972"/>
                  </a:moveTo>
                  <a:lnTo>
                    <a:pt x="282714" y="20497"/>
                  </a:lnTo>
                  <a:lnTo>
                    <a:pt x="283565" y="29984"/>
                  </a:lnTo>
                  <a:lnTo>
                    <a:pt x="275882" y="30848"/>
                  </a:lnTo>
                  <a:lnTo>
                    <a:pt x="268820" y="31838"/>
                  </a:lnTo>
                  <a:lnTo>
                    <a:pt x="261810" y="33007"/>
                  </a:lnTo>
                  <a:lnTo>
                    <a:pt x="256730" y="33972"/>
                  </a:lnTo>
                  <a:close/>
                </a:path>
                <a:path w="7809865" h="1814830">
                  <a:moveTo>
                    <a:pt x="310768" y="9537"/>
                  </a:moveTo>
                  <a:lnTo>
                    <a:pt x="310642" y="12"/>
                  </a:lnTo>
                  <a:lnTo>
                    <a:pt x="311823" y="0"/>
                  </a:lnTo>
                  <a:lnTo>
                    <a:pt x="339394" y="0"/>
                  </a:lnTo>
                  <a:lnTo>
                    <a:pt x="339394" y="9524"/>
                  </a:lnTo>
                  <a:lnTo>
                    <a:pt x="310768" y="9537"/>
                  </a:lnTo>
                  <a:close/>
                </a:path>
                <a:path w="7809865" h="1814830">
                  <a:moveTo>
                    <a:pt x="311010" y="28587"/>
                  </a:moveTo>
                  <a:lnTo>
                    <a:pt x="310887" y="19062"/>
                  </a:lnTo>
                  <a:lnTo>
                    <a:pt x="312000" y="19049"/>
                  </a:lnTo>
                  <a:lnTo>
                    <a:pt x="339394" y="19049"/>
                  </a:lnTo>
                  <a:lnTo>
                    <a:pt x="339394" y="28574"/>
                  </a:lnTo>
                  <a:lnTo>
                    <a:pt x="311010" y="28587"/>
                  </a:lnTo>
                  <a:close/>
                </a:path>
                <a:path w="7809865" h="1814830">
                  <a:moveTo>
                    <a:pt x="396544" y="9524"/>
                  </a:moveTo>
                  <a:lnTo>
                    <a:pt x="367969" y="9524"/>
                  </a:lnTo>
                  <a:lnTo>
                    <a:pt x="367969" y="0"/>
                  </a:lnTo>
                  <a:lnTo>
                    <a:pt x="396544" y="0"/>
                  </a:lnTo>
                  <a:lnTo>
                    <a:pt x="396544" y="9524"/>
                  </a:lnTo>
                  <a:close/>
                </a:path>
                <a:path w="7809865" h="1814830">
                  <a:moveTo>
                    <a:pt x="396544" y="28574"/>
                  </a:moveTo>
                  <a:lnTo>
                    <a:pt x="367969" y="28574"/>
                  </a:lnTo>
                  <a:lnTo>
                    <a:pt x="367969" y="19049"/>
                  </a:lnTo>
                  <a:lnTo>
                    <a:pt x="396544" y="19049"/>
                  </a:lnTo>
                  <a:lnTo>
                    <a:pt x="396544" y="28574"/>
                  </a:lnTo>
                  <a:close/>
                </a:path>
                <a:path w="7809865" h="1814830">
                  <a:moveTo>
                    <a:pt x="453694" y="9524"/>
                  </a:moveTo>
                  <a:lnTo>
                    <a:pt x="425119" y="9524"/>
                  </a:lnTo>
                  <a:lnTo>
                    <a:pt x="425119" y="0"/>
                  </a:lnTo>
                  <a:lnTo>
                    <a:pt x="453694" y="0"/>
                  </a:lnTo>
                  <a:lnTo>
                    <a:pt x="453694" y="9524"/>
                  </a:lnTo>
                  <a:close/>
                </a:path>
                <a:path w="7809865" h="1814830">
                  <a:moveTo>
                    <a:pt x="453694" y="28574"/>
                  </a:moveTo>
                  <a:lnTo>
                    <a:pt x="425119" y="28574"/>
                  </a:lnTo>
                  <a:lnTo>
                    <a:pt x="425119" y="19049"/>
                  </a:lnTo>
                  <a:lnTo>
                    <a:pt x="453694" y="19049"/>
                  </a:lnTo>
                  <a:lnTo>
                    <a:pt x="453694" y="28574"/>
                  </a:lnTo>
                  <a:close/>
                </a:path>
                <a:path w="7809865" h="1814830">
                  <a:moveTo>
                    <a:pt x="510844" y="9524"/>
                  </a:moveTo>
                  <a:lnTo>
                    <a:pt x="482269" y="9524"/>
                  </a:lnTo>
                  <a:lnTo>
                    <a:pt x="482269" y="0"/>
                  </a:lnTo>
                  <a:lnTo>
                    <a:pt x="510844" y="0"/>
                  </a:lnTo>
                  <a:lnTo>
                    <a:pt x="510844" y="9524"/>
                  </a:lnTo>
                  <a:close/>
                </a:path>
                <a:path w="7809865" h="1814830">
                  <a:moveTo>
                    <a:pt x="510844" y="28574"/>
                  </a:moveTo>
                  <a:lnTo>
                    <a:pt x="482269" y="28574"/>
                  </a:lnTo>
                  <a:lnTo>
                    <a:pt x="482269" y="19049"/>
                  </a:lnTo>
                  <a:lnTo>
                    <a:pt x="510844" y="19049"/>
                  </a:lnTo>
                  <a:lnTo>
                    <a:pt x="510844" y="28574"/>
                  </a:lnTo>
                  <a:close/>
                </a:path>
                <a:path w="7809865" h="1814830">
                  <a:moveTo>
                    <a:pt x="567994" y="9524"/>
                  </a:moveTo>
                  <a:lnTo>
                    <a:pt x="539419" y="9524"/>
                  </a:lnTo>
                  <a:lnTo>
                    <a:pt x="539419" y="0"/>
                  </a:lnTo>
                  <a:lnTo>
                    <a:pt x="567994" y="0"/>
                  </a:lnTo>
                  <a:lnTo>
                    <a:pt x="567994" y="9524"/>
                  </a:lnTo>
                  <a:close/>
                </a:path>
                <a:path w="7809865" h="1814830">
                  <a:moveTo>
                    <a:pt x="567994" y="28574"/>
                  </a:moveTo>
                  <a:lnTo>
                    <a:pt x="539419" y="28574"/>
                  </a:lnTo>
                  <a:lnTo>
                    <a:pt x="539419" y="19049"/>
                  </a:lnTo>
                  <a:lnTo>
                    <a:pt x="567994" y="19049"/>
                  </a:lnTo>
                  <a:lnTo>
                    <a:pt x="567994" y="28574"/>
                  </a:lnTo>
                  <a:close/>
                </a:path>
                <a:path w="7809865" h="1814830">
                  <a:moveTo>
                    <a:pt x="625144" y="9524"/>
                  </a:moveTo>
                  <a:lnTo>
                    <a:pt x="596569" y="9524"/>
                  </a:lnTo>
                  <a:lnTo>
                    <a:pt x="596569" y="0"/>
                  </a:lnTo>
                  <a:lnTo>
                    <a:pt x="625144" y="0"/>
                  </a:lnTo>
                  <a:lnTo>
                    <a:pt x="625144" y="9524"/>
                  </a:lnTo>
                  <a:close/>
                </a:path>
                <a:path w="7809865" h="1814830">
                  <a:moveTo>
                    <a:pt x="625144" y="28574"/>
                  </a:moveTo>
                  <a:lnTo>
                    <a:pt x="596569" y="28574"/>
                  </a:lnTo>
                  <a:lnTo>
                    <a:pt x="596569" y="19049"/>
                  </a:lnTo>
                  <a:lnTo>
                    <a:pt x="625144" y="19049"/>
                  </a:lnTo>
                  <a:lnTo>
                    <a:pt x="625144" y="28574"/>
                  </a:lnTo>
                  <a:close/>
                </a:path>
                <a:path w="7809865" h="1814830">
                  <a:moveTo>
                    <a:pt x="682294" y="9524"/>
                  </a:moveTo>
                  <a:lnTo>
                    <a:pt x="653719" y="9524"/>
                  </a:lnTo>
                  <a:lnTo>
                    <a:pt x="653719" y="0"/>
                  </a:lnTo>
                  <a:lnTo>
                    <a:pt x="682294" y="0"/>
                  </a:lnTo>
                  <a:lnTo>
                    <a:pt x="682294" y="9524"/>
                  </a:lnTo>
                  <a:close/>
                </a:path>
                <a:path w="7809865" h="1814830">
                  <a:moveTo>
                    <a:pt x="682294" y="28574"/>
                  </a:moveTo>
                  <a:lnTo>
                    <a:pt x="653719" y="28574"/>
                  </a:lnTo>
                  <a:lnTo>
                    <a:pt x="653719" y="19049"/>
                  </a:lnTo>
                  <a:lnTo>
                    <a:pt x="682294" y="19049"/>
                  </a:lnTo>
                  <a:lnTo>
                    <a:pt x="682294" y="28574"/>
                  </a:lnTo>
                  <a:close/>
                </a:path>
                <a:path w="7809865" h="1814830">
                  <a:moveTo>
                    <a:pt x="739444" y="9524"/>
                  </a:moveTo>
                  <a:lnTo>
                    <a:pt x="710869" y="9524"/>
                  </a:lnTo>
                  <a:lnTo>
                    <a:pt x="710869" y="0"/>
                  </a:lnTo>
                  <a:lnTo>
                    <a:pt x="739444" y="0"/>
                  </a:lnTo>
                  <a:lnTo>
                    <a:pt x="739444" y="9524"/>
                  </a:lnTo>
                  <a:close/>
                </a:path>
                <a:path w="7809865" h="1814830">
                  <a:moveTo>
                    <a:pt x="739444" y="28574"/>
                  </a:moveTo>
                  <a:lnTo>
                    <a:pt x="710869" y="28574"/>
                  </a:lnTo>
                  <a:lnTo>
                    <a:pt x="710869" y="19049"/>
                  </a:lnTo>
                  <a:lnTo>
                    <a:pt x="739444" y="19049"/>
                  </a:lnTo>
                  <a:lnTo>
                    <a:pt x="739444" y="28574"/>
                  </a:lnTo>
                  <a:close/>
                </a:path>
                <a:path w="7809865" h="1814830">
                  <a:moveTo>
                    <a:pt x="796594" y="9524"/>
                  </a:moveTo>
                  <a:lnTo>
                    <a:pt x="768019" y="9524"/>
                  </a:lnTo>
                  <a:lnTo>
                    <a:pt x="768019" y="0"/>
                  </a:lnTo>
                  <a:lnTo>
                    <a:pt x="796594" y="0"/>
                  </a:lnTo>
                  <a:lnTo>
                    <a:pt x="796594" y="9524"/>
                  </a:lnTo>
                  <a:close/>
                </a:path>
                <a:path w="7809865" h="1814830">
                  <a:moveTo>
                    <a:pt x="796594" y="28574"/>
                  </a:moveTo>
                  <a:lnTo>
                    <a:pt x="768019" y="28574"/>
                  </a:lnTo>
                  <a:lnTo>
                    <a:pt x="768019" y="19049"/>
                  </a:lnTo>
                  <a:lnTo>
                    <a:pt x="796594" y="19049"/>
                  </a:lnTo>
                  <a:lnTo>
                    <a:pt x="796594" y="28574"/>
                  </a:lnTo>
                  <a:close/>
                </a:path>
                <a:path w="7809865" h="1814830">
                  <a:moveTo>
                    <a:pt x="853744" y="9524"/>
                  </a:moveTo>
                  <a:lnTo>
                    <a:pt x="825169" y="9524"/>
                  </a:lnTo>
                  <a:lnTo>
                    <a:pt x="825169" y="0"/>
                  </a:lnTo>
                  <a:lnTo>
                    <a:pt x="853744" y="0"/>
                  </a:lnTo>
                  <a:lnTo>
                    <a:pt x="853744" y="9524"/>
                  </a:lnTo>
                  <a:close/>
                </a:path>
                <a:path w="7809865" h="1814830">
                  <a:moveTo>
                    <a:pt x="853744" y="28574"/>
                  </a:moveTo>
                  <a:lnTo>
                    <a:pt x="825169" y="28574"/>
                  </a:lnTo>
                  <a:lnTo>
                    <a:pt x="825169" y="19049"/>
                  </a:lnTo>
                  <a:lnTo>
                    <a:pt x="853744" y="19049"/>
                  </a:lnTo>
                  <a:lnTo>
                    <a:pt x="853744" y="28574"/>
                  </a:lnTo>
                  <a:close/>
                </a:path>
                <a:path w="7809865" h="1814830">
                  <a:moveTo>
                    <a:pt x="910894" y="9524"/>
                  </a:moveTo>
                  <a:lnTo>
                    <a:pt x="882319" y="9524"/>
                  </a:lnTo>
                  <a:lnTo>
                    <a:pt x="882319" y="0"/>
                  </a:lnTo>
                  <a:lnTo>
                    <a:pt x="910894" y="0"/>
                  </a:lnTo>
                  <a:lnTo>
                    <a:pt x="910894" y="9524"/>
                  </a:lnTo>
                  <a:close/>
                </a:path>
                <a:path w="7809865" h="1814830">
                  <a:moveTo>
                    <a:pt x="910894" y="28574"/>
                  </a:moveTo>
                  <a:lnTo>
                    <a:pt x="882319" y="28574"/>
                  </a:lnTo>
                  <a:lnTo>
                    <a:pt x="882319" y="19049"/>
                  </a:lnTo>
                  <a:lnTo>
                    <a:pt x="910894" y="19049"/>
                  </a:lnTo>
                  <a:lnTo>
                    <a:pt x="910894" y="28574"/>
                  </a:lnTo>
                  <a:close/>
                </a:path>
                <a:path w="7809865" h="1814830">
                  <a:moveTo>
                    <a:pt x="968044" y="9524"/>
                  </a:moveTo>
                  <a:lnTo>
                    <a:pt x="939469" y="9524"/>
                  </a:lnTo>
                  <a:lnTo>
                    <a:pt x="939469" y="0"/>
                  </a:lnTo>
                  <a:lnTo>
                    <a:pt x="968044" y="0"/>
                  </a:lnTo>
                  <a:lnTo>
                    <a:pt x="968044" y="9524"/>
                  </a:lnTo>
                  <a:close/>
                </a:path>
                <a:path w="7809865" h="1814830">
                  <a:moveTo>
                    <a:pt x="968044" y="28574"/>
                  </a:moveTo>
                  <a:lnTo>
                    <a:pt x="939469" y="28574"/>
                  </a:lnTo>
                  <a:lnTo>
                    <a:pt x="939469" y="19049"/>
                  </a:lnTo>
                  <a:lnTo>
                    <a:pt x="968044" y="19049"/>
                  </a:lnTo>
                  <a:lnTo>
                    <a:pt x="968044" y="28574"/>
                  </a:lnTo>
                  <a:close/>
                </a:path>
                <a:path w="7809865" h="1814830">
                  <a:moveTo>
                    <a:pt x="1025194" y="9524"/>
                  </a:moveTo>
                  <a:lnTo>
                    <a:pt x="996619" y="9524"/>
                  </a:lnTo>
                  <a:lnTo>
                    <a:pt x="996619" y="0"/>
                  </a:lnTo>
                  <a:lnTo>
                    <a:pt x="1025194" y="0"/>
                  </a:lnTo>
                  <a:lnTo>
                    <a:pt x="1025194" y="9524"/>
                  </a:lnTo>
                  <a:close/>
                </a:path>
                <a:path w="7809865" h="1814830">
                  <a:moveTo>
                    <a:pt x="1025194" y="28574"/>
                  </a:moveTo>
                  <a:lnTo>
                    <a:pt x="996619" y="28574"/>
                  </a:lnTo>
                  <a:lnTo>
                    <a:pt x="996619" y="19049"/>
                  </a:lnTo>
                  <a:lnTo>
                    <a:pt x="1025194" y="19049"/>
                  </a:lnTo>
                  <a:lnTo>
                    <a:pt x="1025194" y="28574"/>
                  </a:lnTo>
                  <a:close/>
                </a:path>
                <a:path w="7809865" h="1814830">
                  <a:moveTo>
                    <a:pt x="1082344" y="9524"/>
                  </a:moveTo>
                  <a:lnTo>
                    <a:pt x="1053769" y="9524"/>
                  </a:lnTo>
                  <a:lnTo>
                    <a:pt x="1053769" y="0"/>
                  </a:lnTo>
                  <a:lnTo>
                    <a:pt x="1082344" y="0"/>
                  </a:lnTo>
                  <a:lnTo>
                    <a:pt x="1082344" y="9524"/>
                  </a:lnTo>
                  <a:close/>
                </a:path>
                <a:path w="7809865" h="1814830">
                  <a:moveTo>
                    <a:pt x="1082344" y="28574"/>
                  </a:moveTo>
                  <a:lnTo>
                    <a:pt x="1053769" y="28574"/>
                  </a:lnTo>
                  <a:lnTo>
                    <a:pt x="1053769" y="19049"/>
                  </a:lnTo>
                  <a:lnTo>
                    <a:pt x="1082344" y="19049"/>
                  </a:lnTo>
                  <a:lnTo>
                    <a:pt x="1082344" y="28574"/>
                  </a:lnTo>
                  <a:close/>
                </a:path>
                <a:path w="7809865" h="1814830">
                  <a:moveTo>
                    <a:pt x="1139494" y="9524"/>
                  </a:moveTo>
                  <a:lnTo>
                    <a:pt x="1110919" y="9524"/>
                  </a:lnTo>
                  <a:lnTo>
                    <a:pt x="1110919" y="0"/>
                  </a:lnTo>
                  <a:lnTo>
                    <a:pt x="1139494" y="0"/>
                  </a:lnTo>
                  <a:lnTo>
                    <a:pt x="1139494" y="9524"/>
                  </a:lnTo>
                  <a:close/>
                </a:path>
                <a:path w="7809865" h="1814830">
                  <a:moveTo>
                    <a:pt x="1139494" y="28574"/>
                  </a:moveTo>
                  <a:lnTo>
                    <a:pt x="1110919" y="28574"/>
                  </a:lnTo>
                  <a:lnTo>
                    <a:pt x="1110919" y="19049"/>
                  </a:lnTo>
                  <a:lnTo>
                    <a:pt x="1139494" y="19049"/>
                  </a:lnTo>
                  <a:lnTo>
                    <a:pt x="1139494" y="28574"/>
                  </a:lnTo>
                  <a:close/>
                </a:path>
                <a:path w="7809865" h="1814830">
                  <a:moveTo>
                    <a:pt x="1196644" y="9524"/>
                  </a:moveTo>
                  <a:lnTo>
                    <a:pt x="1168069" y="9524"/>
                  </a:lnTo>
                  <a:lnTo>
                    <a:pt x="1168069" y="0"/>
                  </a:lnTo>
                  <a:lnTo>
                    <a:pt x="1196644" y="0"/>
                  </a:lnTo>
                  <a:lnTo>
                    <a:pt x="1196644" y="9524"/>
                  </a:lnTo>
                  <a:close/>
                </a:path>
                <a:path w="7809865" h="1814830">
                  <a:moveTo>
                    <a:pt x="1196644" y="28574"/>
                  </a:moveTo>
                  <a:lnTo>
                    <a:pt x="1168069" y="28574"/>
                  </a:lnTo>
                  <a:lnTo>
                    <a:pt x="1168069" y="19049"/>
                  </a:lnTo>
                  <a:lnTo>
                    <a:pt x="1196644" y="19049"/>
                  </a:lnTo>
                  <a:lnTo>
                    <a:pt x="1196644" y="28574"/>
                  </a:lnTo>
                  <a:close/>
                </a:path>
                <a:path w="7809865" h="1814830">
                  <a:moveTo>
                    <a:pt x="1253794" y="9524"/>
                  </a:moveTo>
                  <a:lnTo>
                    <a:pt x="1225219" y="9524"/>
                  </a:lnTo>
                  <a:lnTo>
                    <a:pt x="1225219" y="0"/>
                  </a:lnTo>
                  <a:lnTo>
                    <a:pt x="1253794" y="0"/>
                  </a:lnTo>
                  <a:lnTo>
                    <a:pt x="1253794" y="9524"/>
                  </a:lnTo>
                  <a:close/>
                </a:path>
                <a:path w="7809865" h="1814830">
                  <a:moveTo>
                    <a:pt x="1253794" y="28574"/>
                  </a:moveTo>
                  <a:lnTo>
                    <a:pt x="1225219" y="28574"/>
                  </a:lnTo>
                  <a:lnTo>
                    <a:pt x="1225219" y="19049"/>
                  </a:lnTo>
                  <a:lnTo>
                    <a:pt x="1253794" y="19049"/>
                  </a:lnTo>
                  <a:lnTo>
                    <a:pt x="1253794" y="28574"/>
                  </a:lnTo>
                  <a:close/>
                </a:path>
                <a:path w="7809865" h="1814830">
                  <a:moveTo>
                    <a:pt x="1310944" y="9524"/>
                  </a:moveTo>
                  <a:lnTo>
                    <a:pt x="1282369" y="9524"/>
                  </a:lnTo>
                  <a:lnTo>
                    <a:pt x="1282369" y="0"/>
                  </a:lnTo>
                  <a:lnTo>
                    <a:pt x="1310944" y="0"/>
                  </a:lnTo>
                  <a:lnTo>
                    <a:pt x="1310944" y="9524"/>
                  </a:lnTo>
                  <a:close/>
                </a:path>
                <a:path w="7809865" h="1814830">
                  <a:moveTo>
                    <a:pt x="1310944" y="28574"/>
                  </a:moveTo>
                  <a:lnTo>
                    <a:pt x="1282369" y="28574"/>
                  </a:lnTo>
                  <a:lnTo>
                    <a:pt x="1282369" y="19049"/>
                  </a:lnTo>
                  <a:lnTo>
                    <a:pt x="1310944" y="19049"/>
                  </a:lnTo>
                  <a:lnTo>
                    <a:pt x="1310944" y="28574"/>
                  </a:lnTo>
                  <a:close/>
                </a:path>
                <a:path w="7809865" h="1814830">
                  <a:moveTo>
                    <a:pt x="1368094" y="9524"/>
                  </a:moveTo>
                  <a:lnTo>
                    <a:pt x="1339519" y="9524"/>
                  </a:lnTo>
                  <a:lnTo>
                    <a:pt x="1339519" y="0"/>
                  </a:lnTo>
                  <a:lnTo>
                    <a:pt x="1368094" y="0"/>
                  </a:lnTo>
                  <a:lnTo>
                    <a:pt x="1368094" y="9524"/>
                  </a:lnTo>
                  <a:close/>
                </a:path>
                <a:path w="7809865" h="1814830">
                  <a:moveTo>
                    <a:pt x="1368094" y="28574"/>
                  </a:moveTo>
                  <a:lnTo>
                    <a:pt x="1339519" y="28574"/>
                  </a:lnTo>
                  <a:lnTo>
                    <a:pt x="1339519" y="19049"/>
                  </a:lnTo>
                  <a:lnTo>
                    <a:pt x="1368094" y="19049"/>
                  </a:lnTo>
                  <a:lnTo>
                    <a:pt x="1368094" y="28574"/>
                  </a:lnTo>
                  <a:close/>
                </a:path>
                <a:path w="7809865" h="1814830">
                  <a:moveTo>
                    <a:pt x="1425244" y="9524"/>
                  </a:moveTo>
                  <a:lnTo>
                    <a:pt x="1396669" y="9524"/>
                  </a:lnTo>
                  <a:lnTo>
                    <a:pt x="1396669" y="0"/>
                  </a:lnTo>
                  <a:lnTo>
                    <a:pt x="1425244" y="0"/>
                  </a:lnTo>
                  <a:lnTo>
                    <a:pt x="1425244" y="9524"/>
                  </a:lnTo>
                  <a:close/>
                </a:path>
                <a:path w="7809865" h="1814830">
                  <a:moveTo>
                    <a:pt x="1425244" y="28574"/>
                  </a:moveTo>
                  <a:lnTo>
                    <a:pt x="1396669" y="28574"/>
                  </a:lnTo>
                  <a:lnTo>
                    <a:pt x="1396669" y="19049"/>
                  </a:lnTo>
                  <a:lnTo>
                    <a:pt x="1425244" y="19049"/>
                  </a:lnTo>
                  <a:lnTo>
                    <a:pt x="1425244" y="28574"/>
                  </a:lnTo>
                  <a:close/>
                </a:path>
                <a:path w="7809865" h="1814830">
                  <a:moveTo>
                    <a:pt x="1482394" y="9524"/>
                  </a:moveTo>
                  <a:lnTo>
                    <a:pt x="1453819" y="9524"/>
                  </a:lnTo>
                  <a:lnTo>
                    <a:pt x="1453819" y="0"/>
                  </a:lnTo>
                  <a:lnTo>
                    <a:pt x="1482394" y="0"/>
                  </a:lnTo>
                  <a:lnTo>
                    <a:pt x="1482394" y="9524"/>
                  </a:lnTo>
                  <a:close/>
                </a:path>
                <a:path w="7809865" h="1814830">
                  <a:moveTo>
                    <a:pt x="1482394" y="28574"/>
                  </a:moveTo>
                  <a:lnTo>
                    <a:pt x="1453819" y="28574"/>
                  </a:lnTo>
                  <a:lnTo>
                    <a:pt x="1453819" y="19049"/>
                  </a:lnTo>
                  <a:lnTo>
                    <a:pt x="1482394" y="19049"/>
                  </a:lnTo>
                  <a:lnTo>
                    <a:pt x="1482394" y="28574"/>
                  </a:lnTo>
                  <a:close/>
                </a:path>
                <a:path w="7809865" h="1814830">
                  <a:moveTo>
                    <a:pt x="1539544" y="9524"/>
                  </a:moveTo>
                  <a:lnTo>
                    <a:pt x="1510969" y="9524"/>
                  </a:lnTo>
                  <a:lnTo>
                    <a:pt x="1510969" y="0"/>
                  </a:lnTo>
                  <a:lnTo>
                    <a:pt x="1539544" y="0"/>
                  </a:lnTo>
                  <a:lnTo>
                    <a:pt x="1539544" y="9524"/>
                  </a:lnTo>
                  <a:close/>
                </a:path>
                <a:path w="7809865" h="1814830">
                  <a:moveTo>
                    <a:pt x="1539544" y="28574"/>
                  </a:moveTo>
                  <a:lnTo>
                    <a:pt x="1510969" y="28574"/>
                  </a:lnTo>
                  <a:lnTo>
                    <a:pt x="1510969" y="19049"/>
                  </a:lnTo>
                  <a:lnTo>
                    <a:pt x="1539544" y="19049"/>
                  </a:lnTo>
                  <a:lnTo>
                    <a:pt x="1539544" y="28574"/>
                  </a:lnTo>
                  <a:close/>
                </a:path>
                <a:path w="7809865" h="1814830">
                  <a:moveTo>
                    <a:pt x="1596694" y="9524"/>
                  </a:moveTo>
                  <a:lnTo>
                    <a:pt x="1568119" y="9524"/>
                  </a:lnTo>
                  <a:lnTo>
                    <a:pt x="1568119" y="0"/>
                  </a:lnTo>
                  <a:lnTo>
                    <a:pt x="1596694" y="0"/>
                  </a:lnTo>
                  <a:lnTo>
                    <a:pt x="1596694" y="9524"/>
                  </a:lnTo>
                  <a:close/>
                </a:path>
                <a:path w="7809865" h="1814830">
                  <a:moveTo>
                    <a:pt x="1596694" y="28574"/>
                  </a:moveTo>
                  <a:lnTo>
                    <a:pt x="1568119" y="28574"/>
                  </a:lnTo>
                  <a:lnTo>
                    <a:pt x="1568119" y="19049"/>
                  </a:lnTo>
                  <a:lnTo>
                    <a:pt x="1596694" y="19049"/>
                  </a:lnTo>
                  <a:lnTo>
                    <a:pt x="1596694" y="28574"/>
                  </a:lnTo>
                  <a:close/>
                </a:path>
                <a:path w="7809865" h="1814830">
                  <a:moveTo>
                    <a:pt x="1653844" y="9524"/>
                  </a:moveTo>
                  <a:lnTo>
                    <a:pt x="1625269" y="9524"/>
                  </a:lnTo>
                  <a:lnTo>
                    <a:pt x="1625269" y="0"/>
                  </a:lnTo>
                  <a:lnTo>
                    <a:pt x="1653844" y="0"/>
                  </a:lnTo>
                  <a:lnTo>
                    <a:pt x="1653844" y="9524"/>
                  </a:lnTo>
                  <a:close/>
                </a:path>
                <a:path w="7809865" h="1814830">
                  <a:moveTo>
                    <a:pt x="1653844" y="28574"/>
                  </a:moveTo>
                  <a:lnTo>
                    <a:pt x="1625269" y="28574"/>
                  </a:lnTo>
                  <a:lnTo>
                    <a:pt x="1625269" y="19049"/>
                  </a:lnTo>
                  <a:lnTo>
                    <a:pt x="1653844" y="19049"/>
                  </a:lnTo>
                  <a:lnTo>
                    <a:pt x="1653844" y="28574"/>
                  </a:lnTo>
                  <a:close/>
                </a:path>
                <a:path w="7809865" h="1814830">
                  <a:moveTo>
                    <a:pt x="1710994" y="9524"/>
                  </a:moveTo>
                  <a:lnTo>
                    <a:pt x="1682419" y="9524"/>
                  </a:lnTo>
                  <a:lnTo>
                    <a:pt x="1682419" y="0"/>
                  </a:lnTo>
                  <a:lnTo>
                    <a:pt x="1710994" y="0"/>
                  </a:lnTo>
                  <a:lnTo>
                    <a:pt x="1710994" y="9524"/>
                  </a:lnTo>
                  <a:close/>
                </a:path>
                <a:path w="7809865" h="1814830">
                  <a:moveTo>
                    <a:pt x="1710994" y="28574"/>
                  </a:moveTo>
                  <a:lnTo>
                    <a:pt x="1682419" y="28574"/>
                  </a:lnTo>
                  <a:lnTo>
                    <a:pt x="1682419" y="19049"/>
                  </a:lnTo>
                  <a:lnTo>
                    <a:pt x="1710994" y="19049"/>
                  </a:lnTo>
                  <a:lnTo>
                    <a:pt x="1710994" y="28574"/>
                  </a:lnTo>
                  <a:close/>
                </a:path>
                <a:path w="7809865" h="1814830">
                  <a:moveTo>
                    <a:pt x="1768144" y="9524"/>
                  </a:moveTo>
                  <a:lnTo>
                    <a:pt x="1739569" y="9524"/>
                  </a:lnTo>
                  <a:lnTo>
                    <a:pt x="1739569" y="0"/>
                  </a:lnTo>
                  <a:lnTo>
                    <a:pt x="1768144" y="0"/>
                  </a:lnTo>
                  <a:lnTo>
                    <a:pt x="1768144" y="9524"/>
                  </a:lnTo>
                  <a:close/>
                </a:path>
                <a:path w="7809865" h="1814830">
                  <a:moveTo>
                    <a:pt x="1768144" y="28574"/>
                  </a:moveTo>
                  <a:lnTo>
                    <a:pt x="1739569" y="28574"/>
                  </a:lnTo>
                  <a:lnTo>
                    <a:pt x="1739569" y="19049"/>
                  </a:lnTo>
                  <a:lnTo>
                    <a:pt x="1768144" y="19049"/>
                  </a:lnTo>
                  <a:lnTo>
                    <a:pt x="1768144" y="28574"/>
                  </a:lnTo>
                  <a:close/>
                </a:path>
                <a:path w="7809865" h="1814830">
                  <a:moveTo>
                    <a:pt x="1825294" y="9524"/>
                  </a:moveTo>
                  <a:lnTo>
                    <a:pt x="1796719" y="9524"/>
                  </a:lnTo>
                  <a:lnTo>
                    <a:pt x="1796719" y="0"/>
                  </a:lnTo>
                  <a:lnTo>
                    <a:pt x="1825294" y="0"/>
                  </a:lnTo>
                  <a:lnTo>
                    <a:pt x="1825294" y="9524"/>
                  </a:lnTo>
                  <a:close/>
                </a:path>
                <a:path w="7809865" h="1814830">
                  <a:moveTo>
                    <a:pt x="1825294" y="28574"/>
                  </a:moveTo>
                  <a:lnTo>
                    <a:pt x="1796719" y="28574"/>
                  </a:lnTo>
                  <a:lnTo>
                    <a:pt x="1796719" y="19049"/>
                  </a:lnTo>
                  <a:lnTo>
                    <a:pt x="1825294" y="19049"/>
                  </a:lnTo>
                  <a:lnTo>
                    <a:pt x="1825294" y="28574"/>
                  </a:lnTo>
                  <a:close/>
                </a:path>
                <a:path w="7809865" h="1814830">
                  <a:moveTo>
                    <a:pt x="1882444" y="9524"/>
                  </a:moveTo>
                  <a:lnTo>
                    <a:pt x="1853869" y="9524"/>
                  </a:lnTo>
                  <a:lnTo>
                    <a:pt x="1853869" y="0"/>
                  </a:lnTo>
                  <a:lnTo>
                    <a:pt x="1882444" y="0"/>
                  </a:lnTo>
                  <a:lnTo>
                    <a:pt x="1882444" y="9524"/>
                  </a:lnTo>
                  <a:close/>
                </a:path>
                <a:path w="7809865" h="1814830">
                  <a:moveTo>
                    <a:pt x="1882444" y="28574"/>
                  </a:moveTo>
                  <a:lnTo>
                    <a:pt x="1853869" y="28574"/>
                  </a:lnTo>
                  <a:lnTo>
                    <a:pt x="1853869" y="19049"/>
                  </a:lnTo>
                  <a:lnTo>
                    <a:pt x="1882444" y="19049"/>
                  </a:lnTo>
                  <a:lnTo>
                    <a:pt x="1882444" y="28574"/>
                  </a:lnTo>
                  <a:close/>
                </a:path>
                <a:path w="7809865" h="1814830">
                  <a:moveTo>
                    <a:pt x="1939594" y="9524"/>
                  </a:moveTo>
                  <a:lnTo>
                    <a:pt x="1911019" y="9524"/>
                  </a:lnTo>
                  <a:lnTo>
                    <a:pt x="1911019" y="0"/>
                  </a:lnTo>
                  <a:lnTo>
                    <a:pt x="1939594" y="0"/>
                  </a:lnTo>
                  <a:lnTo>
                    <a:pt x="1939594" y="9524"/>
                  </a:lnTo>
                  <a:close/>
                </a:path>
                <a:path w="7809865" h="1814830">
                  <a:moveTo>
                    <a:pt x="1939594" y="28574"/>
                  </a:moveTo>
                  <a:lnTo>
                    <a:pt x="1911019" y="28574"/>
                  </a:lnTo>
                  <a:lnTo>
                    <a:pt x="1911019" y="19049"/>
                  </a:lnTo>
                  <a:lnTo>
                    <a:pt x="1939594" y="19049"/>
                  </a:lnTo>
                  <a:lnTo>
                    <a:pt x="1939594" y="28574"/>
                  </a:lnTo>
                  <a:close/>
                </a:path>
                <a:path w="7809865" h="1814830">
                  <a:moveTo>
                    <a:pt x="1996744" y="9524"/>
                  </a:moveTo>
                  <a:lnTo>
                    <a:pt x="1968169" y="9524"/>
                  </a:lnTo>
                  <a:lnTo>
                    <a:pt x="1968169" y="0"/>
                  </a:lnTo>
                  <a:lnTo>
                    <a:pt x="1996744" y="0"/>
                  </a:lnTo>
                  <a:lnTo>
                    <a:pt x="1996744" y="9524"/>
                  </a:lnTo>
                  <a:close/>
                </a:path>
                <a:path w="7809865" h="1814830">
                  <a:moveTo>
                    <a:pt x="1996744" y="28574"/>
                  </a:moveTo>
                  <a:lnTo>
                    <a:pt x="1968169" y="28574"/>
                  </a:lnTo>
                  <a:lnTo>
                    <a:pt x="1968169" y="19049"/>
                  </a:lnTo>
                  <a:lnTo>
                    <a:pt x="1996744" y="19049"/>
                  </a:lnTo>
                  <a:lnTo>
                    <a:pt x="1996744" y="28574"/>
                  </a:lnTo>
                  <a:close/>
                </a:path>
                <a:path w="7809865" h="1814830">
                  <a:moveTo>
                    <a:pt x="2053894" y="9524"/>
                  </a:moveTo>
                  <a:lnTo>
                    <a:pt x="2025319" y="9524"/>
                  </a:lnTo>
                  <a:lnTo>
                    <a:pt x="2025319" y="0"/>
                  </a:lnTo>
                  <a:lnTo>
                    <a:pt x="2053894" y="0"/>
                  </a:lnTo>
                  <a:lnTo>
                    <a:pt x="2053894" y="9524"/>
                  </a:lnTo>
                  <a:close/>
                </a:path>
                <a:path w="7809865" h="1814830">
                  <a:moveTo>
                    <a:pt x="2053894" y="28574"/>
                  </a:moveTo>
                  <a:lnTo>
                    <a:pt x="2025319" y="28574"/>
                  </a:lnTo>
                  <a:lnTo>
                    <a:pt x="2025319" y="19049"/>
                  </a:lnTo>
                  <a:lnTo>
                    <a:pt x="2053894" y="19049"/>
                  </a:lnTo>
                  <a:lnTo>
                    <a:pt x="2053894" y="28574"/>
                  </a:lnTo>
                  <a:close/>
                </a:path>
                <a:path w="7809865" h="1814830">
                  <a:moveTo>
                    <a:pt x="2111044" y="9524"/>
                  </a:moveTo>
                  <a:lnTo>
                    <a:pt x="2082469" y="9524"/>
                  </a:lnTo>
                  <a:lnTo>
                    <a:pt x="2082469" y="0"/>
                  </a:lnTo>
                  <a:lnTo>
                    <a:pt x="2111044" y="0"/>
                  </a:lnTo>
                  <a:lnTo>
                    <a:pt x="2111044" y="9524"/>
                  </a:lnTo>
                  <a:close/>
                </a:path>
                <a:path w="7809865" h="1814830">
                  <a:moveTo>
                    <a:pt x="2111044" y="28574"/>
                  </a:moveTo>
                  <a:lnTo>
                    <a:pt x="2082469" y="28574"/>
                  </a:lnTo>
                  <a:lnTo>
                    <a:pt x="2082469" y="19049"/>
                  </a:lnTo>
                  <a:lnTo>
                    <a:pt x="2111044" y="19049"/>
                  </a:lnTo>
                  <a:lnTo>
                    <a:pt x="2111044" y="28574"/>
                  </a:lnTo>
                  <a:close/>
                </a:path>
                <a:path w="7809865" h="1814830">
                  <a:moveTo>
                    <a:pt x="2168194" y="9524"/>
                  </a:moveTo>
                  <a:lnTo>
                    <a:pt x="2139619" y="9524"/>
                  </a:lnTo>
                  <a:lnTo>
                    <a:pt x="2139619" y="0"/>
                  </a:lnTo>
                  <a:lnTo>
                    <a:pt x="2168194" y="0"/>
                  </a:lnTo>
                  <a:lnTo>
                    <a:pt x="2168194" y="9524"/>
                  </a:lnTo>
                  <a:close/>
                </a:path>
                <a:path w="7809865" h="1814830">
                  <a:moveTo>
                    <a:pt x="2168194" y="28574"/>
                  </a:moveTo>
                  <a:lnTo>
                    <a:pt x="2139619" y="28574"/>
                  </a:lnTo>
                  <a:lnTo>
                    <a:pt x="2139619" y="19049"/>
                  </a:lnTo>
                  <a:lnTo>
                    <a:pt x="2168194" y="19049"/>
                  </a:lnTo>
                  <a:lnTo>
                    <a:pt x="2168194" y="28574"/>
                  </a:lnTo>
                  <a:close/>
                </a:path>
                <a:path w="7809865" h="1814830">
                  <a:moveTo>
                    <a:pt x="2225344" y="9524"/>
                  </a:moveTo>
                  <a:lnTo>
                    <a:pt x="2196769" y="9524"/>
                  </a:lnTo>
                  <a:lnTo>
                    <a:pt x="2196769" y="0"/>
                  </a:lnTo>
                  <a:lnTo>
                    <a:pt x="2225344" y="0"/>
                  </a:lnTo>
                  <a:lnTo>
                    <a:pt x="2225344" y="9524"/>
                  </a:lnTo>
                  <a:close/>
                </a:path>
                <a:path w="7809865" h="1814830">
                  <a:moveTo>
                    <a:pt x="2225344" y="28574"/>
                  </a:moveTo>
                  <a:lnTo>
                    <a:pt x="2196769" y="28574"/>
                  </a:lnTo>
                  <a:lnTo>
                    <a:pt x="2196769" y="19049"/>
                  </a:lnTo>
                  <a:lnTo>
                    <a:pt x="2225344" y="19049"/>
                  </a:lnTo>
                  <a:lnTo>
                    <a:pt x="2225344" y="28574"/>
                  </a:lnTo>
                  <a:close/>
                </a:path>
                <a:path w="7809865" h="1814830">
                  <a:moveTo>
                    <a:pt x="2282494" y="9524"/>
                  </a:moveTo>
                  <a:lnTo>
                    <a:pt x="2253919" y="9524"/>
                  </a:lnTo>
                  <a:lnTo>
                    <a:pt x="2253919" y="0"/>
                  </a:lnTo>
                  <a:lnTo>
                    <a:pt x="2282494" y="0"/>
                  </a:lnTo>
                  <a:lnTo>
                    <a:pt x="2282494" y="9524"/>
                  </a:lnTo>
                  <a:close/>
                </a:path>
                <a:path w="7809865" h="1814830">
                  <a:moveTo>
                    <a:pt x="2282494" y="28574"/>
                  </a:moveTo>
                  <a:lnTo>
                    <a:pt x="2253919" y="28574"/>
                  </a:lnTo>
                  <a:lnTo>
                    <a:pt x="2253919" y="19049"/>
                  </a:lnTo>
                  <a:lnTo>
                    <a:pt x="2282494" y="19049"/>
                  </a:lnTo>
                  <a:lnTo>
                    <a:pt x="2282494" y="28574"/>
                  </a:lnTo>
                  <a:close/>
                </a:path>
                <a:path w="7809865" h="1814830">
                  <a:moveTo>
                    <a:pt x="2339644" y="9524"/>
                  </a:moveTo>
                  <a:lnTo>
                    <a:pt x="2311069" y="9524"/>
                  </a:lnTo>
                  <a:lnTo>
                    <a:pt x="2311069" y="0"/>
                  </a:lnTo>
                  <a:lnTo>
                    <a:pt x="2339644" y="0"/>
                  </a:lnTo>
                  <a:lnTo>
                    <a:pt x="2339644" y="9524"/>
                  </a:lnTo>
                  <a:close/>
                </a:path>
                <a:path w="7809865" h="1814830">
                  <a:moveTo>
                    <a:pt x="2339644" y="28574"/>
                  </a:moveTo>
                  <a:lnTo>
                    <a:pt x="2311069" y="28574"/>
                  </a:lnTo>
                  <a:lnTo>
                    <a:pt x="2311069" y="19049"/>
                  </a:lnTo>
                  <a:lnTo>
                    <a:pt x="2339644" y="19049"/>
                  </a:lnTo>
                  <a:lnTo>
                    <a:pt x="2339644" y="28574"/>
                  </a:lnTo>
                  <a:close/>
                </a:path>
                <a:path w="7809865" h="1814830">
                  <a:moveTo>
                    <a:pt x="2396794" y="9524"/>
                  </a:moveTo>
                  <a:lnTo>
                    <a:pt x="2368219" y="9524"/>
                  </a:lnTo>
                  <a:lnTo>
                    <a:pt x="2368219" y="0"/>
                  </a:lnTo>
                  <a:lnTo>
                    <a:pt x="2396794" y="0"/>
                  </a:lnTo>
                  <a:lnTo>
                    <a:pt x="2396794" y="9524"/>
                  </a:lnTo>
                  <a:close/>
                </a:path>
                <a:path w="7809865" h="1814830">
                  <a:moveTo>
                    <a:pt x="2396794" y="28574"/>
                  </a:moveTo>
                  <a:lnTo>
                    <a:pt x="2368219" y="28574"/>
                  </a:lnTo>
                  <a:lnTo>
                    <a:pt x="2368219" y="19049"/>
                  </a:lnTo>
                  <a:lnTo>
                    <a:pt x="2396794" y="19049"/>
                  </a:lnTo>
                  <a:lnTo>
                    <a:pt x="2396794" y="28574"/>
                  </a:lnTo>
                  <a:close/>
                </a:path>
                <a:path w="7809865" h="1814830">
                  <a:moveTo>
                    <a:pt x="2453944" y="9524"/>
                  </a:moveTo>
                  <a:lnTo>
                    <a:pt x="2425369" y="9524"/>
                  </a:lnTo>
                  <a:lnTo>
                    <a:pt x="2425369" y="0"/>
                  </a:lnTo>
                  <a:lnTo>
                    <a:pt x="2453944" y="0"/>
                  </a:lnTo>
                  <a:lnTo>
                    <a:pt x="2453944" y="9524"/>
                  </a:lnTo>
                  <a:close/>
                </a:path>
                <a:path w="7809865" h="1814830">
                  <a:moveTo>
                    <a:pt x="2453944" y="28574"/>
                  </a:moveTo>
                  <a:lnTo>
                    <a:pt x="2425369" y="28574"/>
                  </a:lnTo>
                  <a:lnTo>
                    <a:pt x="2425369" y="19049"/>
                  </a:lnTo>
                  <a:lnTo>
                    <a:pt x="2453944" y="19049"/>
                  </a:lnTo>
                  <a:lnTo>
                    <a:pt x="2453944" y="28574"/>
                  </a:lnTo>
                  <a:close/>
                </a:path>
                <a:path w="7809865" h="1814830">
                  <a:moveTo>
                    <a:pt x="2511094" y="9524"/>
                  </a:moveTo>
                  <a:lnTo>
                    <a:pt x="2482519" y="9524"/>
                  </a:lnTo>
                  <a:lnTo>
                    <a:pt x="2482519" y="0"/>
                  </a:lnTo>
                  <a:lnTo>
                    <a:pt x="2511094" y="0"/>
                  </a:lnTo>
                  <a:lnTo>
                    <a:pt x="2511094" y="9524"/>
                  </a:lnTo>
                  <a:close/>
                </a:path>
                <a:path w="7809865" h="1814830">
                  <a:moveTo>
                    <a:pt x="2511094" y="28574"/>
                  </a:moveTo>
                  <a:lnTo>
                    <a:pt x="2482519" y="28574"/>
                  </a:lnTo>
                  <a:lnTo>
                    <a:pt x="2482519" y="19049"/>
                  </a:lnTo>
                  <a:lnTo>
                    <a:pt x="2511094" y="19049"/>
                  </a:lnTo>
                  <a:lnTo>
                    <a:pt x="2511094" y="28574"/>
                  </a:lnTo>
                  <a:close/>
                </a:path>
                <a:path w="7809865" h="1814830">
                  <a:moveTo>
                    <a:pt x="2568244" y="9524"/>
                  </a:moveTo>
                  <a:lnTo>
                    <a:pt x="2539669" y="9524"/>
                  </a:lnTo>
                  <a:lnTo>
                    <a:pt x="2539669" y="0"/>
                  </a:lnTo>
                  <a:lnTo>
                    <a:pt x="2568244" y="0"/>
                  </a:lnTo>
                  <a:lnTo>
                    <a:pt x="2568244" y="9524"/>
                  </a:lnTo>
                  <a:close/>
                </a:path>
                <a:path w="7809865" h="1814830">
                  <a:moveTo>
                    <a:pt x="2568244" y="28574"/>
                  </a:moveTo>
                  <a:lnTo>
                    <a:pt x="2539669" y="28574"/>
                  </a:lnTo>
                  <a:lnTo>
                    <a:pt x="2539669" y="19049"/>
                  </a:lnTo>
                  <a:lnTo>
                    <a:pt x="2568244" y="19049"/>
                  </a:lnTo>
                  <a:lnTo>
                    <a:pt x="2568244" y="28574"/>
                  </a:lnTo>
                  <a:close/>
                </a:path>
                <a:path w="7809865" h="1814830">
                  <a:moveTo>
                    <a:pt x="2625394" y="9524"/>
                  </a:moveTo>
                  <a:lnTo>
                    <a:pt x="2596819" y="9524"/>
                  </a:lnTo>
                  <a:lnTo>
                    <a:pt x="2596819" y="0"/>
                  </a:lnTo>
                  <a:lnTo>
                    <a:pt x="2625394" y="0"/>
                  </a:lnTo>
                  <a:lnTo>
                    <a:pt x="2625394" y="9524"/>
                  </a:lnTo>
                  <a:close/>
                </a:path>
                <a:path w="7809865" h="1814830">
                  <a:moveTo>
                    <a:pt x="2625394" y="28574"/>
                  </a:moveTo>
                  <a:lnTo>
                    <a:pt x="2596819" y="28574"/>
                  </a:lnTo>
                  <a:lnTo>
                    <a:pt x="2596819" y="19049"/>
                  </a:lnTo>
                  <a:lnTo>
                    <a:pt x="2625394" y="19049"/>
                  </a:lnTo>
                  <a:lnTo>
                    <a:pt x="2625394" y="28574"/>
                  </a:lnTo>
                  <a:close/>
                </a:path>
                <a:path w="7809865" h="1814830">
                  <a:moveTo>
                    <a:pt x="2682544" y="9524"/>
                  </a:moveTo>
                  <a:lnTo>
                    <a:pt x="2653969" y="9524"/>
                  </a:lnTo>
                  <a:lnTo>
                    <a:pt x="2653969" y="0"/>
                  </a:lnTo>
                  <a:lnTo>
                    <a:pt x="2682544" y="0"/>
                  </a:lnTo>
                  <a:lnTo>
                    <a:pt x="2682544" y="9524"/>
                  </a:lnTo>
                  <a:close/>
                </a:path>
                <a:path w="7809865" h="1814830">
                  <a:moveTo>
                    <a:pt x="2682544" y="28574"/>
                  </a:moveTo>
                  <a:lnTo>
                    <a:pt x="2653969" y="28574"/>
                  </a:lnTo>
                  <a:lnTo>
                    <a:pt x="2653969" y="19049"/>
                  </a:lnTo>
                  <a:lnTo>
                    <a:pt x="2682544" y="19049"/>
                  </a:lnTo>
                  <a:lnTo>
                    <a:pt x="2682544" y="28574"/>
                  </a:lnTo>
                  <a:close/>
                </a:path>
                <a:path w="7809865" h="1814830">
                  <a:moveTo>
                    <a:pt x="2739694" y="9524"/>
                  </a:moveTo>
                  <a:lnTo>
                    <a:pt x="2711119" y="9524"/>
                  </a:lnTo>
                  <a:lnTo>
                    <a:pt x="2711119" y="0"/>
                  </a:lnTo>
                  <a:lnTo>
                    <a:pt x="2739694" y="0"/>
                  </a:lnTo>
                  <a:lnTo>
                    <a:pt x="2739694" y="9524"/>
                  </a:lnTo>
                  <a:close/>
                </a:path>
                <a:path w="7809865" h="1814830">
                  <a:moveTo>
                    <a:pt x="2739694" y="28574"/>
                  </a:moveTo>
                  <a:lnTo>
                    <a:pt x="2711119" y="28574"/>
                  </a:lnTo>
                  <a:lnTo>
                    <a:pt x="2711119" y="19049"/>
                  </a:lnTo>
                  <a:lnTo>
                    <a:pt x="2739694" y="19049"/>
                  </a:lnTo>
                  <a:lnTo>
                    <a:pt x="2739694" y="28574"/>
                  </a:lnTo>
                  <a:close/>
                </a:path>
                <a:path w="7809865" h="1814830">
                  <a:moveTo>
                    <a:pt x="2796844" y="9524"/>
                  </a:moveTo>
                  <a:lnTo>
                    <a:pt x="2768269" y="9524"/>
                  </a:lnTo>
                  <a:lnTo>
                    <a:pt x="2768269" y="0"/>
                  </a:lnTo>
                  <a:lnTo>
                    <a:pt x="2796844" y="0"/>
                  </a:lnTo>
                  <a:lnTo>
                    <a:pt x="2796844" y="9524"/>
                  </a:lnTo>
                  <a:close/>
                </a:path>
                <a:path w="7809865" h="1814830">
                  <a:moveTo>
                    <a:pt x="2796844" y="28574"/>
                  </a:moveTo>
                  <a:lnTo>
                    <a:pt x="2768269" y="28574"/>
                  </a:lnTo>
                  <a:lnTo>
                    <a:pt x="2768269" y="19049"/>
                  </a:lnTo>
                  <a:lnTo>
                    <a:pt x="2796844" y="19049"/>
                  </a:lnTo>
                  <a:lnTo>
                    <a:pt x="2796844" y="28574"/>
                  </a:lnTo>
                  <a:close/>
                </a:path>
                <a:path w="7809865" h="1814830">
                  <a:moveTo>
                    <a:pt x="2853994" y="9524"/>
                  </a:moveTo>
                  <a:lnTo>
                    <a:pt x="2825419" y="9524"/>
                  </a:lnTo>
                  <a:lnTo>
                    <a:pt x="2825419" y="0"/>
                  </a:lnTo>
                  <a:lnTo>
                    <a:pt x="2853994" y="0"/>
                  </a:lnTo>
                  <a:lnTo>
                    <a:pt x="2853994" y="9524"/>
                  </a:lnTo>
                  <a:close/>
                </a:path>
                <a:path w="7809865" h="1814830">
                  <a:moveTo>
                    <a:pt x="2853994" y="28574"/>
                  </a:moveTo>
                  <a:lnTo>
                    <a:pt x="2825419" y="28574"/>
                  </a:lnTo>
                  <a:lnTo>
                    <a:pt x="2825419" y="19049"/>
                  </a:lnTo>
                  <a:lnTo>
                    <a:pt x="2853994" y="19049"/>
                  </a:lnTo>
                  <a:lnTo>
                    <a:pt x="2853994" y="28574"/>
                  </a:lnTo>
                  <a:close/>
                </a:path>
                <a:path w="7809865" h="1814830">
                  <a:moveTo>
                    <a:pt x="2911144" y="9524"/>
                  </a:moveTo>
                  <a:lnTo>
                    <a:pt x="2882569" y="9524"/>
                  </a:lnTo>
                  <a:lnTo>
                    <a:pt x="2882569" y="0"/>
                  </a:lnTo>
                  <a:lnTo>
                    <a:pt x="2911144" y="0"/>
                  </a:lnTo>
                  <a:lnTo>
                    <a:pt x="2911144" y="9524"/>
                  </a:lnTo>
                  <a:close/>
                </a:path>
                <a:path w="7809865" h="1814830">
                  <a:moveTo>
                    <a:pt x="2911144" y="28574"/>
                  </a:moveTo>
                  <a:lnTo>
                    <a:pt x="2882569" y="28574"/>
                  </a:lnTo>
                  <a:lnTo>
                    <a:pt x="2882569" y="19049"/>
                  </a:lnTo>
                  <a:lnTo>
                    <a:pt x="2911144" y="19049"/>
                  </a:lnTo>
                  <a:lnTo>
                    <a:pt x="2911144" y="28574"/>
                  </a:lnTo>
                  <a:close/>
                </a:path>
                <a:path w="7809865" h="1814830">
                  <a:moveTo>
                    <a:pt x="2968294" y="9524"/>
                  </a:moveTo>
                  <a:lnTo>
                    <a:pt x="2939719" y="9524"/>
                  </a:lnTo>
                  <a:lnTo>
                    <a:pt x="2939719" y="0"/>
                  </a:lnTo>
                  <a:lnTo>
                    <a:pt x="2968294" y="0"/>
                  </a:lnTo>
                  <a:lnTo>
                    <a:pt x="2968294" y="9524"/>
                  </a:lnTo>
                  <a:close/>
                </a:path>
                <a:path w="7809865" h="1814830">
                  <a:moveTo>
                    <a:pt x="2968294" y="28574"/>
                  </a:moveTo>
                  <a:lnTo>
                    <a:pt x="2939719" y="28574"/>
                  </a:lnTo>
                  <a:lnTo>
                    <a:pt x="2939719" y="19049"/>
                  </a:lnTo>
                  <a:lnTo>
                    <a:pt x="2968294" y="19049"/>
                  </a:lnTo>
                  <a:lnTo>
                    <a:pt x="2968294" y="28574"/>
                  </a:lnTo>
                  <a:close/>
                </a:path>
                <a:path w="7809865" h="1814830">
                  <a:moveTo>
                    <a:pt x="3025444" y="9524"/>
                  </a:moveTo>
                  <a:lnTo>
                    <a:pt x="2996869" y="9524"/>
                  </a:lnTo>
                  <a:lnTo>
                    <a:pt x="2996869" y="0"/>
                  </a:lnTo>
                  <a:lnTo>
                    <a:pt x="3025444" y="0"/>
                  </a:lnTo>
                  <a:lnTo>
                    <a:pt x="3025444" y="9524"/>
                  </a:lnTo>
                  <a:close/>
                </a:path>
                <a:path w="7809865" h="1814830">
                  <a:moveTo>
                    <a:pt x="3025444" y="28574"/>
                  </a:moveTo>
                  <a:lnTo>
                    <a:pt x="2996869" y="28574"/>
                  </a:lnTo>
                  <a:lnTo>
                    <a:pt x="2996869" y="19049"/>
                  </a:lnTo>
                  <a:lnTo>
                    <a:pt x="3025444" y="19049"/>
                  </a:lnTo>
                  <a:lnTo>
                    <a:pt x="3025444" y="28574"/>
                  </a:lnTo>
                  <a:close/>
                </a:path>
                <a:path w="7809865" h="1814830">
                  <a:moveTo>
                    <a:pt x="3082594" y="9524"/>
                  </a:moveTo>
                  <a:lnTo>
                    <a:pt x="3054019" y="9524"/>
                  </a:lnTo>
                  <a:lnTo>
                    <a:pt x="3054019" y="0"/>
                  </a:lnTo>
                  <a:lnTo>
                    <a:pt x="3082594" y="0"/>
                  </a:lnTo>
                  <a:lnTo>
                    <a:pt x="3082594" y="9524"/>
                  </a:lnTo>
                  <a:close/>
                </a:path>
                <a:path w="7809865" h="1814830">
                  <a:moveTo>
                    <a:pt x="3082594" y="28574"/>
                  </a:moveTo>
                  <a:lnTo>
                    <a:pt x="3054019" y="28574"/>
                  </a:lnTo>
                  <a:lnTo>
                    <a:pt x="3054019" y="19049"/>
                  </a:lnTo>
                  <a:lnTo>
                    <a:pt x="3082594" y="19049"/>
                  </a:lnTo>
                  <a:lnTo>
                    <a:pt x="3082594" y="28574"/>
                  </a:lnTo>
                  <a:close/>
                </a:path>
                <a:path w="7809865" h="1814830">
                  <a:moveTo>
                    <a:pt x="3139744" y="9524"/>
                  </a:moveTo>
                  <a:lnTo>
                    <a:pt x="3111169" y="9524"/>
                  </a:lnTo>
                  <a:lnTo>
                    <a:pt x="3111169" y="0"/>
                  </a:lnTo>
                  <a:lnTo>
                    <a:pt x="3139744" y="0"/>
                  </a:lnTo>
                  <a:lnTo>
                    <a:pt x="3139744" y="9524"/>
                  </a:lnTo>
                  <a:close/>
                </a:path>
                <a:path w="7809865" h="1814830">
                  <a:moveTo>
                    <a:pt x="3139744" y="28574"/>
                  </a:moveTo>
                  <a:lnTo>
                    <a:pt x="3111169" y="28574"/>
                  </a:lnTo>
                  <a:lnTo>
                    <a:pt x="3111169" y="19049"/>
                  </a:lnTo>
                  <a:lnTo>
                    <a:pt x="3139744" y="19049"/>
                  </a:lnTo>
                  <a:lnTo>
                    <a:pt x="3139744" y="28574"/>
                  </a:lnTo>
                  <a:close/>
                </a:path>
                <a:path w="7809865" h="1814830">
                  <a:moveTo>
                    <a:pt x="3196894" y="9524"/>
                  </a:moveTo>
                  <a:lnTo>
                    <a:pt x="3168319" y="9524"/>
                  </a:lnTo>
                  <a:lnTo>
                    <a:pt x="3168319" y="0"/>
                  </a:lnTo>
                  <a:lnTo>
                    <a:pt x="3196894" y="0"/>
                  </a:lnTo>
                  <a:lnTo>
                    <a:pt x="3196894" y="9524"/>
                  </a:lnTo>
                  <a:close/>
                </a:path>
                <a:path w="7809865" h="1814830">
                  <a:moveTo>
                    <a:pt x="3196894" y="28574"/>
                  </a:moveTo>
                  <a:lnTo>
                    <a:pt x="3168319" y="28574"/>
                  </a:lnTo>
                  <a:lnTo>
                    <a:pt x="3168319" y="19049"/>
                  </a:lnTo>
                  <a:lnTo>
                    <a:pt x="3196894" y="19049"/>
                  </a:lnTo>
                  <a:lnTo>
                    <a:pt x="3196894" y="28574"/>
                  </a:lnTo>
                  <a:close/>
                </a:path>
                <a:path w="7809865" h="1814830">
                  <a:moveTo>
                    <a:pt x="3254044" y="9524"/>
                  </a:moveTo>
                  <a:lnTo>
                    <a:pt x="3225469" y="9524"/>
                  </a:lnTo>
                  <a:lnTo>
                    <a:pt x="3225469" y="0"/>
                  </a:lnTo>
                  <a:lnTo>
                    <a:pt x="3254044" y="0"/>
                  </a:lnTo>
                  <a:lnTo>
                    <a:pt x="3254044" y="9524"/>
                  </a:lnTo>
                  <a:close/>
                </a:path>
                <a:path w="7809865" h="1814830">
                  <a:moveTo>
                    <a:pt x="3254044" y="28574"/>
                  </a:moveTo>
                  <a:lnTo>
                    <a:pt x="3225469" y="28574"/>
                  </a:lnTo>
                  <a:lnTo>
                    <a:pt x="3225469" y="19049"/>
                  </a:lnTo>
                  <a:lnTo>
                    <a:pt x="3254044" y="19049"/>
                  </a:lnTo>
                  <a:lnTo>
                    <a:pt x="3254044" y="28574"/>
                  </a:lnTo>
                  <a:close/>
                </a:path>
                <a:path w="7809865" h="1814830">
                  <a:moveTo>
                    <a:pt x="3311194" y="9524"/>
                  </a:moveTo>
                  <a:lnTo>
                    <a:pt x="3282619" y="9524"/>
                  </a:lnTo>
                  <a:lnTo>
                    <a:pt x="3282619" y="0"/>
                  </a:lnTo>
                  <a:lnTo>
                    <a:pt x="3311194" y="0"/>
                  </a:lnTo>
                  <a:lnTo>
                    <a:pt x="3311194" y="9524"/>
                  </a:lnTo>
                  <a:close/>
                </a:path>
                <a:path w="7809865" h="1814830">
                  <a:moveTo>
                    <a:pt x="3311194" y="28574"/>
                  </a:moveTo>
                  <a:lnTo>
                    <a:pt x="3282619" y="28574"/>
                  </a:lnTo>
                  <a:lnTo>
                    <a:pt x="3282619" y="19049"/>
                  </a:lnTo>
                  <a:lnTo>
                    <a:pt x="3311194" y="19049"/>
                  </a:lnTo>
                  <a:lnTo>
                    <a:pt x="3311194" y="28574"/>
                  </a:lnTo>
                  <a:close/>
                </a:path>
                <a:path w="7809865" h="1814830">
                  <a:moveTo>
                    <a:pt x="3368344" y="9524"/>
                  </a:moveTo>
                  <a:lnTo>
                    <a:pt x="3339769" y="9524"/>
                  </a:lnTo>
                  <a:lnTo>
                    <a:pt x="3339769" y="0"/>
                  </a:lnTo>
                  <a:lnTo>
                    <a:pt x="3368344" y="0"/>
                  </a:lnTo>
                  <a:lnTo>
                    <a:pt x="3368344" y="9524"/>
                  </a:lnTo>
                  <a:close/>
                </a:path>
                <a:path w="7809865" h="1814830">
                  <a:moveTo>
                    <a:pt x="3368344" y="28574"/>
                  </a:moveTo>
                  <a:lnTo>
                    <a:pt x="3339769" y="28574"/>
                  </a:lnTo>
                  <a:lnTo>
                    <a:pt x="3339769" y="19049"/>
                  </a:lnTo>
                  <a:lnTo>
                    <a:pt x="3368344" y="19049"/>
                  </a:lnTo>
                  <a:lnTo>
                    <a:pt x="3368344" y="28574"/>
                  </a:lnTo>
                  <a:close/>
                </a:path>
                <a:path w="7809865" h="1814830">
                  <a:moveTo>
                    <a:pt x="3425494" y="9524"/>
                  </a:moveTo>
                  <a:lnTo>
                    <a:pt x="3396919" y="9524"/>
                  </a:lnTo>
                  <a:lnTo>
                    <a:pt x="3396919" y="0"/>
                  </a:lnTo>
                  <a:lnTo>
                    <a:pt x="3425494" y="0"/>
                  </a:lnTo>
                  <a:lnTo>
                    <a:pt x="3425494" y="9524"/>
                  </a:lnTo>
                  <a:close/>
                </a:path>
                <a:path w="7809865" h="1814830">
                  <a:moveTo>
                    <a:pt x="3425494" y="28574"/>
                  </a:moveTo>
                  <a:lnTo>
                    <a:pt x="3396919" y="28574"/>
                  </a:lnTo>
                  <a:lnTo>
                    <a:pt x="3396919" y="19049"/>
                  </a:lnTo>
                  <a:lnTo>
                    <a:pt x="3425494" y="19049"/>
                  </a:lnTo>
                  <a:lnTo>
                    <a:pt x="3425494" y="28574"/>
                  </a:lnTo>
                  <a:close/>
                </a:path>
                <a:path w="7809865" h="1814830">
                  <a:moveTo>
                    <a:pt x="3482644" y="9524"/>
                  </a:moveTo>
                  <a:lnTo>
                    <a:pt x="3454069" y="9524"/>
                  </a:lnTo>
                  <a:lnTo>
                    <a:pt x="3454069" y="0"/>
                  </a:lnTo>
                  <a:lnTo>
                    <a:pt x="3482644" y="0"/>
                  </a:lnTo>
                  <a:lnTo>
                    <a:pt x="3482644" y="9524"/>
                  </a:lnTo>
                  <a:close/>
                </a:path>
                <a:path w="7809865" h="1814830">
                  <a:moveTo>
                    <a:pt x="3482644" y="28574"/>
                  </a:moveTo>
                  <a:lnTo>
                    <a:pt x="3454069" y="28574"/>
                  </a:lnTo>
                  <a:lnTo>
                    <a:pt x="3454069" y="19049"/>
                  </a:lnTo>
                  <a:lnTo>
                    <a:pt x="3482644" y="19049"/>
                  </a:lnTo>
                  <a:lnTo>
                    <a:pt x="3482644" y="28574"/>
                  </a:lnTo>
                  <a:close/>
                </a:path>
                <a:path w="7809865" h="1814830">
                  <a:moveTo>
                    <a:pt x="3539794" y="9524"/>
                  </a:moveTo>
                  <a:lnTo>
                    <a:pt x="3511219" y="9524"/>
                  </a:lnTo>
                  <a:lnTo>
                    <a:pt x="3511219" y="0"/>
                  </a:lnTo>
                  <a:lnTo>
                    <a:pt x="3539794" y="0"/>
                  </a:lnTo>
                  <a:lnTo>
                    <a:pt x="3539794" y="9524"/>
                  </a:lnTo>
                  <a:close/>
                </a:path>
                <a:path w="7809865" h="1814830">
                  <a:moveTo>
                    <a:pt x="3539794" y="28574"/>
                  </a:moveTo>
                  <a:lnTo>
                    <a:pt x="3511219" y="28574"/>
                  </a:lnTo>
                  <a:lnTo>
                    <a:pt x="3511219" y="19049"/>
                  </a:lnTo>
                  <a:lnTo>
                    <a:pt x="3539794" y="19049"/>
                  </a:lnTo>
                  <a:lnTo>
                    <a:pt x="3539794" y="28574"/>
                  </a:lnTo>
                  <a:close/>
                </a:path>
                <a:path w="7809865" h="1814830">
                  <a:moveTo>
                    <a:pt x="3596944" y="9524"/>
                  </a:moveTo>
                  <a:lnTo>
                    <a:pt x="3568369" y="9524"/>
                  </a:lnTo>
                  <a:lnTo>
                    <a:pt x="3568369" y="0"/>
                  </a:lnTo>
                  <a:lnTo>
                    <a:pt x="3596944" y="0"/>
                  </a:lnTo>
                  <a:lnTo>
                    <a:pt x="3596944" y="9524"/>
                  </a:lnTo>
                  <a:close/>
                </a:path>
                <a:path w="7809865" h="1814830">
                  <a:moveTo>
                    <a:pt x="3596944" y="28574"/>
                  </a:moveTo>
                  <a:lnTo>
                    <a:pt x="3568369" y="28574"/>
                  </a:lnTo>
                  <a:lnTo>
                    <a:pt x="3568369" y="19049"/>
                  </a:lnTo>
                  <a:lnTo>
                    <a:pt x="3596944" y="19049"/>
                  </a:lnTo>
                  <a:lnTo>
                    <a:pt x="3596944" y="28574"/>
                  </a:lnTo>
                  <a:close/>
                </a:path>
                <a:path w="7809865" h="1814830">
                  <a:moveTo>
                    <a:pt x="3654094" y="9524"/>
                  </a:moveTo>
                  <a:lnTo>
                    <a:pt x="3625519" y="9524"/>
                  </a:lnTo>
                  <a:lnTo>
                    <a:pt x="3625519" y="0"/>
                  </a:lnTo>
                  <a:lnTo>
                    <a:pt x="3654094" y="0"/>
                  </a:lnTo>
                  <a:lnTo>
                    <a:pt x="3654094" y="9524"/>
                  </a:lnTo>
                  <a:close/>
                </a:path>
                <a:path w="7809865" h="1814830">
                  <a:moveTo>
                    <a:pt x="3654094" y="28574"/>
                  </a:moveTo>
                  <a:lnTo>
                    <a:pt x="3625519" y="28574"/>
                  </a:lnTo>
                  <a:lnTo>
                    <a:pt x="3625519" y="19049"/>
                  </a:lnTo>
                  <a:lnTo>
                    <a:pt x="3654094" y="19049"/>
                  </a:lnTo>
                  <a:lnTo>
                    <a:pt x="3654094" y="28574"/>
                  </a:lnTo>
                  <a:close/>
                </a:path>
                <a:path w="7809865" h="1814830">
                  <a:moveTo>
                    <a:pt x="3711244" y="9524"/>
                  </a:moveTo>
                  <a:lnTo>
                    <a:pt x="3682669" y="9524"/>
                  </a:lnTo>
                  <a:lnTo>
                    <a:pt x="3682669" y="0"/>
                  </a:lnTo>
                  <a:lnTo>
                    <a:pt x="3711244" y="0"/>
                  </a:lnTo>
                  <a:lnTo>
                    <a:pt x="3711244" y="9524"/>
                  </a:lnTo>
                  <a:close/>
                </a:path>
                <a:path w="7809865" h="1814830">
                  <a:moveTo>
                    <a:pt x="3711244" y="28574"/>
                  </a:moveTo>
                  <a:lnTo>
                    <a:pt x="3682669" y="28574"/>
                  </a:lnTo>
                  <a:lnTo>
                    <a:pt x="3682669" y="19049"/>
                  </a:lnTo>
                  <a:lnTo>
                    <a:pt x="3711244" y="19049"/>
                  </a:lnTo>
                  <a:lnTo>
                    <a:pt x="3711244" y="28574"/>
                  </a:lnTo>
                  <a:close/>
                </a:path>
                <a:path w="7809865" h="1814830">
                  <a:moveTo>
                    <a:pt x="3768394" y="9524"/>
                  </a:moveTo>
                  <a:lnTo>
                    <a:pt x="3739819" y="9524"/>
                  </a:lnTo>
                  <a:lnTo>
                    <a:pt x="3739819" y="0"/>
                  </a:lnTo>
                  <a:lnTo>
                    <a:pt x="3768394" y="0"/>
                  </a:lnTo>
                  <a:lnTo>
                    <a:pt x="3768394" y="9524"/>
                  </a:lnTo>
                  <a:close/>
                </a:path>
                <a:path w="7809865" h="1814830">
                  <a:moveTo>
                    <a:pt x="3768394" y="28574"/>
                  </a:moveTo>
                  <a:lnTo>
                    <a:pt x="3739819" y="28574"/>
                  </a:lnTo>
                  <a:lnTo>
                    <a:pt x="3739819" y="19049"/>
                  </a:lnTo>
                  <a:lnTo>
                    <a:pt x="3768394" y="19049"/>
                  </a:lnTo>
                  <a:lnTo>
                    <a:pt x="3768394" y="28574"/>
                  </a:lnTo>
                  <a:close/>
                </a:path>
                <a:path w="7809865" h="1814830">
                  <a:moveTo>
                    <a:pt x="3825544" y="9524"/>
                  </a:moveTo>
                  <a:lnTo>
                    <a:pt x="3796969" y="9524"/>
                  </a:lnTo>
                  <a:lnTo>
                    <a:pt x="3796969" y="0"/>
                  </a:lnTo>
                  <a:lnTo>
                    <a:pt x="3825544" y="0"/>
                  </a:lnTo>
                  <a:lnTo>
                    <a:pt x="3825544" y="9524"/>
                  </a:lnTo>
                  <a:close/>
                </a:path>
                <a:path w="7809865" h="1814830">
                  <a:moveTo>
                    <a:pt x="3825544" y="28574"/>
                  </a:moveTo>
                  <a:lnTo>
                    <a:pt x="3796969" y="28574"/>
                  </a:lnTo>
                  <a:lnTo>
                    <a:pt x="3796969" y="19049"/>
                  </a:lnTo>
                  <a:lnTo>
                    <a:pt x="3825544" y="19049"/>
                  </a:lnTo>
                  <a:lnTo>
                    <a:pt x="3825544" y="28574"/>
                  </a:lnTo>
                  <a:close/>
                </a:path>
                <a:path w="7809865" h="1814830">
                  <a:moveTo>
                    <a:pt x="3882694" y="9524"/>
                  </a:moveTo>
                  <a:lnTo>
                    <a:pt x="3854119" y="9524"/>
                  </a:lnTo>
                  <a:lnTo>
                    <a:pt x="3854119" y="0"/>
                  </a:lnTo>
                  <a:lnTo>
                    <a:pt x="3882694" y="0"/>
                  </a:lnTo>
                  <a:lnTo>
                    <a:pt x="3882694" y="9524"/>
                  </a:lnTo>
                  <a:close/>
                </a:path>
                <a:path w="7809865" h="1814830">
                  <a:moveTo>
                    <a:pt x="3882694" y="28574"/>
                  </a:moveTo>
                  <a:lnTo>
                    <a:pt x="3854119" y="28574"/>
                  </a:lnTo>
                  <a:lnTo>
                    <a:pt x="3854119" y="19049"/>
                  </a:lnTo>
                  <a:lnTo>
                    <a:pt x="3882694" y="19049"/>
                  </a:lnTo>
                  <a:lnTo>
                    <a:pt x="3882694" y="28574"/>
                  </a:lnTo>
                  <a:close/>
                </a:path>
                <a:path w="7809865" h="1814830">
                  <a:moveTo>
                    <a:pt x="3939844" y="9524"/>
                  </a:moveTo>
                  <a:lnTo>
                    <a:pt x="3911269" y="9524"/>
                  </a:lnTo>
                  <a:lnTo>
                    <a:pt x="3911269" y="0"/>
                  </a:lnTo>
                  <a:lnTo>
                    <a:pt x="3939844" y="0"/>
                  </a:lnTo>
                  <a:lnTo>
                    <a:pt x="3939844" y="9524"/>
                  </a:lnTo>
                  <a:close/>
                </a:path>
                <a:path w="7809865" h="1814830">
                  <a:moveTo>
                    <a:pt x="3939844" y="28574"/>
                  </a:moveTo>
                  <a:lnTo>
                    <a:pt x="3911269" y="28574"/>
                  </a:lnTo>
                  <a:lnTo>
                    <a:pt x="3911269" y="19049"/>
                  </a:lnTo>
                  <a:lnTo>
                    <a:pt x="3939844" y="19049"/>
                  </a:lnTo>
                  <a:lnTo>
                    <a:pt x="3939844" y="28574"/>
                  </a:lnTo>
                  <a:close/>
                </a:path>
                <a:path w="7809865" h="1814830">
                  <a:moveTo>
                    <a:pt x="3996994" y="9524"/>
                  </a:moveTo>
                  <a:lnTo>
                    <a:pt x="3968419" y="9524"/>
                  </a:lnTo>
                  <a:lnTo>
                    <a:pt x="3968419" y="0"/>
                  </a:lnTo>
                  <a:lnTo>
                    <a:pt x="3996994" y="0"/>
                  </a:lnTo>
                  <a:lnTo>
                    <a:pt x="3996994" y="9524"/>
                  </a:lnTo>
                  <a:close/>
                </a:path>
                <a:path w="7809865" h="1814830">
                  <a:moveTo>
                    <a:pt x="3996994" y="28574"/>
                  </a:moveTo>
                  <a:lnTo>
                    <a:pt x="3968419" y="28574"/>
                  </a:lnTo>
                  <a:lnTo>
                    <a:pt x="3968419" y="19049"/>
                  </a:lnTo>
                  <a:lnTo>
                    <a:pt x="3996994" y="19049"/>
                  </a:lnTo>
                  <a:lnTo>
                    <a:pt x="3996994" y="28574"/>
                  </a:lnTo>
                  <a:close/>
                </a:path>
                <a:path w="7809865" h="1814830">
                  <a:moveTo>
                    <a:pt x="4054144" y="9524"/>
                  </a:moveTo>
                  <a:lnTo>
                    <a:pt x="4025569" y="9524"/>
                  </a:lnTo>
                  <a:lnTo>
                    <a:pt x="4025569" y="0"/>
                  </a:lnTo>
                  <a:lnTo>
                    <a:pt x="4054144" y="0"/>
                  </a:lnTo>
                  <a:lnTo>
                    <a:pt x="4054144" y="9524"/>
                  </a:lnTo>
                  <a:close/>
                </a:path>
                <a:path w="7809865" h="1814830">
                  <a:moveTo>
                    <a:pt x="4054144" y="28574"/>
                  </a:moveTo>
                  <a:lnTo>
                    <a:pt x="4025569" y="28574"/>
                  </a:lnTo>
                  <a:lnTo>
                    <a:pt x="4025569" y="19049"/>
                  </a:lnTo>
                  <a:lnTo>
                    <a:pt x="4054144" y="19049"/>
                  </a:lnTo>
                  <a:lnTo>
                    <a:pt x="4054144" y="28574"/>
                  </a:lnTo>
                  <a:close/>
                </a:path>
                <a:path w="7809865" h="1814830">
                  <a:moveTo>
                    <a:pt x="4111294" y="9524"/>
                  </a:moveTo>
                  <a:lnTo>
                    <a:pt x="4082719" y="9524"/>
                  </a:lnTo>
                  <a:lnTo>
                    <a:pt x="4082719" y="0"/>
                  </a:lnTo>
                  <a:lnTo>
                    <a:pt x="4111294" y="0"/>
                  </a:lnTo>
                  <a:lnTo>
                    <a:pt x="4111294" y="9524"/>
                  </a:lnTo>
                  <a:close/>
                </a:path>
                <a:path w="7809865" h="1814830">
                  <a:moveTo>
                    <a:pt x="4111294" y="28574"/>
                  </a:moveTo>
                  <a:lnTo>
                    <a:pt x="4082719" y="28574"/>
                  </a:lnTo>
                  <a:lnTo>
                    <a:pt x="4082719" y="19049"/>
                  </a:lnTo>
                  <a:lnTo>
                    <a:pt x="4111294" y="19049"/>
                  </a:lnTo>
                  <a:lnTo>
                    <a:pt x="4111294" y="28574"/>
                  </a:lnTo>
                  <a:close/>
                </a:path>
                <a:path w="7809865" h="1814830">
                  <a:moveTo>
                    <a:pt x="4168444" y="9524"/>
                  </a:moveTo>
                  <a:lnTo>
                    <a:pt x="4139869" y="9524"/>
                  </a:lnTo>
                  <a:lnTo>
                    <a:pt x="4139869" y="0"/>
                  </a:lnTo>
                  <a:lnTo>
                    <a:pt x="4168444" y="0"/>
                  </a:lnTo>
                  <a:lnTo>
                    <a:pt x="4168444" y="9524"/>
                  </a:lnTo>
                  <a:close/>
                </a:path>
                <a:path w="7809865" h="1814830">
                  <a:moveTo>
                    <a:pt x="4168444" y="28574"/>
                  </a:moveTo>
                  <a:lnTo>
                    <a:pt x="4139869" y="28574"/>
                  </a:lnTo>
                  <a:lnTo>
                    <a:pt x="4139869" y="19049"/>
                  </a:lnTo>
                  <a:lnTo>
                    <a:pt x="4168444" y="19049"/>
                  </a:lnTo>
                  <a:lnTo>
                    <a:pt x="4168444" y="28574"/>
                  </a:lnTo>
                  <a:close/>
                </a:path>
                <a:path w="7809865" h="1814830">
                  <a:moveTo>
                    <a:pt x="4225594" y="9524"/>
                  </a:moveTo>
                  <a:lnTo>
                    <a:pt x="4197019" y="9524"/>
                  </a:lnTo>
                  <a:lnTo>
                    <a:pt x="4197019" y="0"/>
                  </a:lnTo>
                  <a:lnTo>
                    <a:pt x="4225594" y="0"/>
                  </a:lnTo>
                  <a:lnTo>
                    <a:pt x="4225594" y="9524"/>
                  </a:lnTo>
                  <a:close/>
                </a:path>
                <a:path w="7809865" h="1814830">
                  <a:moveTo>
                    <a:pt x="4225594" y="28574"/>
                  </a:moveTo>
                  <a:lnTo>
                    <a:pt x="4197019" y="28574"/>
                  </a:lnTo>
                  <a:lnTo>
                    <a:pt x="4197019" y="19049"/>
                  </a:lnTo>
                  <a:lnTo>
                    <a:pt x="4225594" y="19049"/>
                  </a:lnTo>
                  <a:lnTo>
                    <a:pt x="4225594" y="28574"/>
                  </a:lnTo>
                  <a:close/>
                </a:path>
                <a:path w="7809865" h="1814830">
                  <a:moveTo>
                    <a:pt x="4282744" y="9524"/>
                  </a:moveTo>
                  <a:lnTo>
                    <a:pt x="4254169" y="9524"/>
                  </a:lnTo>
                  <a:lnTo>
                    <a:pt x="4254169" y="0"/>
                  </a:lnTo>
                  <a:lnTo>
                    <a:pt x="4282744" y="0"/>
                  </a:lnTo>
                  <a:lnTo>
                    <a:pt x="4282744" y="9524"/>
                  </a:lnTo>
                  <a:close/>
                </a:path>
                <a:path w="7809865" h="1814830">
                  <a:moveTo>
                    <a:pt x="4282744" y="28574"/>
                  </a:moveTo>
                  <a:lnTo>
                    <a:pt x="4254169" y="28574"/>
                  </a:lnTo>
                  <a:lnTo>
                    <a:pt x="4254169" y="19049"/>
                  </a:lnTo>
                  <a:lnTo>
                    <a:pt x="4282744" y="19049"/>
                  </a:lnTo>
                  <a:lnTo>
                    <a:pt x="4282744" y="28574"/>
                  </a:lnTo>
                  <a:close/>
                </a:path>
                <a:path w="7809865" h="1814830">
                  <a:moveTo>
                    <a:pt x="4339894" y="9524"/>
                  </a:moveTo>
                  <a:lnTo>
                    <a:pt x="4311319" y="9524"/>
                  </a:lnTo>
                  <a:lnTo>
                    <a:pt x="4311319" y="0"/>
                  </a:lnTo>
                  <a:lnTo>
                    <a:pt x="4339894" y="0"/>
                  </a:lnTo>
                  <a:lnTo>
                    <a:pt x="4339894" y="9524"/>
                  </a:lnTo>
                  <a:close/>
                </a:path>
                <a:path w="7809865" h="1814830">
                  <a:moveTo>
                    <a:pt x="4339894" y="28574"/>
                  </a:moveTo>
                  <a:lnTo>
                    <a:pt x="4311319" y="28574"/>
                  </a:lnTo>
                  <a:lnTo>
                    <a:pt x="4311319" y="19049"/>
                  </a:lnTo>
                  <a:lnTo>
                    <a:pt x="4339894" y="19049"/>
                  </a:lnTo>
                  <a:lnTo>
                    <a:pt x="4339894" y="28574"/>
                  </a:lnTo>
                  <a:close/>
                </a:path>
                <a:path w="7809865" h="1814830">
                  <a:moveTo>
                    <a:pt x="4397044" y="9524"/>
                  </a:moveTo>
                  <a:lnTo>
                    <a:pt x="4368469" y="9524"/>
                  </a:lnTo>
                  <a:lnTo>
                    <a:pt x="4368469" y="0"/>
                  </a:lnTo>
                  <a:lnTo>
                    <a:pt x="4397044" y="0"/>
                  </a:lnTo>
                  <a:lnTo>
                    <a:pt x="4397044" y="9524"/>
                  </a:lnTo>
                  <a:close/>
                </a:path>
                <a:path w="7809865" h="1814830">
                  <a:moveTo>
                    <a:pt x="4397044" y="28574"/>
                  </a:moveTo>
                  <a:lnTo>
                    <a:pt x="4368469" y="28574"/>
                  </a:lnTo>
                  <a:lnTo>
                    <a:pt x="4368469" y="19049"/>
                  </a:lnTo>
                  <a:lnTo>
                    <a:pt x="4397044" y="19049"/>
                  </a:lnTo>
                  <a:lnTo>
                    <a:pt x="4397044" y="28574"/>
                  </a:lnTo>
                  <a:close/>
                </a:path>
                <a:path w="7809865" h="1814830">
                  <a:moveTo>
                    <a:pt x="4454194" y="9524"/>
                  </a:moveTo>
                  <a:lnTo>
                    <a:pt x="4425619" y="9524"/>
                  </a:lnTo>
                  <a:lnTo>
                    <a:pt x="4425619" y="0"/>
                  </a:lnTo>
                  <a:lnTo>
                    <a:pt x="4454194" y="0"/>
                  </a:lnTo>
                  <a:lnTo>
                    <a:pt x="4454194" y="9524"/>
                  </a:lnTo>
                  <a:close/>
                </a:path>
                <a:path w="7809865" h="1814830">
                  <a:moveTo>
                    <a:pt x="4454194" y="28574"/>
                  </a:moveTo>
                  <a:lnTo>
                    <a:pt x="4425619" y="28574"/>
                  </a:lnTo>
                  <a:lnTo>
                    <a:pt x="4425619" y="19049"/>
                  </a:lnTo>
                  <a:lnTo>
                    <a:pt x="4454194" y="19049"/>
                  </a:lnTo>
                  <a:lnTo>
                    <a:pt x="4454194" y="28574"/>
                  </a:lnTo>
                  <a:close/>
                </a:path>
                <a:path w="7809865" h="1814830">
                  <a:moveTo>
                    <a:pt x="4511344" y="9524"/>
                  </a:moveTo>
                  <a:lnTo>
                    <a:pt x="4482769" y="9524"/>
                  </a:lnTo>
                  <a:lnTo>
                    <a:pt x="4482769" y="0"/>
                  </a:lnTo>
                  <a:lnTo>
                    <a:pt x="4511344" y="0"/>
                  </a:lnTo>
                  <a:lnTo>
                    <a:pt x="4511344" y="9524"/>
                  </a:lnTo>
                  <a:close/>
                </a:path>
                <a:path w="7809865" h="1814830">
                  <a:moveTo>
                    <a:pt x="4511344" y="28574"/>
                  </a:moveTo>
                  <a:lnTo>
                    <a:pt x="4482769" y="28574"/>
                  </a:lnTo>
                  <a:lnTo>
                    <a:pt x="4482769" y="19049"/>
                  </a:lnTo>
                  <a:lnTo>
                    <a:pt x="4511344" y="19049"/>
                  </a:lnTo>
                  <a:lnTo>
                    <a:pt x="4511344" y="28574"/>
                  </a:lnTo>
                  <a:close/>
                </a:path>
                <a:path w="7809865" h="1814830">
                  <a:moveTo>
                    <a:pt x="4568494" y="9524"/>
                  </a:moveTo>
                  <a:lnTo>
                    <a:pt x="4539919" y="9524"/>
                  </a:lnTo>
                  <a:lnTo>
                    <a:pt x="4539919" y="0"/>
                  </a:lnTo>
                  <a:lnTo>
                    <a:pt x="4568494" y="0"/>
                  </a:lnTo>
                  <a:lnTo>
                    <a:pt x="4568494" y="9524"/>
                  </a:lnTo>
                  <a:close/>
                </a:path>
                <a:path w="7809865" h="1814830">
                  <a:moveTo>
                    <a:pt x="4568494" y="28574"/>
                  </a:moveTo>
                  <a:lnTo>
                    <a:pt x="4539919" y="28574"/>
                  </a:lnTo>
                  <a:lnTo>
                    <a:pt x="4539919" y="19049"/>
                  </a:lnTo>
                  <a:lnTo>
                    <a:pt x="4568494" y="19049"/>
                  </a:lnTo>
                  <a:lnTo>
                    <a:pt x="4568494" y="28574"/>
                  </a:lnTo>
                  <a:close/>
                </a:path>
                <a:path w="7809865" h="1814830">
                  <a:moveTo>
                    <a:pt x="4625644" y="9524"/>
                  </a:moveTo>
                  <a:lnTo>
                    <a:pt x="4597069" y="9524"/>
                  </a:lnTo>
                  <a:lnTo>
                    <a:pt x="4597069" y="0"/>
                  </a:lnTo>
                  <a:lnTo>
                    <a:pt x="4625644" y="0"/>
                  </a:lnTo>
                  <a:lnTo>
                    <a:pt x="4625644" y="9524"/>
                  </a:lnTo>
                  <a:close/>
                </a:path>
                <a:path w="7809865" h="1814830">
                  <a:moveTo>
                    <a:pt x="4625644" y="28574"/>
                  </a:moveTo>
                  <a:lnTo>
                    <a:pt x="4597069" y="28574"/>
                  </a:lnTo>
                  <a:lnTo>
                    <a:pt x="4597069" y="19049"/>
                  </a:lnTo>
                  <a:lnTo>
                    <a:pt x="4625644" y="19049"/>
                  </a:lnTo>
                  <a:lnTo>
                    <a:pt x="4625644" y="28574"/>
                  </a:lnTo>
                  <a:close/>
                </a:path>
                <a:path w="7809865" h="1814830">
                  <a:moveTo>
                    <a:pt x="4682794" y="9524"/>
                  </a:moveTo>
                  <a:lnTo>
                    <a:pt x="4654219" y="9524"/>
                  </a:lnTo>
                  <a:lnTo>
                    <a:pt x="4654219" y="0"/>
                  </a:lnTo>
                  <a:lnTo>
                    <a:pt x="4682794" y="0"/>
                  </a:lnTo>
                  <a:lnTo>
                    <a:pt x="4682794" y="9524"/>
                  </a:lnTo>
                  <a:close/>
                </a:path>
                <a:path w="7809865" h="1814830">
                  <a:moveTo>
                    <a:pt x="4682794" y="28574"/>
                  </a:moveTo>
                  <a:lnTo>
                    <a:pt x="4654219" y="28574"/>
                  </a:lnTo>
                  <a:lnTo>
                    <a:pt x="4654219" y="19049"/>
                  </a:lnTo>
                  <a:lnTo>
                    <a:pt x="4682794" y="19049"/>
                  </a:lnTo>
                  <a:lnTo>
                    <a:pt x="4682794" y="28574"/>
                  </a:lnTo>
                  <a:close/>
                </a:path>
                <a:path w="7809865" h="1814830">
                  <a:moveTo>
                    <a:pt x="4739944" y="9524"/>
                  </a:moveTo>
                  <a:lnTo>
                    <a:pt x="4711369" y="9524"/>
                  </a:lnTo>
                  <a:lnTo>
                    <a:pt x="4711369" y="0"/>
                  </a:lnTo>
                  <a:lnTo>
                    <a:pt x="4739944" y="0"/>
                  </a:lnTo>
                  <a:lnTo>
                    <a:pt x="4739944" y="9524"/>
                  </a:lnTo>
                  <a:close/>
                </a:path>
                <a:path w="7809865" h="1814830">
                  <a:moveTo>
                    <a:pt x="4739944" y="28574"/>
                  </a:moveTo>
                  <a:lnTo>
                    <a:pt x="4711369" y="28574"/>
                  </a:lnTo>
                  <a:lnTo>
                    <a:pt x="4711369" y="19049"/>
                  </a:lnTo>
                  <a:lnTo>
                    <a:pt x="4739944" y="19049"/>
                  </a:lnTo>
                  <a:lnTo>
                    <a:pt x="4739944" y="28574"/>
                  </a:lnTo>
                  <a:close/>
                </a:path>
                <a:path w="7809865" h="1814830">
                  <a:moveTo>
                    <a:pt x="4797094" y="9524"/>
                  </a:moveTo>
                  <a:lnTo>
                    <a:pt x="4768519" y="9524"/>
                  </a:lnTo>
                  <a:lnTo>
                    <a:pt x="4768519" y="0"/>
                  </a:lnTo>
                  <a:lnTo>
                    <a:pt x="4797094" y="0"/>
                  </a:lnTo>
                  <a:lnTo>
                    <a:pt x="4797094" y="9524"/>
                  </a:lnTo>
                  <a:close/>
                </a:path>
                <a:path w="7809865" h="1814830">
                  <a:moveTo>
                    <a:pt x="4797094" y="28574"/>
                  </a:moveTo>
                  <a:lnTo>
                    <a:pt x="4768519" y="28574"/>
                  </a:lnTo>
                  <a:lnTo>
                    <a:pt x="4768519" y="19049"/>
                  </a:lnTo>
                  <a:lnTo>
                    <a:pt x="4797094" y="19049"/>
                  </a:lnTo>
                  <a:lnTo>
                    <a:pt x="4797094" y="28574"/>
                  </a:lnTo>
                  <a:close/>
                </a:path>
                <a:path w="7809865" h="1814830">
                  <a:moveTo>
                    <a:pt x="4854244" y="9524"/>
                  </a:moveTo>
                  <a:lnTo>
                    <a:pt x="4825669" y="9524"/>
                  </a:lnTo>
                  <a:lnTo>
                    <a:pt x="4825669" y="0"/>
                  </a:lnTo>
                  <a:lnTo>
                    <a:pt x="4854244" y="0"/>
                  </a:lnTo>
                  <a:lnTo>
                    <a:pt x="4854244" y="9524"/>
                  </a:lnTo>
                  <a:close/>
                </a:path>
                <a:path w="7809865" h="1814830">
                  <a:moveTo>
                    <a:pt x="4854244" y="28574"/>
                  </a:moveTo>
                  <a:lnTo>
                    <a:pt x="4825669" y="28574"/>
                  </a:lnTo>
                  <a:lnTo>
                    <a:pt x="4825669" y="19049"/>
                  </a:lnTo>
                  <a:lnTo>
                    <a:pt x="4854244" y="19049"/>
                  </a:lnTo>
                  <a:lnTo>
                    <a:pt x="4854244" y="28574"/>
                  </a:lnTo>
                  <a:close/>
                </a:path>
                <a:path w="7809865" h="1814830">
                  <a:moveTo>
                    <a:pt x="4911394" y="9524"/>
                  </a:moveTo>
                  <a:lnTo>
                    <a:pt x="4882819" y="9524"/>
                  </a:lnTo>
                  <a:lnTo>
                    <a:pt x="4882819" y="0"/>
                  </a:lnTo>
                  <a:lnTo>
                    <a:pt x="4911394" y="0"/>
                  </a:lnTo>
                  <a:lnTo>
                    <a:pt x="4911394" y="9524"/>
                  </a:lnTo>
                  <a:close/>
                </a:path>
                <a:path w="7809865" h="1814830">
                  <a:moveTo>
                    <a:pt x="4911394" y="28574"/>
                  </a:moveTo>
                  <a:lnTo>
                    <a:pt x="4882819" y="28574"/>
                  </a:lnTo>
                  <a:lnTo>
                    <a:pt x="4882819" y="19049"/>
                  </a:lnTo>
                  <a:lnTo>
                    <a:pt x="4911394" y="19049"/>
                  </a:lnTo>
                  <a:lnTo>
                    <a:pt x="4911394" y="28574"/>
                  </a:lnTo>
                  <a:close/>
                </a:path>
                <a:path w="7809865" h="1814830">
                  <a:moveTo>
                    <a:pt x="4968544" y="9524"/>
                  </a:moveTo>
                  <a:lnTo>
                    <a:pt x="4939969" y="9524"/>
                  </a:lnTo>
                  <a:lnTo>
                    <a:pt x="4939969" y="0"/>
                  </a:lnTo>
                  <a:lnTo>
                    <a:pt x="4968544" y="0"/>
                  </a:lnTo>
                  <a:lnTo>
                    <a:pt x="4968544" y="9524"/>
                  </a:lnTo>
                  <a:close/>
                </a:path>
                <a:path w="7809865" h="1814830">
                  <a:moveTo>
                    <a:pt x="4968544" y="28574"/>
                  </a:moveTo>
                  <a:lnTo>
                    <a:pt x="4939969" y="28574"/>
                  </a:lnTo>
                  <a:lnTo>
                    <a:pt x="4939969" y="19049"/>
                  </a:lnTo>
                  <a:lnTo>
                    <a:pt x="4968544" y="19049"/>
                  </a:lnTo>
                  <a:lnTo>
                    <a:pt x="4968544" y="28574"/>
                  </a:lnTo>
                  <a:close/>
                </a:path>
                <a:path w="7809865" h="1814830">
                  <a:moveTo>
                    <a:pt x="5025694" y="9524"/>
                  </a:moveTo>
                  <a:lnTo>
                    <a:pt x="4997119" y="9524"/>
                  </a:lnTo>
                  <a:lnTo>
                    <a:pt x="4997119" y="0"/>
                  </a:lnTo>
                  <a:lnTo>
                    <a:pt x="5025694" y="0"/>
                  </a:lnTo>
                  <a:lnTo>
                    <a:pt x="5025694" y="9524"/>
                  </a:lnTo>
                  <a:close/>
                </a:path>
                <a:path w="7809865" h="1814830">
                  <a:moveTo>
                    <a:pt x="5025694" y="28574"/>
                  </a:moveTo>
                  <a:lnTo>
                    <a:pt x="4997119" y="28574"/>
                  </a:lnTo>
                  <a:lnTo>
                    <a:pt x="4997119" y="19049"/>
                  </a:lnTo>
                  <a:lnTo>
                    <a:pt x="5025694" y="19049"/>
                  </a:lnTo>
                  <a:lnTo>
                    <a:pt x="5025694" y="28574"/>
                  </a:lnTo>
                  <a:close/>
                </a:path>
                <a:path w="7809865" h="1814830">
                  <a:moveTo>
                    <a:pt x="5082844" y="9524"/>
                  </a:moveTo>
                  <a:lnTo>
                    <a:pt x="5054269" y="9524"/>
                  </a:lnTo>
                  <a:lnTo>
                    <a:pt x="5054269" y="0"/>
                  </a:lnTo>
                  <a:lnTo>
                    <a:pt x="5082844" y="0"/>
                  </a:lnTo>
                  <a:lnTo>
                    <a:pt x="5082844" y="9524"/>
                  </a:lnTo>
                  <a:close/>
                </a:path>
                <a:path w="7809865" h="1814830">
                  <a:moveTo>
                    <a:pt x="5082844" y="28574"/>
                  </a:moveTo>
                  <a:lnTo>
                    <a:pt x="5054269" y="28574"/>
                  </a:lnTo>
                  <a:lnTo>
                    <a:pt x="5054269" y="19049"/>
                  </a:lnTo>
                  <a:lnTo>
                    <a:pt x="5082844" y="19049"/>
                  </a:lnTo>
                  <a:lnTo>
                    <a:pt x="5082844" y="28574"/>
                  </a:lnTo>
                  <a:close/>
                </a:path>
                <a:path w="7809865" h="1814830">
                  <a:moveTo>
                    <a:pt x="5139994" y="9524"/>
                  </a:moveTo>
                  <a:lnTo>
                    <a:pt x="5111419" y="9524"/>
                  </a:lnTo>
                  <a:lnTo>
                    <a:pt x="5111419" y="0"/>
                  </a:lnTo>
                  <a:lnTo>
                    <a:pt x="5139994" y="0"/>
                  </a:lnTo>
                  <a:lnTo>
                    <a:pt x="5139994" y="9524"/>
                  </a:lnTo>
                  <a:close/>
                </a:path>
                <a:path w="7809865" h="1814830">
                  <a:moveTo>
                    <a:pt x="5139994" y="28574"/>
                  </a:moveTo>
                  <a:lnTo>
                    <a:pt x="5111419" y="28574"/>
                  </a:lnTo>
                  <a:lnTo>
                    <a:pt x="5111419" y="19049"/>
                  </a:lnTo>
                  <a:lnTo>
                    <a:pt x="5139994" y="19049"/>
                  </a:lnTo>
                  <a:lnTo>
                    <a:pt x="5139994" y="28574"/>
                  </a:lnTo>
                  <a:close/>
                </a:path>
                <a:path w="7809865" h="1814830">
                  <a:moveTo>
                    <a:pt x="5197144" y="9524"/>
                  </a:moveTo>
                  <a:lnTo>
                    <a:pt x="5168569" y="9524"/>
                  </a:lnTo>
                  <a:lnTo>
                    <a:pt x="5168569" y="0"/>
                  </a:lnTo>
                  <a:lnTo>
                    <a:pt x="5197144" y="0"/>
                  </a:lnTo>
                  <a:lnTo>
                    <a:pt x="5197144" y="9524"/>
                  </a:lnTo>
                  <a:close/>
                </a:path>
                <a:path w="7809865" h="1814830">
                  <a:moveTo>
                    <a:pt x="5197144" y="28574"/>
                  </a:moveTo>
                  <a:lnTo>
                    <a:pt x="5168569" y="28574"/>
                  </a:lnTo>
                  <a:lnTo>
                    <a:pt x="5168569" y="19049"/>
                  </a:lnTo>
                  <a:lnTo>
                    <a:pt x="5197144" y="19049"/>
                  </a:lnTo>
                  <a:lnTo>
                    <a:pt x="5197144" y="28574"/>
                  </a:lnTo>
                  <a:close/>
                </a:path>
                <a:path w="7809865" h="1814830">
                  <a:moveTo>
                    <a:pt x="5254294" y="9524"/>
                  </a:moveTo>
                  <a:lnTo>
                    <a:pt x="5225719" y="9524"/>
                  </a:lnTo>
                  <a:lnTo>
                    <a:pt x="5225719" y="0"/>
                  </a:lnTo>
                  <a:lnTo>
                    <a:pt x="5254294" y="0"/>
                  </a:lnTo>
                  <a:lnTo>
                    <a:pt x="5254294" y="9524"/>
                  </a:lnTo>
                  <a:close/>
                </a:path>
                <a:path w="7809865" h="1814830">
                  <a:moveTo>
                    <a:pt x="5254294" y="28574"/>
                  </a:moveTo>
                  <a:lnTo>
                    <a:pt x="5225719" y="28574"/>
                  </a:lnTo>
                  <a:lnTo>
                    <a:pt x="5225719" y="19049"/>
                  </a:lnTo>
                  <a:lnTo>
                    <a:pt x="5254294" y="19049"/>
                  </a:lnTo>
                  <a:lnTo>
                    <a:pt x="5254294" y="28574"/>
                  </a:lnTo>
                  <a:close/>
                </a:path>
                <a:path w="7809865" h="1814830">
                  <a:moveTo>
                    <a:pt x="5311444" y="9524"/>
                  </a:moveTo>
                  <a:lnTo>
                    <a:pt x="5282869" y="9524"/>
                  </a:lnTo>
                  <a:lnTo>
                    <a:pt x="5282869" y="0"/>
                  </a:lnTo>
                  <a:lnTo>
                    <a:pt x="5311444" y="0"/>
                  </a:lnTo>
                  <a:lnTo>
                    <a:pt x="5311444" y="9524"/>
                  </a:lnTo>
                  <a:close/>
                </a:path>
                <a:path w="7809865" h="1814830">
                  <a:moveTo>
                    <a:pt x="5311444" y="28574"/>
                  </a:moveTo>
                  <a:lnTo>
                    <a:pt x="5282869" y="28574"/>
                  </a:lnTo>
                  <a:lnTo>
                    <a:pt x="5282869" y="19049"/>
                  </a:lnTo>
                  <a:lnTo>
                    <a:pt x="5311444" y="19049"/>
                  </a:lnTo>
                  <a:lnTo>
                    <a:pt x="5311444" y="28574"/>
                  </a:lnTo>
                  <a:close/>
                </a:path>
                <a:path w="7809865" h="1814830">
                  <a:moveTo>
                    <a:pt x="5368594" y="9524"/>
                  </a:moveTo>
                  <a:lnTo>
                    <a:pt x="5340019" y="9524"/>
                  </a:lnTo>
                  <a:lnTo>
                    <a:pt x="5340019" y="0"/>
                  </a:lnTo>
                  <a:lnTo>
                    <a:pt x="5368594" y="0"/>
                  </a:lnTo>
                  <a:lnTo>
                    <a:pt x="5368594" y="9524"/>
                  </a:lnTo>
                  <a:close/>
                </a:path>
                <a:path w="7809865" h="1814830">
                  <a:moveTo>
                    <a:pt x="5368594" y="28574"/>
                  </a:moveTo>
                  <a:lnTo>
                    <a:pt x="5340019" y="28574"/>
                  </a:lnTo>
                  <a:lnTo>
                    <a:pt x="5340019" y="19049"/>
                  </a:lnTo>
                  <a:lnTo>
                    <a:pt x="5368594" y="19049"/>
                  </a:lnTo>
                  <a:lnTo>
                    <a:pt x="5368594" y="28574"/>
                  </a:lnTo>
                  <a:close/>
                </a:path>
                <a:path w="7809865" h="1814830">
                  <a:moveTo>
                    <a:pt x="5425744" y="9524"/>
                  </a:moveTo>
                  <a:lnTo>
                    <a:pt x="5397169" y="9524"/>
                  </a:lnTo>
                  <a:lnTo>
                    <a:pt x="5397169" y="0"/>
                  </a:lnTo>
                  <a:lnTo>
                    <a:pt x="5425744" y="0"/>
                  </a:lnTo>
                  <a:lnTo>
                    <a:pt x="5425744" y="9524"/>
                  </a:lnTo>
                  <a:close/>
                </a:path>
                <a:path w="7809865" h="1814830">
                  <a:moveTo>
                    <a:pt x="5425744" y="28574"/>
                  </a:moveTo>
                  <a:lnTo>
                    <a:pt x="5397169" y="28574"/>
                  </a:lnTo>
                  <a:lnTo>
                    <a:pt x="5397169" y="19049"/>
                  </a:lnTo>
                  <a:lnTo>
                    <a:pt x="5425744" y="19049"/>
                  </a:lnTo>
                  <a:lnTo>
                    <a:pt x="5425744" y="28574"/>
                  </a:lnTo>
                  <a:close/>
                </a:path>
                <a:path w="7809865" h="1814830">
                  <a:moveTo>
                    <a:pt x="5482894" y="9524"/>
                  </a:moveTo>
                  <a:lnTo>
                    <a:pt x="5454319" y="9524"/>
                  </a:lnTo>
                  <a:lnTo>
                    <a:pt x="5454319" y="0"/>
                  </a:lnTo>
                  <a:lnTo>
                    <a:pt x="5482894" y="0"/>
                  </a:lnTo>
                  <a:lnTo>
                    <a:pt x="5482894" y="9524"/>
                  </a:lnTo>
                  <a:close/>
                </a:path>
                <a:path w="7809865" h="1814830">
                  <a:moveTo>
                    <a:pt x="5482894" y="28574"/>
                  </a:moveTo>
                  <a:lnTo>
                    <a:pt x="5454319" y="28574"/>
                  </a:lnTo>
                  <a:lnTo>
                    <a:pt x="5454319" y="19049"/>
                  </a:lnTo>
                  <a:lnTo>
                    <a:pt x="5482894" y="19049"/>
                  </a:lnTo>
                  <a:lnTo>
                    <a:pt x="5482894" y="28574"/>
                  </a:lnTo>
                  <a:close/>
                </a:path>
                <a:path w="7809865" h="1814830">
                  <a:moveTo>
                    <a:pt x="5540044" y="9524"/>
                  </a:moveTo>
                  <a:lnTo>
                    <a:pt x="5511469" y="9524"/>
                  </a:lnTo>
                  <a:lnTo>
                    <a:pt x="5511469" y="0"/>
                  </a:lnTo>
                  <a:lnTo>
                    <a:pt x="5540044" y="0"/>
                  </a:lnTo>
                  <a:lnTo>
                    <a:pt x="5540044" y="9524"/>
                  </a:lnTo>
                  <a:close/>
                </a:path>
                <a:path w="7809865" h="1814830">
                  <a:moveTo>
                    <a:pt x="5540044" y="28574"/>
                  </a:moveTo>
                  <a:lnTo>
                    <a:pt x="5511469" y="28574"/>
                  </a:lnTo>
                  <a:lnTo>
                    <a:pt x="5511469" y="19049"/>
                  </a:lnTo>
                  <a:lnTo>
                    <a:pt x="5540044" y="19049"/>
                  </a:lnTo>
                  <a:lnTo>
                    <a:pt x="5540044" y="28574"/>
                  </a:lnTo>
                  <a:close/>
                </a:path>
                <a:path w="7809865" h="1814830">
                  <a:moveTo>
                    <a:pt x="5597194" y="9524"/>
                  </a:moveTo>
                  <a:lnTo>
                    <a:pt x="5568619" y="9524"/>
                  </a:lnTo>
                  <a:lnTo>
                    <a:pt x="5568619" y="0"/>
                  </a:lnTo>
                  <a:lnTo>
                    <a:pt x="5597194" y="0"/>
                  </a:lnTo>
                  <a:lnTo>
                    <a:pt x="5597194" y="9524"/>
                  </a:lnTo>
                  <a:close/>
                </a:path>
                <a:path w="7809865" h="1814830">
                  <a:moveTo>
                    <a:pt x="5597194" y="28574"/>
                  </a:moveTo>
                  <a:lnTo>
                    <a:pt x="5568619" y="28574"/>
                  </a:lnTo>
                  <a:lnTo>
                    <a:pt x="5568619" y="19049"/>
                  </a:lnTo>
                  <a:lnTo>
                    <a:pt x="5597194" y="19049"/>
                  </a:lnTo>
                  <a:lnTo>
                    <a:pt x="5597194" y="28574"/>
                  </a:lnTo>
                  <a:close/>
                </a:path>
                <a:path w="7809865" h="1814830">
                  <a:moveTo>
                    <a:pt x="5654344" y="9524"/>
                  </a:moveTo>
                  <a:lnTo>
                    <a:pt x="5625769" y="9524"/>
                  </a:lnTo>
                  <a:lnTo>
                    <a:pt x="5625769" y="0"/>
                  </a:lnTo>
                  <a:lnTo>
                    <a:pt x="5654344" y="0"/>
                  </a:lnTo>
                  <a:lnTo>
                    <a:pt x="5654344" y="9524"/>
                  </a:lnTo>
                  <a:close/>
                </a:path>
                <a:path w="7809865" h="1814830">
                  <a:moveTo>
                    <a:pt x="5654344" y="28574"/>
                  </a:moveTo>
                  <a:lnTo>
                    <a:pt x="5625769" y="28574"/>
                  </a:lnTo>
                  <a:lnTo>
                    <a:pt x="5625769" y="19049"/>
                  </a:lnTo>
                  <a:lnTo>
                    <a:pt x="5654344" y="19049"/>
                  </a:lnTo>
                  <a:lnTo>
                    <a:pt x="5654344" y="28574"/>
                  </a:lnTo>
                  <a:close/>
                </a:path>
                <a:path w="7809865" h="1814830">
                  <a:moveTo>
                    <a:pt x="5711494" y="9524"/>
                  </a:moveTo>
                  <a:lnTo>
                    <a:pt x="5682919" y="9524"/>
                  </a:lnTo>
                  <a:lnTo>
                    <a:pt x="5682919" y="0"/>
                  </a:lnTo>
                  <a:lnTo>
                    <a:pt x="5711494" y="0"/>
                  </a:lnTo>
                  <a:lnTo>
                    <a:pt x="5711494" y="9524"/>
                  </a:lnTo>
                  <a:close/>
                </a:path>
                <a:path w="7809865" h="1814830">
                  <a:moveTo>
                    <a:pt x="5711494" y="28574"/>
                  </a:moveTo>
                  <a:lnTo>
                    <a:pt x="5682919" y="28574"/>
                  </a:lnTo>
                  <a:lnTo>
                    <a:pt x="5682919" y="19049"/>
                  </a:lnTo>
                  <a:lnTo>
                    <a:pt x="5711494" y="19049"/>
                  </a:lnTo>
                  <a:lnTo>
                    <a:pt x="5711494" y="28574"/>
                  </a:lnTo>
                  <a:close/>
                </a:path>
                <a:path w="7809865" h="1814830">
                  <a:moveTo>
                    <a:pt x="5768644" y="9524"/>
                  </a:moveTo>
                  <a:lnTo>
                    <a:pt x="5740069" y="9524"/>
                  </a:lnTo>
                  <a:lnTo>
                    <a:pt x="5740069" y="0"/>
                  </a:lnTo>
                  <a:lnTo>
                    <a:pt x="5768644" y="0"/>
                  </a:lnTo>
                  <a:lnTo>
                    <a:pt x="5768644" y="9524"/>
                  </a:lnTo>
                  <a:close/>
                </a:path>
                <a:path w="7809865" h="1814830">
                  <a:moveTo>
                    <a:pt x="5768644" y="28574"/>
                  </a:moveTo>
                  <a:lnTo>
                    <a:pt x="5740069" y="28574"/>
                  </a:lnTo>
                  <a:lnTo>
                    <a:pt x="5740069" y="19049"/>
                  </a:lnTo>
                  <a:lnTo>
                    <a:pt x="5768644" y="19049"/>
                  </a:lnTo>
                  <a:lnTo>
                    <a:pt x="5768644" y="28574"/>
                  </a:lnTo>
                  <a:close/>
                </a:path>
                <a:path w="7809865" h="1814830">
                  <a:moveTo>
                    <a:pt x="5825794" y="9524"/>
                  </a:moveTo>
                  <a:lnTo>
                    <a:pt x="5797219" y="9524"/>
                  </a:lnTo>
                  <a:lnTo>
                    <a:pt x="5797219" y="0"/>
                  </a:lnTo>
                  <a:lnTo>
                    <a:pt x="5825794" y="0"/>
                  </a:lnTo>
                  <a:lnTo>
                    <a:pt x="5825794" y="9524"/>
                  </a:lnTo>
                  <a:close/>
                </a:path>
                <a:path w="7809865" h="1814830">
                  <a:moveTo>
                    <a:pt x="5825794" y="28574"/>
                  </a:moveTo>
                  <a:lnTo>
                    <a:pt x="5797219" y="28574"/>
                  </a:lnTo>
                  <a:lnTo>
                    <a:pt x="5797219" y="19049"/>
                  </a:lnTo>
                  <a:lnTo>
                    <a:pt x="5825794" y="19049"/>
                  </a:lnTo>
                  <a:lnTo>
                    <a:pt x="5825794" y="28574"/>
                  </a:lnTo>
                  <a:close/>
                </a:path>
                <a:path w="7809865" h="1814830">
                  <a:moveTo>
                    <a:pt x="5882944" y="9524"/>
                  </a:moveTo>
                  <a:lnTo>
                    <a:pt x="5854369" y="9524"/>
                  </a:lnTo>
                  <a:lnTo>
                    <a:pt x="5854369" y="0"/>
                  </a:lnTo>
                  <a:lnTo>
                    <a:pt x="5882944" y="0"/>
                  </a:lnTo>
                  <a:lnTo>
                    <a:pt x="5882944" y="9524"/>
                  </a:lnTo>
                  <a:close/>
                </a:path>
                <a:path w="7809865" h="1814830">
                  <a:moveTo>
                    <a:pt x="5882944" y="28574"/>
                  </a:moveTo>
                  <a:lnTo>
                    <a:pt x="5854369" y="28574"/>
                  </a:lnTo>
                  <a:lnTo>
                    <a:pt x="5854369" y="19049"/>
                  </a:lnTo>
                  <a:lnTo>
                    <a:pt x="5882944" y="19049"/>
                  </a:lnTo>
                  <a:lnTo>
                    <a:pt x="5882944" y="28574"/>
                  </a:lnTo>
                  <a:close/>
                </a:path>
                <a:path w="7809865" h="1814830">
                  <a:moveTo>
                    <a:pt x="5940094" y="9524"/>
                  </a:moveTo>
                  <a:lnTo>
                    <a:pt x="5911519" y="9524"/>
                  </a:lnTo>
                  <a:lnTo>
                    <a:pt x="5911519" y="0"/>
                  </a:lnTo>
                  <a:lnTo>
                    <a:pt x="5940094" y="0"/>
                  </a:lnTo>
                  <a:lnTo>
                    <a:pt x="5940094" y="9524"/>
                  </a:lnTo>
                  <a:close/>
                </a:path>
                <a:path w="7809865" h="1814830">
                  <a:moveTo>
                    <a:pt x="5940094" y="28574"/>
                  </a:moveTo>
                  <a:lnTo>
                    <a:pt x="5911519" y="28574"/>
                  </a:lnTo>
                  <a:lnTo>
                    <a:pt x="5911519" y="19049"/>
                  </a:lnTo>
                  <a:lnTo>
                    <a:pt x="5940094" y="19049"/>
                  </a:lnTo>
                  <a:lnTo>
                    <a:pt x="5940094" y="28574"/>
                  </a:lnTo>
                  <a:close/>
                </a:path>
                <a:path w="7809865" h="1814830">
                  <a:moveTo>
                    <a:pt x="5997244" y="9524"/>
                  </a:moveTo>
                  <a:lnTo>
                    <a:pt x="5968669" y="9524"/>
                  </a:lnTo>
                  <a:lnTo>
                    <a:pt x="5968669" y="0"/>
                  </a:lnTo>
                  <a:lnTo>
                    <a:pt x="5997244" y="0"/>
                  </a:lnTo>
                  <a:lnTo>
                    <a:pt x="5997244" y="9524"/>
                  </a:lnTo>
                  <a:close/>
                </a:path>
                <a:path w="7809865" h="1814830">
                  <a:moveTo>
                    <a:pt x="5997244" y="28574"/>
                  </a:moveTo>
                  <a:lnTo>
                    <a:pt x="5968669" y="28574"/>
                  </a:lnTo>
                  <a:lnTo>
                    <a:pt x="5968669" y="19049"/>
                  </a:lnTo>
                  <a:lnTo>
                    <a:pt x="5997244" y="19049"/>
                  </a:lnTo>
                  <a:lnTo>
                    <a:pt x="5997244" y="28574"/>
                  </a:lnTo>
                  <a:close/>
                </a:path>
                <a:path w="7809865" h="1814830">
                  <a:moveTo>
                    <a:pt x="6054394" y="9524"/>
                  </a:moveTo>
                  <a:lnTo>
                    <a:pt x="6025819" y="9524"/>
                  </a:lnTo>
                  <a:lnTo>
                    <a:pt x="6025819" y="0"/>
                  </a:lnTo>
                  <a:lnTo>
                    <a:pt x="6054394" y="0"/>
                  </a:lnTo>
                  <a:lnTo>
                    <a:pt x="6054394" y="9524"/>
                  </a:lnTo>
                  <a:close/>
                </a:path>
                <a:path w="7809865" h="1814830">
                  <a:moveTo>
                    <a:pt x="6054394" y="28574"/>
                  </a:moveTo>
                  <a:lnTo>
                    <a:pt x="6025819" y="28574"/>
                  </a:lnTo>
                  <a:lnTo>
                    <a:pt x="6025819" y="19049"/>
                  </a:lnTo>
                  <a:lnTo>
                    <a:pt x="6054394" y="19049"/>
                  </a:lnTo>
                  <a:lnTo>
                    <a:pt x="6054394" y="28574"/>
                  </a:lnTo>
                  <a:close/>
                </a:path>
                <a:path w="7809865" h="1814830">
                  <a:moveTo>
                    <a:pt x="6111544" y="9524"/>
                  </a:moveTo>
                  <a:lnTo>
                    <a:pt x="6082969" y="9524"/>
                  </a:lnTo>
                  <a:lnTo>
                    <a:pt x="6082969" y="0"/>
                  </a:lnTo>
                  <a:lnTo>
                    <a:pt x="6111544" y="0"/>
                  </a:lnTo>
                  <a:lnTo>
                    <a:pt x="6111544" y="9524"/>
                  </a:lnTo>
                  <a:close/>
                </a:path>
                <a:path w="7809865" h="1814830">
                  <a:moveTo>
                    <a:pt x="6111544" y="28574"/>
                  </a:moveTo>
                  <a:lnTo>
                    <a:pt x="6082969" y="28574"/>
                  </a:lnTo>
                  <a:lnTo>
                    <a:pt x="6082969" y="19049"/>
                  </a:lnTo>
                  <a:lnTo>
                    <a:pt x="6111544" y="19049"/>
                  </a:lnTo>
                  <a:lnTo>
                    <a:pt x="6111544" y="28574"/>
                  </a:lnTo>
                  <a:close/>
                </a:path>
                <a:path w="7809865" h="1814830">
                  <a:moveTo>
                    <a:pt x="6168694" y="9524"/>
                  </a:moveTo>
                  <a:lnTo>
                    <a:pt x="6140119" y="9524"/>
                  </a:lnTo>
                  <a:lnTo>
                    <a:pt x="6140119" y="0"/>
                  </a:lnTo>
                  <a:lnTo>
                    <a:pt x="6168694" y="0"/>
                  </a:lnTo>
                  <a:lnTo>
                    <a:pt x="6168694" y="9524"/>
                  </a:lnTo>
                  <a:close/>
                </a:path>
                <a:path w="7809865" h="1814830">
                  <a:moveTo>
                    <a:pt x="6168694" y="28574"/>
                  </a:moveTo>
                  <a:lnTo>
                    <a:pt x="6140119" y="28574"/>
                  </a:lnTo>
                  <a:lnTo>
                    <a:pt x="6140119" y="19049"/>
                  </a:lnTo>
                  <a:lnTo>
                    <a:pt x="6168694" y="19049"/>
                  </a:lnTo>
                  <a:lnTo>
                    <a:pt x="6168694" y="28574"/>
                  </a:lnTo>
                  <a:close/>
                </a:path>
                <a:path w="7809865" h="1814830">
                  <a:moveTo>
                    <a:pt x="6225844" y="9524"/>
                  </a:moveTo>
                  <a:lnTo>
                    <a:pt x="6197269" y="9524"/>
                  </a:lnTo>
                  <a:lnTo>
                    <a:pt x="6197269" y="0"/>
                  </a:lnTo>
                  <a:lnTo>
                    <a:pt x="6225844" y="0"/>
                  </a:lnTo>
                  <a:lnTo>
                    <a:pt x="6225844" y="9524"/>
                  </a:lnTo>
                  <a:close/>
                </a:path>
                <a:path w="7809865" h="1814830">
                  <a:moveTo>
                    <a:pt x="6225844" y="28574"/>
                  </a:moveTo>
                  <a:lnTo>
                    <a:pt x="6197269" y="28574"/>
                  </a:lnTo>
                  <a:lnTo>
                    <a:pt x="6197269" y="19049"/>
                  </a:lnTo>
                  <a:lnTo>
                    <a:pt x="6225844" y="19049"/>
                  </a:lnTo>
                  <a:lnTo>
                    <a:pt x="6225844" y="28574"/>
                  </a:lnTo>
                  <a:close/>
                </a:path>
                <a:path w="7809865" h="1814830">
                  <a:moveTo>
                    <a:pt x="6282994" y="9524"/>
                  </a:moveTo>
                  <a:lnTo>
                    <a:pt x="6254419" y="9524"/>
                  </a:lnTo>
                  <a:lnTo>
                    <a:pt x="6254419" y="0"/>
                  </a:lnTo>
                  <a:lnTo>
                    <a:pt x="6282994" y="0"/>
                  </a:lnTo>
                  <a:lnTo>
                    <a:pt x="6282994" y="9524"/>
                  </a:lnTo>
                  <a:close/>
                </a:path>
                <a:path w="7809865" h="1814830">
                  <a:moveTo>
                    <a:pt x="6282994" y="28574"/>
                  </a:moveTo>
                  <a:lnTo>
                    <a:pt x="6254419" y="28574"/>
                  </a:lnTo>
                  <a:lnTo>
                    <a:pt x="6254419" y="19049"/>
                  </a:lnTo>
                  <a:lnTo>
                    <a:pt x="6282994" y="19049"/>
                  </a:lnTo>
                  <a:lnTo>
                    <a:pt x="6282994" y="28574"/>
                  </a:lnTo>
                  <a:close/>
                </a:path>
                <a:path w="7809865" h="1814830">
                  <a:moveTo>
                    <a:pt x="6340144" y="9524"/>
                  </a:moveTo>
                  <a:lnTo>
                    <a:pt x="6311569" y="9524"/>
                  </a:lnTo>
                  <a:lnTo>
                    <a:pt x="6311569" y="0"/>
                  </a:lnTo>
                  <a:lnTo>
                    <a:pt x="6340144" y="0"/>
                  </a:lnTo>
                  <a:lnTo>
                    <a:pt x="6340144" y="9524"/>
                  </a:lnTo>
                  <a:close/>
                </a:path>
                <a:path w="7809865" h="1814830">
                  <a:moveTo>
                    <a:pt x="6340144" y="28574"/>
                  </a:moveTo>
                  <a:lnTo>
                    <a:pt x="6311569" y="28574"/>
                  </a:lnTo>
                  <a:lnTo>
                    <a:pt x="6311569" y="19049"/>
                  </a:lnTo>
                  <a:lnTo>
                    <a:pt x="6340144" y="19049"/>
                  </a:lnTo>
                  <a:lnTo>
                    <a:pt x="6340144" y="28574"/>
                  </a:lnTo>
                  <a:close/>
                </a:path>
                <a:path w="7809865" h="1814830">
                  <a:moveTo>
                    <a:pt x="6397294" y="9524"/>
                  </a:moveTo>
                  <a:lnTo>
                    <a:pt x="6368719" y="9524"/>
                  </a:lnTo>
                  <a:lnTo>
                    <a:pt x="6368719" y="0"/>
                  </a:lnTo>
                  <a:lnTo>
                    <a:pt x="6397294" y="0"/>
                  </a:lnTo>
                  <a:lnTo>
                    <a:pt x="6397294" y="9524"/>
                  </a:lnTo>
                  <a:close/>
                </a:path>
                <a:path w="7809865" h="1814830">
                  <a:moveTo>
                    <a:pt x="6397294" y="28574"/>
                  </a:moveTo>
                  <a:lnTo>
                    <a:pt x="6368719" y="28574"/>
                  </a:lnTo>
                  <a:lnTo>
                    <a:pt x="6368719" y="19049"/>
                  </a:lnTo>
                  <a:lnTo>
                    <a:pt x="6397294" y="19049"/>
                  </a:lnTo>
                  <a:lnTo>
                    <a:pt x="6397294" y="28574"/>
                  </a:lnTo>
                  <a:close/>
                </a:path>
                <a:path w="7809865" h="1814830">
                  <a:moveTo>
                    <a:pt x="6454444" y="9524"/>
                  </a:moveTo>
                  <a:lnTo>
                    <a:pt x="6425869" y="9524"/>
                  </a:lnTo>
                  <a:lnTo>
                    <a:pt x="6425869" y="0"/>
                  </a:lnTo>
                  <a:lnTo>
                    <a:pt x="6454444" y="0"/>
                  </a:lnTo>
                  <a:lnTo>
                    <a:pt x="6454444" y="9524"/>
                  </a:lnTo>
                  <a:close/>
                </a:path>
                <a:path w="7809865" h="1814830">
                  <a:moveTo>
                    <a:pt x="6454444" y="28574"/>
                  </a:moveTo>
                  <a:lnTo>
                    <a:pt x="6425869" y="28574"/>
                  </a:lnTo>
                  <a:lnTo>
                    <a:pt x="6425869" y="19049"/>
                  </a:lnTo>
                  <a:lnTo>
                    <a:pt x="6454444" y="19049"/>
                  </a:lnTo>
                  <a:lnTo>
                    <a:pt x="6454444" y="28574"/>
                  </a:lnTo>
                  <a:close/>
                </a:path>
                <a:path w="7809865" h="1814830">
                  <a:moveTo>
                    <a:pt x="6511594" y="9524"/>
                  </a:moveTo>
                  <a:lnTo>
                    <a:pt x="6483019" y="9524"/>
                  </a:lnTo>
                  <a:lnTo>
                    <a:pt x="6483019" y="0"/>
                  </a:lnTo>
                  <a:lnTo>
                    <a:pt x="6511594" y="0"/>
                  </a:lnTo>
                  <a:lnTo>
                    <a:pt x="6511594" y="9524"/>
                  </a:lnTo>
                  <a:close/>
                </a:path>
                <a:path w="7809865" h="1814830">
                  <a:moveTo>
                    <a:pt x="6511594" y="28574"/>
                  </a:moveTo>
                  <a:lnTo>
                    <a:pt x="6483019" y="28574"/>
                  </a:lnTo>
                  <a:lnTo>
                    <a:pt x="6483019" y="19049"/>
                  </a:lnTo>
                  <a:lnTo>
                    <a:pt x="6511594" y="19049"/>
                  </a:lnTo>
                  <a:lnTo>
                    <a:pt x="6511594" y="28574"/>
                  </a:lnTo>
                  <a:close/>
                </a:path>
                <a:path w="7809865" h="1814830">
                  <a:moveTo>
                    <a:pt x="6568744" y="9524"/>
                  </a:moveTo>
                  <a:lnTo>
                    <a:pt x="6540169" y="9524"/>
                  </a:lnTo>
                  <a:lnTo>
                    <a:pt x="6540169" y="0"/>
                  </a:lnTo>
                  <a:lnTo>
                    <a:pt x="6568744" y="0"/>
                  </a:lnTo>
                  <a:lnTo>
                    <a:pt x="6568744" y="9524"/>
                  </a:lnTo>
                  <a:close/>
                </a:path>
                <a:path w="7809865" h="1814830">
                  <a:moveTo>
                    <a:pt x="6568744" y="28574"/>
                  </a:moveTo>
                  <a:lnTo>
                    <a:pt x="6540169" y="28574"/>
                  </a:lnTo>
                  <a:lnTo>
                    <a:pt x="6540169" y="19049"/>
                  </a:lnTo>
                  <a:lnTo>
                    <a:pt x="6568744" y="19049"/>
                  </a:lnTo>
                  <a:lnTo>
                    <a:pt x="6568744" y="28574"/>
                  </a:lnTo>
                  <a:close/>
                </a:path>
                <a:path w="7809865" h="1814830">
                  <a:moveTo>
                    <a:pt x="6625894" y="9524"/>
                  </a:moveTo>
                  <a:lnTo>
                    <a:pt x="6597319" y="9524"/>
                  </a:lnTo>
                  <a:lnTo>
                    <a:pt x="6597319" y="0"/>
                  </a:lnTo>
                  <a:lnTo>
                    <a:pt x="6625894" y="0"/>
                  </a:lnTo>
                  <a:lnTo>
                    <a:pt x="6625894" y="9524"/>
                  </a:lnTo>
                  <a:close/>
                </a:path>
                <a:path w="7809865" h="1814830">
                  <a:moveTo>
                    <a:pt x="6625894" y="28574"/>
                  </a:moveTo>
                  <a:lnTo>
                    <a:pt x="6597319" y="28574"/>
                  </a:lnTo>
                  <a:lnTo>
                    <a:pt x="6597319" y="19049"/>
                  </a:lnTo>
                  <a:lnTo>
                    <a:pt x="6625894" y="19049"/>
                  </a:lnTo>
                  <a:lnTo>
                    <a:pt x="6625894" y="28574"/>
                  </a:lnTo>
                  <a:close/>
                </a:path>
                <a:path w="7809865" h="1814830">
                  <a:moveTo>
                    <a:pt x="6683044" y="9524"/>
                  </a:moveTo>
                  <a:lnTo>
                    <a:pt x="6654469" y="9524"/>
                  </a:lnTo>
                  <a:lnTo>
                    <a:pt x="6654469" y="0"/>
                  </a:lnTo>
                  <a:lnTo>
                    <a:pt x="6683044" y="0"/>
                  </a:lnTo>
                  <a:lnTo>
                    <a:pt x="6683044" y="9524"/>
                  </a:lnTo>
                  <a:close/>
                </a:path>
                <a:path w="7809865" h="1814830">
                  <a:moveTo>
                    <a:pt x="6683044" y="28574"/>
                  </a:moveTo>
                  <a:lnTo>
                    <a:pt x="6654469" y="28574"/>
                  </a:lnTo>
                  <a:lnTo>
                    <a:pt x="6654469" y="19049"/>
                  </a:lnTo>
                  <a:lnTo>
                    <a:pt x="6683044" y="19049"/>
                  </a:lnTo>
                  <a:lnTo>
                    <a:pt x="6683044" y="28574"/>
                  </a:lnTo>
                  <a:close/>
                </a:path>
                <a:path w="7809865" h="1814830">
                  <a:moveTo>
                    <a:pt x="6740194" y="9524"/>
                  </a:moveTo>
                  <a:lnTo>
                    <a:pt x="6711619" y="9524"/>
                  </a:lnTo>
                  <a:lnTo>
                    <a:pt x="6711619" y="0"/>
                  </a:lnTo>
                  <a:lnTo>
                    <a:pt x="6740194" y="0"/>
                  </a:lnTo>
                  <a:lnTo>
                    <a:pt x="6740194" y="9524"/>
                  </a:lnTo>
                  <a:close/>
                </a:path>
                <a:path w="7809865" h="1814830">
                  <a:moveTo>
                    <a:pt x="6740194" y="28574"/>
                  </a:moveTo>
                  <a:lnTo>
                    <a:pt x="6711619" y="28574"/>
                  </a:lnTo>
                  <a:lnTo>
                    <a:pt x="6711619" y="19049"/>
                  </a:lnTo>
                  <a:lnTo>
                    <a:pt x="6740194" y="19049"/>
                  </a:lnTo>
                  <a:lnTo>
                    <a:pt x="6740194" y="28574"/>
                  </a:lnTo>
                  <a:close/>
                </a:path>
                <a:path w="7809865" h="1814830">
                  <a:moveTo>
                    <a:pt x="6797344" y="9524"/>
                  </a:moveTo>
                  <a:lnTo>
                    <a:pt x="6768769" y="9524"/>
                  </a:lnTo>
                  <a:lnTo>
                    <a:pt x="6768769" y="0"/>
                  </a:lnTo>
                  <a:lnTo>
                    <a:pt x="6797344" y="0"/>
                  </a:lnTo>
                  <a:lnTo>
                    <a:pt x="6797344" y="9524"/>
                  </a:lnTo>
                  <a:close/>
                </a:path>
                <a:path w="7809865" h="1814830">
                  <a:moveTo>
                    <a:pt x="6797344" y="28574"/>
                  </a:moveTo>
                  <a:lnTo>
                    <a:pt x="6768769" y="28574"/>
                  </a:lnTo>
                  <a:lnTo>
                    <a:pt x="6768769" y="19049"/>
                  </a:lnTo>
                  <a:lnTo>
                    <a:pt x="6797344" y="19049"/>
                  </a:lnTo>
                  <a:lnTo>
                    <a:pt x="6797344" y="28574"/>
                  </a:lnTo>
                  <a:close/>
                </a:path>
                <a:path w="7809865" h="1814830">
                  <a:moveTo>
                    <a:pt x="6854494" y="9524"/>
                  </a:moveTo>
                  <a:lnTo>
                    <a:pt x="6825919" y="9524"/>
                  </a:lnTo>
                  <a:lnTo>
                    <a:pt x="6825919" y="0"/>
                  </a:lnTo>
                  <a:lnTo>
                    <a:pt x="6854494" y="0"/>
                  </a:lnTo>
                  <a:lnTo>
                    <a:pt x="6854494" y="9524"/>
                  </a:lnTo>
                  <a:close/>
                </a:path>
                <a:path w="7809865" h="1814830">
                  <a:moveTo>
                    <a:pt x="6854494" y="28574"/>
                  </a:moveTo>
                  <a:lnTo>
                    <a:pt x="6825919" y="28574"/>
                  </a:lnTo>
                  <a:lnTo>
                    <a:pt x="6825919" y="19049"/>
                  </a:lnTo>
                  <a:lnTo>
                    <a:pt x="6854494" y="19049"/>
                  </a:lnTo>
                  <a:lnTo>
                    <a:pt x="6854494" y="28574"/>
                  </a:lnTo>
                  <a:close/>
                </a:path>
                <a:path w="7809865" h="1814830">
                  <a:moveTo>
                    <a:pt x="6911644" y="9524"/>
                  </a:moveTo>
                  <a:lnTo>
                    <a:pt x="6883069" y="9524"/>
                  </a:lnTo>
                  <a:lnTo>
                    <a:pt x="6883069" y="0"/>
                  </a:lnTo>
                  <a:lnTo>
                    <a:pt x="6911644" y="0"/>
                  </a:lnTo>
                  <a:lnTo>
                    <a:pt x="6911644" y="9524"/>
                  </a:lnTo>
                  <a:close/>
                </a:path>
                <a:path w="7809865" h="1814830">
                  <a:moveTo>
                    <a:pt x="6911644" y="28574"/>
                  </a:moveTo>
                  <a:lnTo>
                    <a:pt x="6883069" y="28574"/>
                  </a:lnTo>
                  <a:lnTo>
                    <a:pt x="6883069" y="19049"/>
                  </a:lnTo>
                  <a:lnTo>
                    <a:pt x="6911644" y="19049"/>
                  </a:lnTo>
                  <a:lnTo>
                    <a:pt x="6911644" y="28574"/>
                  </a:lnTo>
                  <a:close/>
                </a:path>
                <a:path w="7809865" h="1814830">
                  <a:moveTo>
                    <a:pt x="6968794" y="9524"/>
                  </a:moveTo>
                  <a:lnTo>
                    <a:pt x="6940219" y="9524"/>
                  </a:lnTo>
                  <a:lnTo>
                    <a:pt x="6940219" y="0"/>
                  </a:lnTo>
                  <a:lnTo>
                    <a:pt x="6968794" y="0"/>
                  </a:lnTo>
                  <a:lnTo>
                    <a:pt x="6968794" y="9524"/>
                  </a:lnTo>
                  <a:close/>
                </a:path>
                <a:path w="7809865" h="1814830">
                  <a:moveTo>
                    <a:pt x="6968794" y="28574"/>
                  </a:moveTo>
                  <a:lnTo>
                    <a:pt x="6940219" y="28574"/>
                  </a:lnTo>
                  <a:lnTo>
                    <a:pt x="6940219" y="19049"/>
                  </a:lnTo>
                  <a:lnTo>
                    <a:pt x="6968794" y="19049"/>
                  </a:lnTo>
                  <a:lnTo>
                    <a:pt x="6968794" y="28574"/>
                  </a:lnTo>
                  <a:close/>
                </a:path>
                <a:path w="7809865" h="1814830">
                  <a:moveTo>
                    <a:pt x="7025944" y="9524"/>
                  </a:moveTo>
                  <a:lnTo>
                    <a:pt x="6997369" y="9524"/>
                  </a:lnTo>
                  <a:lnTo>
                    <a:pt x="6997369" y="0"/>
                  </a:lnTo>
                  <a:lnTo>
                    <a:pt x="7025944" y="0"/>
                  </a:lnTo>
                  <a:lnTo>
                    <a:pt x="7025944" y="9524"/>
                  </a:lnTo>
                  <a:close/>
                </a:path>
                <a:path w="7809865" h="1814830">
                  <a:moveTo>
                    <a:pt x="7025944" y="28574"/>
                  </a:moveTo>
                  <a:lnTo>
                    <a:pt x="6997369" y="28574"/>
                  </a:lnTo>
                  <a:lnTo>
                    <a:pt x="6997369" y="19049"/>
                  </a:lnTo>
                  <a:lnTo>
                    <a:pt x="7025944" y="19049"/>
                  </a:lnTo>
                  <a:lnTo>
                    <a:pt x="7025944" y="28574"/>
                  </a:lnTo>
                  <a:close/>
                </a:path>
                <a:path w="7809865" h="1814830">
                  <a:moveTo>
                    <a:pt x="7083094" y="9524"/>
                  </a:moveTo>
                  <a:lnTo>
                    <a:pt x="7054519" y="9524"/>
                  </a:lnTo>
                  <a:lnTo>
                    <a:pt x="7054519" y="0"/>
                  </a:lnTo>
                  <a:lnTo>
                    <a:pt x="7083094" y="0"/>
                  </a:lnTo>
                  <a:lnTo>
                    <a:pt x="7083094" y="9524"/>
                  </a:lnTo>
                  <a:close/>
                </a:path>
                <a:path w="7809865" h="1814830">
                  <a:moveTo>
                    <a:pt x="7083094" y="28574"/>
                  </a:moveTo>
                  <a:lnTo>
                    <a:pt x="7054519" y="28574"/>
                  </a:lnTo>
                  <a:lnTo>
                    <a:pt x="7054519" y="19049"/>
                  </a:lnTo>
                  <a:lnTo>
                    <a:pt x="7083094" y="19049"/>
                  </a:lnTo>
                  <a:lnTo>
                    <a:pt x="7083094" y="28574"/>
                  </a:lnTo>
                  <a:close/>
                </a:path>
                <a:path w="7809865" h="1814830">
                  <a:moveTo>
                    <a:pt x="7140244" y="9524"/>
                  </a:moveTo>
                  <a:lnTo>
                    <a:pt x="7111669" y="9524"/>
                  </a:lnTo>
                  <a:lnTo>
                    <a:pt x="7111669" y="0"/>
                  </a:lnTo>
                  <a:lnTo>
                    <a:pt x="7140244" y="0"/>
                  </a:lnTo>
                  <a:lnTo>
                    <a:pt x="7140244" y="9524"/>
                  </a:lnTo>
                  <a:close/>
                </a:path>
                <a:path w="7809865" h="1814830">
                  <a:moveTo>
                    <a:pt x="7140244" y="28574"/>
                  </a:moveTo>
                  <a:lnTo>
                    <a:pt x="7111669" y="28574"/>
                  </a:lnTo>
                  <a:lnTo>
                    <a:pt x="7111669" y="19049"/>
                  </a:lnTo>
                  <a:lnTo>
                    <a:pt x="7140244" y="19049"/>
                  </a:lnTo>
                  <a:lnTo>
                    <a:pt x="7140244" y="28574"/>
                  </a:lnTo>
                  <a:close/>
                </a:path>
                <a:path w="7809865" h="1814830">
                  <a:moveTo>
                    <a:pt x="7197394" y="9524"/>
                  </a:moveTo>
                  <a:lnTo>
                    <a:pt x="7168819" y="9524"/>
                  </a:lnTo>
                  <a:lnTo>
                    <a:pt x="7168819" y="0"/>
                  </a:lnTo>
                  <a:lnTo>
                    <a:pt x="7197394" y="0"/>
                  </a:lnTo>
                  <a:lnTo>
                    <a:pt x="7197394" y="9524"/>
                  </a:lnTo>
                  <a:close/>
                </a:path>
                <a:path w="7809865" h="1814830">
                  <a:moveTo>
                    <a:pt x="7197394" y="28574"/>
                  </a:moveTo>
                  <a:lnTo>
                    <a:pt x="7168819" y="28574"/>
                  </a:lnTo>
                  <a:lnTo>
                    <a:pt x="7168819" y="19049"/>
                  </a:lnTo>
                  <a:lnTo>
                    <a:pt x="7197394" y="19049"/>
                  </a:lnTo>
                  <a:lnTo>
                    <a:pt x="7197394" y="28574"/>
                  </a:lnTo>
                  <a:close/>
                </a:path>
                <a:path w="7809865" h="1814830">
                  <a:moveTo>
                    <a:pt x="7254544" y="9524"/>
                  </a:moveTo>
                  <a:lnTo>
                    <a:pt x="7225969" y="9524"/>
                  </a:lnTo>
                  <a:lnTo>
                    <a:pt x="7225969" y="0"/>
                  </a:lnTo>
                  <a:lnTo>
                    <a:pt x="7254544" y="0"/>
                  </a:lnTo>
                  <a:lnTo>
                    <a:pt x="7254544" y="9524"/>
                  </a:lnTo>
                  <a:close/>
                </a:path>
                <a:path w="7809865" h="1814830">
                  <a:moveTo>
                    <a:pt x="7254544" y="28574"/>
                  </a:moveTo>
                  <a:lnTo>
                    <a:pt x="7225969" y="28574"/>
                  </a:lnTo>
                  <a:lnTo>
                    <a:pt x="7225969" y="19049"/>
                  </a:lnTo>
                  <a:lnTo>
                    <a:pt x="7254544" y="19049"/>
                  </a:lnTo>
                  <a:lnTo>
                    <a:pt x="7254544" y="28574"/>
                  </a:lnTo>
                  <a:close/>
                </a:path>
                <a:path w="7809865" h="1814830">
                  <a:moveTo>
                    <a:pt x="7311694" y="9524"/>
                  </a:moveTo>
                  <a:lnTo>
                    <a:pt x="7283119" y="9524"/>
                  </a:lnTo>
                  <a:lnTo>
                    <a:pt x="7283119" y="0"/>
                  </a:lnTo>
                  <a:lnTo>
                    <a:pt x="7311694" y="0"/>
                  </a:lnTo>
                  <a:lnTo>
                    <a:pt x="7311694" y="9524"/>
                  </a:lnTo>
                  <a:close/>
                </a:path>
                <a:path w="7809865" h="1814830">
                  <a:moveTo>
                    <a:pt x="7311694" y="28574"/>
                  </a:moveTo>
                  <a:lnTo>
                    <a:pt x="7283119" y="28574"/>
                  </a:lnTo>
                  <a:lnTo>
                    <a:pt x="7283119" y="19049"/>
                  </a:lnTo>
                  <a:lnTo>
                    <a:pt x="7311694" y="19049"/>
                  </a:lnTo>
                  <a:lnTo>
                    <a:pt x="7311694" y="28574"/>
                  </a:lnTo>
                  <a:close/>
                </a:path>
                <a:path w="7809865" h="1814830">
                  <a:moveTo>
                    <a:pt x="7368844" y="9524"/>
                  </a:moveTo>
                  <a:lnTo>
                    <a:pt x="7340269" y="9524"/>
                  </a:lnTo>
                  <a:lnTo>
                    <a:pt x="7340269" y="0"/>
                  </a:lnTo>
                  <a:lnTo>
                    <a:pt x="7368844" y="0"/>
                  </a:lnTo>
                  <a:lnTo>
                    <a:pt x="7368844" y="9524"/>
                  </a:lnTo>
                  <a:close/>
                </a:path>
                <a:path w="7809865" h="1814830">
                  <a:moveTo>
                    <a:pt x="7368844" y="28574"/>
                  </a:moveTo>
                  <a:lnTo>
                    <a:pt x="7340269" y="28574"/>
                  </a:lnTo>
                  <a:lnTo>
                    <a:pt x="7340269" y="19049"/>
                  </a:lnTo>
                  <a:lnTo>
                    <a:pt x="7368844" y="19049"/>
                  </a:lnTo>
                  <a:lnTo>
                    <a:pt x="7368844" y="28574"/>
                  </a:lnTo>
                  <a:close/>
                </a:path>
                <a:path w="7809865" h="1814830">
                  <a:moveTo>
                    <a:pt x="7425994" y="9524"/>
                  </a:moveTo>
                  <a:lnTo>
                    <a:pt x="7397419" y="9524"/>
                  </a:lnTo>
                  <a:lnTo>
                    <a:pt x="7397419" y="0"/>
                  </a:lnTo>
                  <a:lnTo>
                    <a:pt x="7425994" y="0"/>
                  </a:lnTo>
                  <a:lnTo>
                    <a:pt x="7425994" y="9524"/>
                  </a:lnTo>
                  <a:close/>
                </a:path>
                <a:path w="7809865" h="1814830">
                  <a:moveTo>
                    <a:pt x="7425994" y="28574"/>
                  </a:moveTo>
                  <a:lnTo>
                    <a:pt x="7397419" y="28574"/>
                  </a:lnTo>
                  <a:lnTo>
                    <a:pt x="7397419" y="19049"/>
                  </a:lnTo>
                  <a:lnTo>
                    <a:pt x="7425994" y="19049"/>
                  </a:lnTo>
                  <a:lnTo>
                    <a:pt x="7425994" y="28574"/>
                  </a:lnTo>
                  <a:close/>
                </a:path>
                <a:path w="7809865" h="1814830">
                  <a:moveTo>
                    <a:pt x="7483144" y="9524"/>
                  </a:moveTo>
                  <a:lnTo>
                    <a:pt x="7454569" y="9524"/>
                  </a:lnTo>
                  <a:lnTo>
                    <a:pt x="7454569" y="0"/>
                  </a:lnTo>
                  <a:lnTo>
                    <a:pt x="7483144" y="0"/>
                  </a:lnTo>
                  <a:lnTo>
                    <a:pt x="7483144" y="9524"/>
                  </a:lnTo>
                  <a:close/>
                </a:path>
                <a:path w="7809865" h="1814830">
                  <a:moveTo>
                    <a:pt x="7483144" y="28574"/>
                  </a:moveTo>
                  <a:lnTo>
                    <a:pt x="7454569" y="28574"/>
                  </a:lnTo>
                  <a:lnTo>
                    <a:pt x="7454569" y="19049"/>
                  </a:lnTo>
                  <a:lnTo>
                    <a:pt x="7483144" y="19049"/>
                  </a:lnTo>
                  <a:lnTo>
                    <a:pt x="7483144" y="28574"/>
                  </a:lnTo>
                  <a:close/>
                </a:path>
                <a:path w="7809865" h="1814830">
                  <a:moveTo>
                    <a:pt x="7540815" y="12572"/>
                  </a:moveTo>
                  <a:lnTo>
                    <a:pt x="7511901" y="9855"/>
                  </a:lnTo>
                  <a:lnTo>
                    <a:pt x="7512265" y="342"/>
                  </a:lnTo>
                  <a:lnTo>
                    <a:pt x="7542136" y="3136"/>
                  </a:lnTo>
                  <a:lnTo>
                    <a:pt x="7540815" y="12572"/>
                  </a:lnTo>
                  <a:close/>
                </a:path>
                <a:path w="7809865" h="1814830">
                  <a:moveTo>
                    <a:pt x="7538173" y="31445"/>
                  </a:moveTo>
                  <a:lnTo>
                    <a:pt x="7511173" y="28892"/>
                  </a:lnTo>
                  <a:lnTo>
                    <a:pt x="7511541" y="19380"/>
                  </a:lnTo>
                  <a:lnTo>
                    <a:pt x="7539494" y="22009"/>
                  </a:lnTo>
                  <a:lnTo>
                    <a:pt x="7538173" y="31445"/>
                  </a:lnTo>
                  <a:close/>
                </a:path>
                <a:path w="7809865" h="1814830">
                  <a:moveTo>
                    <a:pt x="7597189" y="26237"/>
                  </a:moveTo>
                  <a:lnTo>
                    <a:pt x="7569339" y="18046"/>
                  </a:lnTo>
                  <a:lnTo>
                    <a:pt x="7571600" y="8788"/>
                  </a:lnTo>
                  <a:lnTo>
                    <a:pt x="7600353" y="17246"/>
                  </a:lnTo>
                  <a:lnTo>
                    <a:pt x="7597189" y="26237"/>
                  </a:lnTo>
                  <a:close/>
                </a:path>
                <a:path w="7809865" h="1814830">
                  <a:moveTo>
                    <a:pt x="7597190" y="26238"/>
                  </a:moveTo>
                  <a:lnTo>
                    <a:pt x="7600353" y="17246"/>
                  </a:lnTo>
                  <a:lnTo>
                    <a:pt x="7597190" y="26238"/>
                  </a:lnTo>
                  <a:close/>
                </a:path>
                <a:path w="7809865" h="1814830">
                  <a:moveTo>
                    <a:pt x="7590866" y="44208"/>
                  </a:moveTo>
                  <a:lnTo>
                    <a:pt x="7564818" y="36550"/>
                  </a:lnTo>
                  <a:lnTo>
                    <a:pt x="7567080" y="27292"/>
                  </a:lnTo>
                  <a:lnTo>
                    <a:pt x="7594028" y="35217"/>
                  </a:lnTo>
                  <a:lnTo>
                    <a:pt x="7590866" y="44208"/>
                  </a:lnTo>
                  <a:close/>
                </a:path>
                <a:path w="7809865" h="1814830">
                  <a:moveTo>
                    <a:pt x="7649880" y="50455"/>
                  </a:moveTo>
                  <a:lnTo>
                    <a:pt x="7624127" y="37071"/>
                  </a:lnTo>
                  <a:lnTo>
                    <a:pt x="7628153" y="28447"/>
                  </a:lnTo>
                  <a:lnTo>
                    <a:pt x="7654721" y="42265"/>
                  </a:lnTo>
                  <a:lnTo>
                    <a:pt x="7649880" y="50455"/>
                  </a:lnTo>
                  <a:close/>
                </a:path>
                <a:path w="7809865" h="1814830">
                  <a:moveTo>
                    <a:pt x="7649883" y="50457"/>
                  </a:moveTo>
                  <a:lnTo>
                    <a:pt x="7654721" y="42265"/>
                  </a:lnTo>
                  <a:lnTo>
                    <a:pt x="7649883" y="50457"/>
                  </a:lnTo>
                  <a:close/>
                </a:path>
                <a:path w="7809865" h="1814830">
                  <a:moveTo>
                    <a:pt x="7640180" y="66865"/>
                  </a:moveTo>
                  <a:lnTo>
                    <a:pt x="7616062" y="54343"/>
                  </a:lnTo>
                  <a:lnTo>
                    <a:pt x="7620093" y="45709"/>
                  </a:lnTo>
                  <a:lnTo>
                    <a:pt x="7645029" y="58661"/>
                  </a:lnTo>
                  <a:lnTo>
                    <a:pt x="7640180" y="66865"/>
                  </a:lnTo>
                  <a:close/>
                </a:path>
                <a:path w="7809865" h="1814830">
                  <a:moveTo>
                    <a:pt x="7696949" y="84302"/>
                  </a:moveTo>
                  <a:lnTo>
                    <a:pt x="7674229" y="66255"/>
                  </a:lnTo>
                  <a:lnTo>
                    <a:pt x="7679842" y="58559"/>
                  </a:lnTo>
                  <a:lnTo>
                    <a:pt x="7703273" y="77177"/>
                  </a:lnTo>
                  <a:lnTo>
                    <a:pt x="7696949" y="84302"/>
                  </a:lnTo>
                  <a:close/>
                </a:path>
                <a:path w="7809865" h="1814830">
                  <a:moveTo>
                    <a:pt x="7684312" y="98551"/>
                  </a:moveTo>
                  <a:lnTo>
                    <a:pt x="7663002" y="81648"/>
                  </a:lnTo>
                  <a:lnTo>
                    <a:pt x="7668615" y="73952"/>
                  </a:lnTo>
                  <a:lnTo>
                    <a:pt x="7690624" y="91427"/>
                  </a:lnTo>
                  <a:lnTo>
                    <a:pt x="7684312" y="98551"/>
                  </a:lnTo>
                  <a:close/>
                </a:path>
                <a:path w="7809865" h="1814830">
                  <a:moveTo>
                    <a:pt x="7736738" y="126453"/>
                  </a:moveTo>
                  <a:lnTo>
                    <a:pt x="7717858" y="104419"/>
                  </a:lnTo>
                  <a:lnTo>
                    <a:pt x="7724825" y="97929"/>
                  </a:lnTo>
                  <a:lnTo>
                    <a:pt x="7744307" y="120662"/>
                  </a:lnTo>
                  <a:lnTo>
                    <a:pt x="7736738" y="126453"/>
                  </a:lnTo>
                  <a:close/>
                </a:path>
                <a:path w="7809865" h="1814830">
                  <a:moveTo>
                    <a:pt x="7717855" y="104421"/>
                  </a:moveTo>
                  <a:lnTo>
                    <a:pt x="7724825" y="97929"/>
                  </a:lnTo>
                  <a:lnTo>
                    <a:pt x="7717855" y="104421"/>
                  </a:lnTo>
                  <a:close/>
                </a:path>
                <a:path w="7809865" h="1814830">
                  <a:moveTo>
                    <a:pt x="7721625" y="138048"/>
                  </a:moveTo>
                  <a:lnTo>
                    <a:pt x="7703908" y="117411"/>
                  </a:lnTo>
                  <a:lnTo>
                    <a:pt x="7710881" y="110921"/>
                  </a:lnTo>
                  <a:lnTo>
                    <a:pt x="7729181" y="132245"/>
                  </a:lnTo>
                  <a:lnTo>
                    <a:pt x="7721625" y="138048"/>
                  </a:lnTo>
                  <a:close/>
                </a:path>
                <a:path w="7809865" h="1814830">
                  <a:moveTo>
                    <a:pt x="7767802" y="175412"/>
                  </a:moveTo>
                  <a:lnTo>
                    <a:pt x="7753451" y="150190"/>
                  </a:lnTo>
                  <a:lnTo>
                    <a:pt x="7761528" y="145148"/>
                  </a:lnTo>
                  <a:lnTo>
                    <a:pt x="7776336" y="171170"/>
                  </a:lnTo>
                  <a:lnTo>
                    <a:pt x="7767802" y="175412"/>
                  </a:lnTo>
                  <a:close/>
                </a:path>
                <a:path w="7809865" h="1814830">
                  <a:moveTo>
                    <a:pt x="7750746" y="183895"/>
                  </a:moveTo>
                  <a:lnTo>
                    <a:pt x="7737284" y="160273"/>
                  </a:lnTo>
                  <a:lnTo>
                    <a:pt x="7745362" y="155233"/>
                  </a:lnTo>
                  <a:lnTo>
                    <a:pt x="7759268" y="179654"/>
                  </a:lnTo>
                  <a:lnTo>
                    <a:pt x="7750746" y="183895"/>
                  </a:lnTo>
                  <a:close/>
                </a:path>
                <a:path w="7809865" h="1814830">
                  <a:moveTo>
                    <a:pt x="7779665" y="201908"/>
                  </a:moveTo>
                  <a:lnTo>
                    <a:pt x="7788567" y="198526"/>
                  </a:lnTo>
                  <a:lnTo>
                    <a:pt x="7779665" y="201908"/>
                  </a:lnTo>
                  <a:close/>
                </a:path>
                <a:path w="7809865" h="1814830">
                  <a:moveTo>
                    <a:pt x="7788922" y="229425"/>
                  </a:moveTo>
                  <a:lnTo>
                    <a:pt x="7786700" y="221945"/>
                  </a:lnTo>
                  <a:lnTo>
                    <a:pt x="7784285" y="214553"/>
                  </a:lnTo>
                  <a:lnTo>
                    <a:pt x="7781937" y="207886"/>
                  </a:lnTo>
                  <a:lnTo>
                    <a:pt x="7779675" y="201904"/>
                  </a:lnTo>
                  <a:lnTo>
                    <a:pt x="7788567" y="198526"/>
                  </a:lnTo>
                  <a:lnTo>
                    <a:pt x="7790992" y="204889"/>
                  </a:lnTo>
                  <a:lnTo>
                    <a:pt x="7793520" y="212102"/>
                  </a:lnTo>
                  <a:lnTo>
                    <a:pt x="7795882" y="219392"/>
                  </a:lnTo>
                  <a:lnTo>
                    <a:pt x="7798117" y="226936"/>
                  </a:lnTo>
                  <a:lnTo>
                    <a:pt x="7788922" y="229425"/>
                  </a:lnTo>
                  <a:close/>
                </a:path>
                <a:path w="7809865" h="1814830">
                  <a:moveTo>
                    <a:pt x="7770533" y="234403"/>
                  </a:moveTo>
                  <a:lnTo>
                    <a:pt x="7768551" y="227710"/>
                  </a:lnTo>
                  <a:lnTo>
                    <a:pt x="7766405" y="221094"/>
                  </a:lnTo>
                  <a:lnTo>
                    <a:pt x="7764094" y="214553"/>
                  </a:lnTo>
                  <a:lnTo>
                    <a:pt x="7761858" y="208673"/>
                  </a:lnTo>
                  <a:lnTo>
                    <a:pt x="7770761" y="205295"/>
                  </a:lnTo>
                  <a:lnTo>
                    <a:pt x="7773060" y="211327"/>
                  </a:lnTo>
                  <a:lnTo>
                    <a:pt x="7775435" y="218097"/>
                  </a:lnTo>
                  <a:lnTo>
                    <a:pt x="7777657" y="224942"/>
                  </a:lnTo>
                  <a:lnTo>
                    <a:pt x="7779727" y="231914"/>
                  </a:lnTo>
                  <a:lnTo>
                    <a:pt x="7770533" y="234403"/>
                  </a:lnTo>
                  <a:close/>
                </a:path>
                <a:path w="7809865" h="1814830">
                  <a:moveTo>
                    <a:pt x="7799247" y="286389"/>
                  </a:moveTo>
                  <a:lnTo>
                    <a:pt x="7795450" y="257606"/>
                  </a:lnTo>
                  <a:lnTo>
                    <a:pt x="7804810" y="255803"/>
                  </a:lnTo>
                  <a:lnTo>
                    <a:pt x="7808734" y="285546"/>
                  </a:lnTo>
                  <a:lnTo>
                    <a:pt x="7799247" y="286389"/>
                  </a:lnTo>
                  <a:close/>
                </a:path>
                <a:path w="7809865" h="1814830">
                  <a:moveTo>
                    <a:pt x="7780274" y="288074"/>
                  </a:moveTo>
                  <a:lnTo>
                    <a:pt x="7779829" y="283006"/>
                  </a:lnTo>
                  <a:lnTo>
                    <a:pt x="7779016" y="275882"/>
                  </a:lnTo>
                  <a:lnTo>
                    <a:pt x="7778026" y="268820"/>
                  </a:lnTo>
                  <a:lnTo>
                    <a:pt x="7776743" y="261188"/>
                  </a:lnTo>
                  <a:lnTo>
                    <a:pt x="7786090" y="259397"/>
                  </a:lnTo>
                  <a:lnTo>
                    <a:pt x="7789713" y="287235"/>
                  </a:lnTo>
                  <a:lnTo>
                    <a:pt x="7780274" y="288074"/>
                  </a:lnTo>
                  <a:close/>
                </a:path>
                <a:path w="7809865" h="1814830">
                  <a:moveTo>
                    <a:pt x="7790814" y="343941"/>
                  </a:moveTo>
                  <a:lnTo>
                    <a:pt x="7781289" y="343941"/>
                  </a:lnTo>
                  <a:lnTo>
                    <a:pt x="7781289" y="315366"/>
                  </a:lnTo>
                  <a:lnTo>
                    <a:pt x="7790814" y="315366"/>
                  </a:lnTo>
                  <a:lnTo>
                    <a:pt x="7790814" y="343941"/>
                  </a:lnTo>
                  <a:close/>
                </a:path>
                <a:path w="7809865" h="1814830">
                  <a:moveTo>
                    <a:pt x="7809864" y="343941"/>
                  </a:moveTo>
                  <a:lnTo>
                    <a:pt x="7800339" y="343941"/>
                  </a:lnTo>
                  <a:lnTo>
                    <a:pt x="7800339" y="315366"/>
                  </a:lnTo>
                  <a:lnTo>
                    <a:pt x="7809864" y="315366"/>
                  </a:lnTo>
                  <a:lnTo>
                    <a:pt x="7809864" y="343941"/>
                  </a:lnTo>
                  <a:close/>
                </a:path>
                <a:path w="7809865" h="1814830">
                  <a:moveTo>
                    <a:pt x="7790814" y="401091"/>
                  </a:moveTo>
                  <a:lnTo>
                    <a:pt x="7781289" y="401091"/>
                  </a:lnTo>
                  <a:lnTo>
                    <a:pt x="7781289" y="372516"/>
                  </a:lnTo>
                  <a:lnTo>
                    <a:pt x="7790814" y="372516"/>
                  </a:lnTo>
                  <a:lnTo>
                    <a:pt x="7790814" y="401091"/>
                  </a:lnTo>
                  <a:close/>
                </a:path>
                <a:path w="7809865" h="1814830">
                  <a:moveTo>
                    <a:pt x="7809864" y="401091"/>
                  </a:moveTo>
                  <a:lnTo>
                    <a:pt x="7800339" y="401091"/>
                  </a:lnTo>
                  <a:lnTo>
                    <a:pt x="7800339" y="372516"/>
                  </a:lnTo>
                  <a:lnTo>
                    <a:pt x="7809864" y="372516"/>
                  </a:lnTo>
                  <a:lnTo>
                    <a:pt x="7809864" y="401091"/>
                  </a:lnTo>
                  <a:close/>
                </a:path>
                <a:path w="7809865" h="1814830">
                  <a:moveTo>
                    <a:pt x="7790814" y="458241"/>
                  </a:moveTo>
                  <a:lnTo>
                    <a:pt x="7781289" y="458241"/>
                  </a:lnTo>
                  <a:lnTo>
                    <a:pt x="7781289" y="429666"/>
                  </a:lnTo>
                  <a:lnTo>
                    <a:pt x="7790814" y="429666"/>
                  </a:lnTo>
                  <a:lnTo>
                    <a:pt x="7790814" y="458241"/>
                  </a:lnTo>
                  <a:close/>
                </a:path>
                <a:path w="7809865" h="1814830">
                  <a:moveTo>
                    <a:pt x="7809864" y="458241"/>
                  </a:moveTo>
                  <a:lnTo>
                    <a:pt x="7800339" y="458241"/>
                  </a:lnTo>
                  <a:lnTo>
                    <a:pt x="7800339" y="429666"/>
                  </a:lnTo>
                  <a:lnTo>
                    <a:pt x="7809864" y="429666"/>
                  </a:lnTo>
                  <a:lnTo>
                    <a:pt x="7809864" y="458241"/>
                  </a:lnTo>
                  <a:close/>
                </a:path>
                <a:path w="7809865" h="1814830">
                  <a:moveTo>
                    <a:pt x="7790814" y="515391"/>
                  </a:moveTo>
                  <a:lnTo>
                    <a:pt x="7781289" y="515391"/>
                  </a:lnTo>
                  <a:lnTo>
                    <a:pt x="7781289" y="486816"/>
                  </a:lnTo>
                  <a:lnTo>
                    <a:pt x="7790814" y="486816"/>
                  </a:lnTo>
                  <a:lnTo>
                    <a:pt x="7790814" y="515391"/>
                  </a:lnTo>
                  <a:close/>
                </a:path>
                <a:path w="7809865" h="1814830">
                  <a:moveTo>
                    <a:pt x="7809864" y="515391"/>
                  </a:moveTo>
                  <a:lnTo>
                    <a:pt x="7800339" y="515391"/>
                  </a:lnTo>
                  <a:lnTo>
                    <a:pt x="7800339" y="486816"/>
                  </a:lnTo>
                  <a:lnTo>
                    <a:pt x="7809864" y="486816"/>
                  </a:lnTo>
                  <a:lnTo>
                    <a:pt x="7809864" y="515391"/>
                  </a:lnTo>
                  <a:close/>
                </a:path>
                <a:path w="7809865" h="1814830">
                  <a:moveTo>
                    <a:pt x="7790814" y="572541"/>
                  </a:moveTo>
                  <a:lnTo>
                    <a:pt x="7781289" y="572541"/>
                  </a:lnTo>
                  <a:lnTo>
                    <a:pt x="7781289" y="543966"/>
                  </a:lnTo>
                  <a:lnTo>
                    <a:pt x="7790814" y="543966"/>
                  </a:lnTo>
                  <a:lnTo>
                    <a:pt x="7790814" y="572541"/>
                  </a:lnTo>
                  <a:close/>
                </a:path>
                <a:path w="7809865" h="1814830">
                  <a:moveTo>
                    <a:pt x="7809864" y="572541"/>
                  </a:moveTo>
                  <a:lnTo>
                    <a:pt x="7800339" y="572541"/>
                  </a:lnTo>
                  <a:lnTo>
                    <a:pt x="7800339" y="543966"/>
                  </a:lnTo>
                  <a:lnTo>
                    <a:pt x="7809864" y="543966"/>
                  </a:lnTo>
                  <a:lnTo>
                    <a:pt x="7809864" y="572541"/>
                  </a:lnTo>
                  <a:close/>
                </a:path>
                <a:path w="7809865" h="1814830">
                  <a:moveTo>
                    <a:pt x="7790814" y="629691"/>
                  </a:moveTo>
                  <a:lnTo>
                    <a:pt x="7781289" y="629691"/>
                  </a:lnTo>
                  <a:lnTo>
                    <a:pt x="7781289" y="601116"/>
                  </a:lnTo>
                  <a:lnTo>
                    <a:pt x="7790814" y="601116"/>
                  </a:lnTo>
                  <a:lnTo>
                    <a:pt x="7790814" y="629691"/>
                  </a:lnTo>
                  <a:close/>
                </a:path>
                <a:path w="7809865" h="1814830">
                  <a:moveTo>
                    <a:pt x="7809864" y="629691"/>
                  </a:moveTo>
                  <a:lnTo>
                    <a:pt x="7800339" y="629691"/>
                  </a:lnTo>
                  <a:lnTo>
                    <a:pt x="7800339" y="601116"/>
                  </a:lnTo>
                  <a:lnTo>
                    <a:pt x="7809864" y="601116"/>
                  </a:lnTo>
                  <a:lnTo>
                    <a:pt x="7809864" y="629691"/>
                  </a:lnTo>
                  <a:close/>
                </a:path>
                <a:path w="7809865" h="1814830">
                  <a:moveTo>
                    <a:pt x="7790814" y="686841"/>
                  </a:moveTo>
                  <a:lnTo>
                    <a:pt x="7781289" y="686841"/>
                  </a:lnTo>
                  <a:lnTo>
                    <a:pt x="7781289" y="658266"/>
                  </a:lnTo>
                  <a:lnTo>
                    <a:pt x="7790814" y="658266"/>
                  </a:lnTo>
                  <a:lnTo>
                    <a:pt x="7790814" y="686841"/>
                  </a:lnTo>
                  <a:close/>
                </a:path>
                <a:path w="7809865" h="1814830">
                  <a:moveTo>
                    <a:pt x="7809864" y="686841"/>
                  </a:moveTo>
                  <a:lnTo>
                    <a:pt x="7800339" y="686841"/>
                  </a:lnTo>
                  <a:lnTo>
                    <a:pt x="7800339" y="658266"/>
                  </a:lnTo>
                  <a:lnTo>
                    <a:pt x="7809864" y="658266"/>
                  </a:lnTo>
                  <a:lnTo>
                    <a:pt x="7809864" y="686841"/>
                  </a:lnTo>
                  <a:close/>
                </a:path>
                <a:path w="7809865" h="1814830">
                  <a:moveTo>
                    <a:pt x="7790814" y="743991"/>
                  </a:moveTo>
                  <a:lnTo>
                    <a:pt x="7781289" y="743991"/>
                  </a:lnTo>
                  <a:lnTo>
                    <a:pt x="7781289" y="715416"/>
                  </a:lnTo>
                  <a:lnTo>
                    <a:pt x="7790814" y="715416"/>
                  </a:lnTo>
                  <a:lnTo>
                    <a:pt x="7790814" y="743991"/>
                  </a:lnTo>
                  <a:close/>
                </a:path>
                <a:path w="7809865" h="1814830">
                  <a:moveTo>
                    <a:pt x="7809864" y="743991"/>
                  </a:moveTo>
                  <a:lnTo>
                    <a:pt x="7800339" y="743991"/>
                  </a:lnTo>
                  <a:lnTo>
                    <a:pt x="7800339" y="715416"/>
                  </a:lnTo>
                  <a:lnTo>
                    <a:pt x="7809864" y="715416"/>
                  </a:lnTo>
                  <a:lnTo>
                    <a:pt x="7809864" y="743991"/>
                  </a:lnTo>
                  <a:close/>
                </a:path>
                <a:path w="7809865" h="1814830">
                  <a:moveTo>
                    <a:pt x="7790814" y="801141"/>
                  </a:moveTo>
                  <a:lnTo>
                    <a:pt x="7781289" y="801141"/>
                  </a:lnTo>
                  <a:lnTo>
                    <a:pt x="7781289" y="772566"/>
                  </a:lnTo>
                  <a:lnTo>
                    <a:pt x="7790814" y="772566"/>
                  </a:lnTo>
                  <a:lnTo>
                    <a:pt x="7790814" y="801141"/>
                  </a:lnTo>
                  <a:close/>
                </a:path>
                <a:path w="7809865" h="1814830">
                  <a:moveTo>
                    <a:pt x="7809864" y="801141"/>
                  </a:moveTo>
                  <a:lnTo>
                    <a:pt x="7800339" y="801141"/>
                  </a:lnTo>
                  <a:lnTo>
                    <a:pt x="7800339" y="772566"/>
                  </a:lnTo>
                  <a:lnTo>
                    <a:pt x="7809864" y="772566"/>
                  </a:lnTo>
                  <a:lnTo>
                    <a:pt x="7809864" y="801141"/>
                  </a:lnTo>
                  <a:close/>
                </a:path>
                <a:path w="7809865" h="1814830">
                  <a:moveTo>
                    <a:pt x="7790814" y="858291"/>
                  </a:moveTo>
                  <a:lnTo>
                    <a:pt x="7781289" y="858291"/>
                  </a:lnTo>
                  <a:lnTo>
                    <a:pt x="7781289" y="829716"/>
                  </a:lnTo>
                  <a:lnTo>
                    <a:pt x="7790814" y="829716"/>
                  </a:lnTo>
                  <a:lnTo>
                    <a:pt x="7790814" y="858291"/>
                  </a:lnTo>
                  <a:close/>
                </a:path>
                <a:path w="7809865" h="1814830">
                  <a:moveTo>
                    <a:pt x="7809864" y="858291"/>
                  </a:moveTo>
                  <a:lnTo>
                    <a:pt x="7800339" y="858291"/>
                  </a:lnTo>
                  <a:lnTo>
                    <a:pt x="7800339" y="829716"/>
                  </a:lnTo>
                  <a:lnTo>
                    <a:pt x="7809864" y="829716"/>
                  </a:lnTo>
                  <a:lnTo>
                    <a:pt x="7809864" y="858291"/>
                  </a:lnTo>
                  <a:close/>
                </a:path>
                <a:path w="7809865" h="1814830">
                  <a:moveTo>
                    <a:pt x="7790814" y="915441"/>
                  </a:moveTo>
                  <a:lnTo>
                    <a:pt x="7781289" y="915441"/>
                  </a:lnTo>
                  <a:lnTo>
                    <a:pt x="7781289" y="886866"/>
                  </a:lnTo>
                  <a:lnTo>
                    <a:pt x="7790814" y="886866"/>
                  </a:lnTo>
                  <a:lnTo>
                    <a:pt x="7790814" y="915441"/>
                  </a:lnTo>
                  <a:close/>
                </a:path>
                <a:path w="7809865" h="1814830">
                  <a:moveTo>
                    <a:pt x="7809864" y="915441"/>
                  </a:moveTo>
                  <a:lnTo>
                    <a:pt x="7800339" y="915441"/>
                  </a:lnTo>
                  <a:lnTo>
                    <a:pt x="7800339" y="886866"/>
                  </a:lnTo>
                  <a:lnTo>
                    <a:pt x="7809864" y="886866"/>
                  </a:lnTo>
                  <a:lnTo>
                    <a:pt x="7809864" y="915441"/>
                  </a:lnTo>
                  <a:close/>
                </a:path>
                <a:path w="7809865" h="1814830">
                  <a:moveTo>
                    <a:pt x="7790814" y="972591"/>
                  </a:moveTo>
                  <a:lnTo>
                    <a:pt x="7781289" y="972591"/>
                  </a:lnTo>
                  <a:lnTo>
                    <a:pt x="7781289" y="944016"/>
                  </a:lnTo>
                  <a:lnTo>
                    <a:pt x="7790814" y="944016"/>
                  </a:lnTo>
                  <a:lnTo>
                    <a:pt x="7790814" y="972591"/>
                  </a:lnTo>
                  <a:close/>
                </a:path>
                <a:path w="7809865" h="1814830">
                  <a:moveTo>
                    <a:pt x="7809864" y="972591"/>
                  </a:moveTo>
                  <a:lnTo>
                    <a:pt x="7800339" y="972591"/>
                  </a:lnTo>
                  <a:lnTo>
                    <a:pt x="7800339" y="944016"/>
                  </a:lnTo>
                  <a:lnTo>
                    <a:pt x="7809864" y="944016"/>
                  </a:lnTo>
                  <a:lnTo>
                    <a:pt x="7809864" y="972591"/>
                  </a:lnTo>
                  <a:close/>
                </a:path>
                <a:path w="7809865" h="1814830">
                  <a:moveTo>
                    <a:pt x="7790814" y="1029741"/>
                  </a:moveTo>
                  <a:lnTo>
                    <a:pt x="7781289" y="1029741"/>
                  </a:lnTo>
                  <a:lnTo>
                    <a:pt x="7781289" y="1001166"/>
                  </a:lnTo>
                  <a:lnTo>
                    <a:pt x="7790814" y="1001166"/>
                  </a:lnTo>
                  <a:lnTo>
                    <a:pt x="7790814" y="1029741"/>
                  </a:lnTo>
                  <a:close/>
                </a:path>
                <a:path w="7809865" h="1814830">
                  <a:moveTo>
                    <a:pt x="7809864" y="1029741"/>
                  </a:moveTo>
                  <a:lnTo>
                    <a:pt x="7800339" y="1029741"/>
                  </a:lnTo>
                  <a:lnTo>
                    <a:pt x="7800339" y="1001166"/>
                  </a:lnTo>
                  <a:lnTo>
                    <a:pt x="7809864" y="1001166"/>
                  </a:lnTo>
                  <a:lnTo>
                    <a:pt x="7809864" y="1029741"/>
                  </a:lnTo>
                  <a:close/>
                </a:path>
                <a:path w="7809865" h="1814830">
                  <a:moveTo>
                    <a:pt x="7790814" y="1086891"/>
                  </a:moveTo>
                  <a:lnTo>
                    <a:pt x="7781289" y="1086891"/>
                  </a:lnTo>
                  <a:lnTo>
                    <a:pt x="7781289" y="1058316"/>
                  </a:lnTo>
                  <a:lnTo>
                    <a:pt x="7790814" y="1058316"/>
                  </a:lnTo>
                  <a:lnTo>
                    <a:pt x="7790814" y="1086891"/>
                  </a:lnTo>
                  <a:close/>
                </a:path>
                <a:path w="7809865" h="1814830">
                  <a:moveTo>
                    <a:pt x="7809864" y="1086891"/>
                  </a:moveTo>
                  <a:lnTo>
                    <a:pt x="7800339" y="1086891"/>
                  </a:lnTo>
                  <a:lnTo>
                    <a:pt x="7800339" y="1058316"/>
                  </a:lnTo>
                  <a:lnTo>
                    <a:pt x="7809864" y="1058316"/>
                  </a:lnTo>
                  <a:lnTo>
                    <a:pt x="7809864" y="1086891"/>
                  </a:lnTo>
                  <a:close/>
                </a:path>
                <a:path w="7809865" h="1814830">
                  <a:moveTo>
                    <a:pt x="7790814" y="1144041"/>
                  </a:moveTo>
                  <a:lnTo>
                    <a:pt x="7781289" y="1144041"/>
                  </a:lnTo>
                  <a:lnTo>
                    <a:pt x="7781289" y="1115466"/>
                  </a:lnTo>
                  <a:lnTo>
                    <a:pt x="7790814" y="1115466"/>
                  </a:lnTo>
                  <a:lnTo>
                    <a:pt x="7790814" y="1144041"/>
                  </a:lnTo>
                  <a:close/>
                </a:path>
                <a:path w="7809865" h="1814830">
                  <a:moveTo>
                    <a:pt x="7809864" y="1144041"/>
                  </a:moveTo>
                  <a:lnTo>
                    <a:pt x="7800339" y="1144041"/>
                  </a:lnTo>
                  <a:lnTo>
                    <a:pt x="7800339" y="1115466"/>
                  </a:lnTo>
                  <a:lnTo>
                    <a:pt x="7809864" y="1115466"/>
                  </a:lnTo>
                  <a:lnTo>
                    <a:pt x="7809864" y="1144041"/>
                  </a:lnTo>
                  <a:close/>
                </a:path>
                <a:path w="7809865" h="1814830">
                  <a:moveTo>
                    <a:pt x="7790814" y="1201191"/>
                  </a:moveTo>
                  <a:lnTo>
                    <a:pt x="7781289" y="1201191"/>
                  </a:lnTo>
                  <a:lnTo>
                    <a:pt x="7781289" y="1172616"/>
                  </a:lnTo>
                  <a:lnTo>
                    <a:pt x="7790814" y="1172616"/>
                  </a:lnTo>
                  <a:lnTo>
                    <a:pt x="7790814" y="1201191"/>
                  </a:lnTo>
                  <a:close/>
                </a:path>
                <a:path w="7809865" h="1814830">
                  <a:moveTo>
                    <a:pt x="7809864" y="1201191"/>
                  </a:moveTo>
                  <a:lnTo>
                    <a:pt x="7800339" y="1201191"/>
                  </a:lnTo>
                  <a:lnTo>
                    <a:pt x="7800339" y="1172616"/>
                  </a:lnTo>
                  <a:lnTo>
                    <a:pt x="7809864" y="1172616"/>
                  </a:lnTo>
                  <a:lnTo>
                    <a:pt x="7809864" y="1201191"/>
                  </a:lnTo>
                  <a:close/>
                </a:path>
                <a:path w="7809865" h="1814830">
                  <a:moveTo>
                    <a:pt x="7790814" y="1258341"/>
                  </a:moveTo>
                  <a:lnTo>
                    <a:pt x="7781289" y="1258341"/>
                  </a:lnTo>
                  <a:lnTo>
                    <a:pt x="7781289" y="1229766"/>
                  </a:lnTo>
                  <a:lnTo>
                    <a:pt x="7790814" y="1229766"/>
                  </a:lnTo>
                  <a:lnTo>
                    <a:pt x="7790814" y="1258341"/>
                  </a:lnTo>
                  <a:close/>
                </a:path>
                <a:path w="7809865" h="1814830">
                  <a:moveTo>
                    <a:pt x="7809864" y="1258341"/>
                  </a:moveTo>
                  <a:lnTo>
                    <a:pt x="7800339" y="1258341"/>
                  </a:lnTo>
                  <a:lnTo>
                    <a:pt x="7800339" y="1229766"/>
                  </a:lnTo>
                  <a:lnTo>
                    <a:pt x="7809864" y="1229766"/>
                  </a:lnTo>
                  <a:lnTo>
                    <a:pt x="7809864" y="1258341"/>
                  </a:lnTo>
                  <a:close/>
                </a:path>
                <a:path w="7809865" h="1814830">
                  <a:moveTo>
                    <a:pt x="7790814" y="1315491"/>
                  </a:moveTo>
                  <a:lnTo>
                    <a:pt x="7781289" y="1315491"/>
                  </a:lnTo>
                  <a:lnTo>
                    <a:pt x="7781289" y="1286916"/>
                  </a:lnTo>
                  <a:lnTo>
                    <a:pt x="7790814" y="1286916"/>
                  </a:lnTo>
                  <a:lnTo>
                    <a:pt x="7790814" y="1315491"/>
                  </a:lnTo>
                  <a:close/>
                </a:path>
                <a:path w="7809865" h="1814830">
                  <a:moveTo>
                    <a:pt x="7809864" y="1315491"/>
                  </a:moveTo>
                  <a:lnTo>
                    <a:pt x="7800339" y="1315491"/>
                  </a:lnTo>
                  <a:lnTo>
                    <a:pt x="7800339" y="1286916"/>
                  </a:lnTo>
                  <a:lnTo>
                    <a:pt x="7809864" y="1286916"/>
                  </a:lnTo>
                  <a:lnTo>
                    <a:pt x="7809864" y="1315491"/>
                  </a:lnTo>
                  <a:close/>
                </a:path>
                <a:path w="7809865" h="1814830">
                  <a:moveTo>
                    <a:pt x="7790814" y="1372641"/>
                  </a:moveTo>
                  <a:lnTo>
                    <a:pt x="7781289" y="1372641"/>
                  </a:lnTo>
                  <a:lnTo>
                    <a:pt x="7781289" y="1344066"/>
                  </a:lnTo>
                  <a:lnTo>
                    <a:pt x="7790814" y="1344066"/>
                  </a:lnTo>
                  <a:lnTo>
                    <a:pt x="7790814" y="1372641"/>
                  </a:lnTo>
                  <a:close/>
                </a:path>
                <a:path w="7809865" h="1814830">
                  <a:moveTo>
                    <a:pt x="7809864" y="1372641"/>
                  </a:moveTo>
                  <a:lnTo>
                    <a:pt x="7800339" y="1372641"/>
                  </a:lnTo>
                  <a:lnTo>
                    <a:pt x="7800339" y="1344066"/>
                  </a:lnTo>
                  <a:lnTo>
                    <a:pt x="7809864" y="1344066"/>
                  </a:lnTo>
                  <a:lnTo>
                    <a:pt x="7809864" y="1372641"/>
                  </a:lnTo>
                  <a:close/>
                </a:path>
                <a:path w="7809865" h="1814830">
                  <a:moveTo>
                    <a:pt x="7790814" y="1429791"/>
                  </a:moveTo>
                  <a:lnTo>
                    <a:pt x="7781289" y="1429791"/>
                  </a:lnTo>
                  <a:lnTo>
                    <a:pt x="7781289" y="1401216"/>
                  </a:lnTo>
                  <a:lnTo>
                    <a:pt x="7790814" y="1401216"/>
                  </a:lnTo>
                  <a:lnTo>
                    <a:pt x="7790814" y="1429791"/>
                  </a:lnTo>
                  <a:close/>
                </a:path>
                <a:path w="7809865" h="1814830">
                  <a:moveTo>
                    <a:pt x="7809864" y="1429791"/>
                  </a:moveTo>
                  <a:lnTo>
                    <a:pt x="7800339" y="1429791"/>
                  </a:lnTo>
                  <a:lnTo>
                    <a:pt x="7800339" y="1401216"/>
                  </a:lnTo>
                  <a:lnTo>
                    <a:pt x="7809864" y="1401216"/>
                  </a:lnTo>
                  <a:lnTo>
                    <a:pt x="7809864" y="1429791"/>
                  </a:lnTo>
                  <a:close/>
                </a:path>
                <a:path w="7809865" h="1814830">
                  <a:moveTo>
                    <a:pt x="7790814" y="1486941"/>
                  </a:moveTo>
                  <a:lnTo>
                    <a:pt x="7781289" y="1486941"/>
                  </a:lnTo>
                  <a:lnTo>
                    <a:pt x="7781289" y="1458366"/>
                  </a:lnTo>
                  <a:lnTo>
                    <a:pt x="7790814" y="1458366"/>
                  </a:lnTo>
                  <a:lnTo>
                    <a:pt x="7790814" y="1486941"/>
                  </a:lnTo>
                  <a:close/>
                </a:path>
                <a:path w="7809865" h="1814830">
                  <a:moveTo>
                    <a:pt x="7809864" y="1486941"/>
                  </a:moveTo>
                  <a:lnTo>
                    <a:pt x="7800339" y="1486941"/>
                  </a:lnTo>
                  <a:lnTo>
                    <a:pt x="7800339" y="1458366"/>
                  </a:lnTo>
                  <a:lnTo>
                    <a:pt x="7809864" y="1458366"/>
                  </a:lnTo>
                  <a:lnTo>
                    <a:pt x="7809864" y="1486941"/>
                  </a:lnTo>
                  <a:close/>
                </a:path>
                <a:path w="7809865" h="1814830">
                  <a:moveTo>
                    <a:pt x="7788021" y="1543291"/>
                  </a:moveTo>
                  <a:lnTo>
                    <a:pt x="7778584" y="1541970"/>
                  </a:lnTo>
                  <a:lnTo>
                    <a:pt x="7779016" y="1538947"/>
                  </a:lnTo>
                  <a:lnTo>
                    <a:pt x="7779829" y="1531823"/>
                  </a:lnTo>
                  <a:lnTo>
                    <a:pt x="7780464" y="1524647"/>
                  </a:lnTo>
                  <a:lnTo>
                    <a:pt x="7780895" y="1517840"/>
                  </a:lnTo>
                  <a:lnTo>
                    <a:pt x="7781010" y="1514970"/>
                  </a:lnTo>
                  <a:lnTo>
                    <a:pt x="7790419" y="1515325"/>
                  </a:lnTo>
                  <a:lnTo>
                    <a:pt x="7790357" y="1519046"/>
                  </a:lnTo>
                  <a:lnTo>
                    <a:pt x="7789903" y="1525968"/>
                  </a:lnTo>
                  <a:lnTo>
                    <a:pt x="7789290" y="1532851"/>
                  </a:lnTo>
                  <a:lnTo>
                    <a:pt x="7788452" y="1540205"/>
                  </a:lnTo>
                  <a:lnTo>
                    <a:pt x="7788021" y="1543291"/>
                  </a:lnTo>
                  <a:close/>
                </a:path>
                <a:path w="7809865" h="1814830">
                  <a:moveTo>
                    <a:pt x="7790535" y="1515330"/>
                  </a:moveTo>
                  <a:lnTo>
                    <a:pt x="7781010" y="1514970"/>
                  </a:lnTo>
                  <a:lnTo>
                    <a:pt x="7790535" y="1515325"/>
                  </a:lnTo>
                  <a:close/>
                </a:path>
                <a:path w="7809865" h="1814830">
                  <a:moveTo>
                    <a:pt x="7806880" y="1545932"/>
                  </a:moveTo>
                  <a:lnTo>
                    <a:pt x="7797457" y="1544612"/>
                  </a:lnTo>
                  <a:lnTo>
                    <a:pt x="7797927" y="1541221"/>
                  </a:lnTo>
                  <a:lnTo>
                    <a:pt x="7798790" y="1533626"/>
                  </a:lnTo>
                  <a:lnTo>
                    <a:pt x="7799463" y="1525968"/>
                  </a:lnTo>
                  <a:lnTo>
                    <a:pt x="7799946" y="1518272"/>
                  </a:lnTo>
                  <a:lnTo>
                    <a:pt x="7800047" y="1515689"/>
                  </a:lnTo>
                  <a:lnTo>
                    <a:pt x="7809572" y="1516049"/>
                  </a:lnTo>
                  <a:lnTo>
                    <a:pt x="7809445" y="1519046"/>
                  </a:lnTo>
                  <a:lnTo>
                    <a:pt x="7808937" y="1526997"/>
                  </a:lnTo>
                  <a:lnTo>
                    <a:pt x="7808239" y="1534883"/>
                  </a:lnTo>
                  <a:lnTo>
                    <a:pt x="7807337" y="1542719"/>
                  </a:lnTo>
                  <a:lnTo>
                    <a:pt x="7806880" y="1545932"/>
                  </a:lnTo>
                  <a:close/>
                </a:path>
                <a:path w="7809865" h="1814830">
                  <a:moveTo>
                    <a:pt x="7775041" y="1597875"/>
                  </a:moveTo>
                  <a:lnTo>
                    <a:pt x="7766050" y="1594713"/>
                  </a:lnTo>
                  <a:lnTo>
                    <a:pt x="7766405" y="1593735"/>
                  </a:lnTo>
                  <a:lnTo>
                    <a:pt x="7768551" y="1587119"/>
                  </a:lnTo>
                  <a:lnTo>
                    <a:pt x="7770533" y="1580426"/>
                  </a:lnTo>
                  <a:lnTo>
                    <a:pt x="7772486" y="1573161"/>
                  </a:lnTo>
                  <a:lnTo>
                    <a:pt x="7773593" y="1568640"/>
                  </a:lnTo>
                  <a:lnTo>
                    <a:pt x="7782852" y="1570901"/>
                  </a:lnTo>
                  <a:lnTo>
                    <a:pt x="7781582" y="1576095"/>
                  </a:lnTo>
                  <a:lnTo>
                    <a:pt x="7779689" y="1583080"/>
                  </a:lnTo>
                  <a:lnTo>
                    <a:pt x="7777619" y="1590001"/>
                  </a:lnTo>
                  <a:lnTo>
                    <a:pt x="7775397" y="1596847"/>
                  </a:lnTo>
                  <a:lnTo>
                    <a:pt x="7775041" y="1597875"/>
                  </a:lnTo>
                  <a:close/>
                </a:path>
                <a:path w="7809865" h="1814830">
                  <a:moveTo>
                    <a:pt x="7792999" y="1604213"/>
                  </a:moveTo>
                  <a:lnTo>
                    <a:pt x="7784021" y="1601048"/>
                  </a:lnTo>
                  <a:lnTo>
                    <a:pt x="7784477" y="1599730"/>
                  </a:lnTo>
                  <a:lnTo>
                    <a:pt x="7786776" y="1592656"/>
                  </a:lnTo>
                  <a:lnTo>
                    <a:pt x="7788897" y="1585518"/>
                  </a:lnTo>
                  <a:lnTo>
                    <a:pt x="7790840" y="1578305"/>
                  </a:lnTo>
                  <a:lnTo>
                    <a:pt x="7792097" y="1573161"/>
                  </a:lnTo>
                  <a:lnTo>
                    <a:pt x="7801356" y="1575409"/>
                  </a:lnTo>
                  <a:lnTo>
                    <a:pt x="7799997" y="1580959"/>
                  </a:lnTo>
                  <a:lnTo>
                    <a:pt x="7797977" y="1588401"/>
                  </a:lnTo>
                  <a:lnTo>
                    <a:pt x="7795780" y="1595767"/>
                  </a:lnTo>
                  <a:lnTo>
                    <a:pt x="7793405" y="1603057"/>
                  </a:lnTo>
                  <a:lnTo>
                    <a:pt x="7792999" y="1604213"/>
                  </a:lnTo>
                  <a:close/>
                </a:path>
                <a:path w="7809865" h="1814830">
                  <a:moveTo>
                    <a:pt x="7751803" y="1648975"/>
                  </a:moveTo>
                  <a:lnTo>
                    <a:pt x="7743609" y="1644129"/>
                  </a:lnTo>
                  <a:lnTo>
                    <a:pt x="7747088" y="1637919"/>
                  </a:lnTo>
                  <a:lnTo>
                    <a:pt x="7750289" y="1631848"/>
                  </a:lnTo>
                  <a:lnTo>
                    <a:pt x="7753350" y="1625701"/>
                  </a:lnTo>
                  <a:lnTo>
                    <a:pt x="7756029" y="1619961"/>
                  </a:lnTo>
                  <a:lnTo>
                    <a:pt x="7764652" y="1623988"/>
                  </a:lnTo>
                  <a:lnTo>
                    <a:pt x="7761897" y="1629879"/>
                  </a:lnTo>
                  <a:lnTo>
                    <a:pt x="7758734" y="1636242"/>
                  </a:lnTo>
                  <a:lnTo>
                    <a:pt x="7755432" y="1642516"/>
                  </a:lnTo>
                  <a:lnTo>
                    <a:pt x="7751803" y="1648975"/>
                  </a:lnTo>
                  <a:close/>
                </a:path>
                <a:path w="7809865" h="1814830">
                  <a:moveTo>
                    <a:pt x="7764652" y="1623988"/>
                  </a:moveTo>
                  <a:lnTo>
                    <a:pt x="7756029" y="1619961"/>
                  </a:lnTo>
                  <a:lnTo>
                    <a:pt x="7764653" y="1623987"/>
                  </a:lnTo>
                  <a:close/>
                </a:path>
                <a:path w="7809865" h="1814830">
                  <a:moveTo>
                    <a:pt x="7768196" y="1658670"/>
                  </a:moveTo>
                  <a:lnTo>
                    <a:pt x="7760007" y="1653827"/>
                  </a:lnTo>
                  <a:lnTo>
                    <a:pt x="7763878" y="1646910"/>
                  </a:lnTo>
                  <a:lnTo>
                    <a:pt x="7767294" y="1640433"/>
                  </a:lnTo>
                  <a:lnTo>
                    <a:pt x="7770558" y="1633867"/>
                  </a:lnTo>
                  <a:lnTo>
                    <a:pt x="7773288" y="1628025"/>
                  </a:lnTo>
                  <a:lnTo>
                    <a:pt x="7781912" y="1632051"/>
                  </a:lnTo>
                  <a:lnTo>
                    <a:pt x="7779016" y="1638261"/>
                  </a:lnTo>
                  <a:lnTo>
                    <a:pt x="7775638" y="1645031"/>
                  </a:lnTo>
                  <a:lnTo>
                    <a:pt x="7772120" y="1651711"/>
                  </a:lnTo>
                  <a:lnTo>
                    <a:pt x="7768437" y="1658289"/>
                  </a:lnTo>
                  <a:lnTo>
                    <a:pt x="7768196" y="1658670"/>
                  </a:lnTo>
                  <a:close/>
                </a:path>
                <a:path w="7809865" h="1814830">
                  <a:moveTo>
                    <a:pt x="7719225" y="1694713"/>
                  </a:moveTo>
                  <a:lnTo>
                    <a:pt x="7712100" y="1688388"/>
                  </a:lnTo>
                  <a:lnTo>
                    <a:pt x="7716570" y="1683105"/>
                  </a:lnTo>
                  <a:lnTo>
                    <a:pt x="7720837" y="1677809"/>
                  </a:lnTo>
                  <a:lnTo>
                    <a:pt x="7724990" y="1672399"/>
                  </a:lnTo>
                  <a:lnTo>
                    <a:pt x="7728915" y="1667014"/>
                  </a:lnTo>
                  <a:lnTo>
                    <a:pt x="7736611" y="1672628"/>
                  </a:lnTo>
                  <a:lnTo>
                    <a:pt x="7732517" y="1678241"/>
                  </a:lnTo>
                  <a:lnTo>
                    <a:pt x="7728190" y="1683854"/>
                  </a:lnTo>
                  <a:lnTo>
                    <a:pt x="7723885" y="1689214"/>
                  </a:lnTo>
                  <a:lnTo>
                    <a:pt x="7719225" y="1694713"/>
                  </a:lnTo>
                  <a:close/>
                </a:path>
                <a:path w="7809865" h="1814830">
                  <a:moveTo>
                    <a:pt x="7733474" y="1707362"/>
                  </a:moveTo>
                  <a:lnTo>
                    <a:pt x="7726349" y="1701038"/>
                  </a:lnTo>
                  <a:lnTo>
                    <a:pt x="7731340" y="1695145"/>
                  </a:lnTo>
                  <a:lnTo>
                    <a:pt x="7735887" y="1689481"/>
                  </a:lnTo>
                  <a:lnTo>
                    <a:pt x="7740307" y="1683715"/>
                  </a:lnTo>
                  <a:lnTo>
                    <a:pt x="7744307" y="1678241"/>
                  </a:lnTo>
                  <a:lnTo>
                    <a:pt x="7752003" y="1683854"/>
                  </a:lnTo>
                  <a:lnTo>
                    <a:pt x="7747774" y="1689646"/>
                  </a:lnTo>
                  <a:lnTo>
                    <a:pt x="7743202" y="1695589"/>
                  </a:lnTo>
                  <a:lnTo>
                    <a:pt x="7738503" y="1701431"/>
                  </a:lnTo>
                  <a:lnTo>
                    <a:pt x="7733474" y="1707362"/>
                  </a:lnTo>
                  <a:close/>
                </a:path>
                <a:path w="7809865" h="1814830">
                  <a:moveTo>
                    <a:pt x="7678549" y="1733433"/>
                  </a:moveTo>
                  <a:lnTo>
                    <a:pt x="7672755" y="1725879"/>
                  </a:lnTo>
                  <a:lnTo>
                    <a:pt x="7678140" y="1721535"/>
                  </a:lnTo>
                  <a:lnTo>
                    <a:pt x="7683334" y="1717141"/>
                  </a:lnTo>
                  <a:lnTo>
                    <a:pt x="7688427" y="1712633"/>
                  </a:lnTo>
                  <a:lnTo>
                    <a:pt x="7693317" y="1708073"/>
                  </a:lnTo>
                  <a:lnTo>
                    <a:pt x="7699806" y="1715046"/>
                  </a:lnTo>
                  <a:lnTo>
                    <a:pt x="7694790" y="1719719"/>
                  </a:lnTo>
                  <a:lnTo>
                    <a:pt x="7689532" y="1724380"/>
                  </a:lnTo>
                  <a:lnTo>
                    <a:pt x="7684081" y="1728990"/>
                  </a:lnTo>
                  <a:lnTo>
                    <a:pt x="7678549" y="1733433"/>
                  </a:lnTo>
                  <a:close/>
                </a:path>
                <a:path w="7809865" h="1814830">
                  <a:moveTo>
                    <a:pt x="7690142" y="1748548"/>
                  </a:moveTo>
                  <a:lnTo>
                    <a:pt x="7684350" y="1740992"/>
                  </a:lnTo>
                  <a:lnTo>
                    <a:pt x="7690358" y="1736153"/>
                  </a:lnTo>
                  <a:lnTo>
                    <a:pt x="7695895" y="1731467"/>
                  </a:lnTo>
                  <a:lnTo>
                    <a:pt x="7701330" y="1726653"/>
                  </a:lnTo>
                  <a:lnTo>
                    <a:pt x="7706296" y="1722018"/>
                  </a:lnTo>
                  <a:lnTo>
                    <a:pt x="7712786" y="1728990"/>
                  </a:lnTo>
                  <a:lnTo>
                    <a:pt x="7707515" y="1733892"/>
                  </a:lnTo>
                  <a:lnTo>
                    <a:pt x="7701914" y="1738858"/>
                  </a:lnTo>
                  <a:lnTo>
                    <a:pt x="7696200" y="1743684"/>
                  </a:lnTo>
                  <a:lnTo>
                    <a:pt x="7690142" y="1748548"/>
                  </a:lnTo>
                  <a:close/>
                </a:path>
                <a:path w="7809865" h="1814830">
                  <a:moveTo>
                    <a:pt x="7631274" y="1763711"/>
                  </a:moveTo>
                  <a:lnTo>
                    <a:pt x="7627035" y="1755178"/>
                  </a:lnTo>
                  <a:lnTo>
                    <a:pt x="7632954" y="1752053"/>
                  </a:lnTo>
                  <a:lnTo>
                    <a:pt x="7638935" y="1748713"/>
                  </a:lnTo>
                  <a:lnTo>
                    <a:pt x="7644815" y="1745233"/>
                  </a:lnTo>
                  <a:lnTo>
                    <a:pt x="7650594" y="1741627"/>
                  </a:lnTo>
                  <a:lnTo>
                    <a:pt x="7655634" y="1749705"/>
                  </a:lnTo>
                  <a:lnTo>
                    <a:pt x="7649718" y="1753400"/>
                  </a:lnTo>
                  <a:lnTo>
                    <a:pt x="7643622" y="1756994"/>
                  </a:lnTo>
                  <a:lnTo>
                    <a:pt x="7637449" y="1760448"/>
                  </a:lnTo>
                  <a:lnTo>
                    <a:pt x="7631274" y="1763711"/>
                  </a:lnTo>
                  <a:close/>
                </a:path>
                <a:path w="7809865" h="1814830">
                  <a:moveTo>
                    <a:pt x="7631176" y="1763763"/>
                  </a:moveTo>
                  <a:lnTo>
                    <a:pt x="7626883" y="1755254"/>
                  </a:lnTo>
                  <a:lnTo>
                    <a:pt x="7627027" y="1755178"/>
                  </a:lnTo>
                  <a:lnTo>
                    <a:pt x="7631274" y="1763711"/>
                  </a:lnTo>
                  <a:close/>
                </a:path>
                <a:path w="7809865" h="1814830">
                  <a:moveTo>
                    <a:pt x="7639761" y="1780768"/>
                  </a:moveTo>
                  <a:lnTo>
                    <a:pt x="7635512" y="1772242"/>
                  </a:lnTo>
                  <a:lnTo>
                    <a:pt x="7642148" y="1768741"/>
                  </a:lnTo>
                  <a:lnTo>
                    <a:pt x="7648524" y="1765172"/>
                  </a:lnTo>
                  <a:lnTo>
                    <a:pt x="7654810" y="1761451"/>
                  </a:lnTo>
                  <a:lnTo>
                    <a:pt x="7660674" y="1757783"/>
                  </a:lnTo>
                  <a:lnTo>
                    <a:pt x="7665720" y="1765871"/>
                  </a:lnTo>
                  <a:lnTo>
                    <a:pt x="7659509" y="1769745"/>
                  </a:lnTo>
                  <a:lnTo>
                    <a:pt x="7653020" y="1773567"/>
                  </a:lnTo>
                  <a:lnTo>
                    <a:pt x="7646441" y="1777250"/>
                  </a:lnTo>
                  <a:lnTo>
                    <a:pt x="7639761" y="1780768"/>
                  </a:lnTo>
                  <a:close/>
                </a:path>
                <a:path w="7809865" h="1814830">
                  <a:moveTo>
                    <a:pt x="7639114" y="1779492"/>
                  </a:moveTo>
                  <a:lnTo>
                    <a:pt x="7635455" y="1772272"/>
                  </a:lnTo>
                  <a:lnTo>
                    <a:pt x="7639114" y="1779492"/>
                  </a:lnTo>
                  <a:close/>
                </a:path>
                <a:path w="7809865" h="1814830">
                  <a:moveTo>
                    <a:pt x="7578966" y="1784400"/>
                  </a:moveTo>
                  <a:lnTo>
                    <a:pt x="7576248" y="1775269"/>
                  </a:lnTo>
                  <a:lnTo>
                    <a:pt x="7582154" y="1773516"/>
                  </a:lnTo>
                  <a:lnTo>
                    <a:pt x="7588770" y="1771370"/>
                  </a:lnTo>
                  <a:lnTo>
                    <a:pt x="7595311" y="1769059"/>
                  </a:lnTo>
                  <a:lnTo>
                    <a:pt x="7601965" y="1766531"/>
                  </a:lnTo>
                  <a:lnTo>
                    <a:pt x="7605560" y="1775345"/>
                  </a:lnTo>
                  <a:lnTo>
                    <a:pt x="7605229" y="1775485"/>
                  </a:lnTo>
                  <a:lnTo>
                    <a:pt x="7598536" y="1778025"/>
                  </a:lnTo>
                  <a:lnTo>
                    <a:pt x="7591882" y="1780374"/>
                  </a:lnTo>
                  <a:lnTo>
                    <a:pt x="7584922" y="1782622"/>
                  </a:lnTo>
                  <a:lnTo>
                    <a:pt x="7578966" y="1784400"/>
                  </a:lnTo>
                  <a:close/>
                </a:path>
                <a:path w="7809865" h="1814830">
                  <a:moveTo>
                    <a:pt x="7584401" y="1802663"/>
                  </a:moveTo>
                  <a:lnTo>
                    <a:pt x="7581684" y="1793532"/>
                  </a:lnTo>
                  <a:lnTo>
                    <a:pt x="7587919" y="1791665"/>
                  </a:lnTo>
                  <a:lnTo>
                    <a:pt x="7594981" y="1789366"/>
                  </a:lnTo>
                  <a:lnTo>
                    <a:pt x="7601978" y="1786902"/>
                  </a:lnTo>
                  <a:lnTo>
                    <a:pt x="7609166" y="1784159"/>
                  </a:lnTo>
                  <a:lnTo>
                    <a:pt x="7612773" y="1792985"/>
                  </a:lnTo>
                  <a:lnTo>
                    <a:pt x="7604975" y="1795957"/>
                  </a:lnTo>
                  <a:lnTo>
                    <a:pt x="7597762" y="1798485"/>
                  </a:lnTo>
                  <a:lnTo>
                    <a:pt x="7590472" y="1800847"/>
                  </a:lnTo>
                  <a:lnTo>
                    <a:pt x="7584401" y="1802663"/>
                  </a:lnTo>
                  <a:close/>
                </a:path>
                <a:path w="7809865" h="1814830">
                  <a:moveTo>
                    <a:pt x="7523801" y="1794623"/>
                  </a:moveTo>
                  <a:lnTo>
                    <a:pt x="7522959" y="1785137"/>
                  </a:lnTo>
                  <a:lnTo>
                    <a:pt x="7526858" y="1784794"/>
                  </a:lnTo>
                  <a:lnTo>
                    <a:pt x="7533982" y="1783981"/>
                  </a:lnTo>
                  <a:lnTo>
                    <a:pt x="7541044" y="1782991"/>
                  </a:lnTo>
                  <a:lnTo>
                    <a:pt x="7548054" y="1781822"/>
                  </a:lnTo>
                  <a:lnTo>
                    <a:pt x="7549832" y="1781479"/>
                  </a:lnTo>
                  <a:lnTo>
                    <a:pt x="7551623" y="1790839"/>
                  </a:lnTo>
                  <a:lnTo>
                    <a:pt x="7549667" y="1791208"/>
                  </a:lnTo>
                  <a:lnTo>
                    <a:pt x="7542428" y="1792414"/>
                  </a:lnTo>
                  <a:lnTo>
                    <a:pt x="7535125" y="1793430"/>
                  </a:lnTo>
                  <a:lnTo>
                    <a:pt x="7527759" y="1794268"/>
                  </a:lnTo>
                  <a:lnTo>
                    <a:pt x="7523801" y="1794623"/>
                  </a:lnTo>
                  <a:close/>
                </a:path>
                <a:path w="7809865" h="1814830">
                  <a:moveTo>
                    <a:pt x="7525486" y="1813598"/>
                  </a:moveTo>
                  <a:lnTo>
                    <a:pt x="7524648" y="1804111"/>
                  </a:lnTo>
                  <a:lnTo>
                    <a:pt x="7528902" y="1803730"/>
                  </a:lnTo>
                  <a:lnTo>
                    <a:pt x="7536497" y="1802853"/>
                  </a:lnTo>
                  <a:lnTo>
                    <a:pt x="7544041" y="1801799"/>
                  </a:lnTo>
                  <a:lnTo>
                    <a:pt x="7551521" y="1800555"/>
                  </a:lnTo>
                  <a:lnTo>
                    <a:pt x="7553413" y="1800199"/>
                  </a:lnTo>
                  <a:lnTo>
                    <a:pt x="7555217" y="1809546"/>
                  </a:lnTo>
                  <a:lnTo>
                    <a:pt x="7552893" y="1809991"/>
                  </a:lnTo>
                  <a:lnTo>
                    <a:pt x="7545184" y="1811261"/>
                  </a:lnTo>
                  <a:lnTo>
                    <a:pt x="7537399" y="1812340"/>
                  </a:lnTo>
                  <a:lnTo>
                    <a:pt x="7529563" y="1813242"/>
                  </a:lnTo>
                  <a:lnTo>
                    <a:pt x="7525486" y="1813598"/>
                  </a:lnTo>
                  <a:close/>
                </a:path>
                <a:path w="7809865" h="1814830">
                  <a:moveTo>
                    <a:pt x="7495679" y="1795779"/>
                  </a:moveTo>
                  <a:lnTo>
                    <a:pt x="7467104" y="1795779"/>
                  </a:lnTo>
                  <a:lnTo>
                    <a:pt x="7467104" y="1786254"/>
                  </a:lnTo>
                  <a:lnTo>
                    <a:pt x="7495679" y="1786254"/>
                  </a:lnTo>
                  <a:lnTo>
                    <a:pt x="7495679" y="1795779"/>
                  </a:lnTo>
                  <a:close/>
                </a:path>
                <a:path w="7809865" h="1814830">
                  <a:moveTo>
                    <a:pt x="7495679" y="1814829"/>
                  </a:moveTo>
                  <a:lnTo>
                    <a:pt x="7467104" y="1814829"/>
                  </a:lnTo>
                  <a:lnTo>
                    <a:pt x="7467104" y="1805304"/>
                  </a:lnTo>
                  <a:lnTo>
                    <a:pt x="7495679" y="1805304"/>
                  </a:lnTo>
                  <a:lnTo>
                    <a:pt x="7495679" y="1814829"/>
                  </a:lnTo>
                  <a:close/>
                </a:path>
                <a:path w="7809865" h="1814830">
                  <a:moveTo>
                    <a:pt x="7438529" y="1795779"/>
                  </a:moveTo>
                  <a:lnTo>
                    <a:pt x="7409954" y="1795779"/>
                  </a:lnTo>
                  <a:lnTo>
                    <a:pt x="7409954" y="1786254"/>
                  </a:lnTo>
                  <a:lnTo>
                    <a:pt x="7438529" y="1786254"/>
                  </a:lnTo>
                  <a:lnTo>
                    <a:pt x="7438529" y="1795779"/>
                  </a:lnTo>
                  <a:close/>
                </a:path>
                <a:path w="7809865" h="1814830">
                  <a:moveTo>
                    <a:pt x="7438529" y="1814829"/>
                  </a:moveTo>
                  <a:lnTo>
                    <a:pt x="7409954" y="1814829"/>
                  </a:lnTo>
                  <a:lnTo>
                    <a:pt x="7409954" y="1805304"/>
                  </a:lnTo>
                  <a:lnTo>
                    <a:pt x="7438529" y="1805304"/>
                  </a:lnTo>
                  <a:lnTo>
                    <a:pt x="7438529" y="1814829"/>
                  </a:lnTo>
                  <a:close/>
                </a:path>
                <a:path w="7809865" h="1814830">
                  <a:moveTo>
                    <a:pt x="7381379" y="1795779"/>
                  </a:moveTo>
                  <a:lnTo>
                    <a:pt x="7352804" y="1795779"/>
                  </a:lnTo>
                  <a:lnTo>
                    <a:pt x="7352804" y="1786254"/>
                  </a:lnTo>
                  <a:lnTo>
                    <a:pt x="7381379" y="1786254"/>
                  </a:lnTo>
                  <a:lnTo>
                    <a:pt x="7381379" y="1795779"/>
                  </a:lnTo>
                  <a:close/>
                </a:path>
                <a:path w="7809865" h="1814830">
                  <a:moveTo>
                    <a:pt x="7381379" y="1814829"/>
                  </a:moveTo>
                  <a:lnTo>
                    <a:pt x="7352804" y="1814829"/>
                  </a:lnTo>
                  <a:lnTo>
                    <a:pt x="7352804" y="1805304"/>
                  </a:lnTo>
                  <a:lnTo>
                    <a:pt x="7381379" y="1805304"/>
                  </a:lnTo>
                  <a:lnTo>
                    <a:pt x="7381379" y="1814829"/>
                  </a:lnTo>
                  <a:close/>
                </a:path>
                <a:path w="7809865" h="1814830">
                  <a:moveTo>
                    <a:pt x="7324229" y="1795779"/>
                  </a:moveTo>
                  <a:lnTo>
                    <a:pt x="7295654" y="1795779"/>
                  </a:lnTo>
                  <a:lnTo>
                    <a:pt x="7295654" y="1786254"/>
                  </a:lnTo>
                  <a:lnTo>
                    <a:pt x="7324229" y="1786254"/>
                  </a:lnTo>
                  <a:lnTo>
                    <a:pt x="7324229" y="1795779"/>
                  </a:lnTo>
                  <a:close/>
                </a:path>
                <a:path w="7809865" h="1814830">
                  <a:moveTo>
                    <a:pt x="7324229" y="1814829"/>
                  </a:moveTo>
                  <a:lnTo>
                    <a:pt x="7295654" y="1814829"/>
                  </a:lnTo>
                  <a:lnTo>
                    <a:pt x="7295654" y="1805304"/>
                  </a:lnTo>
                  <a:lnTo>
                    <a:pt x="7324229" y="1805304"/>
                  </a:lnTo>
                  <a:lnTo>
                    <a:pt x="7324229" y="1814829"/>
                  </a:lnTo>
                  <a:close/>
                </a:path>
                <a:path w="7809865" h="1814830">
                  <a:moveTo>
                    <a:pt x="7267079" y="1795779"/>
                  </a:moveTo>
                  <a:lnTo>
                    <a:pt x="7238504" y="1795779"/>
                  </a:lnTo>
                  <a:lnTo>
                    <a:pt x="7238504" y="1786254"/>
                  </a:lnTo>
                  <a:lnTo>
                    <a:pt x="7267079" y="1786254"/>
                  </a:lnTo>
                  <a:lnTo>
                    <a:pt x="7267079" y="1795779"/>
                  </a:lnTo>
                  <a:close/>
                </a:path>
                <a:path w="7809865" h="1814830">
                  <a:moveTo>
                    <a:pt x="7267079" y="1814829"/>
                  </a:moveTo>
                  <a:lnTo>
                    <a:pt x="7238504" y="1814829"/>
                  </a:lnTo>
                  <a:lnTo>
                    <a:pt x="7238504" y="1805304"/>
                  </a:lnTo>
                  <a:lnTo>
                    <a:pt x="7267079" y="1805304"/>
                  </a:lnTo>
                  <a:lnTo>
                    <a:pt x="7267079" y="1814829"/>
                  </a:lnTo>
                  <a:close/>
                </a:path>
                <a:path w="7809865" h="1814830">
                  <a:moveTo>
                    <a:pt x="7209929" y="1795779"/>
                  </a:moveTo>
                  <a:lnTo>
                    <a:pt x="7181354" y="1795779"/>
                  </a:lnTo>
                  <a:lnTo>
                    <a:pt x="7181354" y="1786254"/>
                  </a:lnTo>
                  <a:lnTo>
                    <a:pt x="7209929" y="1786254"/>
                  </a:lnTo>
                  <a:lnTo>
                    <a:pt x="7209929" y="1795779"/>
                  </a:lnTo>
                  <a:close/>
                </a:path>
                <a:path w="7809865" h="1814830">
                  <a:moveTo>
                    <a:pt x="7209929" y="1814829"/>
                  </a:moveTo>
                  <a:lnTo>
                    <a:pt x="7181354" y="1814829"/>
                  </a:lnTo>
                  <a:lnTo>
                    <a:pt x="7181354" y="1805304"/>
                  </a:lnTo>
                  <a:lnTo>
                    <a:pt x="7209929" y="1805304"/>
                  </a:lnTo>
                  <a:lnTo>
                    <a:pt x="7209929" y="1814829"/>
                  </a:lnTo>
                  <a:close/>
                </a:path>
                <a:path w="7809865" h="1814830">
                  <a:moveTo>
                    <a:pt x="7152779" y="1795779"/>
                  </a:moveTo>
                  <a:lnTo>
                    <a:pt x="7124204" y="1795779"/>
                  </a:lnTo>
                  <a:lnTo>
                    <a:pt x="7124204" y="1786254"/>
                  </a:lnTo>
                  <a:lnTo>
                    <a:pt x="7152779" y="1786254"/>
                  </a:lnTo>
                  <a:lnTo>
                    <a:pt x="7152779" y="1795779"/>
                  </a:lnTo>
                  <a:close/>
                </a:path>
                <a:path w="7809865" h="1814830">
                  <a:moveTo>
                    <a:pt x="7152779" y="1814829"/>
                  </a:moveTo>
                  <a:lnTo>
                    <a:pt x="7124204" y="1814829"/>
                  </a:lnTo>
                  <a:lnTo>
                    <a:pt x="7124204" y="1805304"/>
                  </a:lnTo>
                  <a:lnTo>
                    <a:pt x="7152779" y="1805304"/>
                  </a:lnTo>
                  <a:lnTo>
                    <a:pt x="7152779" y="1814829"/>
                  </a:lnTo>
                  <a:close/>
                </a:path>
                <a:path w="7809865" h="1814830">
                  <a:moveTo>
                    <a:pt x="7095629" y="1795779"/>
                  </a:moveTo>
                  <a:lnTo>
                    <a:pt x="7067054" y="1795779"/>
                  </a:lnTo>
                  <a:lnTo>
                    <a:pt x="7067054" y="1786254"/>
                  </a:lnTo>
                  <a:lnTo>
                    <a:pt x="7095629" y="1786254"/>
                  </a:lnTo>
                  <a:lnTo>
                    <a:pt x="7095629" y="1795779"/>
                  </a:lnTo>
                  <a:close/>
                </a:path>
                <a:path w="7809865" h="1814830">
                  <a:moveTo>
                    <a:pt x="7095629" y="1814829"/>
                  </a:moveTo>
                  <a:lnTo>
                    <a:pt x="7067054" y="1814829"/>
                  </a:lnTo>
                  <a:lnTo>
                    <a:pt x="7067054" y="1805304"/>
                  </a:lnTo>
                  <a:lnTo>
                    <a:pt x="7095629" y="1805304"/>
                  </a:lnTo>
                  <a:lnTo>
                    <a:pt x="7095629" y="1814829"/>
                  </a:lnTo>
                  <a:close/>
                </a:path>
                <a:path w="7809865" h="1814830">
                  <a:moveTo>
                    <a:pt x="7038479" y="1795779"/>
                  </a:moveTo>
                  <a:lnTo>
                    <a:pt x="7009904" y="1795779"/>
                  </a:lnTo>
                  <a:lnTo>
                    <a:pt x="7009904" y="1786254"/>
                  </a:lnTo>
                  <a:lnTo>
                    <a:pt x="7038479" y="1786254"/>
                  </a:lnTo>
                  <a:lnTo>
                    <a:pt x="7038479" y="1795779"/>
                  </a:lnTo>
                  <a:close/>
                </a:path>
                <a:path w="7809865" h="1814830">
                  <a:moveTo>
                    <a:pt x="7038479" y="1814829"/>
                  </a:moveTo>
                  <a:lnTo>
                    <a:pt x="7009904" y="1814829"/>
                  </a:lnTo>
                  <a:lnTo>
                    <a:pt x="7009904" y="1805304"/>
                  </a:lnTo>
                  <a:lnTo>
                    <a:pt x="7038479" y="1805304"/>
                  </a:lnTo>
                  <a:lnTo>
                    <a:pt x="7038479" y="1814829"/>
                  </a:lnTo>
                  <a:close/>
                </a:path>
                <a:path w="7809865" h="1814830">
                  <a:moveTo>
                    <a:pt x="6981329" y="1795779"/>
                  </a:moveTo>
                  <a:lnTo>
                    <a:pt x="6952754" y="1795779"/>
                  </a:lnTo>
                  <a:lnTo>
                    <a:pt x="6952754" y="1786254"/>
                  </a:lnTo>
                  <a:lnTo>
                    <a:pt x="6981329" y="1786254"/>
                  </a:lnTo>
                  <a:lnTo>
                    <a:pt x="6981329" y="1795779"/>
                  </a:lnTo>
                  <a:close/>
                </a:path>
                <a:path w="7809865" h="1814830">
                  <a:moveTo>
                    <a:pt x="6981329" y="1814829"/>
                  </a:moveTo>
                  <a:lnTo>
                    <a:pt x="6952754" y="1814829"/>
                  </a:lnTo>
                  <a:lnTo>
                    <a:pt x="6952754" y="1805304"/>
                  </a:lnTo>
                  <a:lnTo>
                    <a:pt x="6981329" y="1805304"/>
                  </a:lnTo>
                  <a:lnTo>
                    <a:pt x="6981329" y="1814829"/>
                  </a:lnTo>
                  <a:close/>
                </a:path>
                <a:path w="7809865" h="1814830">
                  <a:moveTo>
                    <a:pt x="6924179" y="1795779"/>
                  </a:moveTo>
                  <a:lnTo>
                    <a:pt x="6895604" y="1795779"/>
                  </a:lnTo>
                  <a:lnTo>
                    <a:pt x="6895604" y="1786254"/>
                  </a:lnTo>
                  <a:lnTo>
                    <a:pt x="6924179" y="1786254"/>
                  </a:lnTo>
                  <a:lnTo>
                    <a:pt x="6924179" y="1795779"/>
                  </a:lnTo>
                  <a:close/>
                </a:path>
                <a:path w="7809865" h="1814830">
                  <a:moveTo>
                    <a:pt x="6924179" y="1814829"/>
                  </a:moveTo>
                  <a:lnTo>
                    <a:pt x="6895604" y="1814829"/>
                  </a:lnTo>
                  <a:lnTo>
                    <a:pt x="6895604" y="1805304"/>
                  </a:lnTo>
                  <a:lnTo>
                    <a:pt x="6924179" y="1805304"/>
                  </a:lnTo>
                  <a:lnTo>
                    <a:pt x="6924179" y="1814829"/>
                  </a:lnTo>
                  <a:close/>
                </a:path>
                <a:path w="7809865" h="1814830">
                  <a:moveTo>
                    <a:pt x="6867029" y="1795779"/>
                  </a:moveTo>
                  <a:lnTo>
                    <a:pt x="6838454" y="1795779"/>
                  </a:lnTo>
                  <a:lnTo>
                    <a:pt x="6838454" y="1786254"/>
                  </a:lnTo>
                  <a:lnTo>
                    <a:pt x="6867029" y="1786254"/>
                  </a:lnTo>
                  <a:lnTo>
                    <a:pt x="6867029" y="1795779"/>
                  </a:lnTo>
                  <a:close/>
                </a:path>
                <a:path w="7809865" h="1814830">
                  <a:moveTo>
                    <a:pt x="6867029" y="1814829"/>
                  </a:moveTo>
                  <a:lnTo>
                    <a:pt x="6838454" y="1814829"/>
                  </a:lnTo>
                  <a:lnTo>
                    <a:pt x="6838454" y="1805304"/>
                  </a:lnTo>
                  <a:lnTo>
                    <a:pt x="6867029" y="1805304"/>
                  </a:lnTo>
                  <a:lnTo>
                    <a:pt x="6867029" y="1814829"/>
                  </a:lnTo>
                  <a:close/>
                </a:path>
                <a:path w="7809865" h="1814830">
                  <a:moveTo>
                    <a:pt x="6809879" y="1795779"/>
                  </a:moveTo>
                  <a:lnTo>
                    <a:pt x="6781304" y="1795779"/>
                  </a:lnTo>
                  <a:lnTo>
                    <a:pt x="6781304" y="1786254"/>
                  </a:lnTo>
                  <a:lnTo>
                    <a:pt x="6809879" y="1786254"/>
                  </a:lnTo>
                  <a:lnTo>
                    <a:pt x="6809879" y="1795779"/>
                  </a:lnTo>
                  <a:close/>
                </a:path>
                <a:path w="7809865" h="1814830">
                  <a:moveTo>
                    <a:pt x="6809879" y="1814829"/>
                  </a:moveTo>
                  <a:lnTo>
                    <a:pt x="6781304" y="1814829"/>
                  </a:lnTo>
                  <a:lnTo>
                    <a:pt x="6781304" y="1805304"/>
                  </a:lnTo>
                  <a:lnTo>
                    <a:pt x="6809879" y="1805304"/>
                  </a:lnTo>
                  <a:lnTo>
                    <a:pt x="6809879" y="1814829"/>
                  </a:lnTo>
                  <a:close/>
                </a:path>
                <a:path w="7809865" h="1814830">
                  <a:moveTo>
                    <a:pt x="6752729" y="1795779"/>
                  </a:moveTo>
                  <a:lnTo>
                    <a:pt x="6724154" y="1795779"/>
                  </a:lnTo>
                  <a:lnTo>
                    <a:pt x="6724154" y="1786254"/>
                  </a:lnTo>
                  <a:lnTo>
                    <a:pt x="6752729" y="1786254"/>
                  </a:lnTo>
                  <a:lnTo>
                    <a:pt x="6752729" y="1795779"/>
                  </a:lnTo>
                  <a:close/>
                </a:path>
                <a:path w="7809865" h="1814830">
                  <a:moveTo>
                    <a:pt x="6752729" y="1814829"/>
                  </a:moveTo>
                  <a:lnTo>
                    <a:pt x="6724154" y="1814829"/>
                  </a:lnTo>
                  <a:lnTo>
                    <a:pt x="6724154" y="1805304"/>
                  </a:lnTo>
                  <a:lnTo>
                    <a:pt x="6752729" y="1805304"/>
                  </a:lnTo>
                  <a:lnTo>
                    <a:pt x="6752729" y="1814829"/>
                  </a:lnTo>
                  <a:close/>
                </a:path>
                <a:path w="7809865" h="1814830">
                  <a:moveTo>
                    <a:pt x="6695579" y="1795779"/>
                  </a:moveTo>
                  <a:lnTo>
                    <a:pt x="6667004" y="1795779"/>
                  </a:lnTo>
                  <a:lnTo>
                    <a:pt x="6667004" y="1786254"/>
                  </a:lnTo>
                  <a:lnTo>
                    <a:pt x="6695579" y="1786254"/>
                  </a:lnTo>
                  <a:lnTo>
                    <a:pt x="6695579" y="1795779"/>
                  </a:lnTo>
                  <a:close/>
                </a:path>
                <a:path w="7809865" h="1814830">
                  <a:moveTo>
                    <a:pt x="6695579" y="1814829"/>
                  </a:moveTo>
                  <a:lnTo>
                    <a:pt x="6667004" y="1814829"/>
                  </a:lnTo>
                  <a:lnTo>
                    <a:pt x="6667004" y="1805304"/>
                  </a:lnTo>
                  <a:lnTo>
                    <a:pt x="6695579" y="1805304"/>
                  </a:lnTo>
                  <a:lnTo>
                    <a:pt x="6695579" y="1814829"/>
                  </a:lnTo>
                  <a:close/>
                </a:path>
                <a:path w="7809865" h="1814830">
                  <a:moveTo>
                    <a:pt x="6638429" y="1795779"/>
                  </a:moveTo>
                  <a:lnTo>
                    <a:pt x="6609854" y="1795779"/>
                  </a:lnTo>
                  <a:lnTo>
                    <a:pt x="6609854" y="1786254"/>
                  </a:lnTo>
                  <a:lnTo>
                    <a:pt x="6638429" y="1786254"/>
                  </a:lnTo>
                  <a:lnTo>
                    <a:pt x="6638429" y="1795779"/>
                  </a:lnTo>
                  <a:close/>
                </a:path>
                <a:path w="7809865" h="1814830">
                  <a:moveTo>
                    <a:pt x="6638429" y="1814829"/>
                  </a:moveTo>
                  <a:lnTo>
                    <a:pt x="6609854" y="1814829"/>
                  </a:lnTo>
                  <a:lnTo>
                    <a:pt x="6609854" y="1805304"/>
                  </a:lnTo>
                  <a:lnTo>
                    <a:pt x="6638429" y="1805304"/>
                  </a:lnTo>
                  <a:lnTo>
                    <a:pt x="6638429" y="1814829"/>
                  </a:lnTo>
                  <a:close/>
                </a:path>
                <a:path w="7809865" h="1814830">
                  <a:moveTo>
                    <a:pt x="6581279" y="1795779"/>
                  </a:moveTo>
                  <a:lnTo>
                    <a:pt x="6552704" y="1795779"/>
                  </a:lnTo>
                  <a:lnTo>
                    <a:pt x="6552704" y="1786254"/>
                  </a:lnTo>
                  <a:lnTo>
                    <a:pt x="6581279" y="1786254"/>
                  </a:lnTo>
                  <a:lnTo>
                    <a:pt x="6581279" y="1795779"/>
                  </a:lnTo>
                  <a:close/>
                </a:path>
                <a:path w="7809865" h="1814830">
                  <a:moveTo>
                    <a:pt x="6581279" y="1814829"/>
                  </a:moveTo>
                  <a:lnTo>
                    <a:pt x="6552704" y="1814829"/>
                  </a:lnTo>
                  <a:lnTo>
                    <a:pt x="6552704" y="1805304"/>
                  </a:lnTo>
                  <a:lnTo>
                    <a:pt x="6581279" y="1805304"/>
                  </a:lnTo>
                  <a:lnTo>
                    <a:pt x="6581279" y="1814829"/>
                  </a:lnTo>
                  <a:close/>
                </a:path>
                <a:path w="7809865" h="1814830">
                  <a:moveTo>
                    <a:pt x="6524129" y="1795779"/>
                  </a:moveTo>
                  <a:lnTo>
                    <a:pt x="6495554" y="1795779"/>
                  </a:lnTo>
                  <a:lnTo>
                    <a:pt x="6495554" y="1786254"/>
                  </a:lnTo>
                  <a:lnTo>
                    <a:pt x="6524129" y="1786254"/>
                  </a:lnTo>
                  <a:lnTo>
                    <a:pt x="6524129" y="1795779"/>
                  </a:lnTo>
                  <a:close/>
                </a:path>
                <a:path w="7809865" h="1814830">
                  <a:moveTo>
                    <a:pt x="6524129" y="1814829"/>
                  </a:moveTo>
                  <a:lnTo>
                    <a:pt x="6495554" y="1814829"/>
                  </a:lnTo>
                  <a:lnTo>
                    <a:pt x="6495554" y="1805304"/>
                  </a:lnTo>
                  <a:lnTo>
                    <a:pt x="6524129" y="1805304"/>
                  </a:lnTo>
                  <a:lnTo>
                    <a:pt x="6524129" y="1814829"/>
                  </a:lnTo>
                  <a:close/>
                </a:path>
                <a:path w="7809865" h="1814830">
                  <a:moveTo>
                    <a:pt x="6466979" y="1795779"/>
                  </a:moveTo>
                  <a:lnTo>
                    <a:pt x="6438404" y="1795779"/>
                  </a:lnTo>
                  <a:lnTo>
                    <a:pt x="6438404" y="1786254"/>
                  </a:lnTo>
                  <a:lnTo>
                    <a:pt x="6466979" y="1786254"/>
                  </a:lnTo>
                  <a:lnTo>
                    <a:pt x="6466979" y="1795779"/>
                  </a:lnTo>
                  <a:close/>
                </a:path>
                <a:path w="7809865" h="1814830">
                  <a:moveTo>
                    <a:pt x="6466979" y="1814829"/>
                  </a:moveTo>
                  <a:lnTo>
                    <a:pt x="6438404" y="1814829"/>
                  </a:lnTo>
                  <a:lnTo>
                    <a:pt x="6438404" y="1805304"/>
                  </a:lnTo>
                  <a:lnTo>
                    <a:pt x="6466979" y="1805304"/>
                  </a:lnTo>
                  <a:lnTo>
                    <a:pt x="6466979" y="1814829"/>
                  </a:lnTo>
                  <a:close/>
                </a:path>
                <a:path w="7809865" h="1814830">
                  <a:moveTo>
                    <a:pt x="6409829" y="1795779"/>
                  </a:moveTo>
                  <a:lnTo>
                    <a:pt x="6381254" y="1795779"/>
                  </a:lnTo>
                  <a:lnTo>
                    <a:pt x="6381254" y="1786254"/>
                  </a:lnTo>
                  <a:lnTo>
                    <a:pt x="6409829" y="1786254"/>
                  </a:lnTo>
                  <a:lnTo>
                    <a:pt x="6409829" y="1795779"/>
                  </a:lnTo>
                  <a:close/>
                </a:path>
                <a:path w="7809865" h="1814830">
                  <a:moveTo>
                    <a:pt x="6409829" y="1814829"/>
                  </a:moveTo>
                  <a:lnTo>
                    <a:pt x="6381254" y="1814829"/>
                  </a:lnTo>
                  <a:lnTo>
                    <a:pt x="6381254" y="1805304"/>
                  </a:lnTo>
                  <a:lnTo>
                    <a:pt x="6409829" y="1805304"/>
                  </a:lnTo>
                  <a:lnTo>
                    <a:pt x="6409829" y="1814829"/>
                  </a:lnTo>
                  <a:close/>
                </a:path>
                <a:path w="7809865" h="1814830">
                  <a:moveTo>
                    <a:pt x="6352679" y="1795779"/>
                  </a:moveTo>
                  <a:lnTo>
                    <a:pt x="6324104" y="1795779"/>
                  </a:lnTo>
                  <a:lnTo>
                    <a:pt x="6324104" y="1786254"/>
                  </a:lnTo>
                  <a:lnTo>
                    <a:pt x="6352679" y="1786254"/>
                  </a:lnTo>
                  <a:lnTo>
                    <a:pt x="6352679" y="1795779"/>
                  </a:lnTo>
                  <a:close/>
                </a:path>
                <a:path w="7809865" h="1814830">
                  <a:moveTo>
                    <a:pt x="6352679" y="1814829"/>
                  </a:moveTo>
                  <a:lnTo>
                    <a:pt x="6324104" y="1814829"/>
                  </a:lnTo>
                  <a:lnTo>
                    <a:pt x="6324104" y="1805304"/>
                  </a:lnTo>
                  <a:lnTo>
                    <a:pt x="6352679" y="1805304"/>
                  </a:lnTo>
                  <a:lnTo>
                    <a:pt x="6352679" y="1814829"/>
                  </a:lnTo>
                  <a:close/>
                </a:path>
                <a:path w="7809865" h="1814830">
                  <a:moveTo>
                    <a:pt x="6295529" y="1795779"/>
                  </a:moveTo>
                  <a:lnTo>
                    <a:pt x="6266954" y="1795779"/>
                  </a:lnTo>
                  <a:lnTo>
                    <a:pt x="6266954" y="1786254"/>
                  </a:lnTo>
                  <a:lnTo>
                    <a:pt x="6295529" y="1786254"/>
                  </a:lnTo>
                  <a:lnTo>
                    <a:pt x="6295529" y="1795779"/>
                  </a:lnTo>
                  <a:close/>
                </a:path>
                <a:path w="7809865" h="1814830">
                  <a:moveTo>
                    <a:pt x="6295529" y="1814829"/>
                  </a:moveTo>
                  <a:lnTo>
                    <a:pt x="6266954" y="1814829"/>
                  </a:lnTo>
                  <a:lnTo>
                    <a:pt x="6266954" y="1805304"/>
                  </a:lnTo>
                  <a:lnTo>
                    <a:pt x="6295529" y="1805304"/>
                  </a:lnTo>
                  <a:lnTo>
                    <a:pt x="6295529" y="1814829"/>
                  </a:lnTo>
                  <a:close/>
                </a:path>
                <a:path w="7809865" h="1814830">
                  <a:moveTo>
                    <a:pt x="6238379" y="1795779"/>
                  </a:moveTo>
                  <a:lnTo>
                    <a:pt x="6209804" y="1795779"/>
                  </a:lnTo>
                  <a:lnTo>
                    <a:pt x="6209804" y="1786254"/>
                  </a:lnTo>
                  <a:lnTo>
                    <a:pt x="6238379" y="1786254"/>
                  </a:lnTo>
                  <a:lnTo>
                    <a:pt x="6238379" y="1795779"/>
                  </a:lnTo>
                  <a:close/>
                </a:path>
                <a:path w="7809865" h="1814830">
                  <a:moveTo>
                    <a:pt x="6238379" y="1814829"/>
                  </a:moveTo>
                  <a:lnTo>
                    <a:pt x="6209804" y="1814829"/>
                  </a:lnTo>
                  <a:lnTo>
                    <a:pt x="6209804" y="1805304"/>
                  </a:lnTo>
                  <a:lnTo>
                    <a:pt x="6238379" y="1805304"/>
                  </a:lnTo>
                  <a:lnTo>
                    <a:pt x="6238379" y="1814829"/>
                  </a:lnTo>
                  <a:close/>
                </a:path>
                <a:path w="7809865" h="1814830">
                  <a:moveTo>
                    <a:pt x="6181229" y="1795779"/>
                  </a:moveTo>
                  <a:lnTo>
                    <a:pt x="6152654" y="1795779"/>
                  </a:lnTo>
                  <a:lnTo>
                    <a:pt x="6152654" y="1786254"/>
                  </a:lnTo>
                  <a:lnTo>
                    <a:pt x="6181229" y="1786254"/>
                  </a:lnTo>
                  <a:lnTo>
                    <a:pt x="6181229" y="1795779"/>
                  </a:lnTo>
                  <a:close/>
                </a:path>
                <a:path w="7809865" h="1814830">
                  <a:moveTo>
                    <a:pt x="6181229" y="1814829"/>
                  </a:moveTo>
                  <a:lnTo>
                    <a:pt x="6152654" y="1814829"/>
                  </a:lnTo>
                  <a:lnTo>
                    <a:pt x="6152654" y="1805304"/>
                  </a:lnTo>
                  <a:lnTo>
                    <a:pt x="6181229" y="1805304"/>
                  </a:lnTo>
                  <a:lnTo>
                    <a:pt x="6181229" y="1814829"/>
                  </a:lnTo>
                  <a:close/>
                </a:path>
                <a:path w="7809865" h="1814830">
                  <a:moveTo>
                    <a:pt x="6124079" y="1795779"/>
                  </a:moveTo>
                  <a:lnTo>
                    <a:pt x="6095504" y="1795779"/>
                  </a:lnTo>
                  <a:lnTo>
                    <a:pt x="6095504" y="1786254"/>
                  </a:lnTo>
                  <a:lnTo>
                    <a:pt x="6124079" y="1786254"/>
                  </a:lnTo>
                  <a:lnTo>
                    <a:pt x="6124079" y="1795779"/>
                  </a:lnTo>
                  <a:close/>
                </a:path>
                <a:path w="7809865" h="1814830">
                  <a:moveTo>
                    <a:pt x="6124079" y="1814829"/>
                  </a:moveTo>
                  <a:lnTo>
                    <a:pt x="6095504" y="1814829"/>
                  </a:lnTo>
                  <a:lnTo>
                    <a:pt x="6095504" y="1805304"/>
                  </a:lnTo>
                  <a:lnTo>
                    <a:pt x="6124079" y="1805304"/>
                  </a:lnTo>
                  <a:lnTo>
                    <a:pt x="6124079" y="1814829"/>
                  </a:lnTo>
                  <a:close/>
                </a:path>
                <a:path w="7809865" h="1814830">
                  <a:moveTo>
                    <a:pt x="6066929" y="1795779"/>
                  </a:moveTo>
                  <a:lnTo>
                    <a:pt x="6038354" y="1795779"/>
                  </a:lnTo>
                  <a:lnTo>
                    <a:pt x="6038354" y="1786254"/>
                  </a:lnTo>
                  <a:lnTo>
                    <a:pt x="6066929" y="1786254"/>
                  </a:lnTo>
                  <a:lnTo>
                    <a:pt x="6066929" y="1795779"/>
                  </a:lnTo>
                  <a:close/>
                </a:path>
                <a:path w="7809865" h="1814830">
                  <a:moveTo>
                    <a:pt x="6066929" y="1814829"/>
                  </a:moveTo>
                  <a:lnTo>
                    <a:pt x="6038354" y="1814829"/>
                  </a:lnTo>
                  <a:lnTo>
                    <a:pt x="6038354" y="1805304"/>
                  </a:lnTo>
                  <a:lnTo>
                    <a:pt x="6066929" y="1805304"/>
                  </a:lnTo>
                  <a:lnTo>
                    <a:pt x="6066929" y="1814829"/>
                  </a:lnTo>
                  <a:close/>
                </a:path>
                <a:path w="7809865" h="1814830">
                  <a:moveTo>
                    <a:pt x="6009779" y="1795779"/>
                  </a:moveTo>
                  <a:lnTo>
                    <a:pt x="5981204" y="1795779"/>
                  </a:lnTo>
                  <a:lnTo>
                    <a:pt x="5981204" y="1786254"/>
                  </a:lnTo>
                  <a:lnTo>
                    <a:pt x="6009779" y="1786254"/>
                  </a:lnTo>
                  <a:lnTo>
                    <a:pt x="6009779" y="1795779"/>
                  </a:lnTo>
                  <a:close/>
                </a:path>
                <a:path w="7809865" h="1814830">
                  <a:moveTo>
                    <a:pt x="6009779" y="1814829"/>
                  </a:moveTo>
                  <a:lnTo>
                    <a:pt x="5981204" y="1814829"/>
                  </a:lnTo>
                  <a:lnTo>
                    <a:pt x="5981204" y="1805304"/>
                  </a:lnTo>
                  <a:lnTo>
                    <a:pt x="6009779" y="1805304"/>
                  </a:lnTo>
                  <a:lnTo>
                    <a:pt x="6009779" y="1814829"/>
                  </a:lnTo>
                  <a:close/>
                </a:path>
                <a:path w="7809865" h="1814830">
                  <a:moveTo>
                    <a:pt x="5952629" y="1795779"/>
                  </a:moveTo>
                  <a:lnTo>
                    <a:pt x="5924054" y="1795779"/>
                  </a:lnTo>
                  <a:lnTo>
                    <a:pt x="5924054" y="1786254"/>
                  </a:lnTo>
                  <a:lnTo>
                    <a:pt x="5952629" y="1786254"/>
                  </a:lnTo>
                  <a:lnTo>
                    <a:pt x="5952629" y="1795779"/>
                  </a:lnTo>
                  <a:close/>
                </a:path>
                <a:path w="7809865" h="1814830">
                  <a:moveTo>
                    <a:pt x="5952629" y="1814829"/>
                  </a:moveTo>
                  <a:lnTo>
                    <a:pt x="5924054" y="1814829"/>
                  </a:lnTo>
                  <a:lnTo>
                    <a:pt x="5924054" y="1805304"/>
                  </a:lnTo>
                  <a:lnTo>
                    <a:pt x="5952629" y="1805304"/>
                  </a:lnTo>
                  <a:lnTo>
                    <a:pt x="5952629" y="1814829"/>
                  </a:lnTo>
                  <a:close/>
                </a:path>
                <a:path w="7809865" h="1814830">
                  <a:moveTo>
                    <a:pt x="5895479" y="1795779"/>
                  </a:moveTo>
                  <a:lnTo>
                    <a:pt x="5866904" y="1795779"/>
                  </a:lnTo>
                  <a:lnTo>
                    <a:pt x="5866904" y="1786254"/>
                  </a:lnTo>
                  <a:lnTo>
                    <a:pt x="5895479" y="1786254"/>
                  </a:lnTo>
                  <a:lnTo>
                    <a:pt x="5895479" y="1795779"/>
                  </a:lnTo>
                  <a:close/>
                </a:path>
                <a:path w="7809865" h="1814830">
                  <a:moveTo>
                    <a:pt x="5895479" y="1814829"/>
                  </a:moveTo>
                  <a:lnTo>
                    <a:pt x="5866904" y="1814829"/>
                  </a:lnTo>
                  <a:lnTo>
                    <a:pt x="5866904" y="1805304"/>
                  </a:lnTo>
                  <a:lnTo>
                    <a:pt x="5895479" y="1805304"/>
                  </a:lnTo>
                  <a:lnTo>
                    <a:pt x="5895479" y="1814829"/>
                  </a:lnTo>
                  <a:close/>
                </a:path>
                <a:path w="7809865" h="1814830">
                  <a:moveTo>
                    <a:pt x="5838329" y="1795779"/>
                  </a:moveTo>
                  <a:lnTo>
                    <a:pt x="5809754" y="1795779"/>
                  </a:lnTo>
                  <a:lnTo>
                    <a:pt x="5809754" y="1786254"/>
                  </a:lnTo>
                  <a:lnTo>
                    <a:pt x="5838329" y="1786254"/>
                  </a:lnTo>
                  <a:lnTo>
                    <a:pt x="5838329" y="1795779"/>
                  </a:lnTo>
                  <a:close/>
                </a:path>
                <a:path w="7809865" h="1814830">
                  <a:moveTo>
                    <a:pt x="5838329" y="1814829"/>
                  </a:moveTo>
                  <a:lnTo>
                    <a:pt x="5809754" y="1814829"/>
                  </a:lnTo>
                  <a:lnTo>
                    <a:pt x="5809754" y="1805304"/>
                  </a:lnTo>
                  <a:lnTo>
                    <a:pt x="5838329" y="1805304"/>
                  </a:lnTo>
                  <a:lnTo>
                    <a:pt x="5838329" y="1814829"/>
                  </a:lnTo>
                  <a:close/>
                </a:path>
                <a:path w="7809865" h="1814830">
                  <a:moveTo>
                    <a:pt x="5781179" y="1795779"/>
                  </a:moveTo>
                  <a:lnTo>
                    <a:pt x="5752604" y="1795779"/>
                  </a:lnTo>
                  <a:lnTo>
                    <a:pt x="5752604" y="1786254"/>
                  </a:lnTo>
                  <a:lnTo>
                    <a:pt x="5781179" y="1786254"/>
                  </a:lnTo>
                  <a:lnTo>
                    <a:pt x="5781179" y="1795779"/>
                  </a:lnTo>
                  <a:close/>
                </a:path>
                <a:path w="7809865" h="1814830">
                  <a:moveTo>
                    <a:pt x="5781179" y="1814829"/>
                  </a:moveTo>
                  <a:lnTo>
                    <a:pt x="5752604" y="1814829"/>
                  </a:lnTo>
                  <a:lnTo>
                    <a:pt x="5752604" y="1805304"/>
                  </a:lnTo>
                  <a:lnTo>
                    <a:pt x="5781179" y="1805304"/>
                  </a:lnTo>
                  <a:lnTo>
                    <a:pt x="5781179" y="1814829"/>
                  </a:lnTo>
                  <a:close/>
                </a:path>
                <a:path w="7809865" h="1814830">
                  <a:moveTo>
                    <a:pt x="5724029" y="1795779"/>
                  </a:moveTo>
                  <a:lnTo>
                    <a:pt x="5695454" y="1795779"/>
                  </a:lnTo>
                  <a:lnTo>
                    <a:pt x="5695454" y="1786254"/>
                  </a:lnTo>
                  <a:lnTo>
                    <a:pt x="5724029" y="1786254"/>
                  </a:lnTo>
                  <a:lnTo>
                    <a:pt x="5724029" y="1795779"/>
                  </a:lnTo>
                  <a:close/>
                </a:path>
                <a:path w="7809865" h="1814830">
                  <a:moveTo>
                    <a:pt x="5724029" y="1814829"/>
                  </a:moveTo>
                  <a:lnTo>
                    <a:pt x="5695454" y="1814829"/>
                  </a:lnTo>
                  <a:lnTo>
                    <a:pt x="5695454" y="1805304"/>
                  </a:lnTo>
                  <a:lnTo>
                    <a:pt x="5724029" y="1805304"/>
                  </a:lnTo>
                  <a:lnTo>
                    <a:pt x="5724029" y="1814829"/>
                  </a:lnTo>
                  <a:close/>
                </a:path>
                <a:path w="7809865" h="1814830">
                  <a:moveTo>
                    <a:pt x="5666879" y="1795779"/>
                  </a:moveTo>
                  <a:lnTo>
                    <a:pt x="5638304" y="1795779"/>
                  </a:lnTo>
                  <a:lnTo>
                    <a:pt x="5638304" y="1786254"/>
                  </a:lnTo>
                  <a:lnTo>
                    <a:pt x="5666879" y="1786254"/>
                  </a:lnTo>
                  <a:lnTo>
                    <a:pt x="5666879" y="1795779"/>
                  </a:lnTo>
                  <a:close/>
                </a:path>
                <a:path w="7809865" h="1814830">
                  <a:moveTo>
                    <a:pt x="5666879" y="1814829"/>
                  </a:moveTo>
                  <a:lnTo>
                    <a:pt x="5638304" y="1814829"/>
                  </a:lnTo>
                  <a:lnTo>
                    <a:pt x="5638304" y="1805304"/>
                  </a:lnTo>
                  <a:lnTo>
                    <a:pt x="5666879" y="1805304"/>
                  </a:lnTo>
                  <a:lnTo>
                    <a:pt x="5666879" y="1814829"/>
                  </a:lnTo>
                  <a:close/>
                </a:path>
                <a:path w="7809865" h="1814830">
                  <a:moveTo>
                    <a:pt x="5609729" y="1795779"/>
                  </a:moveTo>
                  <a:lnTo>
                    <a:pt x="5581154" y="1795779"/>
                  </a:lnTo>
                  <a:lnTo>
                    <a:pt x="5581154" y="1786254"/>
                  </a:lnTo>
                  <a:lnTo>
                    <a:pt x="5609729" y="1786254"/>
                  </a:lnTo>
                  <a:lnTo>
                    <a:pt x="5609729" y="1795779"/>
                  </a:lnTo>
                  <a:close/>
                </a:path>
                <a:path w="7809865" h="1814830">
                  <a:moveTo>
                    <a:pt x="5609729" y="1814829"/>
                  </a:moveTo>
                  <a:lnTo>
                    <a:pt x="5581154" y="1814829"/>
                  </a:lnTo>
                  <a:lnTo>
                    <a:pt x="5581154" y="1805304"/>
                  </a:lnTo>
                  <a:lnTo>
                    <a:pt x="5609729" y="1805304"/>
                  </a:lnTo>
                  <a:lnTo>
                    <a:pt x="5609729" y="1814829"/>
                  </a:lnTo>
                  <a:close/>
                </a:path>
                <a:path w="7809865" h="1814830">
                  <a:moveTo>
                    <a:pt x="5552579" y="1795779"/>
                  </a:moveTo>
                  <a:lnTo>
                    <a:pt x="5524004" y="1795779"/>
                  </a:lnTo>
                  <a:lnTo>
                    <a:pt x="5524004" y="1786254"/>
                  </a:lnTo>
                  <a:lnTo>
                    <a:pt x="5552579" y="1786254"/>
                  </a:lnTo>
                  <a:lnTo>
                    <a:pt x="5552579" y="1795779"/>
                  </a:lnTo>
                  <a:close/>
                </a:path>
                <a:path w="7809865" h="1814830">
                  <a:moveTo>
                    <a:pt x="5552579" y="1814829"/>
                  </a:moveTo>
                  <a:lnTo>
                    <a:pt x="5524004" y="1814829"/>
                  </a:lnTo>
                  <a:lnTo>
                    <a:pt x="5524004" y="1805304"/>
                  </a:lnTo>
                  <a:lnTo>
                    <a:pt x="5552579" y="1805304"/>
                  </a:lnTo>
                  <a:lnTo>
                    <a:pt x="5552579" y="1814829"/>
                  </a:lnTo>
                  <a:close/>
                </a:path>
                <a:path w="7809865" h="1814830">
                  <a:moveTo>
                    <a:pt x="5495429" y="1795779"/>
                  </a:moveTo>
                  <a:lnTo>
                    <a:pt x="5466854" y="1795779"/>
                  </a:lnTo>
                  <a:lnTo>
                    <a:pt x="5466854" y="1786254"/>
                  </a:lnTo>
                  <a:lnTo>
                    <a:pt x="5495429" y="1786254"/>
                  </a:lnTo>
                  <a:lnTo>
                    <a:pt x="5495429" y="1795779"/>
                  </a:lnTo>
                  <a:close/>
                </a:path>
                <a:path w="7809865" h="1814830">
                  <a:moveTo>
                    <a:pt x="5495429" y="1814829"/>
                  </a:moveTo>
                  <a:lnTo>
                    <a:pt x="5466854" y="1814829"/>
                  </a:lnTo>
                  <a:lnTo>
                    <a:pt x="5466854" y="1805304"/>
                  </a:lnTo>
                  <a:lnTo>
                    <a:pt x="5495429" y="1805304"/>
                  </a:lnTo>
                  <a:lnTo>
                    <a:pt x="5495429" y="1814829"/>
                  </a:lnTo>
                  <a:close/>
                </a:path>
                <a:path w="7809865" h="1814830">
                  <a:moveTo>
                    <a:pt x="5438279" y="1795779"/>
                  </a:moveTo>
                  <a:lnTo>
                    <a:pt x="5409704" y="1795779"/>
                  </a:lnTo>
                  <a:lnTo>
                    <a:pt x="5409704" y="1786254"/>
                  </a:lnTo>
                  <a:lnTo>
                    <a:pt x="5438279" y="1786254"/>
                  </a:lnTo>
                  <a:lnTo>
                    <a:pt x="5438279" y="1795779"/>
                  </a:lnTo>
                  <a:close/>
                </a:path>
                <a:path w="7809865" h="1814830">
                  <a:moveTo>
                    <a:pt x="5438279" y="1814829"/>
                  </a:moveTo>
                  <a:lnTo>
                    <a:pt x="5409704" y="1814829"/>
                  </a:lnTo>
                  <a:lnTo>
                    <a:pt x="5409704" y="1805304"/>
                  </a:lnTo>
                  <a:lnTo>
                    <a:pt x="5438279" y="1805304"/>
                  </a:lnTo>
                  <a:lnTo>
                    <a:pt x="5438279" y="1814829"/>
                  </a:lnTo>
                  <a:close/>
                </a:path>
                <a:path w="7809865" h="1814830">
                  <a:moveTo>
                    <a:pt x="5381129" y="1795779"/>
                  </a:moveTo>
                  <a:lnTo>
                    <a:pt x="5352554" y="1795779"/>
                  </a:lnTo>
                  <a:lnTo>
                    <a:pt x="5352554" y="1786254"/>
                  </a:lnTo>
                  <a:lnTo>
                    <a:pt x="5381129" y="1786254"/>
                  </a:lnTo>
                  <a:lnTo>
                    <a:pt x="5381129" y="1795779"/>
                  </a:lnTo>
                  <a:close/>
                </a:path>
                <a:path w="7809865" h="1814830">
                  <a:moveTo>
                    <a:pt x="5381129" y="1814829"/>
                  </a:moveTo>
                  <a:lnTo>
                    <a:pt x="5352554" y="1814829"/>
                  </a:lnTo>
                  <a:lnTo>
                    <a:pt x="5352554" y="1805304"/>
                  </a:lnTo>
                  <a:lnTo>
                    <a:pt x="5381129" y="1805304"/>
                  </a:lnTo>
                  <a:lnTo>
                    <a:pt x="5381129" y="1814829"/>
                  </a:lnTo>
                  <a:close/>
                </a:path>
                <a:path w="7809865" h="1814830">
                  <a:moveTo>
                    <a:pt x="5323979" y="1795779"/>
                  </a:moveTo>
                  <a:lnTo>
                    <a:pt x="5295404" y="1795779"/>
                  </a:lnTo>
                  <a:lnTo>
                    <a:pt x="5295404" y="1786254"/>
                  </a:lnTo>
                  <a:lnTo>
                    <a:pt x="5323979" y="1786254"/>
                  </a:lnTo>
                  <a:lnTo>
                    <a:pt x="5323979" y="1795779"/>
                  </a:lnTo>
                  <a:close/>
                </a:path>
                <a:path w="7809865" h="1814830">
                  <a:moveTo>
                    <a:pt x="5323979" y="1814829"/>
                  </a:moveTo>
                  <a:lnTo>
                    <a:pt x="5295404" y="1814829"/>
                  </a:lnTo>
                  <a:lnTo>
                    <a:pt x="5295404" y="1805304"/>
                  </a:lnTo>
                  <a:lnTo>
                    <a:pt x="5323979" y="1805304"/>
                  </a:lnTo>
                  <a:lnTo>
                    <a:pt x="5323979" y="1814829"/>
                  </a:lnTo>
                  <a:close/>
                </a:path>
                <a:path w="7809865" h="1814830">
                  <a:moveTo>
                    <a:pt x="5266829" y="1795779"/>
                  </a:moveTo>
                  <a:lnTo>
                    <a:pt x="5238254" y="1795779"/>
                  </a:lnTo>
                  <a:lnTo>
                    <a:pt x="5238254" y="1786254"/>
                  </a:lnTo>
                  <a:lnTo>
                    <a:pt x="5266829" y="1786254"/>
                  </a:lnTo>
                  <a:lnTo>
                    <a:pt x="5266829" y="1795779"/>
                  </a:lnTo>
                  <a:close/>
                </a:path>
                <a:path w="7809865" h="1814830">
                  <a:moveTo>
                    <a:pt x="5266829" y="1814829"/>
                  </a:moveTo>
                  <a:lnTo>
                    <a:pt x="5238254" y="1814829"/>
                  </a:lnTo>
                  <a:lnTo>
                    <a:pt x="5238254" y="1805304"/>
                  </a:lnTo>
                  <a:lnTo>
                    <a:pt x="5266829" y="1805304"/>
                  </a:lnTo>
                  <a:lnTo>
                    <a:pt x="5266829" y="1814829"/>
                  </a:lnTo>
                  <a:close/>
                </a:path>
                <a:path w="7809865" h="1814830">
                  <a:moveTo>
                    <a:pt x="5209679" y="1795779"/>
                  </a:moveTo>
                  <a:lnTo>
                    <a:pt x="5181104" y="1795779"/>
                  </a:lnTo>
                  <a:lnTo>
                    <a:pt x="5181104" y="1786254"/>
                  </a:lnTo>
                  <a:lnTo>
                    <a:pt x="5209679" y="1786254"/>
                  </a:lnTo>
                  <a:lnTo>
                    <a:pt x="5209679" y="1795779"/>
                  </a:lnTo>
                  <a:close/>
                </a:path>
                <a:path w="7809865" h="1814830">
                  <a:moveTo>
                    <a:pt x="5209679" y="1814829"/>
                  </a:moveTo>
                  <a:lnTo>
                    <a:pt x="5181104" y="1814829"/>
                  </a:lnTo>
                  <a:lnTo>
                    <a:pt x="5181104" y="1805304"/>
                  </a:lnTo>
                  <a:lnTo>
                    <a:pt x="5209679" y="1805304"/>
                  </a:lnTo>
                  <a:lnTo>
                    <a:pt x="5209679" y="1814829"/>
                  </a:lnTo>
                  <a:close/>
                </a:path>
                <a:path w="7809865" h="1814830">
                  <a:moveTo>
                    <a:pt x="5152529" y="1795779"/>
                  </a:moveTo>
                  <a:lnTo>
                    <a:pt x="5123954" y="1795779"/>
                  </a:lnTo>
                  <a:lnTo>
                    <a:pt x="5123954" y="1786254"/>
                  </a:lnTo>
                  <a:lnTo>
                    <a:pt x="5152529" y="1786254"/>
                  </a:lnTo>
                  <a:lnTo>
                    <a:pt x="5152529" y="1795779"/>
                  </a:lnTo>
                  <a:close/>
                </a:path>
                <a:path w="7809865" h="1814830">
                  <a:moveTo>
                    <a:pt x="5152529" y="1814829"/>
                  </a:moveTo>
                  <a:lnTo>
                    <a:pt x="5123954" y="1814829"/>
                  </a:lnTo>
                  <a:lnTo>
                    <a:pt x="5123954" y="1805304"/>
                  </a:lnTo>
                  <a:lnTo>
                    <a:pt x="5152529" y="1805304"/>
                  </a:lnTo>
                  <a:lnTo>
                    <a:pt x="5152529" y="1814829"/>
                  </a:lnTo>
                  <a:close/>
                </a:path>
                <a:path w="7809865" h="1814830">
                  <a:moveTo>
                    <a:pt x="5095379" y="1795779"/>
                  </a:moveTo>
                  <a:lnTo>
                    <a:pt x="5066804" y="1795779"/>
                  </a:lnTo>
                  <a:lnTo>
                    <a:pt x="5066804" y="1786254"/>
                  </a:lnTo>
                  <a:lnTo>
                    <a:pt x="5095379" y="1786254"/>
                  </a:lnTo>
                  <a:lnTo>
                    <a:pt x="5095379" y="1795779"/>
                  </a:lnTo>
                  <a:close/>
                </a:path>
                <a:path w="7809865" h="1814830">
                  <a:moveTo>
                    <a:pt x="5095379" y="1814829"/>
                  </a:moveTo>
                  <a:lnTo>
                    <a:pt x="5066804" y="1814829"/>
                  </a:lnTo>
                  <a:lnTo>
                    <a:pt x="5066804" y="1805304"/>
                  </a:lnTo>
                  <a:lnTo>
                    <a:pt x="5095379" y="1805304"/>
                  </a:lnTo>
                  <a:lnTo>
                    <a:pt x="5095379" y="1814829"/>
                  </a:lnTo>
                  <a:close/>
                </a:path>
                <a:path w="7809865" h="1814830">
                  <a:moveTo>
                    <a:pt x="5038229" y="1795779"/>
                  </a:moveTo>
                  <a:lnTo>
                    <a:pt x="5009654" y="1795779"/>
                  </a:lnTo>
                  <a:lnTo>
                    <a:pt x="5009654" y="1786254"/>
                  </a:lnTo>
                  <a:lnTo>
                    <a:pt x="5038229" y="1786254"/>
                  </a:lnTo>
                  <a:lnTo>
                    <a:pt x="5038229" y="1795779"/>
                  </a:lnTo>
                  <a:close/>
                </a:path>
                <a:path w="7809865" h="1814830">
                  <a:moveTo>
                    <a:pt x="5038229" y="1814829"/>
                  </a:moveTo>
                  <a:lnTo>
                    <a:pt x="5009654" y="1814829"/>
                  </a:lnTo>
                  <a:lnTo>
                    <a:pt x="5009654" y="1805304"/>
                  </a:lnTo>
                  <a:lnTo>
                    <a:pt x="5038229" y="1805304"/>
                  </a:lnTo>
                  <a:lnTo>
                    <a:pt x="5038229" y="1814829"/>
                  </a:lnTo>
                  <a:close/>
                </a:path>
                <a:path w="7809865" h="1814830">
                  <a:moveTo>
                    <a:pt x="4981079" y="1795779"/>
                  </a:moveTo>
                  <a:lnTo>
                    <a:pt x="4952504" y="1795779"/>
                  </a:lnTo>
                  <a:lnTo>
                    <a:pt x="4952504" y="1786254"/>
                  </a:lnTo>
                  <a:lnTo>
                    <a:pt x="4981079" y="1786254"/>
                  </a:lnTo>
                  <a:lnTo>
                    <a:pt x="4981079" y="1795779"/>
                  </a:lnTo>
                  <a:close/>
                </a:path>
                <a:path w="7809865" h="1814830">
                  <a:moveTo>
                    <a:pt x="4981079" y="1814829"/>
                  </a:moveTo>
                  <a:lnTo>
                    <a:pt x="4952504" y="1814829"/>
                  </a:lnTo>
                  <a:lnTo>
                    <a:pt x="4952504" y="1805304"/>
                  </a:lnTo>
                  <a:lnTo>
                    <a:pt x="4981079" y="1805304"/>
                  </a:lnTo>
                  <a:lnTo>
                    <a:pt x="4981079" y="1814829"/>
                  </a:lnTo>
                  <a:close/>
                </a:path>
                <a:path w="7809865" h="1814830">
                  <a:moveTo>
                    <a:pt x="4923929" y="1795779"/>
                  </a:moveTo>
                  <a:lnTo>
                    <a:pt x="4895354" y="1795779"/>
                  </a:lnTo>
                  <a:lnTo>
                    <a:pt x="4895354" y="1786254"/>
                  </a:lnTo>
                  <a:lnTo>
                    <a:pt x="4923929" y="1786254"/>
                  </a:lnTo>
                  <a:lnTo>
                    <a:pt x="4923929" y="1795779"/>
                  </a:lnTo>
                  <a:close/>
                </a:path>
                <a:path w="7809865" h="1814830">
                  <a:moveTo>
                    <a:pt x="4923929" y="1814829"/>
                  </a:moveTo>
                  <a:lnTo>
                    <a:pt x="4895354" y="1814829"/>
                  </a:lnTo>
                  <a:lnTo>
                    <a:pt x="4895354" y="1805304"/>
                  </a:lnTo>
                  <a:lnTo>
                    <a:pt x="4923929" y="1805304"/>
                  </a:lnTo>
                  <a:lnTo>
                    <a:pt x="4923929" y="1814829"/>
                  </a:lnTo>
                  <a:close/>
                </a:path>
                <a:path w="7809865" h="1814830">
                  <a:moveTo>
                    <a:pt x="4866779" y="1795779"/>
                  </a:moveTo>
                  <a:lnTo>
                    <a:pt x="4838204" y="1795779"/>
                  </a:lnTo>
                  <a:lnTo>
                    <a:pt x="4838204" y="1786254"/>
                  </a:lnTo>
                  <a:lnTo>
                    <a:pt x="4866779" y="1786254"/>
                  </a:lnTo>
                  <a:lnTo>
                    <a:pt x="4866779" y="1795779"/>
                  </a:lnTo>
                  <a:close/>
                </a:path>
                <a:path w="7809865" h="1814830">
                  <a:moveTo>
                    <a:pt x="4866779" y="1814829"/>
                  </a:moveTo>
                  <a:lnTo>
                    <a:pt x="4838204" y="1814829"/>
                  </a:lnTo>
                  <a:lnTo>
                    <a:pt x="4838204" y="1805304"/>
                  </a:lnTo>
                  <a:lnTo>
                    <a:pt x="4866779" y="1805304"/>
                  </a:lnTo>
                  <a:lnTo>
                    <a:pt x="4866779" y="1814829"/>
                  </a:lnTo>
                  <a:close/>
                </a:path>
                <a:path w="7809865" h="1814830">
                  <a:moveTo>
                    <a:pt x="4809629" y="1795779"/>
                  </a:moveTo>
                  <a:lnTo>
                    <a:pt x="4781054" y="1795779"/>
                  </a:lnTo>
                  <a:lnTo>
                    <a:pt x="4781054" y="1786254"/>
                  </a:lnTo>
                  <a:lnTo>
                    <a:pt x="4809629" y="1786254"/>
                  </a:lnTo>
                  <a:lnTo>
                    <a:pt x="4809629" y="1795779"/>
                  </a:lnTo>
                  <a:close/>
                </a:path>
                <a:path w="7809865" h="1814830">
                  <a:moveTo>
                    <a:pt x="4809629" y="1814829"/>
                  </a:moveTo>
                  <a:lnTo>
                    <a:pt x="4781054" y="1814829"/>
                  </a:lnTo>
                  <a:lnTo>
                    <a:pt x="4781054" y="1805304"/>
                  </a:lnTo>
                  <a:lnTo>
                    <a:pt x="4809629" y="1805304"/>
                  </a:lnTo>
                  <a:lnTo>
                    <a:pt x="4809629" y="1814829"/>
                  </a:lnTo>
                  <a:close/>
                </a:path>
                <a:path w="7809865" h="1814830">
                  <a:moveTo>
                    <a:pt x="4752479" y="1795779"/>
                  </a:moveTo>
                  <a:lnTo>
                    <a:pt x="4723904" y="1795779"/>
                  </a:lnTo>
                  <a:lnTo>
                    <a:pt x="4723904" y="1786254"/>
                  </a:lnTo>
                  <a:lnTo>
                    <a:pt x="4752479" y="1786254"/>
                  </a:lnTo>
                  <a:lnTo>
                    <a:pt x="4752479" y="1795779"/>
                  </a:lnTo>
                  <a:close/>
                </a:path>
                <a:path w="7809865" h="1814830">
                  <a:moveTo>
                    <a:pt x="4752479" y="1814829"/>
                  </a:moveTo>
                  <a:lnTo>
                    <a:pt x="4723904" y="1814829"/>
                  </a:lnTo>
                  <a:lnTo>
                    <a:pt x="4723904" y="1805304"/>
                  </a:lnTo>
                  <a:lnTo>
                    <a:pt x="4752479" y="1805304"/>
                  </a:lnTo>
                  <a:lnTo>
                    <a:pt x="4752479" y="1814829"/>
                  </a:lnTo>
                  <a:close/>
                </a:path>
                <a:path w="7809865" h="1814830">
                  <a:moveTo>
                    <a:pt x="4695329" y="1795779"/>
                  </a:moveTo>
                  <a:lnTo>
                    <a:pt x="4666754" y="1795779"/>
                  </a:lnTo>
                  <a:lnTo>
                    <a:pt x="4666754" y="1786254"/>
                  </a:lnTo>
                  <a:lnTo>
                    <a:pt x="4695329" y="1786254"/>
                  </a:lnTo>
                  <a:lnTo>
                    <a:pt x="4695329" y="1795779"/>
                  </a:lnTo>
                  <a:close/>
                </a:path>
                <a:path w="7809865" h="1814830">
                  <a:moveTo>
                    <a:pt x="4695329" y="1814829"/>
                  </a:moveTo>
                  <a:lnTo>
                    <a:pt x="4666754" y="1814829"/>
                  </a:lnTo>
                  <a:lnTo>
                    <a:pt x="4666754" y="1805304"/>
                  </a:lnTo>
                  <a:lnTo>
                    <a:pt x="4695329" y="1805304"/>
                  </a:lnTo>
                  <a:lnTo>
                    <a:pt x="4695329" y="1814829"/>
                  </a:lnTo>
                  <a:close/>
                </a:path>
                <a:path w="7809865" h="1814830">
                  <a:moveTo>
                    <a:pt x="4638179" y="1795779"/>
                  </a:moveTo>
                  <a:lnTo>
                    <a:pt x="4609604" y="1795779"/>
                  </a:lnTo>
                  <a:lnTo>
                    <a:pt x="4609604" y="1786254"/>
                  </a:lnTo>
                  <a:lnTo>
                    <a:pt x="4638179" y="1786254"/>
                  </a:lnTo>
                  <a:lnTo>
                    <a:pt x="4638179" y="1795779"/>
                  </a:lnTo>
                  <a:close/>
                </a:path>
                <a:path w="7809865" h="1814830">
                  <a:moveTo>
                    <a:pt x="4638179" y="1814829"/>
                  </a:moveTo>
                  <a:lnTo>
                    <a:pt x="4609604" y="1814829"/>
                  </a:lnTo>
                  <a:lnTo>
                    <a:pt x="4609604" y="1805304"/>
                  </a:lnTo>
                  <a:lnTo>
                    <a:pt x="4638179" y="1805304"/>
                  </a:lnTo>
                  <a:lnTo>
                    <a:pt x="4638179" y="1814829"/>
                  </a:lnTo>
                  <a:close/>
                </a:path>
                <a:path w="7809865" h="1814830">
                  <a:moveTo>
                    <a:pt x="4581029" y="1795779"/>
                  </a:moveTo>
                  <a:lnTo>
                    <a:pt x="4552454" y="1795779"/>
                  </a:lnTo>
                  <a:lnTo>
                    <a:pt x="4552454" y="1786254"/>
                  </a:lnTo>
                  <a:lnTo>
                    <a:pt x="4581029" y="1786254"/>
                  </a:lnTo>
                  <a:lnTo>
                    <a:pt x="4581029" y="1795779"/>
                  </a:lnTo>
                  <a:close/>
                </a:path>
                <a:path w="7809865" h="1814830">
                  <a:moveTo>
                    <a:pt x="4581029" y="1814829"/>
                  </a:moveTo>
                  <a:lnTo>
                    <a:pt x="4552454" y="1814829"/>
                  </a:lnTo>
                  <a:lnTo>
                    <a:pt x="4552454" y="1805304"/>
                  </a:lnTo>
                  <a:lnTo>
                    <a:pt x="4581029" y="1805304"/>
                  </a:lnTo>
                  <a:lnTo>
                    <a:pt x="4581029" y="1814829"/>
                  </a:lnTo>
                  <a:close/>
                </a:path>
                <a:path w="7809865" h="1814830">
                  <a:moveTo>
                    <a:pt x="4523879" y="1795779"/>
                  </a:moveTo>
                  <a:lnTo>
                    <a:pt x="4495304" y="1795779"/>
                  </a:lnTo>
                  <a:lnTo>
                    <a:pt x="4495304" y="1786254"/>
                  </a:lnTo>
                  <a:lnTo>
                    <a:pt x="4523879" y="1786254"/>
                  </a:lnTo>
                  <a:lnTo>
                    <a:pt x="4523879" y="1795779"/>
                  </a:lnTo>
                  <a:close/>
                </a:path>
                <a:path w="7809865" h="1814830">
                  <a:moveTo>
                    <a:pt x="4523879" y="1814829"/>
                  </a:moveTo>
                  <a:lnTo>
                    <a:pt x="4495304" y="1814829"/>
                  </a:lnTo>
                  <a:lnTo>
                    <a:pt x="4495304" y="1805304"/>
                  </a:lnTo>
                  <a:lnTo>
                    <a:pt x="4523879" y="1805304"/>
                  </a:lnTo>
                  <a:lnTo>
                    <a:pt x="4523879" y="1814829"/>
                  </a:lnTo>
                  <a:close/>
                </a:path>
                <a:path w="7809865" h="1814830">
                  <a:moveTo>
                    <a:pt x="4466729" y="1795779"/>
                  </a:moveTo>
                  <a:lnTo>
                    <a:pt x="4438154" y="1795779"/>
                  </a:lnTo>
                  <a:lnTo>
                    <a:pt x="4438154" y="1786254"/>
                  </a:lnTo>
                  <a:lnTo>
                    <a:pt x="4466729" y="1786254"/>
                  </a:lnTo>
                  <a:lnTo>
                    <a:pt x="4466729" y="1795779"/>
                  </a:lnTo>
                  <a:close/>
                </a:path>
                <a:path w="7809865" h="1814830">
                  <a:moveTo>
                    <a:pt x="4466729" y="1814829"/>
                  </a:moveTo>
                  <a:lnTo>
                    <a:pt x="4438154" y="1814829"/>
                  </a:lnTo>
                  <a:lnTo>
                    <a:pt x="4438154" y="1805304"/>
                  </a:lnTo>
                  <a:lnTo>
                    <a:pt x="4466729" y="1805304"/>
                  </a:lnTo>
                  <a:lnTo>
                    <a:pt x="4466729" y="1814829"/>
                  </a:lnTo>
                  <a:close/>
                </a:path>
                <a:path w="7809865" h="1814830">
                  <a:moveTo>
                    <a:pt x="4409579" y="1795779"/>
                  </a:moveTo>
                  <a:lnTo>
                    <a:pt x="4381004" y="1795779"/>
                  </a:lnTo>
                  <a:lnTo>
                    <a:pt x="4381004" y="1786254"/>
                  </a:lnTo>
                  <a:lnTo>
                    <a:pt x="4409579" y="1786254"/>
                  </a:lnTo>
                  <a:lnTo>
                    <a:pt x="4409579" y="1795779"/>
                  </a:lnTo>
                  <a:close/>
                </a:path>
                <a:path w="7809865" h="1814830">
                  <a:moveTo>
                    <a:pt x="4409579" y="1814829"/>
                  </a:moveTo>
                  <a:lnTo>
                    <a:pt x="4381004" y="1814829"/>
                  </a:lnTo>
                  <a:lnTo>
                    <a:pt x="4381004" y="1805304"/>
                  </a:lnTo>
                  <a:lnTo>
                    <a:pt x="4409579" y="1805304"/>
                  </a:lnTo>
                  <a:lnTo>
                    <a:pt x="4409579" y="1814829"/>
                  </a:lnTo>
                  <a:close/>
                </a:path>
                <a:path w="7809865" h="1814830">
                  <a:moveTo>
                    <a:pt x="4352429" y="1795779"/>
                  </a:moveTo>
                  <a:lnTo>
                    <a:pt x="4323854" y="1795779"/>
                  </a:lnTo>
                  <a:lnTo>
                    <a:pt x="4323854" y="1786254"/>
                  </a:lnTo>
                  <a:lnTo>
                    <a:pt x="4352429" y="1786254"/>
                  </a:lnTo>
                  <a:lnTo>
                    <a:pt x="4352429" y="1795779"/>
                  </a:lnTo>
                  <a:close/>
                </a:path>
                <a:path w="7809865" h="1814830">
                  <a:moveTo>
                    <a:pt x="4352429" y="1814829"/>
                  </a:moveTo>
                  <a:lnTo>
                    <a:pt x="4323854" y="1814829"/>
                  </a:lnTo>
                  <a:lnTo>
                    <a:pt x="4323854" y="1805304"/>
                  </a:lnTo>
                  <a:lnTo>
                    <a:pt x="4352429" y="1805304"/>
                  </a:lnTo>
                  <a:lnTo>
                    <a:pt x="4352429" y="1814829"/>
                  </a:lnTo>
                  <a:close/>
                </a:path>
                <a:path w="7809865" h="1814830">
                  <a:moveTo>
                    <a:pt x="4295279" y="1795779"/>
                  </a:moveTo>
                  <a:lnTo>
                    <a:pt x="4266704" y="1795779"/>
                  </a:lnTo>
                  <a:lnTo>
                    <a:pt x="4266704" y="1786254"/>
                  </a:lnTo>
                  <a:lnTo>
                    <a:pt x="4295279" y="1786254"/>
                  </a:lnTo>
                  <a:lnTo>
                    <a:pt x="4295279" y="1795779"/>
                  </a:lnTo>
                  <a:close/>
                </a:path>
                <a:path w="7809865" h="1814830">
                  <a:moveTo>
                    <a:pt x="4295279" y="1814829"/>
                  </a:moveTo>
                  <a:lnTo>
                    <a:pt x="4266704" y="1814829"/>
                  </a:lnTo>
                  <a:lnTo>
                    <a:pt x="4266704" y="1805304"/>
                  </a:lnTo>
                  <a:lnTo>
                    <a:pt x="4295279" y="1805304"/>
                  </a:lnTo>
                  <a:lnTo>
                    <a:pt x="4295279" y="1814829"/>
                  </a:lnTo>
                  <a:close/>
                </a:path>
                <a:path w="7809865" h="1814830">
                  <a:moveTo>
                    <a:pt x="4238129" y="1795779"/>
                  </a:moveTo>
                  <a:lnTo>
                    <a:pt x="4209554" y="1795779"/>
                  </a:lnTo>
                  <a:lnTo>
                    <a:pt x="4209554" y="1786254"/>
                  </a:lnTo>
                  <a:lnTo>
                    <a:pt x="4238129" y="1786254"/>
                  </a:lnTo>
                  <a:lnTo>
                    <a:pt x="4238129" y="1795779"/>
                  </a:lnTo>
                  <a:close/>
                </a:path>
                <a:path w="7809865" h="1814830">
                  <a:moveTo>
                    <a:pt x="4238129" y="1814829"/>
                  </a:moveTo>
                  <a:lnTo>
                    <a:pt x="4209554" y="1814829"/>
                  </a:lnTo>
                  <a:lnTo>
                    <a:pt x="4209554" y="1805304"/>
                  </a:lnTo>
                  <a:lnTo>
                    <a:pt x="4238129" y="1805304"/>
                  </a:lnTo>
                  <a:lnTo>
                    <a:pt x="4238129" y="1814829"/>
                  </a:lnTo>
                  <a:close/>
                </a:path>
                <a:path w="7809865" h="1814830">
                  <a:moveTo>
                    <a:pt x="4180979" y="1795779"/>
                  </a:moveTo>
                  <a:lnTo>
                    <a:pt x="4152404" y="1795779"/>
                  </a:lnTo>
                  <a:lnTo>
                    <a:pt x="4152404" y="1786254"/>
                  </a:lnTo>
                  <a:lnTo>
                    <a:pt x="4180979" y="1786254"/>
                  </a:lnTo>
                  <a:lnTo>
                    <a:pt x="4180979" y="1795779"/>
                  </a:lnTo>
                  <a:close/>
                </a:path>
                <a:path w="7809865" h="1814830">
                  <a:moveTo>
                    <a:pt x="4180979" y="1814829"/>
                  </a:moveTo>
                  <a:lnTo>
                    <a:pt x="4152404" y="1814829"/>
                  </a:lnTo>
                  <a:lnTo>
                    <a:pt x="4152404" y="1805304"/>
                  </a:lnTo>
                  <a:lnTo>
                    <a:pt x="4180979" y="1805304"/>
                  </a:lnTo>
                  <a:lnTo>
                    <a:pt x="4180979" y="1814829"/>
                  </a:lnTo>
                  <a:close/>
                </a:path>
                <a:path w="7809865" h="1814830">
                  <a:moveTo>
                    <a:pt x="4123829" y="1795779"/>
                  </a:moveTo>
                  <a:lnTo>
                    <a:pt x="4095254" y="1795779"/>
                  </a:lnTo>
                  <a:lnTo>
                    <a:pt x="4095254" y="1786254"/>
                  </a:lnTo>
                  <a:lnTo>
                    <a:pt x="4123829" y="1786254"/>
                  </a:lnTo>
                  <a:lnTo>
                    <a:pt x="4123829" y="1795779"/>
                  </a:lnTo>
                  <a:close/>
                </a:path>
                <a:path w="7809865" h="1814830">
                  <a:moveTo>
                    <a:pt x="4123829" y="1814829"/>
                  </a:moveTo>
                  <a:lnTo>
                    <a:pt x="4095254" y="1814829"/>
                  </a:lnTo>
                  <a:lnTo>
                    <a:pt x="4095254" y="1805304"/>
                  </a:lnTo>
                  <a:lnTo>
                    <a:pt x="4123829" y="1805304"/>
                  </a:lnTo>
                  <a:lnTo>
                    <a:pt x="4123829" y="1814829"/>
                  </a:lnTo>
                  <a:close/>
                </a:path>
                <a:path w="7809865" h="1814830">
                  <a:moveTo>
                    <a:pt x="4066679" y="1795779"/>
                  </a:moveTo>
                  <a:lnTo>
                    <a:pt x="4038104" y="1795779"/>
                  </a:lnTo>
                  <a:lnTo>
                    <a:pt x="4038104" y="1786254"/>
                  </a:lnTo>
                  <a:lnTo>
                    <a:pt x="4066679" y="1786254"/>
                  </a:lnTo>
                  <a:lnTo>
                    <a:pt x="4066679" y="1795779"/>
                  </a:lnTo>
                  <a:close/>
                </a:path>
                <a:path w="7809865" h="1814830">
                  <a:moveTo>
                    <a:pt x="4066679" y="1814829"/>
                  </a:moveTo>
                  <a:lnTo>
                    <a:pt x="4038104" y="1814829"/>
                  </a:lnTo>
                  <a:lnTo>
                    <a:pt x="4038104" y="1805304"/>
                  </a:lnTo>
                  <a:lnTo>
                    <a:pt x="4066679" y="1805304"/>
                  </a:lnTo>
                  <a:lnTo>
                    <a:pt x="4066679" y="1814829"/>
                  </a:lnTo>
                  <a:close/>
                </a:path>
                <a:path w="7809865" h="1814830">
                  <a:moveTo>
                    <a:pt x="4009529" y="1795779"/>
                  </a:moveTo>
                  <a:lnTo>
                    <a:pt x="3980954" y="1795779"/>
                  </a:lnTo>
                  <a:lnTo>
                    <a:pt x="3980954" y="1786254"/>
                  </a:lnTo>
                  <a:lnTo>
                    <a:pt x="4009529" y="1786254"/>
                  </a:lnTo>
                  <a:lnTo>
                    <a:pt x="4009529" y="1795779"/>
                  </a:lnTo>
                  <a:close/>
                </a:path>
                <a:path w="7809865" h="1814830">
                  <a:moveTo>
                    <a:pt x="4009529" y="1814829"/>
                  </a:moveTo>
                  <a:lnTo>
                    <a:pt x="3980954" y="1814829"/>
                  </a:lnTo>
                  <a:lnTo>
                    <a:pt x="3980954" y="1805304"/>
                  </a:lnTo>
                  <a:lnTo>
                    <a:pt x="4009529" y="1805304"/>
                  </a:lnTo>
                  <a:lnTo>
                    <a:pt x="4009529" y="1814829"/>
                  </a:lnTo>
                  <a:close/>
                </a:path>
                <a:path w="7809865" h="1814830">
                  <a:moveTo>
                    <a:pt x="3952379" y="1795779"/>
                  </a:moveTo>
                  <a:lnTo>
                    <a:pt x="3923804" y="1795779"/>
                  </a:lnTo>
                  <a:lnTo>
                    <a:pt x="3923804" y="1786254"/>
                  </a:lnTo>
                  <a:lnTo>
                    <a:pt x="3952379" y="1786254"/>
                  </a:lnTo>
                  <a:lnTo>
                    <a:pt x="3952379" y="1795779"/>
                  </a:lnTo>
                  <a:close/>
                </a:path>
                <a:path w="7809865" h="1814830">
                  <a:moveTo>
                    <a:pt x="3952379" y="1814829"/>
                  </a:moveTo>
                  <a:lnTo>
                    <a:pt x="3923804" y="1814829"/>
                  </a:lnTo>
                  <a:lnTo>
                    <a:pt x="3923804" y="1805304"/>
                  </a:lnTo>
                  <a:lnTo>
                    <a:pt x="3952379" y="1805304"/>
                  </a:lnTo>
                  <a:lnTo>
                    <a:pt x="3952379" y="1814829"/>
                  </a:lnTo>
                  <a:close/>
                </a:path>
                <a:path w="7809865" h="1814830">
                  <a:moveTo>
                    <a:pt x="3895229" y="1795779"/>
                  </a:moveTo>
                  <a:lnTo>
                    <a:pt x="3866654" y="1795779"/>
                  </a:lnTo>
                  <a:lnTo>
                    <a:pt x="3866654" y="1786254"/>
                  </a:lnTo>
                  <a:lnTo>
                    <a:pt x="3895229" y="1786254"/>
                  </a:lnTo>
                  <a:lnTo>
                    <a:pt x="3895229" y="1795779"/>
                  </a:lnTo>
                  <a:close/>
                </a:path>
                <a:path w="7809865" h="1814830">
                  <a:moveTo>
                    <a:pt x="3895229" y="1814829"/>
                  </a:moveTo>
                  <a:lnTo>
                    <a:pt x="3866654" y="1814829"/>
                  </a:lnTo>
                  <a:lnTo>
                    <a:pt x="3866654" y="1805304"/>
                  </a:lnTo>
                  <a:lnTo>
                    <a:pt x="3895229" y="1805304"/>
                  </a:lnTo>
                  <a:lnTo>
                    <a:pt x="3895229" y="1814829"/>
                  </a:lnTo>
                  <a:close/>
                </a:path>
                <a:path w="7809865" h="1814830">
                  <a:moveTo>
                    <a:pt x="3838079" y="1795779"/>
                  </a:moveTo>
                  <a:lnTo>
                    <a:pt x="3809504" y="1795779"/>
                  </a:lnTo>
                  <a:lnTo>
                    <a:pt x="3809504" y="1786254"/>
                  </a:lnTo>
                  <a:lnTo>
                    <a:pt x="3838079" y="1786254"/>
                  </a:lnTo>
                  <a:lnTo>
                    <a:pt x="3838079" y="1795779"/>
                  </a:lnTo>
                  <a:close/>
                </a:path>
                <a:path w="7809865" h="1814830">
                  <a:moveTo>
                    <a:pt x="3838079" y="1814829"/>
                  </a:moveTo>
                  <a:lnTo>
                    <a:pt x="3809504" y="1814829"/>
                  </a:lnTo>
                  <a:lnTo>
                    <a:pt x="3809504" y="1805304"/>
                  </a:lnTo>
                  <a:lnTo>
                    <a:pt x="3838079" y="1805304"/>
                  </a:lnTo>
                  <a:lnTo>
                    <a:pt x="3838079" y="1814829"/>
                  </a:lnTo>
                  <a:close/>
                </a:path>
                <a:path w="7809865" h="1814830">
                  <a:moveTo>
                    <a:pt x="3780929" y="1795779"/>
                  </a:moveTo>
                  <a:lnTo>
                    <a:pt x="3752354" y="1795779"/>
                  </a:lnTo>
                  <a:lnTo>
                    <a:pt x="3752354" y="1786254"/>
                  </a:lnTo>
                  <a:lnTo>
                    <a:pt x="3780929" y="1786254"/>
                  </a:lnTo>
                  <a:lnTo>
                    <a:pt x="3780929" y="1795779"/>
                  </a:lnTo>
                  <a:close/>
                </a:path>
                <a:path w="7809865" h="1814830">
                  <a:moveTo>
                    <a:pt x="3780929" y="1814829"/>
                  </a:moveTo>
                  <a:lnTo>
                    <a:pt x="3752354" y="1814829"/>
                  </a:lnTo>
                  <a:lnTo>
                    <a:pt x="3752354" y="1805304"/>
                  </a:lnTo>
                  <a:lnTo>
                    <a:pt x="3780929" y="1805304"/>
                  </a:lnTo>
                  <a:lnTo>
                    <a:pt x="3780929" y="1814829"/>
                  </a:lnTo>
                  <a:close/>
                </a:path>
                <a:path w="7809865" h="1814830">
                  <a:moveTo>
                    <a:pt x="3723779" y="1795779"/>
                  </a:moveTo>
                  <a:lnTo>
                    <a:pt x="3695204" y="1795779"/>
                  </a:lnTo>
                  <a:lnTo>
                    <a:pt x="3695204" y="1786254"/>
                  </a:lnTo>
                  <a:lnTo>
                    <a:pt x="3723779" y="1786254"/>
                  </a:lnTo>
                  <a:lnTo>
                    <a:pt x="3723779" y="1795779"/>
                  </a:lnTo>
                  <a:close/>
                </a:path>
                <a:path w="7809865" h="1814830">
                  <a:moveTo>
                    <a:pt x="3723779" y="1814829"/>
                  </a:moveTo>
                  <a:lnTo>
                    <a:pt x="3695204" y="1814829"/>
                  </a:lnTo>
                  <a:lnTo>
                    <a:pt x="3695204" y="1805304"/>
                  </a:lnTo>
                  <a:lnTo>
                    <a:pt x="3723779" y="1805304"/>
                  </a:lnTo>
                  <a:lnTo>
                    <a:pt x="3723779" y="1814829"/>
                  </a:lnTo>
                  <a:close/>
                </a:path>
                <a:path w="7809865" h="1814830">
                  <a:moveTo>
                    <a:pt x="3666629" y="1795779"/>
                  </a:moveTo>
                  <a:lnTo>
                    <a:pt x="3638054" y="1795779"/>
                  </a:lnTo>
                  <a:lnTo>
                    <a:pt x="3638054" y="1786254"/>
                  </a:lnTo>
                  <a:lnTo>
                    <a:pt x="3666629" y="1786254"/>
                  </a:lnTo>
                  <a:lnTo>
                    <a:pt x="3666629" y="1795779"/>
                  </a:lnTo>
                  <a:close/>
                </a:path>
                <a:path w="7809865" h="1814830">
                  <a:moveTo>
                    <a:pt x="3666629" y="1814829"/>
                  </a:moveTo>
                  <a:lnTo>
                    <a:pt x="3638054" y="1814829"/>
                  </a:lnTo>
                  <a:lnTo>
                    <a:pt x="3638054" y="1805304"/>
                  </a:lnTo>
                  <a:lnTo>
                    <a:pt x="3666629" y="1805304"/>
                  </a:lnTo>
                  <a:lnTo>
                    <a:pt x="3666629" y="1814829"/>
                  </a:lnTo>
                  <a:close/>
                </a:path>
                <a:path w="7809865" h="1814830">
                  <a:moveTo>
                    <a:pt x="3609479" y="1795779"/>
                  </a:moveTo>
                  <a:lnTo>
                    <a:pt x="3580904" y="1795779"/>
                  </a:lnTo>
                  <a:lnTo>
                    <a:pt x="3580904" y="1786254"/>
                  </a:lnTo>
                  <a:lnTo>
                    <a:pt x="3609479" y="1786254"/>
                  </a:lnTo>
                  <a:lnTo>
                    <a:pt x="3609479" y="1795779"/>
                  </a:lnTo>
                  <a:close/>
                </a:path>
                <a:path w="7809865" h="1814830">
                  <a:moveTo>
                    <a:pt x="3609479" y="1814829"/>
                  </a:moveTo>
                  <a:lnTo>
                    <a:pt x="3580904" y="1814829"/>
                  </a:lnTo>
                  <a:lnTo>
                    <a:pt x="3580904" y="1805304"/>
                  </a:lnTo>
                  <a:lnTo>
                    <a:pt x="3609479" y="1805304"/>
                  </a:lnTo>
                  <a:lnTo>
                    <a:pt x="3609479" y="1814829"/>
                  </a:lnTo>
                  <a:close/>
                </a:path>
                <a:path w="7809865" h="1814830">
                  <a:moveTo>
                    <a:pt x="3552329" y="1795779"/>
                  </a:moveTo>
                  <a:lnTo>
                    <a:pt x="3523754" y="1795779"/>
                  </a:lnTo>
                  <a:lnTo>
                    <a:pt x="3523754" y="1786254"/>
                  </a:lnTo>
                  <a:lnTo>
                    <a:pt x="3552329" y="1786254"/>
                  </a:lnTo>
                  <a:lnTo>
                    <a:pt x="3552329" y="1795779"/>
                  </a:lnTo>
                  <a:close/>
                </a:path>
                <a:path w="7809865" h="1814830">
                  <a:moveTo>
                    <a:pt x="3552329" y="1814829"/>
                  </a:moveTo>
                  <a:lnTo>
                    <a:pt x="3523754" y="1814829"/>
                  </a:lnTo>
                  <a:lnTo>
                    <a:pt x="3523754" y="1805304"/>
                  </a:lnTo>
                  <a:lnTo>
                    <a:pt x="3552329" y="1805304"/>
                  </a:lnTo>
                  <a:lnTo>
                    <a:pt x="3552329" y="1814829"/>
                  </a:lnTo>
                  <a:close/>
                </a:path>
                <a:path w="7809865" h="1814830">
                  <a:moveTo>
                    <a:pt x="3495179" y="1795779"/>
                  </a:moveTo>
                  <a:lnTo>
                    <a:pt x="3466604" y="1795779"/>
                  </a:lnTo>
                  <a:lnTo>
                    <a:pt x="3466604" y="1786254"/>
                  </a:lnTo>
                  <a:lnTo>
                    <a:pt x="3495179" y="1786254"/>
                  </a:lnTo>
                  <a:lnTo>
                    <a:pt x="3495179" y="1795779"/>
                  </a:lnTo>
                  <a:close/>
                </a:path>
                <a:path w="7809865" h="1814830">
                  <a:moveTo>
                    <a:pt x="3495179" y="1814829"/>
                  </a:moveTo>
                  <a:lnTo>
                    <a:pt x="3466604" y="1814829"/>
                  </a:lnTo>
                  <a:lnTo>
                    <a:pt x="3466604" y="1805304"/>
                  </a:lnTo>
                  <a:lnTo>
                    <a:pt x="3495179" y="1805304"/>
                  </a:lnTo>
                  <a:lnTo>
                    <a:pt x="3495179" y="1814829"/>
                  </a:lnTo>
                  <a:close/>
                </a:path>
                <a:path w="7809865" h="1814830">
                  <a:moveTo>
                    <a:pt x="3438029" y="1795779"/>
                  </a:moveTo>
                  <a:lnTo>
                    <a:pt x="3409454" y="1795779"/>
                  </a:lnTo>
                  <a:lnTo>
                    <a:pt x="3409454" y="1786254"/>
                  </a:lnTo>
                  <a:lnTo>
                    <a:pt x="3438029" y="1786254"/>
                  </a:lnTo>
                  <a:lnTo>
                    <a:pt x="3438029" y="1795779"/>
                  </a:lnTo>
                  <a:close/>
                </a:path>
                <a:path w="7809865" h="1814830">
                  <a:moveTo>
                    <a:pt x="3438029" y="1814829"/>
                  </a:moveTo>
                  <a:lnTo>
                    <a:pt x="3409454" y="1814829"/>
                  </a:lnTo>
                  <a:lnTo>
                    <a:pt x="3409454" y="1805304"/>
                  </a:lnTo>
                  <a:lnTo>
                    <a:pt x="3438029" y="1805304"/>
                  </a:lnTo>
                  <a:lnTo>
                    <a:pt x="3438029" y="1814829"/>
                  </a:lnTo>
                  <a:close/>
                </a:path>
                <a:path w="7809865" h="1814830">
                  <a:moveTo>
                    <a:pt x="3380879" y="1795779"/>
                  </a:moveTo>
                  <a:lnTo>
                    <a:pt x="3352304" y="1795779"/>
                  </a:lnTo>
                  <a:lnTo>
                    <a:pt x="3352304" y="1786254"/>
                  </a:lnTo>
                  <a:lnTo>
                    <a:pt x="3380879" y="1786254"/>
                  </a:lnTo>
                  <a:lnTo>
                    <a:pt x="3380879" y="1795779"/>
                  </a:lnTo>
                  <a:close/>
                </a:path>
                <a:path w="7809865" h="1814830">
                  <a:moveTo>
                    <a:pt x="3380879" y="1814829"/>
                  </a:moveTo>
                  <a:lnTo>
                    <a:pt x="3352304" y="1814829"/>
                  </a:lnTo>
                  <a:lnTo>
                    <a:pt x="3352304" y="1805304"/>
                  </a:lnTo>
                  <a:lnTo>
                    <a:pt x="3380879" y="1805304"/>
                  </a:lnTo>
                  <a:lnTo>
                    <a:pt x="3380879" y="1814829"/>
                  </a:lnTo>
                  <a:close/>
                </a:path>
                <a:path w="7809865" h="1814830">
                  <a:moveTo>
                    <a:pt x="3323729" y="1795779"/>
                  </a:moveTo>
                  <a:lnTo>
                    <a:pt x="3295154" y="1795779"/>
                  </a:lnTo>
                  <a:lnTo>
                    <a:pt x="3295154" y="1786254"/>
                  </a:lnTo>
                  <a:lnTo>
                    <a:pt x="3323729" y="1786254"/>
                  </a:lnTo>
                  <a:lnTo>
                    <a:pt x="3323729" y="1795779"/>
                  </a:lnTo>
                  <a:close/>
                </a:path>
                <a:path w="7809865" h="1814830">
                  <a:moveTo>
                    <a:pt x="3323729" y="1814829"/>
                  </a:moveTo>
                  <a:lnTo>
                    <a:pt x="3295154" y="1814829"/>
                  </a:lnTo>
                  <a:lnTo>
                    <a:pt x="3295154" y="1805304"/>
                  </a:lnTo>
                  <a:lnTo>
                    <a:pt x="3323729" y="1805304"/>
                  </a:lnTo>
                  <a:lnTo>
                    <a:pt x="3323729" y="1814829"/>
                  </a:lnTo>
                  <a:close/>
                </a:path>
                <a:path w="7809865" h="1814830">
                  <a:moveTo>
                    <a:pt x="3266579" y="1795779"/>
                  </a:moveTo>
                  <a:lnTo>
                    <a:pt x="3238004" y="1795779"/>
                  </a:lnTo>
                  <a:lnTo>
                    <a:pt x="3238004" y="1786254"/>
                  </a:lnTo>
                  <a:lnTo>
                    <a:pt x="3266579" y="1786254"/>
                  </a:lnTo>
                  <a:lnTo>
                    <a:pt x="3266579" y="1795779"/>
                  </a:lnTo>
                  <a:close/>
                </a:path>
                <a:path w="7809865" h="1814830">
                  <a:moveTo>
                    <a:pt x="3266579" y="1814829"/>
                  </a:moveTo>
                  <a:lnTo>
                    <a:pt x="3238004" y="1814829"/>
                  </a:lnTo>
                  <a:lnTo>
                    <a:pt x="3238004" y="1805304"/>
                  </a:lnTo>
                  <a:lnTo>
                    <a:pt x="3266579" y="1805304"/>
                  </a:lnTo>
                  <a:lnTo>
                    <a:pt x="3266579" y="1814829"/>
                  </a:lnTo>
                  <a:close/>
                </a:path>
                <a:path w="7809865" h="1814830">
                  <a:moveTo>
                    <a:pt x="3209429" y="1795779"/>
                  </a:moveTo>
                  <a:lnTo>
                    <a:pt x="3180854" y="1795779"/>
                  </a:lnTo>
                  <a:lnTo>
                    <a:pt x="3180854" y="1786254"/>
                  </a:lnTo>
                  <a:lnTo>
                    <a:pt x="3209429" y="1786254"/>
                  </a:lnTo>
                  <a:lnTo>
                    <a:pt x="3209429" y="1795779"/>
                  </a:lnTo>
                  <a:close/>
                </a:path>
                <a:path w="7809865" h="1814830">
                  <a:moveTo>
                    <a:pt x="3209429" y="1814829"/>
                  </a:moveTo>
                  <a:lnTo>
                    <a:pt x="3180854" y="1814829"/>
                  </a:lnTo>
                  <a:lnTo>
                    <a:pt x="3180854" y="1805304"/>
                  </a:lnTo>
                  <a:lnTo>
                    <a:pt x="3209429" y="1805304"/>
                  </a:lnTo>
                  <a:lnTo>
                    <a:pt x="3209429" y="1814829"/>
                  </a:lnTo>
                  <a:close/>
                </a:path>
                <a:path w="7809865" h="1814830">
                  <a:moveTo>
                    <a:pt x="3152279" y="1795779"/>
                  </a:moveTo>
                  <a:lnTo>
                    <a:pt x="3123704" y="1795779"/>
                  </a:lnTo>
                  <a:lnTo>
                    <a:pt x="3123704" y="1786254"/>
                  </a:lnTo>
                  <a:lnTo>
                    <a:pt x="3152279" y="1786254"/>
                  </a:lnTo>
                  <a:lnTo>
                    <a:pt x="3152279" y="1795779"/>
                  </a:lnTo>
                  <a:close/>
                </a:path>
                <a:path w="7809865" h="1814830">
                  <a:moveTo>
                    <a:pt x="3152279" y="1814829"/>
                  </a:moveTo>
                  <a:lnTo>
                    <a:pt x="3123704" y="1814829"/>
                  </a:lnTo>
                  <a:lnTo>
                    <a:pt x="3123704" y="1805304"/>
                  </a:lnTo>
                  <a:lnTo>
                    <a:pt x="3152279" y="1805304"/>
                  </a:lnTo>
                  <a:lnTo>
                    <a:pt x="3152279" y="1814829"/>
                  </a:lnTo>
                  <a:close/>
                </a:path>
                <a:path w="7809865" h="1814830">
                  <a:moveTo>
                    <a:pt x="3095129" y="1795779"/>
                  </a:moveTo>
                  <a:lnTo>
                    <a:pt x="3066554" y="1795779"/>
                  </a:lnTo>
                  <a:lnTo>
                    <a:pt x="3066554" y="1786254"/>
                  </a:lnTo>
                  <a:lnTo>
                    <a:pt x="3095129" y="1786254"/>
                  </a:lnTo>
                  <a:lnTo>
                    <a:pt x="3095129" y="1795779"/>
                  </a:lnTo>
                  <a:close/>
                </a:path>
                <a:path w="7809865" h="1814830">
                  <a:moveTo>
                    <a:pt x="3095129" y="1814829"/>
                  </a:moveTo>
                  <a:lnTo>
                    <a:pt x="3066554" y="1814829"/>
                  </a:lnTo>
                  <a:lnTo>
                    <a:pt x="3066554" y="1805304"/>
                  </a:lnTo>
                  <a:lnTo>
                    <a:pt x="3095129" y="1805304"/>
                  </a:lnTo>
                  <a:lnTo>
                    <a:pt x="3095129" y="1814829"/>
                  </a:lnTo>
                  <a:close/>
                </a:path>
                <a:path w="7809865" h="1814830">
                  <a:moveTo>
                    <a:pt x="3037979" y="1795779"/>
                  </a:moveTo>
                  <a:lnTo>
                    <a:pt x="3009404" y="1795779"/>
                  </a:lnTo>
                  <a:lnTo>
                    <a:pt x="3009404" y="1786254"/>
                  </a:lnTo>
                  <a:lnTo>
                    <a:pt x="3037979" y="1786254"/>
                  </a:lnTo>
                  <a:lnTo>
                    <a:pt x="3037979" y="1795779"/>
                  </a:lnTo>
                  <a:close/>
                </a:path>
                <a:path w="7809865" h="1814830">
                  <a:moveTo>
                    <a:pt x="3037979" y="1814829"/>
                  </a:moveTo>
                  <a:lnTo>
                    <a:pt x="3009404" y="1814829"/>
                  </a:lnTo>
                  <a:lnTo>
                    <a:pt x="3009404" y="1805304"/>
                  </a:lnTo>
                  <a:lnTo>
                    <a:pt x="3037979" y="1805304"/>
                  </a:lnTo>
                  <a:lnTo>
                    <a:pt x="3037979" y="1814829"/>
                  </a:lnTo>
                  <a:close/>
                </a:path>
                <a:path w="7809865" h="1814830">
                  <a:moveTo>
                    <a:pt x="2980829" y="1795779"/>
                  </a:moveTo>
                  <a:lnTo>
                    <a:pt x="2952254" y="1795779"/>
                  </a:lnTo>
                  <a:lnTo>
                    <a:pt x="2952254" y="1786254"/>
                  </a:lnTo>
                  <a:lnTo>
                    <a:pt x="2980829" y="1786254"/>
                  </a:lnTo>
                  <a:lnTo>
                    <a:pt x="2980829" y="1795779"/>
                  </a:lnTo>
                  <a:close/>
                </a:path>
                <a:path w="7809865" h="1814830">
                  <a:moveTo>
                    <a:pt x="2980829" y="1814829"/>
                  </a:moveTo>
                  <a:lnTo>
                    <a:pt x="2952254" y="1814829"/>
                  </a:lnTo>
                  <a:lnTo>
                    <a:pt x="2952254" y="1805304"/>
                  </a:lnTo>
                  <a:lnTo>
                    <a:pt x="2980829" y="1805304"/>
                  </a:lnTo>
                  <a:lnTo>
                    <a:pt x="2980829" y="1814829"/>
                  </a:lnTo>
                  <a:close/>
                </a:path>
                <a:path w="7809865" h="1814830">
                  <a:moveTo>
                    <a:pt x="2923679" y="1795779"/>
                  </a:moveTo>
                  <a:lnTo>
                    <a:pt x="2895104" y="1795779"/>
                  </a:lnTo>
                  <a:lnTo>
                    <a:pt x="2895104" y="1786254"/>
                  </a:lnTo>
                  <a:lnTo>
                    <a:pt x="2923679" y="1786254"/>
                  </a:lnTo>
                  <a:lnTo>
                    <a:pt x="2923679" y="1795779"/>
                  </a:lnTo>
                  <a:close/>
                </a:path>
                <a:path w="7809865" h="1814830">
                  <a:moveTo>
                    <a:pt x="2923679" y="1814829"/>
                  </a:moveTo>
                  <a:lnTo>
                    <a:pt x="2895104" y="1814829"/>
                  </a:lnTo>
                  <a:lnTo>
                    <a:pt x="2895104" y="1805304"/>
                  </a:lnTo>
                  <a:lnTo>
                    <a:pt x="2923679" y="1805304"/>
                  </a:lnTo>
                  <a:lnTo>
                    <a:pt x="2923679" y="1814829"/>
                  </a:lnTo>
                  <a:close/>
                </a:path>
                <a:path w="7809865" h="1814830">
                  <a:moveTo>
                    <a:pt x="2866529" y="1795779"/>
                  </a:moveTo>
                  <a:lnTo>
                    <a:pt x="2837954" y="1795779"/>
                  </a:lnTo>
                  <a:lnTo>
                    <a:pt x="2837954" y="1786254"/>
                  </a:lnTo>
                  <a:lnTo>
                    <a:pt x="2866529" y="1786254"/>
                  </a:lnTo>
                  <a:lnTo>
                    <a:pt x="2866529" y="1795779"/>
                  </a:lnTo>
                  <a:close/>
                </a:path>
                <a:path w="7809865" h="1814830">
                  <a:moveTo>
                    <a:pt x="2866529" y="1814829"/>
                  </a:moveTo>
                  <a:lnTo>
                    <a:pt x="2837954" y="1814829"/>
                  </a:lnTo>
                  <a:lnTo>
                    <a:pt x="2837954" y="1805304"/>
                  </a:lnTo>
                  <a:lnTo>
                    <a:pt x="2866529" y="1805304"/>
                  </a:lnTo>
                  <a:lnTo>
                    <a:pt x="2866529" y="1814829"/>
                  </a:lnTo>
                  <a:close/>
                </a:path>
                <a:path w="7809865" h="1814830">
                  <a:moveTo>
                    <a:pt x="2809379" y="1795779"/>
                  </a:moveTo>
                  <a:lnTo>
                    <a:pt x="2780804" y="1795779"/>
                  </a:lnTo>
                  <a:lnTo>
                    <a:pt x="2780804" y="1786254"/>
                  </a:lnTo>
                  <a:lnTo>
                    <a:pt x="2809379" y="1786254"/>
                  </a:lnTo>
                  <a:lnTo>
                    <a:pt x="2809379" y="1795779"/>
                  </a:lnTo>
                  <a:close/>
                </a:path>
                <a:path w="7809865" h="1814830">
                  <a:moveTo>
                    <a:pt x="2809379" y="1814829"/>
                  </a:moveTo>
                  <a:lnTo>
                    <a:pt x="2780804" y="1814829"/>
                  </a:lnTo>
                  <a:lnTo>
                    <a:pt x="2780804" y="1805304"/>
                  </a:lnTo>
                  <a:lnTo>
                    <a:pt x="2809379" y="1805304"/>
                  </a:lnTo>
                  <a:lnTo>
                    <a:pt x="2809379" y="1814829"/>
                  </a:lnTo>
                  <a:close/>
                </a:path>
                <a:path w="7809865" h="1814830">
                  <a:moveTo>
                    <a:pt x="2752229" y="1795779"/>
                  </a:moveTo>
                  <a:lnTo>
                    <a:pt x="2723654" y="1795779"/>
                  </a:lnTo>
                  <a:lnTo>
                    <a:pt x="2723654" y="1786254"/>
                  </a:lnTo>
                  <a:lnTo>
                    <a:pt x="2752229" y="1786254"/>
                  </a:lnTo>
                  <a:lnTo>
                    <a:pt x="2752229" y="1795779"/>
                  </a:lnTo>
                  <a:close/>
                </a:path>
                <a:path w="7809865" h="1814830">
                  <a:moveTo>
                    <a:pt x="2752229" y="1814829"/>
                  </a:moveTo>
                  <a:lnTo>
                    <a:pt x="2723654" y="1814829"/>
                  </a:lnTo>
                  <a:lnTo>
                    <a:pt x="2723654" y="1805304"/>
                  </a:lnTo>
                  <a:lnTo>
                    <a:pt x="2752229" y="1805304"/>
                  </a:lnTo>
                  <a:lnTo>
                    <a:pt x="2752229" y="1814829"/>
                  </a:lnTo>
                  <a:close/>
                </a:path>
                <a:path w="7809865" h="1814830">
                  <a:moveTo>
                    <a:pt x="2695079" y="1795779"/>
                  </a:moveTo>
                  <a:lnTo>
                    <a:pt x="2666504" y="1795779"/>
                  </a:lnTo>
                  <a:lnTo>
                    <a:pt x="2666504" y="1786254"/>
                  </a:lnTo>
                  <a:lnTo>
                    <a:pt x="2695079" y="1786254"/>
                  </a:lnTo>
                  <a:lnTo>
                    <a:pt x="2695079" y="1795779"/>
                  </a:lnTo>
                  <a:close/>
                </a:path>
                <a:path w="7809865" h="1814830">
                  <a:moveTo>
                    <a:pt x="2695079" y="1814829"/>
                  </a:moveTo>
                  <a:lnTo>
                    <a:pt x="2666504" y="1814829"/>
                  </a:lnTo>
                  <a:lnTo>
                    <a:pt x="2666504" y="1805304"/>
                  </a:lnTo>
                  <a:lnTo>
                    <a:pt x="2695079" y="1805304"/>
                  </a:lnTo>
                  <a:lnTo>
                    <a:pt x="2695079" y="1814829"/>
                  </a:lnTo>
                  <a:close/>
                </a:path>
                <a:path w="7809865" h="1814830">
                  <a:moveTo>
                    <a:pt x="2637929" y="1795779"/>
                  </a:moveTo>
                  <a:lnTo>
                    <a:pt x="2609354" y="1795779"/>
                  </a:lnTo>
                  <a:lnTo>
                    <a:pt x="2609354" y="1786254"/>
                  </a:lnTo>
                  <a:lnTo>
                    <a:pt x="2637929" y="1786254"/>
                  </a:lnTo>
                  <a:lnTo>
                    <a:pt x="2637929" y="1795779"/>
                  </a:lnTo>
                  <a:close/>
                </a:path>
                <a:path w="7809865" h="1814830">
                  <a:moveTo>
                    <a:pt x="2637929" y="1814829"/>
                  </a:moveTo>
                  <a:lnTo>
                    <a:pt x="2609354" y="1814829"/>
                  </a:lnTo>
                  <a:lnTo>
                    <a:pt x="2609354" y="1805304"/>
                  </a:lnTo>
                  <a:lnTo>
                    <a:pt x="2637929" y="1805304"/>
                  </a:lnTo>
                  <a:lnTo>
                    <a:pt x="2637929" y="1814829"/>
                  </a:lnTo>
                  <a:close/>
                </a:path>
                <a:path w="7809865" h="1814830">
                  <a:moveTo>
                    <a:pt x="2580779" y="1795779"/>
                  </a:moveTo>
                  <a:lnTo>
                    <a:pt x="2552204" y="1795779"/>
                  </a:lnTo>
                  <a:lnTo>
                    <a:pt x="2552204" y="1786254"/>
                  </a:lnTo>
                  <a:lnTo>
                    <a:pt x="2580779" y="1786254"/>
                  </a:lnTo>
                  <a:lnTo>
                    <a:pt x="2580779" y="1795779"/>
                  </a:lnTo>
                  <a:close/>
                </a:path>
                <a:path w="7809865" h="1814830">
                  <a:moveTo>
                    <a:pt x="2580779" y="1814829"/>
                  </a:moveTo>
                  <a:lnTo>
                    <a:pt x="2552204" y="1814829"/>
                  </a:lnTo>
                  <a:lnTo>
                    <a:pt x="2552204" y="1805304"/>
                  </a:lnTo>
                  <a:lnTo>
                    <a:pt x="2580779" y="1805304"/>
                  </a:lnTo>
                  <a:lnTo>
                    <a:pt x="2580779" y="1814829"/>
                  </a:lnTo>
                  <a:close/>
                </a:path>
                <a:path w="7809865" h="1814830">
                  <a:moveTo>
                    <a:pt x="2523629" y="1795779"/>
                  </a:moveTo>
                  <a:lnTo>
                    <a:pt x="2495054" y="1795779"/>
                  </a:lnTo>
                  <a:lnTo>
                    <a:pt x="2495054" y="1786254"/>
                  </a:lnTo>
                  <a:lnTo>
                    <a:pt x="2523629" y="1786254"/>
                  </a:lnTo>
                  <a:lnTo>
                    <a:pt x="2523629" y="1795779"/>
                  </a:lnTo>
                  <a:close/>
                </a:path>
                <a:path w="7809865" h="1814830">
                  <a:moveTo>
                    <a:pt x="2523629" y="1814829"/>
                  </a:moveTo>
                  <a:lnTo>
                    <a:pt x="2495054" y="1814829"/>
                  </a:lnTo>
                  <a:lnTo>
                    <a:pt x="2495054" y="1805304"/>
                  </a:lnTo>
                  <a:lnTo>
                    <a:pt x="2523629" y="1805304"/>
                  </a:lnTo>
                  <a:lnTo>
                    <a:pt x="2523629" y="1814829"/>
                  </a:lnTo>
                  <a:close/>
                </a:path>
                <a:path w="7809865" h="1814830">
                  <a:moveTo>
                    <a:pt x="2466479" y="1795779"/>
                  </a:moveTo>
                  <a:lnTo>
                    <a:pt x="2437904" y="1795779"/>
                  </a:lnTo>
                  <a:lnTo>
                    <a:pt x="2437904" y="1786254"/>
                  </a:lnTo>
                  <a:lnTo>
                    <a:pt x="2466479" y="1786254"/>
                  </a:lnTo>
                  <a:lnTo>
                    <a:pt x="2466479" y="1795779"/>
                  </a:lnTo>
                  <a:close/>
                </a:path>
                <a:path w="7809865" h="1814830">
                  <a:moveTo>
                    <a:pt x="2466479" y="1814829"/>
                  </a:moveTo>
                  <a:lnTo>
                    <a:pt x="2437904" y="1814829"/>
                  </a:lnTo>
                  <a:lnTo>
                    <a:pt x="2437904" y="1805304"/>
                  </a:lnTo>
                  <a:lnTo>
                    <a:pt x="2466479" y="1805304"/>
                  </a:lnTo>
                  <a:lnTo>
                    <a:pt x="2466479" y="1814829"/>
                  </a:lnTo>
                  <a:close/>
                </a:path>
                <a:path w="7809865" h="1814830">
                  <a:moveTo>
                    <a:pt x="2409329" y="1795779"/>
                  </a:moveTo>
                  <a:lnTo>
                    <a:pt x="2380754" y="1795779"/>
                  </a:lnTo>
                  <a:lnTo>
                    <a:pt x="2380754" y="1786254"/>
                  </a:lnTo>
                  <a:lnTo>
                    <a:pt x="2409329" y="1786254"/>
                  </a:lnTo>
                  <a:lnTo>
                    <a:pt x="2409329" y="1795779"/>
                  </a:lnTo>
                  <a:close/>
                </a:path>
                <a:path w="7809865" h="1814830">
                  <a:moveTo>
                    <a:pt x="2409329" y="1814829"/>
                  </a:moveTo>
                  <a:lnTo>
                    <a:pt x="2380754" y="1814829"/>
                  </a:lnTo>
                  <a:lnTo>
                    <a:pt x="2380754" y="1805304"/>
                  </a:lnTo>
                  <a:lnTo>
                    <a:pt x="2409329" y="1805304"/>
                  </a:lnTo>
                  <a:lnTo>
                    <a:pt x="2409329" y="1814829"/>
                  </a:lnTo>
                  <a:close/>
                </a:path>
                <a:path w="7809865" h="1814830">
                  <a:moveTo>
                    <a:pt x="2352179" y="1795779"/>
                  </a:moveTo>
                  <a:lnTo>
                    <a:pt x="2323604" y="1795779"/>
                  </a:lnTo>
                  <a:lnTo>
                    <a:pt x="2323604" y="1786254"/>
                  </a:lnTo>
                  <a:lnTo>
                    <a:pt x="2352179" y="1786254"/>
                  </a:lnTo>
                  <a:lnTo>
                    <a:pt x="2352179" y="1795779"/>
                  </a:lnTo>
                  <a:close/>
                </a:path>
                <a:path w="7809865" h="1814830">
                  <a:moveTo>
                    <a:pt x="2352179" y="1814829"/>
                  </a:moveTo>
                  <a:lnTo>
                    <a:pt x="2323604" y="1814829"/>
                  </a:lnTo>
                  <a:lnTo>
                    <a:pt x="2323604" y="1805304"/>
                  </a:lnTo>
                  <a:lnTo>
                    <a:pt x="2352179" y="1805304"/>
                  </a:lnTo>
                  <a:lnTo>
                    <a:pt x="2352179" y="1814829"/>
                  </a:lnTo>
                  <a:close/>
                </a:path>
                <a:path w="7809865" h="1814830">
                  <a:moveTo>
                    <a:pt x="2295029" y="1795779"/>
                  </a:moveTo>
                  <a:lnTo>
                    <a:pt x="2266454" y="1795779"/>
                  </a:lnTo>
                  <a:lnTo>
                    <a:pt x="2266454" y="1786254"/>
                  </a:lnTo>
                  <a:lnTo>
                    <a:pt x="2295029" y="1786254"/>
                  </a:lnTo>
                  <a:lnTo>
                    <a:pt x="2295029" y="1795779"/>
                  </a:lnTo>
                  <a:close/>
                </a:path>
                <a:path w="7809865" h="1814830">
                  <a:moveTo>
                    <a:pt x="2295029" y="1814829"/>
                  </a:moveTo>
                  <a:lnTo>
                    <a:pt x="2266454" y="1814829"/>
                  </a:lnTo>
                  <a:lnTo>
                    <a:pt x="2266454" y="1805304"/>
                  </a:lnTo>
                  <a:lnTo>
                    <a:pt x="2295029" y="1805304"/>
                  </a:lnTo>
                  <a:lnTo>
                    <a:pt x="2295029" y="1814829"/>
                  </a:lnTo>
                  <a:close/>
                </a:path>
                <a:path w="7809865" h="1814830">
                  <a:moveTo>
                    <a:pt x="2237879" y="1795779"/>
                  </a:moveTo>
                  <a:lnTo>
                    <a:pt x="2209304" y="1795779"/>
                  </a:lnTo>
                  <a:lnTo>
                    <a:pt x="2209304" y="1786254"/>
                  </a:lnTo>
                  <a:lnTo>
                    <a:pt x="2237879" y="1786254"/>
                  </a:lnTo>
                  <a:lnTo>
                    <a:pt x="2237879" y="1795779"/>
                  </a:lnTo>
                  <a:close/>
                </a:path>
                <a:path w="7809865" h="1814830">
                  <a:moveTo>
                    <a:pt x="2237879" y="1814829"/>
                  </a:moveTo>
                  <a:lnTo>
                    <a:pt x="2209304" y="1814829"/>
                  </a:lnTo>
                  <a:lnTo>
                    <a:pt x="2209304" y="1805304"/>
                  </a:lnTo>
                  <a:lnTo>
                    <a:pt x="2237879" y="1805304"/>
                  </a:lnTo>
                  <a:lnTo>
                    <a:pt x="2237879" y="1814829"/>
                  </a:lnTo>
                  <a:close/>
                </a:path>
                <a:path w="7809865" h="1814830">
                  <a:moveTo>
                    <a:pt x="2180729" y="1795779"/>
                  </a:moveTo>
                  <a:lnTo>
                    <a:pt x="2152154" y="1795779"/>
                  </a:lnTo>
                  <a:lnTo>
                    <a:pt x="2152154" y="1786254"/>
                  </a:lnTo>
                  <a:lnTo>
                    <a:pt x="2180729" y="1786254"/>
                  </a:lnTo>
                  <a:lnTo>
                    <a:pt x="2180729" y="1795779"/>
                  </a:lnTo>
                  <a:close/>
                </a:path>
                <a:path w="7809865" h="1814830">
                  <a:moveTo>
                    <a:pt x="2180729" y="1814829"/>
                  </a:moveTo>
                  <a:lnTo>
                    <a:pt x="2152154" y="1814829"/>
                  </a:lnTo>
                  <a:lnTo>
                    <a:pt x="2152154" y="1805304"/>
                  </a:lnTo>
                  <a:lnTo>
                    <a:pt x="2180729" y="1805304"/>
                  </a:lnTo>
                  <a:lnTo>
                    <a:pt x="2180729" y="1814829"/>
                  </a:lnTo>
                  <a:close/>
                </a:path>
                <a:path w="7809865" h="1814830">
                  <a:moveTo>
                    <a:pt x="2123579" y="1795779"/>
                  </a:moveTo>
                  <a:lnTo>
                    <a:pt x="2095004" y="1795779"/>
                  </a:lnTo>
                  <a:lnTo>
                    <a:pt x="2095004" y="1786254"/>
                  </a:lnTo>
                  <a:lnTo>
                    <a:pt x="2123579" y="1786254"/>
                  </a:lnTo>
                  <a:lnTo>
                    <a:pt x="2123579" y="1795779"/>
                  </a:lnTo>
                  <a:close/>
                </a:path>
                <a:path w="7809865" h="1814830">
                  <a:moveTo>
                    <a:pt x="2123579" y="1814829"/>
                  </a:moveTo>
                  <a:lnTo>
                    <a:pt x="2095004" y="1814829"/>
                  </a:lnTo>
                  <a:lnTo>
                    <a:pt x="2095004" y="1805304"/>
                  </a:lnTo>
                  <a:lnTo>
                    <a:pt x="2123579" y="1805304"/>
                  </a:lnTo>
                  <a:lnTo>
                    <a:pt x="2123579" y="1814829"/>
                  </a:lnTo>
                  <a:close/>
                </a:path>
                <a:path w="7809865" h="1814830">
                  <a:moveTo>
                    <a:pt x="2066429" y="1795779"/>
                  </a:moveTo>
                  <a:lnTo>
                    <a:pt x="2037854" y="1795779"/>
                  </a:lnTo>
                  <a:lnTo>
                    <a:pt x="2037854" y="1786254"/>
                  </a:lnTo>
                  <a:lnTo>
                    <a:pt x="2066429" y="1786254"/>
                  </a:lnTo>
                  <a:lnTo>
                    <a:pt x="2066429" y="1795779"/>
                  </a:lnTo>
                  <a:close/>
                </a:path>
                <a:path w="7809865" h="1814830">
                  <a:moveTo>
                    <a:pt x="2066429" y="1814829"/>
                  </a:moveTo>
                  <a:lnTo>
                    <a:pt x="2037854" y="1814829"/>
                  </a:lnTo>
                  <a:lnTo>
                    <a:pt x="2037854" y="1805304"/>
                  </a:lnTo>
                  <a:lnTo>
                    <a:pt x="2066429" y="1805304"/>
                  </a:lnTo>
                  <a:lnTo>
                    <a:pt x="2066429" y="1814829"/>
                  </a:lnTo>
                  <a:close/>
                </a:path>
                <a:path w="7809865" h="1814830">
                  <a:moveTo>
                    <a:pt x="2009279" y="1795779"/>
                  </a:moveTo>
                  <a:lnTo>
                    <a:pt x="1980704" y="1795779"/>
                  </a:lnTo>
                  <a:lnTo>
                    <a:pt x="1980704" y="1786254"/>
                  </a:lnTo>
                  <a:lnTo>
                    <a:pt x="2009279" y="1786254"/>
                  </a:lnTo>
                  <a:lnTo>
                    <a:pt x="2009279" y="1795779"/>
                  </a:lnTo>
                  <a:close/>
                </a:path>
                <a:path w="7809865" h="1814830">
                  <a:moveTo>
                    <a:pt x="2009279" y="1814829"/>
                  </a:moveTo>
                  <a:lnTo>
                    <a:pt x="1980704" y="1814829"/>
                  </a:lnTo>
                  <a:lnTo>
                    <a:pt x="1980704" y="1805304"/>
                  </a:lnTo>
                  <a:lnTo>
                    <a:pt x="2009279" y="1805304"/>
                  </a:lnTo>
                  <a:lnTo>
                    <a:pt x="2009279" y="1814829"/>
                  </a:lnTo>
                  <a:close/>
                </a:path>
                <a:path w="7809865" h="1814830">
                  <a:moveTo>
                    <a:pt x="1952129" y="1795779"/>
                  </a:moveTo>
                  <a:lnTo>
                    <a:pt x="1923554" y="1795779"/>
                  </a:lnTo>
                  <a:lnTo>
                    <a:pt x="1923554" y="1786254"/>
                  </a:lnTo>
                  <a:lnTo>
                    <a:pt x="1952129" y="1786254"/>
                  </a:lnTo>
                  <a:lnTo>
                    <a:pt x="1952129" y="1795779"/>
                  </a:lnTo>
                  <a:close/>
                </a:path>
                <a:path w="7809865" h="1814830">
                  <a:moveTo>
                    <a:pt x="1952129" y="1814829"/>
                  </a:moveTo>
                  <a:lnTo>
                    <a:pt x="1923554" y="1814829"/>
                  </a:lnTo>
                  <a:lnTo>
                    <a:pt x="1923554" y="1805304"/>
                  </a:lnTo>
                  <a:lnTo>
                    <a:pt x="1952129" y="1805304"/>
                  </a:lnTo>
                  <a:lnTo>
                    <a:pt x="1952129" y="1814829"/>
                  </a:lnTo>
                  <a:close/>
                </a:path>
                <a:path w="7809865" h="1814830">
                  <a:moveTo>
                    <a:pt x="1894979" y="1795779"/>
                  </a:moveTo>
                  <a:lnTo>
                    <a:pt x="1866404" y="1795779"/>
                  </a:lnTo>
                  <a:lnTo>
                    <a:pt x="1866404" y="1786254"/>
                  </a:lnTo>
                  <a:lnTo>
                    <a:pt x="1894979" y="1786254"/>
                  </a:lnTo>
                  <a:lnTo>
                    <a:pt x="1894979" y="1795779"/>
                  </a:lnTo>
                  <a:close/>
                </a:path>
                <a:path w="7809865" h="1814830">
                  <a:moveTo>
                    <a:pt x="1894979" y="1814829"/>
                  </a:moveTo>
                  <a:lnTo>
                    <a:pt x="1866404" y="1814829"/>
                  </a:lnTo>
                  <a:lnTo>
                    <a:pt x="1866404" y="1805304"/>
                  </a:lnTo>
                  <a:lnTo>
                    <a:pt x="1894979" y="1805304"/>
                  </a:lnTo>
                  <a:lnTo>
                    <a:pt x="1894979" y="1814829"/>
                  </a:lnTo>
                  <a:close/>
                </a:path>
                <a:path w="7809865" h="1814830">
                  <a:moveTo>
                    <a:pt x="1837829" y="1795779"/>
                  </a:moveTo>
                  <a:lnTo>
                    <a:pt x="1809254" y="1795779"/>
                  </a:lnTo>
                  <a:lnTo>
                    <a:pt x="1809254" y="1786254"/>
                  </a:lnTo>
                  <a:lnTo>
                    <a:pt x="1837829" y="1786254"/>
                  </a:lnTo>
                  <a:lnTo>
                    <a:pt x="1837829" y="1795779"/>
                  </a:lnTo>
                  <a:close/>
                </a:path>
                <a:path w="7809865" h="1814830">
                  <a:moveTo>
                    <a:pt x="1837829" y="1814829"/>
                  </a:moveTo>
                  <a:lnTo>
                    <a:pt x="1809254" y="1814829"/>
                  </a:lnTo>
                  <a:lnTo>
                    <a:pt x="1809254" y="1805304"/>
                  </a:lnTo>
                  <a:lnTo>
                    <a:pt x="1837829" y="1805304"/>
                  </a:lnTo>
                  <a:lnTo>
                    <a:pt x="1837829" y="1814829"/>
                  </a:lnTo>
                  <a:close/>
                </a:path>
                <a:path w="7809865" h="1814830">
                  <a:moveTo>
                    <a:pt x="1780679" y="1795779"/>
                  </a:moveTo>
                  <a:lnTo>
                    <a:pt x="1752104" y="1795779"/>
                  </a:lnTo>
                  <a:lnTo>
                    <a:pt x="1752104" y="1786254"/>
                  </a:lnTo>
                  <a:lnTo>
                    <a:pt x="1780679" y="1786254"/>
                  </a:lnTo>
                  <a:lnTo>
                    <a:pt x="1780679" y="1795779"/>
                  </a:lnTo>
                  <a:close/>
                </a:path>
                <a:path w="7809865" h="1814830">
                  <a:moveTo>
                    <a:pt x="1780679" y="1814829"/>
                  </a:moveTo>
                  <a:lnTo>
                    <a:pt x="1752104" y="1814829"/>
                  </a:lnTo>
                  <a:lnTo>
                    <a:pt x="1752104" y="1805304"/>
                  </a:lnTo>
                  <a:lnTo>
                    <a:pt x="1780679" y="1805304"/>
                  </a:lnTo>
                  <a:lnTo>
                    <a:pt x="1780679" y="1814829"/>
                  </a:lnTo>
                  <a:close/>
                </a:path>
                <a:path w="7809865" h="1814830">
                  <a:moveTo>
                    <a:pt x="1723529" y="1795779"/>
                  </a:moveTo>
                  <a:lnTo>
                    <a:pt x="1694954" y="1795779"/>
                  </a:lnTo>
                  <a:lnTo>
                    <a:pt x="1694954" y="1786254"/>
                  </a:lnTo>
                  <a:lnTo>
                    <a:pt x="1723529" y="1786254"/>
                  </a:lnTo>
                  <a:lnTo>
                    <a:pt x="1723529" y="1795779"/>
                  </a:lnTo>
                  <a:close/>
                </a:path>
                <a:path w="7809865" h="1814830">
                  <a:moveTo>
                    <a:pt x="1723529" y="1814829"/>
                  </a:moveTo>
                  <a:lnTo>
                    <a:pt x="1694954" y="1814829"/>
                  </a:lnTo>
                  <a:lnTo>
                    <a:pt x="1694954" y="1805304"/>
                  </a:lnTo>
                  <a:lnTo>
                    <a:pt x="1723529" y="1805304"/>
                  </a:lnTo>
                  <a:lnTo>
                    <a:pt x="1723529" y="1814829"/>
                  </a:lnTo>
                  <a:close/>
                </a:path>
                <a:path w="7809865" h="1814830">
                  <a:moveTo>
                    <a:pt x="1666379" y="1795779"/>
                  </a:moveTo>
                  <a:lnTo>
                    <a:pt x="1637804" y="1795779"/>
                  </a:lnTo>
                  <a:lnTo>
                    <a:pt x="1637804" y="1786254"/>
                  </a:lnTo>
                  <a:lnTo>
                    <a:pt x="1666379" y="1786254"/>
                  </a:lnTo>
                  <a:lnTo>
                    <a:pt x="1666379" y="1795779"/>
                  </a:lnTo>
                  <a:close/>
                </a:path>
                <a:path w="7809865" h="1814830">
                  <a:moveTo>
                    <a:pt x="1666379" y="1814829"/>
                  </a:moveTo>
                  <a:lnTo>
                    <a:pt x="1637804" y="1814829"/>
                  </a:lnTo>
                  <a:lnTo>
                    <a:pt x="1637804" y="1805304"/>
                  </a:lnTo>
                  <a:lnTo>
                    <a:pt x="1666379" y="1805304"/>
                  </a:lnTo>
                  <a:lnTo>
                    <a:pt x="1666379" y="1814829"/>
                  </a:lnTo>
                  <a:close/>
                </a:path>
                <a:path w="7809865" h="1814830">
                  <a:moveTo>
                    <a:pt x="1609229" y="1795779"/>
                  </a:moveTo>
                  <a:lnTo>
                    <a:pt x="1580654" y="1795779"/>
                  </a:lnTo>
                  <a:lnTo>
                    <a:pt x="1580654" y="1786254"/>
                  </a:lnTo>
                  <a:lnTo>
                    <a:pt x="1609229" y="1786254"/>
                  </a:lnTo>
                  <a:lnTo>
                    <a:pt x="1609229" y="1795779"/>
                  </a:lnTo>
                  <a:close/>
                </a:path>
                <a:path w="7809865" h="1814830">
                  <a:moveTo>
                    <a:pt x="1609229" y="1814829"/>
                  </a:moveTo>
                  <a:lnTo>
                    <a:pt x="1580654" y="1814829"/>
                  </a:lnTo>
                  <a:lnTo>
                    <a:pt x="1580654" y="1805304"/>
                  </a:lnTo>
                  <a:lnTo>
                    <a:pt x="1609229" y="1805304"/>
                  </a:lnTo>
                  <a:lnTo>
                    <a:pt x="1609229" y="1814829"/>
                  </a:lnTo>
                  <a:close/>
                </a:path>
                <a:path w="7809865" h="1814830">
                  <a:moveTo>
                    <a:pt x="1552079" y="1795779"/>
                  </a:moveTo>
                  <a:lnTo>
                    <a:pt x="1523504" y="1795779"/>
                  </a:lnTo>
                  <a:lnTo>
                    <a:pt x="1523504" y="1786254"/>
                  </a:lnTo>
                  <a:lnTo>
                    <a:pt x="1552079" y="1786254"/>
                  </a:lnTo>
                  <a:lnTo>
                    <a:pt x="1552079" y="1795779"/>
                  </a:lnTo>
                  <a:close/>
                </a:path>
                <a:path w="7809865" h="1814830">
                  <a:moveTo>
                    <a:pt x="1552079" y="1814829"/>
                  </a:moveTo>
                  <a:lnTo>
                    <a:pt x="1523504" y="1814829"/>
                  </a:lnTo>
                  <a:lnTo>
                    <a:pt x="1523504" y="1805304"/>
                  </a:lnTo>
                  <a:lnTo>
                    <a:pt x="1552079" y="1805304"/>
                  </a:lnTo>
                  <a:lnTo>
                    <a:pt x="1552079" y="1814829"/>
                  </a:lnTo>
                  <a:close/>
                </a:path>
                <a:path w="7809865" h="1814830">
                  <a:moveTo>
                    <a:pt x="1494929" y="1795779"/>
                  </a:moveTo>
                  <a:lnTo>
                    <a:pt x="1466354" y="1795779"/>
                  </a:lnTo>
                  <a:lnTo>
                    <a:pt x="1466354" y="1786254"/>
                  </a:lnTo>
                  <a:lnTo>
                    <a:pt x="1494929" y="1786254"/>
                  </a:lnTo>
                  <a:lnTo>
                    <a:pt x="1494929" y="1795779"/>
                  </a:lnTo>
                  <a:close/>
                </a:path>
                <a:path w="7809865" h="1814830">
                  <a:moveTo>
                    <a:pt x="1494929" y="1814829"/>
                  </a:moveTo>
                  <a:lnTo>
                    <a:pt x="1466354" y="1814829"/>
                  </a:lnTo>
                  <a:lnTo>
                    <a:pt x="1466354" y="1805304"/>
                  </a:lnTo>
                  <a:lnTo>
                    <a:pt x="1494929" y="1805304"/>
                  </a:lnTo>
                  <a:lnTo>
                    <a:pt x="1494929" y="1814829"/>
                  </a:lnTo>
                  <a:close/>
                </a:path>
                <a:path w="7809865" h="1814830">
                  <a:moveTo>
                    <a:pt x="1437779" y="1795779"/>
                  </a:moveTo>
                  <a:lnTo>
                    <a:pt x="1409204" y="1795779"/>
                  </a:lnTo>
                  <a:lnTo>
                    <a:pt x="1409204" y="1786254"/>
                  </a:lnTo>
                  <a:lnTo>
                    <a:pt x="1437779" y="1786254"/>
                  </a:lnTo>
                  <a:lnTo>
                    <a:pt x="1437779" y="1795779"/>
                  </a:lnTo>
                  <a:close/>
                </a:path>
                <a:path w="7809865" h="1814830">
                  <a:moveTo>
                    <a:pt x="1437779" y="1814829"/>
                  </a:moveTo>
                  <a:lnTo>
                    <a:pt x="1409204" y="1814829"/>
                  </a:lnTo>
                  <a:lnTo>
                    <a:pt x="1409204" y="1805304"/>
                  </a:lnTo>
                  <a:lnTo>
                    <a:pt x="1437779" y="1805304"/>
                  </a:lnTo>
                  <a:lnTo>
                    <a:pt x="1437779" y="1814829"/>
                  </a:lnTo>
                  <a:close/>
                </a:path>
                <a:path w="7809865" h="1814830">
                  <a:moveTo>
                    <a:pt x="1380629" y="1795779"/>
                  </a:moveTo>
                  <a:lnTo>
                    <a:pt x="1352054" y="1795779"/>
                  </a:lnTo>
                  <a:lnTo>
                    <a:pt x="1352054" y="1786254"/>
                  </a:lnTo>
                  <a:lnTo>
                    <a:pt x="1380629" y="1786254"/>
                  </a:lnTo>
                  <a:lnTo>
                    <a:pt x="1380629" y="1795779"/>
                  </a:lnTo>
                  <a:close/>
                </a:path>
                <a:path w="7809865" h="1814830">
                  <a:moveTo>
                    <a:pt x="1380629" y="1814829"/>
                  </a:moveTo>
                  <a:lnTo>
                    <a:pt x="1352054" y="1814829"/>
                  </a:lnTo>
                  <a:lnTo>
                    <a:pt x="1352054" y="1805304"/>
                  </a:lnTo>
                  <a:lnTo>
                    <a:pt x="1380629" y="1805304"/>
                  </a:lnTo>
                  <a:lnTo>
                    <a:pt x="1380629" y="1814829"/>
                  </a:lnTo>
                  <a:close/>
                </a:path>
                <a:path w="7809865" h="1814830">
                  <a:moveTo>
                    <a:pt x="1323479" y="1795779"/>
                  </a:moveTo>
                  <a:lnTo>
                    <a:pt x="1294904" y="1795779"/>
                  </a:lnTo>
                  <a:lnTo>
                    <a:pt x="1294904" y="1786254"/>
                  </a:lnTo>
                  <a:lnTo>
                    <a:pt x="1323479" y="1786254"/>
                  </a:lnTo>
                  <a:lnTo>
                    <a:pt x="1323479" y="1795779"/>
                  </a:lnTo>
                  <a:close/>
                </a:path>
                <a:path w="7809865" h="1814830">
                  <a:moveTo>
                    <a:pt x="1323479" y="1814829"/>
                  </a:moveTo>
                  <a:lnTo>
                    <a:pt x="1294904" y="1814829"/>
                  </a:lnTo>
                  <a:lnTo>
                    <a:pt x="1294904" y="1805304"/>
                  </a:lnTo>
                  <a:lnTo>
                    <a:pt x="1323479" y="1805304"/>
                  </a:lnTo>
                  <a:lnTo>
                    <a:pt x="1323479" y="1814829"/>
                  </a:lnTo>
                  <a:close/>
                </a:path>
                <a:path w="7809865" h="1814830">
                  <a:moveTo>
                    <a:pt x="1266329" y="1795779"/>
                  </a:moveTo>
                  <a:lnTo>
                    <a:pt x="1237754" y="1795779"/>
                  </a:lnTo>
                  <a:lnTo>
                    <a:pt x="1237754" y="1786254"/>
                  </a:lnTo>
                  <a:lnTo>
                    <a:pt x="1266329" y="1786254"/>
                  </a:lnTo>
                  <a:lnTo>
                    <a:pt x="1266329" y="1795779"/>
                  </a:lnTo>
                  <a:close/>
                </a:path>
                <a:path w="7809865" h="1814830">
                  <a:moveTo>
                    <a:pt x="1266329" y="1814829"/>
                  </a:moveTo>
                  <a:lnTo>
                    <a:pt x="1237754" y="1814829"/>
                  </a:lnTo>
                  <a:lnTo>
                    <a:pt x="1237754" y="1805304"/>
                  </a:lnTo>
                  <a:lnTo>
                    <a:pt x="1266329" y="1805304"/>
                  </a:lnTo>
                  <a:lnTo>
                    <a:pt x="1266329" y="1814829"/>
                  </a:lnTo>
                  <a:close/>
                </a:path>
                <a:path w="7809865" h="1814830">
                  <a:moveTo>
                    <a:pt x="1209179" y="1795779"/>
                  </a:moveTo>
                  <a:lnTo>
                    <a:pt x="1180604" y="1795779"/>
                  </a:lnTo>
                  <a:lnTo>
                    <a:pt x="1180604" y="1786254"/>
                  </a:lnTo>
                  <a:lnTo>
                    <a:pt x="1209179" y="1786254"/>
                  </a:lnTo>
                  <a:lnTo>
                    <a:pt x="1209179" y="1795779"/>
                  </a:lnTo>
                  <a:close/>
                </a:path>
                <a:path w="7809865" h="1814830">
                  <a:moveTo>
                    <a:pt x="1209179" y="1814829"/>
                  </a:moveTo>
                  <a:lnTo>
                    <a:pt x="1180604" y="1814829"/>
                  </a:lnTo>
                  <a:lnTo>
                    <a:pt x="1180604" y="1805304"/>
                  </a:lnTo>
                  <a:lnTo>
                    <a:pt x="1209179" y="1805304"/>
                  </a:lnTo>
                  <a:lnTo>
                    <a:pt x="1209179" y="1814829"/>
                  </a:lnTo>
                  <a:close/>
                </a:path>
                <a:path w="7809865" h="1814830">
                  <a:moveTo>
                    <a:pt x="1152029" y="1795779"/>
                  </a:moveTo>
                  <a:lnTo>
                    <a:pt x="1123454" y="1795779"/>
                  </a:lnTo>
                  <a:lnTo>
                    <a:pt x="1123454" y="1786254"/>
                  </a:lnTo>
                  <a:lnTo>
                    <a:pt x="1152029" y="1786254"/>
                  </a:lnTo>
                  <a:lnTo>
                    <a:pt x="1152029" y="1795779"/>
                  </a:lnTo>
                  <a:close/>
                </a:path>
                <a:path w="7809865" h="1814830">
                  <a:moveTo>
                    <a:pt x="1152029" y="1814829"/>
                  </a:moveTo>
                  <a:lnTo>
                    <a:pt x="1123454" y="1814829"/>
                  </a:lnTo>
                  <a:lnTo>
                    <a:pt x="1123454" y="1805304"/>
                  </a:lnTo>
                  <a:lnTo>
                    <a:pt x="1152029" y="1805304"/>
                  </a:lnTo>
                  <a:lnTo>
                    <a:pt x="1152029" y="1814829"/>
                  </a:lnTo>
                  <a:close/>
                </a:path>
                <a:path w="7809865" h="1814830">
                  <a:moveTo>
                    <a:pt x="1094879" y="1795779"/>
                  </a:moveTo>
                  <a:lnTo>
                    <a:pt x="1066304" y="1795779"/>
                  </a:lnTo>
                  <a:lnTo>
                    <a:pt x="1066304" y="1786254"/>
                  </a:lnTo>
                  <a:lnTo>
                    <a:pt x="1094879" y="1786254"/>
                  </a:lnTo>
                  <a:lnTo>
                    <a:pt x="1094879" y="1795779"/>
                  </a:lnTo>
                  <a:close/>
                </a:path>
                <a:path w="7809865" h="1814830">
                  <a:moveTo>
                    <a:pt x="1094879" y="1814829"/>
                  </a:moveTo>
                  <a:lnTo>
                    <a:pt x="1066304" y="1814829"/>
                  </a:lnTo>
                  <a:lnTo>
                    <a:pt x="1066304" y="1805304"/>
                  </a:lnTo>
                  <a:lnTo>
                    <a:pt x="1094879" y="1805304"/>
                  </a:lnTo>
                  <a:lnTo>
                    <a:pt x="1094879" y="1814829"/>
                  </a:lnTo>
                  <a:close/>
                </a:path>
                <a:path w="7809865" h="1814830">
                  <a:moveTo>
                    <a:pt x="1037729" y="1795779"/>
                  </a:moveTo>
                  <a:lnTo>
                    <a:pt x="1009154" y="1795779"/>
                  </a:lnTo>
                  <a:lnTo>
                    <a:pt x="1009154" y="1786254"/>
                  </a:lnTo>
                  <a:lnTo>
                    <a:pt x="1037729" y="1786254"/>
                  </a:lnTo>
                  <a:lnTo>
                    <a:pt x="1037729" y="1795779"/>
                  </a:lnTo>
                  <a:close/>
                </a:path>
                <a:path w="7809865" h="1814830">
                  <a:moveTo>
                    <a:pt x="1037729" y="1814829"/>
                  </a:moveTo>
                  <a:lnTo>
                    <a:pt x="1009154" y="1814829"/>
                  </a:lnTo>
                  <a:lnTo>
                    <a:pt x="1009154" y="1805304"/>
                  </a:lnTo>
                  <a:lnTo>
                    <a:pt x="1037729" y="1805304"/>
                  </a:lnTo>
                  <a:lnTo>
                    <a:pt x="1037729" y="1814829"/>
                  </a:lnTo>
                  <a:close/>
                </a:path>
                <a:path w="7809865" h="1814830">
                  <a:moveTo>
                    <a:pt x="980579" y="1795779"/>
                  </a:moveTo>
                  <a:lnTo>
                    <a:pt x="952004" y="1795779"/>
                  </a:lnTo>
                  <a:lnTo>
                    <a:pt x="952004" y="1786254"/>
                  </a:lnTo>
                  <a:lnTo>
                    <a:pt x="980579" y="1786254"/>
                  </a:lnTo>
                  <a:lnTo>
                    <a:pt x="980579" y="1795779"/>
                  </a:lnTo>
                  <a:close/>
                </a:path>
                <a:path w="7809865" h="1814830">
                  <a:moveTo>
                    <a:pt x="980579" y="1814829"/>
                  </a:moveTo>
                  <a:lnTo>
                    <a:pt x="952004" y="1814829"/>
                  </a:lnTo>
                  <a:lnTo>
                    <a:pt x="952004" y="1805304"/>
                  </a:lnTo>
                  <a:lnTo>
                    <a:pt x="980579" y="1805304"/>
                  </a:lnTo>
                  <a:lnTo>
                    <a:pt x="980579" y="1814829"/>
                  </a:lnTo>
                  <a:close/>
                </a:path>
                <a:path w="7809865" h="1814830">
                  <a:moveTo>
                    <a:pt x="923429" y="1795779"/>
                  </a:moveTo>
                  <a:lnTo>
                    <a:pt x="894854" y="1795779"/>
                  </a:lnTo>
                  <a:lnTo>
                    <a:pt x="894854" y="1786254"/>
                  </a:lnTo>
                  <a:lnTo>
                    <a:pt x="923429" y="1786254"/>
                  </a:lnTo>
                  <a:lnTo>
                    <a:pt x="923429" y="1795779"/>
                  </a:lnTo>
                  <a:close/>
                </a:path>
                <a:path w="7809865" h="1814830">
                  <a:moveTo>
                    <a:pt x="923429" y="1814829"/>
                  </a:moveTo>
                  <a:lnTo>
                    <a:pt x="894854" y="1814829"/>
                  </a:lnTo>
                  <a:lnTo>
                    <a:pt x="894854" y="1805304"/>
                  </a:lnTo>
                  <a:lnTo>
                    <a:pt x="923429" y="1805304"/>
                  </a:lnTo>
                  <a:lnTo>
                    <a:pt x="923429" y="1814829"/>
                  </a:lnTo>
                  <a:close/>
                </a:path>
                <a:path w="7809865" h="1814830">
                  <a:moveTo>
                    <a:pt x="866279" y="1795779"/>
                  </a:moveTo>
                  <a:lnTo>
                    <a:pt x="837704" y="1795779"/>
                  </a:lnTo>
                  <a:lnTo>
                    <a:pt x="837704" y="1786254"/>
                  </a:lnTo>
                  <a:lnTo>
                    <a:pt x="866279" y="1786254"/>
                  </a:lnTo>
                  <a:lnTo>
                    <a:pt x="866279" y="1795779"/>
                  </a:lnTo>
                  <a:close/>
                </a:path>
                <a:path w="7809865" h="1814830">
                  <a:moveTo>
                    <a:pt x="866279" y="1814829"/>
                  </a:moveTo>
                  <a:lnTo>
                    <a:pt x="837704" y="1814829"/>
                  </a:lnTo>
                  <a:lnTo>
                    <a:pt x="837704" y="1805304"/>
                  </a:lnTo>
                  <a:lnTo>
                    <a:pt x="866279" y="1805304"/>
                  </a:lnTo>
                  <a:lnTo>
                    <a:pt x="866279" y="1814829"/>
                  </a:lnTo>
                  <a:close/>
                </a:path>
                <a:path w="7809865" h="1814830">
                  <a:moveTo>
                    <a:pt x="809129" y="1795779"/>
                  </a:moveTo>
                  <a:lnTo>
                    <a:pt x="780554" y="1795779"/>
                  </a:lnTo>
                  <a:lnTo>
                    <a:pt x="780554" y="1786254"/>
                  </a:lnTo>
                  <a:lnTo>
                    <a:pt x="809129" y="1786254"/>
                  </a:lnTo>
                  <a:lnTo>
                    <a:pt x="809129" y="1795779"/>
                  </a:lnTo>
                  <a:close/>
                </a:path>
                <a:path w="7809865" h="1814830">
                  <a:moveTo>
                    <a:pt x="809129" y="1814829"/>
                  </a:moveTo>
                  <a:lnTo>
                    <a:pt x="780554" y="1814829"/>
                  </a:lnTo>
                  <a:lnTo>
                    <a:pt x="780554" y="1805304"/>
                  </a:lnTo>
                  <a:lnTo>
                    <a:pt x="809129" y="1805304"/>
                  </a:lnTo>
                  <a:lnTo>
                    <a:pt x="809129" y="1814829"/>
                  </a:lnTo>
                  <a:close/>
                </a:path>
                <a:path w="7809865" h="1814830">
                  <a:moveTo>
                    <a:pt x="751979" y="1795779"/>
                  </a:moveTo>
                  <a:lnTo>
                    <a:pt x="723404" y="1795779"/>
                  </a:lnTo>
                  <a:lnTo>
                    <a:pt x="723404" y="1786254"/>
                  </a:lnTo>
                  <a:lnTo>
                    <a:pt x="751979" y="1786254"/>
                  </a:lnTo>
                  <a:lnTo>
                    <a:pt x="751979" y="1795779"/>
                  </a:lnTo>
                  <a:close/>
                </a:path>
                <a:path w="7809865" h="1814830">
                  <a:moveTo>
                    <a:pt x="751979" y="1814829"/>
                  </a:moveTo>
                  <a:lnTo>
                    <a:pt x="723404" y="1814829"/>
                  </a:lnTo>
                  <a:lnTo>
                    <a:pt x="723404" y="1805304"/>
                  </a:lnTo>
                  <a:lnTo>
                    <a:pt x="751979" y="1805304"/>
                  </a:lnTo>
                  <a:lnTo>
                    <a:pt x="751979" y="1814829"/>
                  </a:lnTo>
                  <a:close/>
                </a:path>
                <a:path w="7809865" h="1814830">
                  <a:moveTo>
                    <a:pt x="694829" y="1795779"/>
                  </a:moveTo>
                  <a:lnTo>
                    <a:pt x="666254" y="1795779"/>
                  </a:lnTo>
                  <a:lnTo>
                    <a:pt x="666254" y="1786254"/>
                  </a:lnTo>
                  <a:lnTo>
                    <a:pt x="694829" y="1786254"/>
                  </a:lnTo>
                  <a:lnTo>
                    <a:pt x="694829" y="1795779"/>
                  </a:lnTo>
                  <a:close/>
                </a:path>
                <a:path w="7809865" h="1814830">
                  <a:moveTo>
                    <a:pt x="694829" y="1814829"/>
                  </a:moveTo>
                  <a:lnTo>
                    <a:pt x="666254" y="1814829"/>
                  </a:lnTo>
                  <a:lnTo>
                    <a:pt x="666254" y="1805304"/>
                  </a:lnTo>
                  <a:lnTo>
                    <a:pt x="694829" y="1805304"/>
                  </a:lnTo>
                  <a:lnTo>
                    <a:pt x="694829" y="1814829"/>
                  </a:lnTo>
                  <a:close/>
                </a:path>
                <a:path w="7809865" h="1814830">
                  <a:moveTo>
                    <a:pt x="637679" y="1795779"/>
                  </a:moveTo>
                  <a:lnTo>
                    <a:pt x="609104" y="1795779"/>
                  </a:lnTo>
                  <a:lnTo>
                    <a:pt x="609104" y="1786254"/>
                  </a:lnTo>
                  <a:lnTo>
                    <a:pt x="637679" y="1786254"/>
                  </a:lnTo>
                  <a:lnTo>
                    <a:pt x="637679" y="1795779"/>
                  </a:lnTo>
                  <a:close/>
                </a:path>
                <a:path w="7809865" h="1814830">
                  <a:moveTo>
                    <a:pt x="637679" y="1814829"/>
                  </a:moveTo>
                  <a:lnTo>
                    <a:pt x="609104" y="1814829"/>
                  </a:lnTo>
                  <a:lnTo>
                    <a:pt x="609104" y="1805304"/>
                  </a:lnTo>
                  <a:lnTo>
                    <a:pt x="637679" y="1805304"/>
                  </a:lnTo>
                  <a:lnTo>
                    <a:pt x="637679" y="1814829"/>
                  </a:lnTo>
                  <a:close/>
                </a:path>
                <a:path w="7809865" h="1814830">
                  <a:moveTo>
                    <a:pt x="580529" y="1795779"/>
                  </a:moveTo>
                  <a:lnTo>
                    <a:pt x="551954" y="1795779"/>
                  </a:lnTo>
                  <a:lnTo>
                    <a:pt x="551954" y="1786254"/>
                  </a:lnTo>
                  <a:lnTo>
                    <a:pt x="580529" y="1786254"/>
                  </a:lnTo>
                  <a:lnTo>
                    <a:pt x="580529" y="1795779"/>
                  </a:lnTo>
                  <a:close/>
                </a:path>
                <a:path w="7809865" h="1814830">
                  <a:moveTo>
                    <a:pt x="580529" y="1814829"/>
                  </a:moveTo>
                  <a:lnTo>
                    <a:pt x="551954" y="1814829"/>
                  </a:lnTo>
                  <a:lnTo>
                    <a:pt x="551954" y="1805304"/>
                  </a:lnTo>
                  <a:lnTo>
                    <a:pt x="580529" y="1805304"/>
                  </a:lnTo>
                  <a:lnTo>
                    <a:pt x="580529" y="1814829"/>
                  </a:lnTo>
                  <a:close/>
                </a:path>
                <a:path w="7809865" h="1814830">
                  <a:moveTo>
                    <a:pt x="523379" y="1795779"/>
                  </a:moveTo>
                  <a:lnTo>
                    <a:pt x="494804" y="1795779"/>
                  </a:lnTo>
                  <a:lnTo>
                    <a:pt x="494804" y="1786254"/>
                  </a:lnTo>
                  <a:lnTo>
                    <a:pt x="523379" y="1786254"/>
                  </a:lnTo>
                  <a:lnTo>
                    <a:pt x="523379" y="1795779"/>
                  </a:lnTo>
                  <a:close/>
                </a:path>
                <a:path w="7809865" h="1814830">
                  <a:moveTo>
                    <a:pt x="523379" y="1814829"/>
                  </a:moveTo>
                  <a:lnTo>
                    <a:pt x="494804" y="1814829"/>
                  </a:lnTo>
                  <a:lnTo>
                    <a:pt x="494804" y="1805304"/>
                  </a:lnTo>
                  <a:lnTo>
                    <a:pt x="523379" y="1805304"/>
                  </a:lnTo>
                  <a:lnTo>
                    <a:pt x="523379" y="1814829"/>
                  </a:lnTo>
                  <a:close/>
                </a:path>
                <a:path w="7809865" h="1814830">
                  <a:moveTo>
                    <a:pt x="466229" y="1795779"/>
                  </a:moveTo>
                  <a:lnTo>
                    <a:pt x="437654" y="1795779"/>
                  </a:lnTo>
                  <a:lnTo>
                    <a:pt x="437654" y="1786254"/>
                  </a:lnTo>
                  <a:lnTo>
                    <a:pt x="466229" y="1786254"/>
                  </a:lnTo>
                  <a:lnTo>
                    <a:pt x="466229" y="1795779"/>
                  </a:lnTo>
                  <a:close/>
                </a:path>
                <a:path w="7809865" h="1814830">
                  <a:moveTo>
                    <a:pt x="466229" y="1814829"/>
                  </a:moveTo>
                  <a:lnTo>
                    <a:pt x="437654" y="1814829"/>
                  </a:lnTo>
                  <a:lnTo>
                    <a:pt x="437654" y="1805304"/>
                  </a:lnTo>
                  <a:lnTo>
                    <a:pt x="466229" y="1805304"/>
                  </a:lnTo>
                  <a:lnTo>
                    <a:pt x="466229" y="1814829"/>
                  </a:lnTo>
                  <a:close/>
                </a:path>
                <a:path w="7809865" h="1814830">
                  <a:moveTo>
                    <a:pt x="409079" y="1795779"/>
                  </a:moveTo>
                  <a:lnTo>
                    <a:pt x="380504" y="1795779"/>
                  </a:lnTo>
                  <a:lnTo>
                    <a:pt x="380504" y="1786254"/>
                  </a:lnTo>
                  <a:lnTo>
                    <a:pt x="409079" y="1786254"/>
                  </a:lnTo>
                  <a:lnTo>
                    <a:pt x="409079" y="1795779"/>
                  </a:lnTo>
                  <a:close/>
                </a:path>
                <a:path w="7809865" h="1814830">
                  <a:moveTo>
                    <a:pt x="409079" y="1814829"/>
                  </a:moveTo>
                  <a:lnTo>
                    <a:pt x="380504" y="1814829"/>
                  </a:lnTo>
                  <a:lnTo>
                    <a:pt x="380504" y="1805304"/>
                  </a:lnTo>
                  <a:lnTo>
                    <a:pt x="409079" y="1805304"/>
                  </a:lnTo>
                  <a:lnTo>
                    <a:pt x="409079" y="1814829"/>
                  </a:lnTo>
                  <a:close/>
                </a:path>
                <a:path w="7809865" h="1814830">
                  <a:moveTo>
                    <a:pt x="351929" y="1795779"/>
                  </a:moveTo>
                  <a:lnTo>
                    <a:pt x="323354" y="1795779"/>
                  </a:lnTo>
                  <a:lnTo>
                    <a:pt x="323354" y="1786254"/>
                  </a:lnTo>
                  <a:lnTo>
                    <a:pt x="351929" y="1786254"/>
                  </a:lnTo>
                  <a:lnTo>
                    <a:pt x="351929" y="1795779"/>
                  </a:lnTo>
                  <a:close/>
                </a:path>
                <a:path w="7809865" h="1814830">
                  <a:moveTo>
                    <a:pt x="351929" y="1814829"/>
                  </a:moveTo>
                  <a:lnTo>
                    <a:pt x="323354" y="1814829"/>
                  </a:lnTo>
                  <a:lnTo>
                    <a:pt x="323354" y="1805304"/>
                  </a:lnTo>
                  <a:lnTo>
                    <a:pt x="351929" y="1805304"/>
                  </a:lnTo>
                  <a:lnTo>
                    <a:pt x="351929" y="1814829"/>
                  </a:lnTo>
                  <a:close/>
                </a:path>
                <a:path w="7809865" h="1814830">
                  <a:moveTo>
                    <a:pt x="267161" y="1792364"/>
                  </a:moveTo>
                  <a:lnTo>
                    <a:pt x="268719" y="1782965"/>
                  </a:lnTo>
                  <a:lnTo>
                    <a:pt x="267161" y="1792364"/>
                  </a:lnTo>
                  <a:close/>
                </a:path>
                <a:path w="7809865" h="1814830">
                  <a:moveTo>
                    <a:pt x="295092" y="1795284"/>
                  </a:moveTo>
                  <a:lnTo>
                    <a:pt x="289394" y="1794916"/>
                  </a:lnTo>
                  <a:lnTo>
                    <a:pt x="281978" y="1794256"/>
                  </a:lnTo>
                  <a:lnTo>
                    <a:pt x="274624" y="1793417"/>
                  </a:lnTo>
                  <a:lnTo>
                    <a:pt x="267161" y="1792364"/>
                  </a:lnTo>
                  <a:lnTo>
                    <a:pt x="268719" y="1782965"/>
                  </a:lnTo>
                  <a:lnTo>
                    <a:pt x="275882" y="1783981"/>
                  </a:lnTo>
                  <a:lnTo>
                    <a:pt x="283006" y="1784794"/>
                  </a:lnTo>
                  <a:lnTo>
                    <a:pt x="290182" y="1785429"/>
                  </a:lnTo>
                  <a:lnTo>
                    <a:pt x="295694" y="1785772"/>
                  </a:lnTo>
                  <a:lnTo>
                    <a:pt x="295092" y="1795284"/>
                  </a:lnTo>
                  <a:close/>
                </a:path>
                <a:path w="7809865" h="1814830">
                  <a:moveTo>
                    <a:pt x="293890" y="1814296"/>
                  </a:moveTo>
                  <a:lnTo>
                    <a:pt x="287832" y="1813902"/>
                  </a:lnTo>
                  <a:lnTo>
                    <a:pt x="279946" y="1813204"/>
                  </a:lnTo>
                  <a:lnTo>
                    <a:pt x="272110" y="1812302"/>
                  </a:lnTo>
                  <a:lnTo>
                    <a:pt x="264045" y="1811159"/>
                  </a:lnTo>
                  <a:lnTo>
                    <a:pt x="265607" y="1801761"/>
                  </a:lnTo>
                  <a:lnTo>
                    <a:pt x="273608" y="1802891"/>
                  </a:lnTo>
                  <a:lnTo>
                    <a:pt x="281203" y="1803755"/>
                  </a:lnTo>
                  <a:lnTo>
                    <a:pt x="288848" y="1804428"/>
                  </a:lnTo>
                  <a:lnTo>
                    <a:pt x="294487" y="1804784"/>
                  </a:lnTo>
                  <a:lnTo>
                    <a:pt x="293890" y="1814296"/>
                  </a:lnTo>
                  <a:close/>
                </a:path>
                <a:path w="7809865" h="1814830">
                  <a:moveTo>
                    <a:pt x="239521" y="1786737"/>
                  </a:moveTo>
                  <a:lnTo>
                    <a:pt x="212674" y="1778495"/>
                  </a:lnTo>
                  <a:lnTo>
                    <a:pt x="215836" y="1769516"/>
                  </a:lnTo>
                  <a:lnTo>
                    <a:pt x="221094" y="1771370"/>
                  </a:lnTo>
                  <a:lnTo>
                    <a:pt x="227711" y="1773516"/>
                  </a:lnTo>
                  <a:lnTo>
                    <a:pt x="234403" y="1775498"/>
                  </a:lnTo>
                  <a:lnTo>
                    <a:pt x="241160" y="1777326"/>
                  </a:lnTo>
                  <a:lnTo>
                    <a:pt x="241782" y="1777479"/>
                  </a:lnTo>
                  <a:lnTo>
                    <a:pt x="239521" y="1786737"/>
                  </a:lnTo>
                  <a:close/>
                </a:path>
                <a:path w="7809865" h="1814830">
                  <a:moveTo>
                    <a:pt x="235000" y="1805241"/>
                  </a:moveTo>
                  <a:lnTo>
                    <a:pt x="206336" y="1796465"/>
                  </a:lnTo>
                  <a:lnTo>
                    <a:pt x="209505" y="1787476"/>
                  </a:lnTo>
                  <a:lnTo>
                    <a:pt x="215099" y="1789442"/>
                  </a:lnTo>
                  <a:lnTo>
                    <a:pt x="222173" y="1791741"/>
                  </a:lnTo>
                  <a:lnTo>
                    <a:pt x="229311" y="1793862"/>
                  </a:lnTo>
                  <a:lnTo>
                    <a:pt x="237259" y="1795995"/>
                  </a:lnTo>
                  <a:lnTo>
                    <a:pt x="235000" y="1805241"/>
                  </a:lnTo>
                  <a:close/>
                </a:path>
                <a:path w="7809865" h="1814830">
                  <a:moveTo>
                    <a:pt x="161938" y="1754467"/>
                  </a:moveTo>
                  <a:lnTo>
                    <a:pt x="166789" y="1746262"/>
                  </a:lnTo>
                  <a:lnTo>
                    <a:pt x="161938" y="1754467"/>
                  </a:lnTo>
                  <a:close/>
                </a:path>
                <a:path w="7809865" h="1814830">
                  <a:moveTo>
                    <a:pt x="186726" y="1767699"/>
                  </a:moveTo>
                  <a:lnTo>
                    <a:pt x="161938" y="1754467"/>
                  </a:lnTo>
                  <a:lnTo>
                    <a:pt x="166789" y="1746262"/>
                  </a:lnTo>
                  <a:lnTo>
                    <a:pt x="170929" y="1748713"/>
                  </a:lnTo>
                  <a:lnTo>
                    <a:pt x="176911" y="1752053"/>
                  </a:lnTo>
                  <a:lnTo>
                    <a:pt x="182981" y="1755254"/>
                  </a:lnTo>
                  <a:lnTo>
                    <a:pt x="189128" y="1758314"/>
                  </a:lnTo>
                  <a:lnTo>
                    <a:pt x="190754" y="1759077"/>
                  </a:lnTo>
                  <a:lnTo>
                    <a:pt x="186726" y="1767699"/>
                  </a:lnTo>
                  <a:close/>
                </a:path>
                <a:path w="7809865" h="1814830">
                  <a:moveTo>
                    <a:pt x="178663" y="1784959"/>
                  </a:moveTo>
                  <a:lnTo>
                    <a:pt x="152247" y="1770862"/>
                  </a:lnTo>
                  <a:lnTo>
                    <a:pt x="157098" y="1762658"/>
                  </a:lnTo>
                  <a:lnTo>
                    <a:pt x="161543" y="1765287"/>
                  </a:lnTo>
                  <a:lnTo>
                    <a:pt x="167919" y="1768843"/>
                  </a:lnTo>
                  <a:lnTo>
                    <a:pt x="174396" y="1772259"/>
                  </a:lnTo>
                  <a:lnTo>
                    <a:pt x="180962" y="1775523"/>
                  </a:lnTo>
                  <a:lnTo>
                    <a:pt x="182691" y="1776336"/>
                  </a:lnTo>
                  <a:lnTo>
                    <a:pt x="178663" y="1784959"/>
                  </a:lnTo>
                  <a:close/>
                </a:path>
                <a:path w="7809865" h="1814830">
                  <a:moveTo>
                    <a:pt x="138531" y="1738896"/>
                  </a:moveTo>
                  <a:lnTo>
                    <a:pt x="116725" y="1721180"/>
                  </a:lnTo>
                  <a:lnTo>
                    <a:pt x="123050" y="1714055"/>
                  </a:lnTo>
                  <a:lnTo>
                    <a:pt x="126530" y="1717141"/>
                  </a:lnTo>
                  <a:lnTo>
                    <a:pt x="131724" y="1721535"/>
                  </a:lnTo>
                  <a:lnTo>
                    <a:pt x="137020" y="1725802"/>
                  </a:lnTo>
                  <a:lnTo>
                    <a:pt x="142430" y="1729955"/>
                  </a:lnTo>
                  <a:lnTo>
                    <a:pt x="144145" y="1731213"/>
                  </a:lnTo>
                  <a:lnTo>
                    <a:pt x="138531" y="1738896"/>
                  </a:lnTo>
                  <a:close/>
                </a:path>
                <a:path w="7809865" h="1814830">
                  <a:moveTo>
                    <a:pt x="127317" y="1754289"/>
                  </a:moveTo>
                  <a:lnTo>
                    <a:pt x="104076" y="1735429"/>
                  </a:lnTo>
                  <a:lnTo>
                    <a:pt x="110401" y="1728304"/>
                  </a:lnTo>
                  <a:lnTo>
                    <a:pt x="114134" y="1731619"/>
                  </a:lnTo>
                  <a:lnTo>
                    <a:pt x="119684" y="1736305"/>
                  </a:lnTo>
                  <a:lnTo>
                    <a:pt x="125348" y="1740852"/>
                  </a:lnTo>
                  <a:lnTo>
                    <a:pt x="131114" y="1745272"/>
                  </a:lnTo>
                  <a:lnTo>
                    <a:pt x="132930" y="1746592"/>
                  </a:lnTo>
                  <a:lnTo>
                    <a:pt x="127317" y="1754289"/>
                  </a:lnTo>
                  <a:close/>
                </a:path>
                <a:path w="7809865" h="1814830">
                  <a:moveTo>
                    <a:pt x="96697" y="1701457"/>
                  </a:moveTo>
                  <a:lnTo>
                    <a:pt x="78638" y="1679917"/>
                  </a:lnTo>
                  <a:lnTo>
                    <a:pt x="86194" y="1674114"/>
                  </a:lnTo>
                  <a:lnTo>
                    <a:pt x="89014" y="1677809"/>
                  </a:lnTo>
                  <a:lnTo>
                    <a:pt x="93294" y="1683105"/>
                  </a:lnTo>
                  <a:lnTo>
                    <a:pt x="97688" y="1688299"/>
                  </a:lnTo>
                  <a:lnTo>
                    <a:pt x="102196" y="1693392"/>
                  </a:lnTo>
                  <a:lnTo>
                    <a:pt x="103670" y="1694967"/>
                  </a:lnTo>
                  <a:lnTo>
                    <a:pt x="96697" y="1701457"/>
                  </a:lnTo>
                  <a:close/>
                </a:path>
                <a:path w="7809865" h="1814830">
                  <a:moveTo>
                    <a:pt x="82753" y="1714436"/>
                  </a:moveTo>
                  <a:lnTo>
                    <a:pt x="63512" y="1691500"/>
                  </a:lnTo>
                  <a:lnTo>
                    <a:pt x="71081" y="1685709"/>
                  </a:lnTo>
                  <a:lnTo>
                    <a:pt x="74117" y="1689658"/>
                  </a:lnTo>
                  <a:lnTo>
                    <a:pt x="78676" y="1695322"/>
                  </a:lnTo>
                  <a:lnTo>
                    <a:pt x="83362" y="1700860"/>
                  </a:lnTo>
                  <a:lnTo>
                    <a:pt x="88176" y="1706295"/>
                  </a:lnTo>
                  <a:lnTo>
                    <a:pt x="89725" y="1707946"/>
                  </a:lnTo>
                  <a:lnTo>
                    <a:pt x="82753" y="1714436"/>
                  </a:lnTo>
                  <a:close/>
                </a:path>
                <a:path w="7809865" h="1814830">
                  <a:moveTo>
                    <a:pt x="62724" y="1656751"/>
                  </a:moveTo>
                  <a:lnTo>
                    <a:pt x="49102" y="1632174"/>
                  </a:lnTo>
                  <a:lnTo>
                    <a:pt x="57632" y="1627936"/>
                  </a:lnTo>
                  <a:lnTo>
                    <a:pt x="59747" y="1632174"/>
                  </a:lnTo>
                  <a:lnTo>
                    <a:pt x="62776" y="1637919"/>
                  </a:lnTo>
                  <a:lnTo>
                    <a:pt x="66116" y="1643900"/>
                  </a:lnTo>
                  <a:lnTo>
                    <a:pt x="69595" y="1649780"/>
                  </a:lnTo>
                  <a:lnTo>
                    <a:pt x="70802" y="1651711"/>
                  </a:lnTo>
                  <a:lnTo>
                    <a:pt x="62724" y="1656751"/>
                  </a:lnTo>
                  <a:close/>
                </a:path>
                <a:path w="7809865" h="1814830">
                  <a:moveTo>
                    <a:pt x="46558" y="1666836"/>
                  </a:moveTo>
                  <a:lnTo>
                    <a:pt x="32042" y="1640649"/>
                  </a:lnTo>
                  <a:lnTo>
                    <a:pt x="40567" y="1636414"/>
                  </a:lnTo>
                  <a:lnTo>
                    <a:pt x="42678" y="1640649"/>
                  </a:lnTo>
                  <a:lnTo>
                    <a:pt x="46088" y="1647113"/>
                  </a:lnTo>
                  <a:lnTo>
                    <a:pt x="49656" y="1653489"/>
                  </a:lnTo>
                  <a:lnTo>
                    <a:pt x="53378" y="1659775"/>
                  </a:lnTo>
                  <a:lnTo>
                    <a:pt x="54635" y="1661795"/>
                  </a:lnTo>
                  <a:lnTo>
                    <a:pt x="46558" y="1666836"/>
                  </a:lnTo>
                  <a:close/>
                </a:path>
                <a:path w="7809865" h="1814830">
                  <a:moveTo>
                    <a:pt x="62725" y="1656753"/>
                  </a:moveTo>
                  <a:lnTo>
                    <a:pt x="70802" y="1651711"/>
                  </a:lnTo>
                  <a:lnTo>
                    <a:pt x="62725" y="1656753"/>
                  </a:lnTo>
                  <a:close/>
                </a:path>
                <a:path w="7809865" h="1814830">
                  <a:moveTo>
                    <a:pt x="37909" y="1606397"/>
                  </a:moveTo>
                  <a:lnTo>
                    <a:pt x="29260" y="1579676"/>
                  </a:lnTo>
                  <a:lnTo>
                    <a:pt x="38455" y="1577187"/>
                  </a:lnTo>
                  <a:lnTo>
                    <a:pt x="39331" y="1580426"/>
                  </a:lnTo>
                  <a:lnTo>
                    <a:pt x="41313" y="1587119"/>
                  </a:lnTo>
                  <a:lnTo>
                    <a:pt x="43459" y="1593735"/>
                  </a:lnTo>
                  <a:lnTo>
                    <a:pt x="45770" y="1600276"/>
                  </a:lnTo>
                  <a:lnTo>
                    <a:pt x="46812" y="1603019"/>
                  </a:lnTo>
                  <a:lnTo>
                    <a:pt x="37909" y="1606397"/>
                  </a:lnTo>
                  <a:close/>
                </a:path>
                <a:path w="7809865" h="1814830">
                  <a:moveTo>
                    <a:pt x="20104" y="1613166"/>
                  </a:moveTo>
                  <a:lnTo>
                    <a:pt x="10871" y="1584655"/>
                  </a:lnTo>
                  <a:lnTo>
                    <a:pt x="20065" y="1582165"/>
                  </a:lnTo>
                  <a:lnTo>
                    <a:pt x="21031" y="1585747"/>
                  </a:lnTo>
                  <a:lnTo>
                    <a:pt x="23164" y="1592884"/>
                  </a:lnTo>
                  <a:lnTo>
                    <a:pt x="25579" y="1600276"/>
                  </a:lnTo>
                  <a:lnTo>
                    <a:pt x="27927" y="1606943"/>
                  </a:lnTo>
                  <a:lnTo>
                    <a:pt x="28995" y="1609788"/>
                  </a:lnTo>
                  <a:lnTo>
                    <a:pt x="20104" y="1613166"/>
                  </a:lnTo>
                  <a:close/>
                </a:path>
                <a:path w="7809865" h="1814830">
                  <a:moveTo>
                    <a:pt x="23215" y="1552241"/>
                  </a:moveTo>
                  <a:lnTo>
                    <a:pt x="19837" y="1524368"/>
                  </a:lnTo>
                  <a:lnTo>
                    <a:pt x="29349" y="1523758"/>
                  </a:lnTo>
                  <a:lnTo>
                    <a:pt x="29458" y="1525308"/>
                  </a:lnTo>
                  <a:lnTo>
                    <a:pt x="30035" y="1531823"/>
                  </a:lnTo>
                  <a:lnTo>
                    <a:pt x="30848" y="1538947"/>
                  </a:lnTo>
                  <a:lnTo>
                    <a:pt x="31838" y="1546009"/>
                  </a:lnTo>
                  <a:lnTo>
                    <a:pt x="32613" y="1550682"/>
                  </a:lnTo>
                  <a:lnTo>
                    <a:pt x="23215" y="1552241"/>
                  </a:lnTo>
                  <a:close/>
                </a:path>
                <a:path w="7809865" h="1814830">
                  <a:moveTo>
                    <a:pt x="4432" y="1555356"/>
                  </a:moveTo>
                  <a:lnTo>
                    <a:pt x="825" y="1525574"/>
                  </a:lnTo>
                  <a:lnTo>
                    <a:pt x="10338" y="1524969"/>
                  </a:lnTo>
                  <a:lnTo>
                    <a:pt x="10452" y="1526641"/>
                  </a:lnTo>
                  <a:lnTo>
                    <a:pt x="11099" y="1533867"/>
                  </a:lnTo>
                  <a:lnTo>
                    <a:pt x="11976" y="1541462"/>
                  </a:lnTo>
                  <a:lnTo>
                    <a:pt x="13030" y="1549006"/>
                  </a:lnTo>
                  <a:lnTo>
                    <a:pt x="13828" y="1553797"/>
                  </a:lnTo>
                  <a:lnTo>
                    <a:pt x="4432" y="1555356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69619" y="2598420"/>
              <a:ext cx="7945120" cy="1841500"/>
            </a:xfrm>
            <a:custGeom>
              <a:avLst/>
              <a:gdLst/>
              <a:ahLst/>
              <a:cxnLst/>
              <a:rect l="l" t="t" r="r" b="b"/>
              <a:pathLst>
                <a:path w="7945120" h="1841500">
                  <a:moveTo>
                    <a:pt x="7636763" y="1840992"/>
                  </a:moveTo>
                  <a:lnTo>
                    <a:pt x="306323" y="1840992"/>
                  </a:lnTo>
                  <a:lnTo>
                    <a:pt x="256680" y="1836943"/>
                  </a:lnTo>
                  <a:lnTo>
                    <a:pt x="209570" y="1825297"/>
                  </a:lnTo>
                  <a:lnTo>
                    <a:pt x="165629" y="1806686"/>
                  </a:lnTo>
                  <a:lnTo>
                    <a:pt x="125490" y="1781746"/>
                  </a:lnTo>
                  <a:lnTo>
                    <a:pt x="89787" y="1751109"/>
                  </a:lnTo>
                  <a:lnTo>
                    <a:pt x="59154" y="1715410"/>
                  </a:lnTo>
                  <a:lnTo>
                    <a:pt x="34225" y="1675282"/>
                  </a:lnTo>
                  <a:lnTo>
                    <a:pt x="15633" y="1631360"/>
                  </a:lnTo>
                  <a:lnTo>
                    <a:pt x="4014" y="1584277"/>
                  </a:lnTo>
                  <a:lnTo>
                    <a:pt x="0" y="1534668"/>
                  </a:lnTo>
                  <a:lnTo>
                    <a:pt x="0" y="307848"/>
                  </a:lnTo>
                  <a:lnTo>
                    <a:pt x="4014" y="257962"/>
                  </a:lnTo>
                  <a:lnTo>
                    <a:pt x="15633" y="210655"/>
                  </a:lnTo>
                  <a:lnTo>
                    <a:pt x="34225" y="166552"/>
                  </a:lnTo>
                  <a:lnTo>
                    <a:pt x="59154" y="126276"/>
                  </a:lnTo>
                  <a:lnTo>
                    <a:pt x="89787" y="90454"/>
                  </a:lnTo>
                  <a:lnTo>
                    <a:pt x="125490" y="59709"/>
                  </a:lnTo>
                  <a:lnTo>
                    <a:pt x="165629" y="34666"/>
                  </a:lnTo>
                  <a:lnTo>
                    <a:pt x="209570" y="15950"/>
                  </a:lnTo>
                  <a:lnTo>
                    <a:pt x="256680" y="4187"/>
                  </a:lnTo>
                  <a:lnTo>
                    <a:pt x="306323" y="0"/>
                  </a:lnTo>
                  <a:lnTo>
                    <a:pt x="7636763" y="0"/>
                  </a:lnTo>
                  <a:lnTo>
                    <a:pt x="7682178" y="3483"/>
                  </a:lnTo>
                  <a:lnTo>
                    <a:pt x="7725509" y="13276"/>
                  </a:lnTo>
                  <a:lnTo>
                    <a:pt x="7766278" y="28908"/>
                  </a:lnTo>
                  <a:lnTo>
                    <a:pt x="7804010" y="49910"/>
                  </a:lnTo>
                  <a:lnTo>
                    <a:pt x="7838229" y="75812"/>
                  </a:lnTo>
                  <a:lnTo>
                    <a:pt x="7868458" y="106145"/>
                  </a:lnTo>
                  <a:lnTo>
                    <a:pt x="7894221" y="140440"/>
                  </a:lnTo>
                  <a:lnTo>
                    <a:pt x="7915041" y="178227"/>
                  </a:lnTo>
                  <a:lnTo>
                    <a:pt x="7930444" y="219037"/>
                  </a:lnTo>
                  <a:lnTo>
                    <a:pt x="7939951" y="262400"/>
                  </a:lnTo>
                  <a:lnTo>
                    <a:pt x="7943087" y="307848"/>
                  </a:lnTo>
                  <a:lnTo>
                    <a:pt x="7944611" y="1534668"/>
                  </a:lnTo>
                  <a:lnTo>
                    <a:pt x="7940390" y="1584277"/>
                  </a:lnTo>
                  <a:lnTo>
                    <a:pt x="7928600" y="1631360"/>
                  </a:lnTo>
                  <a:lnTo>
                    <a:pt x="7909865" y="1675282"/>
                  </a:lnTo>
                  <a:lnTo>
                    <a:pt x="7884811" y="1715410"/>
                  </a:lnTo>
                  <a:lnTo>
                    <a:pt x="7854062" y="1751109"/>
                  </a:lnTo>
                  <a:lnTo>
                    <a:pt x="7818243" y="1781746"/>
                  </a:lnTo>
                  <a:lnTo>
                    <a:pt x="7777979" y="1806686"/>
                  </a:lnTo>
                  <a:lnTo>
                    <a:pt x="7733895" y="1825297"/>
                  </a:lnTo>
                  <a:lnTo>
                    <a:pt x="7686615" y="1836943"/>
                  </a:lnTo>
                  <a:lnTo>
                    <a:pt x="7636763" y="184099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55332" y="2584767"/>
              <a:ext cx="7972425" cy="1868805"/>
            </a:xfrm>
            <a:custGeom>
              <a:avLst/>
              <a:gdLst/>
              <a:ahLst/>
              <a:cxnLst/>
              <a:rect l="l" t="t" r="r" b="b"/>
              <a:pathLst>
                <a:path w="7972425" h="1868804">
                  <a:moveTo>
                    <a:pt x="9525" y="1547812"/>
                  </a:moveTo>
                  <a:lnTo>
                    <a:pt x="0" y="1547812"/>
                  </a:lnTo>
                  <a:lnTo>
                    <a:pt x="0" y="1519237"/>
                  </a:lnTo>
                  <a:lnTo>
                    <a:pt x="9525" y="1519237"/>
                  </a:lnTo>
                  <a:lnTo>
                    <a:pt x="9525" y="1547812"/>
                  </a:lnTo>
                  <a:close/>
                </a:path>
                <a:path w="7972425" h="1868804">
                  <a:moveTo>
                    <a:pt x="19050" y="1547744"/>
                  </a:moveTo>
                  <a:lnTo>
                    <a:pt x="19050" y="1519237"/>
                  </a:lnTo>
                  <a:lnTo>
                    <a:pt x="28575" y="1519237"/>
                  </a:lnTo>
                  <a:lnTo>
                    <a:pt x="28575" y="1547621"/>
                  </a:lnTo>
                  <a:lnTo>
                    <a:pt x="19050" y="1547744"/>
                  </a:lnTo>
                  <a:close/>
                </a:path>
                <a:path w="7972425" h="1868804">
                  <a:moveTo>
                    <a:pt x="19253" y="1558489"/>
                  </a:moveTo>
                  <a:lnTo>
                    <a:pt x="19160" y="1555902"/>
                  </a:lnTo>
                  <a:lnTo>
                    <a:pt x="19050" y="1547748"/>
                  </a:lnTo>
                  <a:lnTo>
                    <a:pt x="28575" y="1547621"/>
                  </a:lnTo>
                  <a:lnTo>
                    <a:pt x="28696" y="1555902"/>
                  </a:lnTo>
                  <a:lnTo>
                    <a:pt x="28778" y="1558124"/>
                  </a:lnTo>
                  <a:lnTo>
                    <a:pt x="19253" y="1558489"/>
                  </a:lnTo>
                  <a:close/>
                </a:path>
                <a:path w="7972425" h="1868804">
                  <a:moveTo>
                    <a:pt x="28577" y="1547812"/>
                  </a:moveTo>
                  <a:lnTo>
                    <a:pt x="28575" y="1547621"/>
                  </a:lnTo>
                  <a:lnTo>
                    <a:pt x="28577" y="1547812"/>
                  </a:lnTo>
                  <a:close/>
                </a:path>
                <a:path w="7972425" h="1868804">
                  <a:moveTo>
                    <a:pt x="19050" y="1547812"/>
                  </a:moveTo>
                  <a:close/>
                </a:path>
                <a:path w="7972425" h="1868804">
                  <a:moveTo>
                    <a:pt x="228" y="1559217"/>
                  </a:moveTo>
                  <a:lnTo>
                    <a:pt x="101" y="1555902"/>
                  </a:lnTo>
                  <a:lnTo>
                    <a:pt x="0" y="1547990"/>
                  </a:lnTo>
                  <a:lnTo>
                    <a:pt x="9525" y="1547867"/>
                  </a:lnTo>
                  <a:lnTo>
                    <a:pt x="9633" y="1555902"/>
                  </a:lnTo>
                  <a:lnTo>
                    <a:pt x="9740" y="1558848"/>
                  </a:lnTo>
                  <a:lnTo>
                    <a:pt x="228" y="1559217"/>
                  </a:lnTo>
                  <a:close/>
                </a:path>
                <a:path w="7972425" h="1868804">
                  <a:moveTo>
                    <a:pt x="9525" y="1490662"/>
                  </a:moveTo>
                  <a:lnTo>
                    <a:pt x="0" y="1490662"/>
                  </a:lnTo>
                  <a:lnTo>
                    <a:pt x="0" y="1462087"/>
                  </a:lnTo>
                  <a:lnTo>
                    <a:pt x="9525" y="1462087"/>
                  </a:lnTo>
                  <a:lnTo>
                    <a:pt x="9525" y="1490662"/>
                  </a:lnTo>
                  <a:close/>
                </a:path>
                <a:path w="7972425" h="1868804">
                  <a:moveTo>
                    <a:pt x="28575" y="1490662"/>
                  </a:moveTo>
                  <a:lnTo>
                    <a:pt x="19050" y="1490662"/>
                  </a:lnTo>
                  <a:lnTo>
                    <a:pt x="19050" y="1462087"/>
                  </a:lnTo>
                  <a:lnTo>
                    <a:pt x="28575" y="1462087"/>
                  </a:lnTo>
                  <a:lnTo>
                    <a:pt x="28575" y="1490662"/>
                  </a:lnTo>
                  <a:close/>
                </a:path>
                <a:path w="7972425" h="1868804">
                  <a:moveTo>
                    <a:pt x="9525" y="1433512"/>
                  </a:moveTo>
                  <a:lnTo>
                    <a:pt x="0" y="1433512"/>
                  </a:lnTo>
                  <a:lnTo>
                    <a:pt x="0" y="1404937"/>
                  </a:lnTo>
                  <a:lnTo>
                    <a:pt x="9525" y="1404937"/>
                  </a:lnTo>
                  <a:lnTo>
                    <a:pt x="9525" y="1433512"/>
                  </a:lnTo>
                  <a:close/>
                </a:path>
                <a:path w="7972425" h="1868804">
                  <a:moveTo>
                    <a:pt x="28575" y="1433512"/>
                  </a:moveTo>
                  <a:lnTo>
                    <a:pt x="19050" y="1433512"/>
                  </a:lnTo>
                  <a:lnTo>
                    <a:pt x="19050" y="1404937"/>
                  </a:lnTo>
                  <a:lnTo>
                    <a:pt x="28575" y="1404937"/>
                  </a:lnTo>
                  <a:lnTo>
                    <a:pt x="28575" y="1433512"/>
                  </a:lnTo>
                  <a:close/>
                </a:path>
                <a:path w="7972425" h="1868804">
                  <a:moveTo>
                    <a:pt x="9525" y="1376362"/>
                  </a:moveTo>
                  <a:lnTo>
                    <a:pt x="0" y="1376362"/>
                  </a:lnTo>
                  <a:lnTo>
                    <a:pt x="0" y="1347787"/>
                  </a:lnTo>
                  <a:lnTo>
                    <a:pt x="9525" y="1347787"/>
                  </a:lnTo>
                  <a:lnTo>
                    <a:pt x="9525" y="1376362"/>
                  </a:lnTo>
                  <a:close/>
                </a:path>
                <a:path w="7972425" h="1868804">
                  <a:moveTo>
                    <a:pt x="28575" y="1376362"/>
                  </a:moveTo>
                  <a:lnTo>
                    <a:pt x="19050" y="1376362"/>
                  </a:lnTo>
                  <a:lnTo>
                    <a:pt x="19050" y="1347787"/>
                  </a:lnTo>
                  <a:lnTo>
                    <a:pt x="28575" y="1347787"/>
                  </a:lnTo>
                  <a:lnTo>
                    <a:pt x="28575" y="1376362"/>
                  </a:lnTo>
                  <a:close/>
                </a:path>
                <a:path w="7972425" h="1868804">
                  <a:moveTo>
                    <a:pt x="9525" y="1319212"/>
                  </a:moveTo>
                  <a:lnTo>
                    <a:pt x="0" y="1319212"/>
                  </a:lnTo>
                  <a:lnTo>
                    <a:pt x="0" y="1290637"/>
                  </a:lnTo>
                  <a:lnTo>
                    <a:pt x="9525" y="1290637"/>
                  </a:lnTo>
                  <a:lnTo>
                    <a:pt x="9525" y="1319212"/>
                  </a:lnTo>
                  <a:close/>
                </a:path>
                <a:path w="7972425" h="1868804">
                  <a:moveTo>
                    <a:pt x="28575" y="1319212"/>
                  </a:moveTo>
                  <a:lnTo>
                    <a:pt x="19050" y="1319212"/>
                  </a:lnTo>
                  <a:lnTo>
                    <a:pt x="19050" y="1290637"/>
                  </a:lnTo>
                  <a:lnTo>
                    <a:pt x="28575" y="1290637"/>
                  </a:lnTo>
                  <a:lnTo>
                    <a:pt x="28575" y="1319212"/>
                  </a:lnTo>
                  <a:close/>
                </a:path>
                <a:path w="7972425" h="1868804">
                  <a:moveTo>
                    <a:pt x="9525" y="1262062"/>
                  </a:moveTo>
                  <a:lnTo>
                    <a:pt x="0" y="1262062"/>
                  </a:lnTo>
                  <a:lnTo>
                    <a:pt x="0" y="1233487"/>
                  </a:lnTo>
                  <a:lnTo>
                    <a:pt x="9525" y="1233487"/>
                  </a:lnTo>
                  <a:lnTo>
                    <a:pt x="9525" y="1262062"/>
                  </a:lnTo>
                  <a:close/>
                </a:path>
                <a:path w="7972425" h="1868804">
                  <a:moveTo>
                    <a:pt x="28575" y="1262062"/>
                  </a:moveTo>
                  <a:lnTo>
                    <a:pt x="19050" y="1262062"/>
                  </a:lnTo>
                  <a:lnTo>
                    <a:pt x="19050" y="1233487"/>
                  </a:lnTo>
                  <a:lnTo>
                    <a:pt x="28575" y="1233487"/>
                  </a:lnTo>
                  <a:lnTo>
                    <a:pt x="28575" y="1262062"/>
                  </a:lnTo>
                  <a:close/>
                </a:path>
                <a:path w="7972425" h="1868804">
                  <a:moveTo>
                    <a:pt x="9525" y="1204912"/>
                  </a:moveTo>
                  <a:lnTo>
                    <a:pt x="0" y="1204912"/>
                  </a:lnTo>
                  <a:lnTo>
                    <a:pt x="0" y="1176337"/>
                  </a:lnTo>
                  <a:lnTo>
                    <a:pt x="9525" y="1176337"/>
                  </a:lnTo>
                  <a:lnTo>
                    <a:pt x="9525" y="1204912"/>
                  </a:lnTo>
                  <a:close/>
                </a:path>
                <a:path w="7972425" h="1868804">
                  <a:moveTo>
                    <a:pt x="28575" y="1204912"/>
                  </a:moveTo>
                  <a:lnTo>
                    <a:pt x="19050" y="1204912"/>
                  </a:lnTo>
                  <a:lnTo>
                    <a:pt x="19050" y="1176337"/>
                  </a:lnTo>
                  <a:lnTo>
                    <a:pt x="28575" y="1176337"/>
                  </a:lnTo>
                  <a:lnTo>
                    <a:pt x="28575" y="1204912"/>
                  </a:lnTo>
                  <a:close/>
                </a:path>
                <a:path w="7972425" h="1868804">
                  <a:moveTo>
                    <a:pt x="9525" y="1147762"/>
                  </a:moveTo>
                  <a:lnTo>
                    <a:pt x="0" y="1147762"/>
                  </a:lnTo>
                  <a:lnTo>
                    <a:pt x="0" y="1119187"/>
                  </a:lnTo>
                  <a:lnTo>
                    <a:pt x="9525" y="1119187"/>
                  </a:lnTo>
                  <a:lnTo>
                    <a:pt x="9525" y="1147762"/>
                  </a:lnTo>
                  <a:close/>
                </a:path>
                <a:path w="7972425" h="1868804">
                  <a:moveTo>
                    <a:pt x="28575" y="1147762"/>
                  </a:moveTo>
                  <a:lnTo>
                    <a:pt x="19050" y="1147762"/>
                  </a:lnTo>
                  <a:lnTo>
                    <a:pt x="19050" y="1119187"/>
                  </a:lnTo>
                  <a:lnTo>
                    <a:pt x="28575" y="1119187"/>
                  </a:lnTo>
                  <a:lnTo>
                    <a:pt x="28575" y="1147762"/>
                  </a:lnTo>
                  <a:close/>
                </a:path>
                <a:path w="7972425" h="1868804">
                  <a:moveTo>
                    <a:pt x="9525" y="1090612"/>
                  </a:moveTo>
                  <a:lnTo>
                    <a:pt x="0" y="1090612"/>
                  </a:lnTo>
                  <a:lnTo>
                    <a:pt x="0" y="1062037"/>
                  </a:lnTo>
                  <a:lnTo>
                    <a:pt x="9525" y="1062037"/>
                  </a:lnTo>
                  <a:lnTo>
                    <a:pt x="9525" y="1090612"/>
                  </a:lnTo>
                  <a:close/>
                </a:path>
                <a:path w="7972425" h="1868804">
                  <a:moveTo>
                    <a:pt x="28575" y="1090612"/>
                  </a:moveTo>
                  <a:lnTo>
                    <a:pt x="19050" y="1090612"/>
                  </a:lnTo>
                  <a:lnTo>
                    <a:pt x="19050" y="1062037"/>
                  </a:lnTo>
                  <a:lnTo>
                    <a:pt x="28575" y="1062037"/>
                  </a:lnTo>
                  <a:lnTo>
                    <a:pt x="28575" y="1090612"/>
                  </a:lnTo>
                  <a:close/>
                </a:path>
                <a:path w="7972425" h="1868804">
                  <a:moveTo>
                    <a:pt x="9525" y="1033462"/>
                  </a:moveTo>
                  <a:lnTo>
                    <a:pt x="0" y="1033462"/>
                  </a:lnTo>
                  <a:lnTo>
                    <a:pt x="0" y="1004887"/>
                  </a:lnTo>
                  <a:lnTo>
                    <a:pt x="9525" y="1004887"/>
                  </a:lnTo>
                  <a:lnTo>
                    <a:pt x="9525" y="1033462"/>
                  </a:lnTo>
                  <a:close/>
                </a:path>
                <a:path w="7972425" h="1868804">
                  <a:moveTo>
                    <a:pt x="28575" y="1033462"/>
                  </a:moveTo>
                  <a:lnTo>
                    <a:pt x="19050" y="1033462"/>
                  </a:lnTo>
                  <a:lnTo>
                    <a:pt x="19050" y="1004887"/>
                  </a:lnTo>
                  <a:lnTo>
                    <a:pt x="28575" y="1004887"/>
                  </a:lnTo>
                  <a:lnTo>
                    <a:pt x="28575" y="1033462"/>
                  </a:lnTo>
                  <a:close/>
                </a:path>
                <a:path w="7972425" h="1868804">
                  <a:moveTo>
                    <a:pt x="9525" y="976312"/>
                  </a:moveTo>
                  <a:lnTo>
                    <a:pt x="0" y="976312"/>
                  </a:lnTo>
                  <a:lnTo>
                    <a:pt x="0" y="947737"/>
                  </a:lnTo>
                  <a:lnTo>
                    <a:pt x="9525" y="947737"/>
                  </a:lnTo>
                  <a:lnTo>
                    <a:pt x="9525" y="976312"/>
                  </a:lnTo>
                  <a:close/>
                </a:path>
                <a:path w="7972425" h="1868804">
                  <a:moveTo>
                    <a:pt x="28575" y="976312"/>
                  </a:moveTo>
                  <a:lnTo>
                    <a:pt x="19050" y="976312"/>
                  </a:lnTo>
                  <a:lnTo>
                    <a:pt x="19050" y="947737"/>
                  </a:lnTo>
                  <a:lnTo>
                    <a:pt x="28575" y="947737"/>
                  </a:lnTo>
                  <a:lnTo>
                    <a:pt x="28575" y="976312"/>
                  </a:lnTo>
                  <a:close/>
                </a:path>
                <a:path w="7972425" h="1868804">
                  <a:moveTo>
                    <a:pt x="9525" y="919162"/>
                  </a:moveTo>
                  <a:lnTo>
                    <a:pt x="0" y="919162"/>
                  </a:lnTo>
                  <a:lnTo>
                    <a:pt x="0" y="890587"/>
                  </a:lnTo>
                  <a:lnTo>
                    <a:pt x="9525" y="890587"/>
                  </a:lnTo>
                  <a:lnTo>
                    <a:pt x="9525" y="919162"/>
                  </a:lnTo>
                  <a:close/>
                </a:path>
                <a:path w="7972425" h="1868804">
                  <a:moveTo>
                    <a:pt x="28575" y="919162"/>
                  </a:moveTo>
                  <a:lnTo>
                    <a:pt x="19050" y="919162"/>
                  </a:lnTo>
                  <a:lnTo>
                    <a:pt x="19050" y="890587"/>
                  </a:lnTo>
                  <a:lnTo>
                    <a:pt x="28575" y="890587"/>
                  </a:lnTo>
                  <a:lnTo>
                    <a:pt x="28575" y="919162"/>
                  </a:lnTo>
                  <a:close/>
                </a:path>
                <a:path w="7972425" h="1868804">
                  <a:moveTo>
                    <a:pt x="9525" y="862012"/>
                  </a:moveTo>
                  <a:lnTo>
                    <a:pt x="0" y="862012"/>
                  </a:lnTo>
                  <a:lnTo>
                    <a:pt x="0" y="833437"/>
                  </a:lnTo>
                  <a:lnTo>
                    <a:pt x="9525" y="833437"/>
                  </a:lnTo>
                  <a:lnTo>
                    <a:pt x="9525" y="862012"/>
                  </a:lnTo>
                  <a:close/>
                </a:path>
                <a:path w="7972425" h="1868804">
                  <a:moveTo>
                    <a:pt x="28575" y="862012"/>
                  </a:moveTo>
                  <a:lnTo>
                    <a:pt x="19050" y="862012"/>
                  </a:lnTo>
                  <a:lnTo>
                    <a:pt x="19050" y="833437"/>
                  </a:lnTo>
                  <a:lnTo>
                    <a:pt x="28575" y="833437"/>
                  </a:lnTo>
                  <a:lnTo>
                    <a:pt x="28575" y="862012"/>
                  </a:lnTo>
                  <a:close/>
                </a:path>
                <a:path w="7972425" h="1868804">
                  <a:moveTo>
                    <a:pt x="9525" y="804862"/>
                  </a:moveTo>
                  <a:lnTo>
                    <a:pt x="0" y="804862"/>
                  </a:lnTo>
                  <a:lnTo>
                    <a:pt x="0" y="776287"/>
                  </a:lnTo>
                  <a:lnTo>
                    <a:pt x="9525" y="776287"/>
                  </a:lnTo>
                  <a:lnTo>
                    <a:pt x="9525" y="804862"/>
                  </a:lnTo>
                  <a:close/>
                </a:path>
                <a:path w="7972425" h="1868804">
                  <a:moveTo>
                    <a:pt x="28575" y="804862"/>
                  </a:moveTo>
                  <a:lnTo>
                    <a:pt x="19050" y="804862"/>
                  </a:lnTo>
                  <a:lnTo>
                    <a:pt x="19050" y="776287"/>
                  </a:lnTo>
                  <a:lnTo>
                    <a:pt x="28575" y="776287"/>
                  </a:lnTo>
                  <a:lnTo>
                    <a:pt x="28575" y="804862"/>
                  </a:lnTo>
                  <a:close/>
                </a:path>
                <a:path w="7972425" h="1868804">
                  <a:moveTo>
                    <a:pt x="9525" y="747712"/>
                  </a:moveTo>
                  <a:lnTo>
                    <a:pt x="0" y="747712"/>
                  </a:lnTo>
                  <a:lnTo>
                    <a:pt x="0" y="719137"/>
                  </a:lnTo>
                  <a:lnTo>
                    <a:pt x="9525" y="719137"/>
                  </a:lnTo>
                  <a:lnTo>
                    <a:pt x="9525" y="747712"/>
                  </a:lnTo>
                  <a:close/>
                </a:path>
                <a:path w="7972425" h="1868804">
                  <a:moveTo>
                    <a:pt x="28575" y="747712"/>
                  </a:moveTo>
                  <a:lnTo>
                    <a:pt x="19050" y="747712"/>
                  </a:lnTo>
                  <a:lnTo>
                    <a:pt x="19050" y="719137"/>
                  </a:lnTo>
                  <a:lnTo>
                    <a:pt x="28575" y="719137"/>
                  </a:lnTo>
                  <a:lnTo>
                    <a:pt x="28575" y="747712"/>
                  </a:lnTo>
                  <a:close/>
                </a:path>
                <a:path w="7972425" h="1868804">
                  <a:moveTo>
                    <a:pt x="9525" y="690562"/>
                  </a:moveTo>
                  <a:lnTo>
                    <a:pt x="0" y="690562"/>
                  </a:lnTo>
                  <a:lnTo>
                    <a:pt x="0" y="661987"/>
                  </a:lnTo>
                  <a:lnTo>
                    <a:pt x="9525" y="661987"/>
                  </a:lnTo>
                  <a:lnTo>
                    <a:pt x="9525" y="690562"/>
                  </a:lnTo>
                  <a:close/>
                </a:path>
                <a:path w="7972425" h="1868804">
                  <a:moveTo>
                    <a:pt x="28575" y="690562"/>
                  </a:moveTo>
                  <a:lnTo>
                    <a:pt x="19050" y="690562"/>
                  </a:lnTo>
                  <a:lnTo>
                    <a:pt x="19050" y="661987"/>
                  </a:lnTo>
                  <a:lnTo>
                    <a:pt x="28575" y="661987"/>
                  </a:lnTo>
                  <a:lnTo>
                    <a:pt x="28575" y="690562"/>
                  </a:lnTo>
                  <a:close/>
                </a:path>
                <a:path w="7972425" h="1868804">
                  <a:moveTo>
                    <a:pt x="9525" y="633412"/>
                  </a:moveTo>
                  <a:lnTo>
                    <a:pt x="0" y="633412"/>
                  </a:lnTo>
                  <a:lnTo>
                    <a:pt x="0" y="604837"/>
                  </a:lnTo>
                  <a:lnTo>
                    <a:pt x="9525" y="604837"/>
                  </a:lnTo>
                  <a:lnTo>
                    <a:pt x="9525" y="633412"/>
                  </a:lnTo>
                  <a:close/>
                </a:path>
                <a:path w="7972425" h="1868804">
                  <a:moveTo>
                    <a:pt x="28575" y="633412"/>
                  </a:moveTo>
                  <a:lnTo>
                    <a:pt x="19050" y="633412"/>
                  </a:lnTo>
                  <a:lnTo>
                    <a:pt x="19050" y="604837"/>
                  </a:lnTo>
                  <a:lnTo>
                    <a:pt x="28575" y="604837"/>
                  </a:lnTo>
                  <a:lnTo>
                    <a:pt x="28575" y="633412"/>
                  </a:lnTo>
                  <a:close/>
                </a:path>
                <a:path w="7972425" h="1868804">
                  <a:moveTo>
                    <a:pt x="9525" y="576262"/>
                  </a:moveTo>
                  <a:lnTo>
                    <a:pt x="0" y="576262"/>
                  </a:lnTo>
                  <a:lnTo>
                    <a:pt x="0" y="547687"/>
                  </a:lnTo>
                  <a:lnTo>
                    <a:pt x="9525" y="547687"/>
                  </a:lnTo>
                  <a:lnTo>
                    <a:pt x="9525" y="576262"/>
                  </a:lnTo>
                  <a:close/>
                </a:path>
                <a:path w="7972425" h="1868804">
                  <a:moveTo>
                    <a:pt x="28575" y="576262"/>
                  </a:moveTo>
                  <a:lnTo>
                    <a:pt x="19050" y="576262"/>
                  </a:lnTo>
                  <a:lnTo>
                    <a:pt x="19050" y="547687"/>
                  </a:lnTo>
                  <a:lnTo>
                    <a:pt x="28575" y="547687"/>
                  </a:lnTo>
                  <a:lnTo>
                    <a:pt x="28575" y="576262"/>
                  </a:lnTo>
                  <a:close/>
                </a:path>
                <a:path w="7972425" h="1868804">
                  <a:moveTo>
                    <a:pt x="9525" y="519112"/>
                  </a:moveTo>
                  <a:lnTo>
                    <a:pt x="0" y="519112"/>
                  </a:lnTo>
                  <a:lnTo>
                    <a:pt x="0" y="490537"/>
                  </a:lnTo>
                  <a:lnTo>
                    <a:pt x="9525" y="490537"/>
                  </a:lnTo>
                  <a:lnTo>
                    <a:pt x="9525" y="519112"/>
                  </a:lnTo>
                  <a:close/>
                </a:path>
                <a:path w="7972425" h="1868804">
                  <a:moveTo>
                    <a:pt x="28575" y="519112"/>
                  </a:moveTo>
                  <a:lnTo>
                    <a:pt x="19050" y="519112"/>
                  </a:lnTo>
                  <a:lnTo>
                    <a:pt x="19050" y="490537"/>
                  </a:lnTo>
                  <a:lnTo>
                    <a:pt x="28575" y="490537"/>
                  </a:lnTo>
                  <a:lnTo>
                    <a:pt x="28575" y="519112"/>
                  </a:lnTo>
                  <a:close/>
                </a:path>
                <a:path w="7972425" h="1868804">
                  <a:moveTo>
                    <a:pt x="9525" y="461962"/>
                  </a:moveTo>
                  <a:lnTo>
                    <a:pt x="0" y="461962"/>
                  </a:lnTo>
                  <a:lnTo>
                    <a:pt x="0" y="433387"/>
                  </a:lnTo>
                  <a:lnTo>
                    <a:pt x="9525" y="433387"/>
                  </a:lnTo>
                  <a:lnTo>
                    <a:pt x="9525" y="461962"/>
                  </a:lnTo>
                  <a:close/>
                </a:path>
                <a:path w="7972425" h="1868804">
                  <a:moveTo>
                    <a:pt x="28575" y="461962"/>
                  </a:moveTo>
                  <a:lnTo>
                    <a:pt x="19050" y="461962"/>
                  </a:lnTo>
                  <a:lnTo>
                    <a:pt x="19050" y="433387"/>
                  </a:lnTo>
                  <a:lnTo>
                    <a:pt x="28575" y="433387"/>
                  </a:lnTo>
                  <a:lnTo>
                    <a:pt x="28575" y="461962"/>
                  </a:lnTo>
                  <a:close/>
                </a:path>
                <a:path w="7972425" h="1868804">
                  <a:moveTo>
                    <a:pt x="9525" y="404812"/>
                  </a:moveTo>
                  <a:lnTo>
                    <a:pt x="0" y="404812"/>
                  </a:lnTo>
                  <a:lnTo>
                    <a:pt x="0" y="376237"/>
                  </a:lnTo>
                  <a:lnTo>
                    <a:pt x="9525" y="376237"/>
                  </a:lnTo>
                  <a:lnTo>
                    <a:pt x="9525" y="404812"/>
                  </a:lnTo>
                  <a:close/>
                </a:path>
                <a:path w="7972425" h="1868804">
                  <a:moveTo>
                    <a:pt x="28575" y="404812"/>
                  </a:moveTo>
                  <a:lnTo>
                    <a:pt x="19050" y="404812"/>
                  </a:lnTo>
                  <a:lnTo>
                    <a:pt x="19050" y="376237"/>
                  </a:lnTo>
                  <a:lnTo>
                    <a:pt x="28575" y="376237"/>
                  </a:lnTo>
                  <a:lnTo>
                    <a:pt x="28575" y="404812"/>
                  </a:lnTo>
                  <a:close/>
                </a:path>
                <a:path w="7972425" h="1868804">
                  <a:moveTo>
                    <a:pt x="9525" y="347662"/>
                  </a:moveTo>
                  <a:lnTo>
                    <a:pt x="0" y="347662"/>
                  </a:lnTo>
                  <a:lnTo>
                    <a:pt x="25" y="318896"/>
                  </a:lnTo>
                  <a:lnTo>
                    <a:pt x="9550" y="319024"/>
                  </a:lnTo>
                  <a:lnTo>
                    <a:pt x="9525" y="347662"/>
                  </a:lnTo>
                  <a:close/>
                </a:path>
                <a:path w="7972425" h="1868804">
                  <a:moveTo>
                    <a:pt x="28575" y="347662"/>
                  </a:moveTo>
                  <a:lnTo>
                    <a:pt x="19050" y="347662"/>
                  </a:lnTo>
                  <a:lnTo>
                    <a:pt x="19075" y="319142"/>
                  </a:lnTo>
                  <a:lnTo>
                    <a:pt x="28600" y="319265"/>
                  </a:lnTo>
                  <a:lnTo>
                    <a:pt x="28575" y="347662"/>
                  </a:lnTo>
                  <a:close/>
                </a:path>
                <a:path w="7972425" h="1868804">
                  <a:moveTo>
                    <a:pt x="11048" y="290131"/>
                  </a:moveTo>
                  <a:lnTo>
                    <a:pt x="1562" y="289293"/>
                  </a:lnTo>
                  <a:lnTo>
                    <a:pt x="1676" y="288010"/>
                  </a:lnTo>
                  <a:lnTo>
                    <a:pt x="2603" y="279958"/>
                  </a:lnTo>
                  <a:lnTo>
                    <a:pt x="3721" y="271957"/>
                  </a:lnTo>
                  <a:lnTo>
                    <a:pt x="5041" y="264020"/>
                  </a:lnTo>
                  <a:lnTo>
                    <a:pt x="5892" y="259600"/>
                  </a:lnTo>
                  <a:lnTo>
                    <a:pt x="15239" y="261393"/>
                  </a:lnTo>
                  <a:lnTo>
                    <a:pt x="14363" y="265988"/>
                  </a:lnTo>
                  <a:lnTo>
                    <a:pt x="13093" y="273684"/>
                  </a:lnTo>
                  <a:lnTo>
                    <a:pt x="12014" y="281457"/>
                  </a:lnTo>
                  <a:lnTo>
                    <a:pt x="11125" y="289280"/>
                  </a:lnTo>
                  <a:lnTo>
                    <a:pt x="11048" y="290131"/>
                  </a:lnTo>
                  <a:close/>
                </a:path>
                <a:path w="7972425" h="1868804">
                  <a:moveTo>
                    <a:pt x="30022" y="291820"/>
                  </a:moveTo>
                  <a:lnTo>
                    <a:pt x="20583" y="290982"/>
                  </a:lnTo>
                  <a:lnTo>
                    <a:pt x="20605" y="290131"/>
                  </a:lnTo>
                  <a:lnTo>
                    <a:pt x="21488" y="282473"/>
                  </a:lnTo>
                  <a:lnTo>
                    <a:pt x="22542" y="274955"/>
                  </a:lnTo>
                  <a:lnTo>
                    <a:pt x="23774" y="267487"/>
                  </a:lnTo>
                  <a:lnTo>
                    <a:pt x="24598" y="263189"/>
                  </a:lnTo>
                  <a:lnTo>
                    <a:pt x="33959" y="264985"/>
                  </a:lnTo>
                  <a:lnTo>
                    <a:pt x="33146" y="269214"/>
                  </a:lnTo>
                  <a:lnTo>
                    <a:pt x="31940" y="276453"/>
                  </a:lnTo>
                  <a:lnTo>
                    <a:pt x="30924" y="283730"/>
                  </a:lnTo>
                  <a:lnTo>
                    <a:pt x="30086" y="291083"/>
                  </a:lnTo>
                  <a:lnTo>
                    <a:pt x="30022" y="291820"/>
                  </a:lnTo>
                  <a:close/>
                </a:path>
                <a:path w="7972425" h="1868804">
                  <a:moveTo>
                    <a:pt x="22098" y="233171"/>
                  </a:moveTo>
                  <a:lnTo>
                    <a:pt x="12966" y="230466"/>
                  </a:lnTo>
                  <a:lnTo>
                    <a:pt x="14490" y="225374"/>
                  </a:lnTo>
                  <a:lnTo>
                    <a:pt x="16929" y="217881"/>
                  </a:lnTo>
                  <a:lnTo>
                    <a:pt x="19637" y="210223"/>
                  </a:lnTo>
                  <a:lnTo>
                    <a:pt x="22339" y="203136"/>
                  </a:lnTo>
                  <a:lnTo>
                    <a:pt x="22745" y="202133"/>
                  </a:lnTo>
                  <a:lnTo>
                    <a:pt x="31557" y="205733"/>
                  </a:lnTo>
                  <a:lnTo>
                    <a:pt x="31089" y="206895"/>
                  </a:lnTo>
                  <a:lnTo>
                    <a:pt x="28384" y="214020"/>
                  </a:lnTo>
                  <a:lnTo>
                    <a:pt x="25857" y="221208"/>
                  </a:lnTo>
                  <a:lnTo>
                    <a:pt x="23495" y="228485"/>
                  </a:lnTo>
                  <a:lnTo>
                    <a:pt x="22098" y="233171"/>
                  </a:lnTo>
                  <a:close/>
                </a:path>
                <a:path w="7972425" h="1868804">
                  <a:moveTo>
                    <a:pt x="40360" y="238607"/>
                  </a:moveTo>
                  <a:lnTo>
                    <a:pt x="31229" y="235889"/>
                  </a:lnTo>
                  <a:lnTo>
                    <a:pt x="32639" y="231152"/>
                  </a:lnTo>
                  <a:lnTo>
                    <a:pt x="34937" y="224104"/>
                  </a:lnTo>
                  <a:lnTo>
                    <a:pt x="37388" y="217119"/>
                  </a:lnTo>
                  <a:lnTo>
                    <a:pt x="40017" y="210223"/>
                  </a:lnTo>
                  <a:lnTo>
                    <a:pt x="40383" y="209339"/>
                  </a:lnTo>
                  <a:lnTo>
                    <a:pt x="49199" y="212940"/>
                  </a:lnTo>
                  <a:lnTo>
                    <a:pt x="48765" y="214020"/>
                  </a:lnTo>
                  <a:lnTo>
                    <a:pt x="46316" y="220459"/>
                  </a:lnTo>
                  <a:lnTo>
                    <a:pt x="43942" y="227202"/>
                  </a:lnTo>
                  <a:lnTo>
                    <a:pt x="41719" y="234035"/>
                  </a:lnTo>
                  <a:lnTo>
                    <a:pt x="40360" y="238607"/>
                  </a:lnTo>
                  <a:close/>
                </a:path>
                <a:path w="7972425" h="1868804">
                  <a:moveTo>
                    <a:pt x="43501" y="179393"/>
                  </a:moveTo>
                  <a:lnTo>
                    <a:pt x="34975" y="175158"/>
                  </a:lnTo>
                  <a:lnTo>
                    <a:pt x="38836" y="167830"/>
                  </a:lnTo>
                  <a:lnTo>
                    <a:pt x="42621" y="161061"/>
                  </a:lnTo>
                  <a:lnTo>
                    <a:pt x="46689" y="154203"/>
                  </a:lnTo>
                  <a:lnTo>
                    <a:pt x="49834" y="149161"/>
                  </a:lnTo>
                  <a:lnTo>
                    <a:pt x="57911" y="154203"/>
                  </a:lnTo>
                  <a:lnTo>
                    <a:pt x="54559" y="159588"/>
                  </a:lnTo>
                  <a:lnTo>
                    <a:pt x="50736" y="166052"/>
                  </a:lnTo>
                  <a:lnTo>
                    <a:pt x="47066" y="172631"/>
                  </a:lnTo>
                  <a:lnTo>
                    <a:pt x="43501" y="179393"/>
                  </a:lnTo>
                  <a:close/>
                </a:path>
                <a:path w="7972425" h="1868804">
                  <a:moveTo>
                    <a:pt x="60561" y="187868"/>
                  </a:moveTo>
                  <a:lnTo>
                    <a:pt x="52036" y="183633"/>
                  </a:lnTo>
                  <a:lnTo>
                    <a:pt x="55524" y="177025"/>
                  </a:lnTo>
                  <a:lnTo>
                    <a:pt x="59080" y="170649"/>
                  </a:lnTo>
                  <a:lnTo>
                    <a:pt x="62844" y="164287"/>
                  </a:lnTo>
                  <a:lnTo>
                    <a:pt x="66000" y="159247"/>
                  </a:lnTo>
                  <a:lnTo>
                    <a:pt x="74079" y="164287"/>
                  </a:lnTo>
                  <a:lnTo>
                    <a:pt x="70904" y="169379"/>
                  </a:lnTo>
                  <a:lnTo>
                    <a:pt x="67310" y="175450"/>
                  </a:lnTo>
                  <a:lnTo>
                    <a:pt x="63855" y="181622"/>
                  </a:lnTo>
                  <a:lnTo>
                    <a:pt x="60561" y="187868"/>
                  </a:lnTo>
                  <a:close/>
                </a:path>
                <a:path w="7972425" h="1868804">
                  <a:moveTo>
                    <a:pt x="43497" y="179400"/>
                  </a:moveTo>
                  <a:lnTo>
                    <a:pt x="34975" y="175158"/>
                  </a:lnTo>
                  <a:lnTo>
                    <a:pt x="43501" y="179393"/>
                  </a:lnTo>
                  <a:close/>
                </a:path>
                <a:path w="7972425" h="1868804">
                  <a:moveTo>
                    <a:pt x="60553" y="187883"/>
                  </a:moveTo>
                  <a:lnTo>
                    <a:pt x="52031" y="183642"/>
                  </a:lnTo>
                  <a:lnTo>
                    <a:pt x="60561" y="187868"/>
                  </a:lnTo>
                  <a:close/>
                </a:path>
                <a:path w="7972425" h="1868804">
                  <a:moveTo>
                    <a:pt x="74612" y="130454"/>
                  </a:moveTo>
                  <a:lnTo>
                    <a:pt x="67043" y="124663"/>
                  </a:lnTo>
                  <a:lnTo>
                    <a:pt x="68579" y="122681"/>
                  </a:lnTo>
                  <a:lnTo>
                    <a:pt x="73418" y="116674"/>
                  </a:lnTo>
                  <a:lnTo>
                    <a:pt x="78397" y="110794"/>
                  </a:lnTo>
                  <a:lnTo>
                    <a:pt x="83502" y="105041"/>
                  </a:lnTo>
                  <a:lnTo>
                    <a:pt x="86448" y="101879"/>
                  </a:lnTo>
                  <a:lnTo>
                    <a:pt x="93421" y="108369"/>
                  </a:lnTo>
                  <a:lnTo>
                    <a:pt x="90360" y="111658"/>
                  </a:lnTo>
                  <a:lnTo>
                    <a:pt x="85407" y="117246"/>
                  </a:lnTo>
                  <a:lnTo>
                    <a:pt x="80581" y="122961"/>
                  </a:lnTo>
                  <a:lnTo>
                    <a:pt x="75816" y="128892"/>
                  </a:lnTo>
                  <a:lnTo>
                    <a:pt x="74612" y="130454"/>
                  </a:lnTo>
                  <a:close/>
                </a:path>
                <a:path w="7972425" h="1868804">
                  <a:moveTo>
                    <a:pt x="89725" y="142049"/>
                  </a:moveTo>
                  <a:lnTo>
                    <a:pt x="82169" y="136257"/>
                  </a:lnTo>
                  <a:lnTo>
                    <a:pt x="83489" y="134543"/>
                  </a:lnTo>
                  <a:lnTo>
                    <a:pt x="88122" y="128790"/>
                  </a:lnTo>
                  <a:lnTo>
                    <a:pt x="92722" y="123355"/>
                  </a:lnTo>
                  <a:lnTo>
                    <a:pt x="97523" y="117932"/>
                  </a:lnTo>
                  <a:lnTo>
                    <a:pt x="100393" y="114858"/>
                  </a:lnTo>
                  <a:lnTo>
                    <a:pt x="107365" y="121348"/>
                  </a:lnTo>
                  <a:lnTo>
                    <a:pt x="104533" y="124383"/>
                  </a:lnTo>
                  <a:lnTo>
                    <a:pt x="99885" y="129628"/>
                  </a:lnTo>
                  <a:lnTo>
                    <a:pt x="95351" y="135000"/>
                  </a:lnTo>
                  <a:lnTo>
                    <a:pt x="90944" y="140462"/>
                  </a:lnTo>
                  <a:lnTo>
                    <a:pt x="89725" y="142049"/>
                  </a:lnTo>
                  <a:close/>
                </a:path>
                <a:path w="7972425" h="1868804">
                  <a:moveTo>
                    <a:pt x="114198" y="88112"/>
                  </a:moveTo>
                  <a:lnTo>
                    <a:pt x="107873" y="80987"/>
                  </a:lnTo>
                  <a:lnTo>
                    <a:pt x="111048" y="78168"/>
                  </a:lnTo>
                  <a:lnTo>
                    <a:pt x="116941" y="73202"/>
                  </a:lnTo>
                  <a:lnTo>
                    <a:pt x="122948" y="68364"/>
                  </a:lnTo>
                  <a:lnTo>
                    <a:pt x="129070" y="63677"/>
                  </a:lnTo>
                  <a:lnTo>
                    <a:pt x="131140" y="62166"/>
                  </a:lnTo>
                  <a:lnTo>
                    <a:pt x="136753" y="69862"/>
                  </a:lnTo>
                  <a:lnTo>
                    <a:pt x="134543" y="71475"/>
                  </a:lnTo>
                  <a:lnTo>
                    <a:pt x="128612" y="76034"/>
                  </a:lnTo>
                  <a:lnTo>
                    <a:pt x="122783" y="80721"/>
                  </a:lnTo>
                  <a:lnTo>
                    <a:pt x="117081" y="85559"/>
                  </a:lnTo>
                  <a:lnTo>
                    <a:pt x="114198" y="88112"/>
                  </a:lnTo>
                  <a:close/>
                </a:path>
                <a:path w="7972425" h="1868804">
                  <a:moveTo>
                    <a:pt x="126834" y="102362"/>
                  </a:moveTo>
                  <a:lnTo>
                    <a:pt x="120523" y="95237"/>
                  </a:lnTo>
                  <a:lnTo>
                    <a:pt x="123443" y="92646"/>
                  </a:lnTo>
                  <a:lnTo>
                    <a:pt x="128981" y="87960"/>
                  </a:lnTo>
                  <a:lnTo>
                    <a:pt x="134632" y="83413"/>
                  </a:lnTo>
                  <a:lnTo>
                    <a:pt x="140385" y="79006"/>
                  </a:lnTo>
                  <a:lnTo>
                    <a:pt x="142367" y="77558"/>
                  </a:lnTo>
                  <a:lnTo>
                    <a:pt x="147980" y="85255"/>
                  </a:lnTo>
                  <a:lnTo>
                    <a:pt x="146049" y="86664"/>
                  </a:lnTo>
                  <a:lnTo>
                    <a:pt x="140461" y="90944"/>
                  </a:lnTo>
                  <a:lnTo>
                    <a:pt x="135001" y="95351"/>
                  </a:lnTo>
                  <a:lnTo>
                    <a:pt x="129628" y="99885"/>
                  </a:lnTo>
                  <a:lnTo>
                    <a:pt x="126834" y="102362"/>
                  </a:lnTo>
                  <a:close/>
                </a:path>
                <a:path w="7972425" h="1868804">
                  <a:moveTo>
                    <a:pt x="160913" y="53769"/>
                  </a:moveTo>
                  <a:lnTo>
                    <a:pt x="182435" y="31368"/>
                  </a:lnTo>
                  <a:lnTo>
                    <a:pt x="186461" y="40005"/>
                  </a:lnTo>
                  <a:lnTo>
                    <a:pt x="179095" y="43662"/>
                  </a:lnTo>
                  <a:lnTo>
                    <a:pt x="172427" y="47180"/>
                  </a:lnTo>
                  <a:lnTo>
                    <a:pt x="165861" y="50850"/>
                  </a:lnTo>
                  <a:lnTo>
                    <a:pt x="160913" y="53769"/>
                  </a:lnTo>
                  <a:close/>
                </a:path>
                <a:path w="7972425" h="1868804">
                  <a:moveTo>
                    <a:pt x="160908" y="53771"/>
                  </a:moveTo>
                  <a:lnTo>
                    <a:pt x="156070" y="45580"/>
                  </a:lnTo>
                  <a:lnTo>
                    <a:pt x="160913" y="53769"/>
                  </a:lnTo>
                  <a:close/>
                </a:path>
                <a:path w="7972425" h="1868804">
                  <a:moveTo>
                    <a:pt x="170611" y="70167"/>
                  </a:moveTo>
                  <a:lnTo>
                    <a:pt x="190499" y="48641"/>
                  </a:lnTo>
                  <a:lnTo>
                    <a:pt x="194525" y="57264"/>
                  </a:lnTo>
                  <a:lnTo>
                    <a:pt x="187883" y="60553"/>
                  </a:lnTo>
                  <a:lnTo>
                    <a:pt x="181622" y="63855"/>
                  </a:lnTo>
                  <a:lnTo>
                    <a:pt x="175450" y="67309"/>
                  </a:lnTo>
                  <a:lnTo>
                    <a:pt x="170611" y="70167"/>
                  </a:lnTo>
                  <a:close/>
                </a:path>
                <a:path w="7972425" h="1868804">
                  <a:moveTo>
                    <a:pt x="213095" y="28726"/>
                  </a:moveTo>
                  <a:lnTo>
                    <a:pt x="209715" y="19824"/>
                  </a:lnTo>
                  <a:lnTo>
                    <a:pt x="210794" y="19418"/>
                  </a:lnTo>
                  <a:lnTo>
                    <a:pt x="218211" y="16814"/>
                  </a:lnTo>
                  <a:lnTo>
                    <a:pt x="225717" y="14376"/>
                  </a:lnTo>
                  <a:lnTo>
                    <a:pt x="233298" y="12128"/>
                  </a:lnTo>
                  <a:lnTo>
                    <a:pt x="238290" y="10782"/>
                  </a:lnTo>
                  <a:lnTo>
                    <a:pt x="240779" y="19977"/>
                  </a:lnTo>
                  <a:lnTo>
                    <a:pt x="235623" y="21374"/>
                  </a:lnTo>
                  <a:lnTo>
                    <a:pt x="228269" y="23571"/>
                  </a:lnTo>
                  <a:lnTo>
                    <a:pt x="220992" y="25933"/>
                  </a:lnTo>
                  <a:lnTo>
                    <a:pt x="213095" y="28726"/>
                  </a:lnTo>
                  <a:close/>
                </a:path>
                <a:path w="7972425" h="1868804">
                  <a:moveTo>
                    <a:pt x="213093" y="28727"/>
                  </a:moveTo>
                  <a:lnTo>
                    <a:pt x="209715" y="19824"/>
                  </a:lnTo>
                  <a:lnTo>
                    <a:pt x="213095" y="28726"/>
                  </a:lnTo>
                  <a:close/>
                </a:path>
                <a:path w="7972425" h="1868804">
                  <a:moveTo>
                    <a:pt x="219862" y="46545"/>
                  </a:moveTo>
                  <a:lnTo>
                    <a:pt x="216484" y="37642"/>
                  </a:lnTo>
                  <a:lnTo>
                    <a:pt x="217233" y="37350"/>
                  </a:lnTo>
                  <a:lnTo>
                    <a:pt x="224205" y="34899"/>
                  </a:lnTo>
                  <a:lnTo>
                    <a:pt x="231267" y="32613"/>
                  </a:lnTo>
                  <a:lnTo>
                    <a:pt x="238391" y="30492"/>
                  </a:lnTo>
                  <a:lnTo>
                    <a:pt x="243268" y="29171"/>
                  </a:lnTo>
                  <a:lnTo>
                    <a:pt x="245757" y="38366"/>
                  </a:lnTo>
                  <a:lnTo>
                    <a:pt x="240931" y="39662"/>
                  </a:lnTo>
                  <a:lnTo>
                    <a:pt x="234035" y="41719"/>
                  </a:lnTo>
                  <a:lnTo>
                    <a:pt x="227202" y="43942"/>
                  </a:lnTo>
                  <a:lnTo>
                    <a:pt x="220459" y="46316"/>
                  </a:lnTo>
                  <a:lnTo>
                    <a:pt x="219862" y="46545"/>
                  </a:lnTo>
                  <a:close/>
                </a:path>
                <a:path w="7972425" h="1868804">
                  <a:moveTo>
                    <a:pt x="269163" y="13843"/>
                  </a:moveTo>
                  <a:lnTo>
                    <a:pt x="297395" y="863"/>
                  </a:lnTo>
                  <a:lnTo>
                    <a:pt x="297992" y="10375"/>
                  </a:lnTo>
                  <a:lnTo>
                    <a:pt x="296913" y="10439"/>
                  </a:lnTo>
                  <a:lnTo>
                    <a:pt x="289039" y="11150"/>
                  </a:lnTo>
                  <a:lnTo>
                    <a:pt x="281216" y="12039"/>
                  </a:lnTo>
                  <a:lnTo>
                    <a:pt x="273456" y="13131"/>
                  </a:lnTo>
                  <a:lnTo>
                    <a:pt x="269163" y="13843"/>
                  </a:lnTo>
                  <a:close/>
                </a:path>
                <a:path w="7972425" h="1868804">
                  <a:moveTo>
                    <a:pt x="272275" y="32638"/>
                  </a:moveTo>
                  <a:lnTo>
                    <a:pt x="298597" y="19875"/>
                  </a:lnTo>
                  <a:lnTo>
                    <a:pt x="299199" y="29387"/>
                  </a:lnTo>
                  <a:lnTo>
                    <a:pt x="298488" y="29425"/>
                  </a:lnTo>
                  <a:lnTo>
                    <a:pt x="291083" y="30086"/>
                  </a:lnTo>
                  <a:lnTo>
                    <a:pt x="283730" y="30924"/>
                  </a:lnTo>
                  <a:lnTo>
                    <a:pt x="276453" y="31940"/>
                  </a:lnTo>
                  <a:lnTo>
                    <a:pt x="272275" y="32638"/>
                  </a:lnTo>
                  <a:close/>
                </a:path>
                <a:path w="7972425" h="1868804">
                  <a:moveTo>
                    <a:pt x="355434" y="9525"/>
                  </a:moveTo>
                  <a:lnTo>
                    <a:pt x="326859" y="9525"/>
                  </a:lnTo>
                  <a:lnTo>
                    <a:pt x="326859" y="0"/>
                  </a:lnTo>
                  <a:lnTo>
                    <a:pt x="355434" y="0"/>
                  </a:lnTo>
                  <a:lnTo>
                    <a:pt x="355434" y="9525"/>
                  </a:lnTo>
                  <a:close/>
                </a:path>
                <a:path w="7972425" h="1868804">
                  <a:moveTo>
                    <a:pt x="355434" y="28575"/>
                  </a:moveTo>
                  <a:lnTo>
                    <a:pt x="326859" y="28575"/>
                  </a:lnTo>
                  <a:lnTo>
                    <a:pt x="326859" y="19050"/>
                  </a:lnTo>
                  <a:lnTo>
                    <a:pt x="355434" y="19050"/>
                  </a:lnTo>
                  <a:lnTo>
                    <a:pt x="355434" y="28575"/>
                  </a:lnTo>
                  <a:close/>
                </a:path>
                <a:path w="7972425" h="1868804">
                  <a:moveTo>
                    <a:pt x="412584" y="9525"/>
                  </a:moveTo>
                  <a:lnTo>
                    <a:pt x="384009" y="9525"/>
                  </a:lnTo>
                  <a:lnTo>
                    <a:pt x="384009" y="0"/>
                  </a:lnTo>
                  <a:lnTo>
                    <a:pt x="412584" y="0"/>
                  </a:lnTo>
                  <a:lnTo>
                    <a:pt x="412584" y="9525"/>
                  </a:lnTo>
                  <a:close/>
                </a:path>
                <a:path w="7972425" h="1868804">
                  <a:moveTo>
                    <a:pt x="412584" y="28575"/>
                  </a:moveTo>
                  <a:lnTo>
                    <a:pt x="384009" y="28575"/>
                  </a:lnTo>
                  <a:lnTo>
                    <a:pt x="384009" y="19050"/>
                  </a:lnTo>
                  <a:lnTo>
                    <a:pt x="412584" y="19050"/>
                  </a:lnTo>
                  <a:lnTo>
                    <a:pt x="412584" y="28575"/>
                  </a:lnTo>
                  <a:close/>
                </a:path>
                <a:path w="7972425" h="1868804">
                  <a:moveTo>
                    <a:pt x="469734" y="9525"/>
                  </a:moveTo>
                  <a:lnTo>
                    <a:pt x="441159" y="9525"/>
                  </a:lnTo>
                  <a:lnTo>
                    <a:pt x="441159" y="0"/>
                  </a:lnTo>
                  <a:lnTo>
                    <a:pt x="469734" y="0"/>
                  </a:lnTo>
                  <a:lnTo>
                    <a:pt x="469734" y="9525"/>
                  </a:lnTo>
                  <a:close/>
                </a:path>
                <a:path w="7972425" h="1868804">
                  <a:moveTo>
                    <a:pt x="469734" y="28575"/>
                  </a:moveTo>
                  <a:lnTo>
                    <a:pt x="441159" y="28575"/>
                  </a:lnTo>
                  <a:lnTo>
                    <a:pt x="441159" y="19050"/>
                  </a:lnTo>
                  <a:lnTo>
                    <a:pt x="469734" y="19050"/>
                  </a:lnTo>
                  <a:lnTo>
                    <a:pt x="469734" y="28575"/>
                  </a:lnTo>
                  <a:close/>
                </a:path>
                <a:path w="7972425" h="1868804">
                  <a:moveTo>
                    <a:pt x="526884" y="9525"/>
                  </a:moveTo>
                  <a:lnTo>
                    <a:pt x="498309" y="9525"/>
                  </a:lnTo>
                  <a:lnTo>
                    <a:pt x="498309" y="0"/>
                  </a:lnTo>
                  <a:lnTo>
                    <a:pt x="526884" y="0"/>
                  </a:lnTo>
                  <a:lnTo>
                    <a:pt x="526884" y="9525"/>
                  </a:lnTo>
                  <a:close/>
                </a:path>
                <a:path w="7972425" h="1868804">
                  <a:moveTo>
                    <a:pt x="526884" y="28575"/>
                  </a:moveTo>
                  <a:lnTo>
                    <a:pt x="498309" y="28575"/>
                  </a:lnTo>
                  <a:lnTo>
                    <a:pt x="498309" y="19050"/>
                  </a:lnTo>
                  <a:lnTo>
                    <a:pt x="526884" y="19050"/>
                  </a:lnTo>
                  <a:lnTo>
                    <a:pt x="526884" y="28575"/>
                  </a:lnTo>
                  <a:close/>
                </a:path>
                <a:path w="7972425" h="1868804">
                  <a:moveTo>
                    <a:pt x="584034" y="9525"/>
                  </a:moveTo>
                  <a:lnTo>
                    <a:pt x="555459" y="9525"/>
                  </a:lnTo>
                  <a:lnTo>
                    <a:pt x="555459" y="0"/>
                  </a:lnTo>
                  <a:lnTo>
                    <a:pt x="584034" y="0"/>
                  </a:lnTo>
                  <a:lnTo>
                    <a:pt x="584034" y="9525"/>
                  </a:lnTo>
                  <a:close/>
                </a:path>
                <a:path w="7972425" h="1868804">
                  <a:moveTo>
                    <a:pt x="584034" y="28575"/>
                  </a:moveTo>
                  <a:lnTo>
                    <a:pt x="555459" y="28575"/>
                  </a:lnTo>
                  <a:lnTo>
                    <a:pt x="555459" y="19050"/>
                  </a:lnTo>
                  <a:lnTo>
                    <a:pt x="584034" y="19050"/>
                  </a:lnTo>
                  <a:lnTo>
                    <a:pt x="584034" y="28575"/>
                  </a:lnTo>
                  <a:close/>
                </a:path>
                <a:path w="7972425" h="1868804">
                  <a:moveTo>
                    <a:pt x="641184" y="9525"/>
                  </a:moveTo>
                  <a:lnTo>
                    <a:pt x="612609" y="9525"/>
                  </a:lnTo>
                  <a:lnTo>
                    <a:pt x="612609" y="0"/>
                  </a:lnTo>
                  <a:lnTo>
                    <a:pt x="641184" y="0"/>
                  </a:lnTo>
                  <a:lnTo>
                    <a:pt x="641184" y="9525"/>
                  </a:lnTo>
                  <a:close/>
                </a:path>
                <a:path w="7972425" h="1868804">
                  <a:moveTo>
                    <a:pt x="641184" y="28575"/>
                  </a:moveTo>
                  <a:lnTo>
                    <a:pt x="612609" y="28575"/>
                  </a:lnTo>
                  <a:lnTo>
                    <a:pt x="612609" y="19050"/>
                  </a:lnTo>
                  <a:lnTo>
                    <a:pt x="641184" y="19050"/>
                  </a:lnTo>
                  <a:lnTo>
                    <a:pt x="641184" y="28575"/>
                  </a:lnTo>
                  <a:close/>
                </a:path>
                <a:path w="7972425" h="1868804">
                  <a:moveTo>
                    <a:pt x="698334" y="9525"/>
                  </a:moveTo>
                  <a:lnTo>
                    <a:pt x="669759" y="9525"/>
                  </a:lnTo>
                  <a:lnTo>
                    <a:pt x="669759" y="0"/>
                  </a:lnTo>
                  <a:lnTo>
                    <a:pt x="698334" y="0"/>
                  </a:lnTo>
                  <a:lnTo>
                    <a:pt x="698334" y="9525"/>
                  </a:lnTo>
                  <a:close/>
                </a:path>
                <a:path w="7972425" h="1868804">
                  <a:moveTo>
                    <a:pt x="698334" y="28575"/>
                  </a:moveTo>
                  <a:lnTo>
                    <a:pt x="669759" y="28575"/>
                  </a:lnTo>
                  <a:lnTo>
                    <a:pt x="669759" y="19050"/>
                  </a:lnTo>
                  <a:lnTo>
                    <a:pt x="698334" y="19050"/>
                  </a:lnTo>
                  <a:lnTo>
                    <a:pt x="698334" y="28575"/>
                  </a:lnTo>
                  <a:close/>
                </a:path>
                <a:path w="7972425" h="1868804">
                  <a:moveTo>
                    <a:pt x="755484" y="9525"/>
                  </a:moveTo>
                  <a:lnTo>
                    <a:pt x="726909" y="9525"/>
                  </a:lnTo>
                  <a:lnTo>
                    <a:pt x="726909" y="0"/>
                  </a:lnTo>
                  <a:lnTo>
                    <a:pt x="755484" y="0"/>
                  </a:lnTo>
                  <a:lnTo>
                    <a:pt x="755484" y="9525"/>
                  </a:lnTo>
                  <a:close/>
                </a:path>
                <a:path w="7972425" h="1868804">
                  <a:moveTo>
                    <a:pt x="755484" y="28575"/>
                  </a:moveTo>
                  <a:lnTo>
                    <a:pt x="726909" y="28575"/>
                  </a:lnTo>
                  <a:lnTo>
                    <a:pt x="726909" y="19050"/>
                  </a:lnTo>
                  <a:lnTo>
                    <a:pt x="755484" y="19050"/>
                  </a:lnTo>
                  <a:lnTo>
                    <a:pt x="755484" y="28575"/>
                  </a:lnTo>
                  <a:close/>
                </a:path>
                <a:path w="7972425" h="1868804">
                  <a:moveTo>
                    <a:pt x="812634" y="9525"/>
                  </a:moveTo>
                  <a:lnTo>
                    <a:pt x="784059" y="9525"/>
                  </a:lnTo>
                  <a:lnTo>
                    <a:pt x="784059" y="0"/>
                  </a:lnTo>
                  <a:lnTo>
                    <a:pt x="812634" y="0"/>
                  </a:lnTo>
                  <a:lnTo>
                    <a:pt x="812634" y="9525"/>
                  </a:lnTo>
                  <a:close/>
                </a:path>
                <a:path w="7972425" h="1868804">
                  <a:moveTo>
                    <a:pt x="812634" y="28575"/>
                  </a:moveTo>
                  <a:lnTo>
                    <a:pt x="784059" y="28575"/>
                  </a:lnTo>
                  <a:lnTo>
                    <a:pt x="784059" y="19050"/>
                  </a:lnTo>
                  <a:lnTo>
                    <a:pt x="812634" y="19050"/>
                  </a:lnTo>
                  <a:lnTo>
                    <a:pt x="812634" y="28575"/>
                  </a:lnTo>
                  <a:close/>
                </a:path>
                <a:path w="7972425" h="1868804">
                  <a:moveTo>
                    <a:pt x="869784" y="9525"/>
                  </a:moveTo>
                  <a:lnTo>
                    <a:pt x="841209" y="9525"/>
                  </a:lnTo>
                  <a:lnTo>
                    <a:pt x="841209" y="0"/>
                  </a:lnTo>
                  <a:lnTo>
                    <a:pt x="869784" y="0"/>
                  </a:lnTo>
                  <a:lnTo>
                    <a:pt x="869784" y="9525"/>
                  </a:lnTo>
                  <a:close/>
                </a:path>
                <a:path w="7972425" h="1868804">
                  <a:moveTo>
                    <a:pt x="869784" y="28575"/>
                  </a:moveTo>
                  <a:lnTo>
                    <a:pt x="841209" y="28575"/>
                  </a:lnTo>
                  <a:lnTo>
                    <a:pt x="841209" y="19050"/>
                  </a:lnTo>
                  <a:lnTo>
                    <a:pt x="869784" y="19050"/>
                  </a:lnTo>
                  <a:lnTo>
                    <a:pt x="869784" y="28575"/>
                  </a:lnTo>
                  <a:close/>
                </a:path>
                <a:path w="7972425" h="1868804">
                  <a:moveTo>
                    <a:pt x="926934" y="9525"/>
                  </a:moveTo>
                  <a:lnTo>
                    <a:pt x="898359" y="9525"/>
                  </a:lnTo>
                  <a:lnTo>
                    <a:pt x="898359" y="0"/>
                  </a:lnTo>
                  <a:lnTo>
                    <a:pt x="926934" y="0"/>
                  </a:lnTo>
                  <a:lnTo>
                    <a:pt x="926934" y="9525"/>
                  </a:lnTo>
                  <a:close/>
                </a:path>
                <a:path w="7972425" h="1868804">
                  <a:moveTo>
                    <a:pt x="926934" y="28575"/>
                  </a:moveTo>
                  <a:lnTo>
                    <a:pt x="898359" y="28575"/>
                  </a:lnTo>
                  <a:lnTo>
                    <a:pt x="898359" y="19050"/>
                  </a:lnTo>
                  <a:lnTo>
                    <a:pt x="926934" y="19050"/>
                  </a:lnTo>
                  <a:lnTo>
                    <a:pt x="926934" y="28575"/>
                  </a:lnTo>
                  <a:close/>
                </a:path>
                <a:path w="7972425" h="1868804">
                  <a:moveTo>
                    <a:pt x="984084" y="9525"/>
                  </a:moveTo>
                  <a:lnTo>
                    <a:pt x="955509" y="9525"/>
                  </a:lnTo>
                  <a:lnTo>
                    <a:pt x="955509" y="0"/>
                  </a:lnTo>
                  <a:lnTo>
                    <a:pt x="984084" y="0"/>
                  </a:lnTo>
                  <a:lnTo>
                    <a:pt x="984084" y="9525"/>
                  </a:lnTo>
                  <a:close/>
                </a:path>
                <a:path w="7972425" h="1868804">
                  <a:moveTo>
                    <a:pt x="984084" y="28575"/>
                  </a:moveTo>
                  <a:lnTo>
                    <a:pt x="955509" y="28575"/>
                  </a:lnTo>
                  <a:lnTo>
                    <a:pt x="955509" y="19050"/>
                  </a:lnTo>
                  <a:lnTo>
                    <a:pt x="984084" y="19050"/>
                  </a:lnTo>
                  <a:lnTo>
                    <a:pt x="984084" y="28575"/>
                  </a:lnTo>
                  <a:close/>
                </a:path>
                <a:path w="7972425" h="1868804">
                  <a:moveTo>
                    <a:pt x="1041234" y="9525"/>
                  </a:moveTo>
                  <a:lnTo>
                    <a:pt x="1012659" y="9525"/>
                  </a:lnTo>
                  <a:lnTo>
                    <a:pt x="1012659" y="0"/>
                  </a:lnTo>
                  <a:lnTo>
                    <a:pt x="1041234" y="0"/>
                  </a:lnTo>
                  <a:lnTo>
                    <a:pt x="1041234" y="9525"/>
                  </a:lnTo>
                  <a:close/>
                </a:path>
                <a:path w="7972425" h="1868804">
                  <a:moveTo>
                    <a:pt x="1041234" y="28575"/>
                  </a:moveTo>
                  <a:lnTo>
                    <a:pt x="1012659" y="28575"/>
                  </a:lnTo>
                  <a:lnTo>
                    <a:pt x="1012659" y="19050"/>
                  </a:lnTo>
                  <a:lnTo>
                    <a:pt x="1041234" y="19050"/>
                  </a:lnTo>
                  <a:lnTo>
                    <a:pt x="1041234" y="28575"/>
                  </a:lnTo>
                  <a:close/>
                </a:path>
                <a:path w="7972425" h="1868804">
                  <a:moveTo>
                    <a:pt x="1098384" y="9525"/>
                  </a:moveTo>
                  <a:lnTo>
                    <a:pt x="1069809" y="9525"/>
                  </a:lnTo>
                  <a:lnTo>
                    <a:pt x="1069809" y="0"/>
                  </a:lnTo>
                  <a:lnTo>
                    <a:pt x="1098384" y="0"/>
                  </a:lnTo>
                  <a:lnTo>
                    <a:pt x="1098384" y="9525"/>
                  </a:lnTo>
                  <a:close/>
                </a:path>
                <a:path w="7972425" h="1868804">
                  <a:moveTo>
                    <a:pt x="1098384" y="28575"/>
                  </a:moveTo>
                  <a:lnTo>
                    <a:pt x="1069809" y="28575"/>
                  </a:lnTo>
                  <a:lnTo>
                    <a:pt x="1069809" y="19050"/>
                  </a:lnTo>
                  <a:lnTo>
                    <a:pt x="1098384" y="19050"/>
                  </a:lnTo>
                  <a:lnTo>
                    <a:pt x="1098384" y="28575"/>
                  </a:lnTo>
                  <a:close/>
                </a:path>
                <a:path w="7972425" h="1868804">
                  <a:moveTo>
                    <a:pt x="1155534" y="9525"/>
                  </a:moveTo>
                  <a:lnTo>
                    <a:pt x="1126959" y="9525"/>
                  </a:lnTo>
                  <a:lnTo>
                    <a:pt x="1126959" y="0"/>
                  </a:lnTo>
                  <a:lnTo>
                    <a:pt x="1155534" y="0"/>
                  </a:lnTo>
                  <a:lnTo>
                    <a:pt x="1155534" y="9525"/>
                  </a:lnTo>
                  <a:close/>
                </a:path>
                <a:path w="7972425" h="1868804">
                  <a:moveTo>
                    <a:pt x="1155534" y="28575"/>
                  </a:moveTo>
                  <a:lnTo>
                    <a:pt x="1126959" y="28575"/>
                  </a:lnTo>
                  <a:lnTo>
                    <a:pt x="1126959" y="19050"/>
                  </a:lnTo>
                  <a:lnTo>
                    <a:pt x="1155534" y="19050"/>
                  </a:lnTo>
                  <a:lnTo>
                    <a:pt x="1155534" y="28575"/>
                  </a:lnTo>
                  <a:close/>
                </a:path>
                <a:path w="7972425" h="1868804">
                  <a:moveTo>
                    <a:pt x="1212684" y="9525"/>
                  </a:moveTo>
                  <a:lnTo>
                    <a:pt x="1184109" y="9525"/>
                  </a:lnTo>
                  <a:lnTo>
                    <a:pt x="1184109" y="0"/>
                  </a:lnTo>
                  <a:lnTo>
                    <a:pt x="1212684" y="0"/>
                  </a:lnTo>
                  <a:lnTo>
                    <a:pt x="1212684" y="9525"/>
                  </a:lnTo>
                  <a:close/>
                </a:path>
                <a:path w="7972425" h="1868804">
                  <a:moveTo>
                    <a:pt x="1212684" y="28575"/>
                  </a:moveTo>
                  <a:lnTo>
                    <a:pt x="1184109" y="28575"/>
                  </a:lnTo>
                  <a:lnTo>
                    <a:pt x="1184109" y="19050"/>
                  </a:lnTo>
                  <a:lnTo>
                    <a:pt x="1212684" y="19050"/>
                  </a:lnTo>
                  <a:lnTo>
                    <a:pt x="1212684" y="28575"/>
                  </a:lnTo>
                  <a:close/>
                </a:path>
                <a:path w="7972425" h="1868804">
                  <a:moveTo>
                    <a:pt x="1269834" y="9525"/>
                  </a:moveTo>
                  <a:lnTo>
                    <a:pt x="1241259" y="9525"/>
                  </a:lnTo>
                  <a:lnTo>
                    <a:pt x="1241259" y="0"/>
                  </a:lnTo>
                  <a:lnTo>
                    <a:pt x="1269834" y="0"/>
                  </a:lnTo>
                  <a:lnTo>
                    <a:pt x="1269834" y="9525"/>
                  </a:lnTo>
                  <a:close/>
                </a:path>
                <a:path w="7972425" h="1868804">
                  <a:moveTo>
                    <a:pt x="1269834" y="28575"/>
                  </a:moveTo>
                  <a:lnTo>
                    <a:pt x="1241259" y="28575"/>
                  </a:lnTo>
                  <a:lnTo>
                    <a:pt x="1241259" y="19050"/>
                  </a:lnTo>
                  <a:lnTo>
                    <a:pt x="1269834" y="19050"/>
                  </a:lnTo>
                  <a:lnTo>
                    <a:pt x="1269834" y="28575"/>
                  </a:lnTo>
                  <a:close/>
                </a:path>
                <a:path w="7972425" h="1868804">
                  <a:moveTo>
                    <a:pt x="1326984" y="9525"/>
                  </a:moveTo>
                  <a:lnTo>
                    <a:pt x="1298409" y="9525"/>
                  </a:lnTo>
                  <a:lnTo>
                    <a:pt x="1298409" y="0"/>
                  </a:lnTo>
                  <a:lnTo>
                    <a:pt x="1326984" y="0"/>
                  </a:lnTo>
                  <a:lnTo>
                    <a:pt x="1326984" y="9525"/>
                  </a:lnTo>
                  <a:close/>
                </a:path>
                <a:path w="7972425" h="1868804">
                  <a:moveTo>
                    <a:pt x="1326984" y="28575"/>
                  </a:moveTo>
                  <a:lnTo>
                    <a:pt x="1298409" y="28575"/>
                  </a:lnTo>
                  <a:lnTo>
                    <a:pt x="1298409" y="19050"/>
                  </a:lnTo>
                  <a:lnTo>
                    <a:pt x="1326984" y="19050"/>
                  </a:lnTo>
                  <a:lnTo>
                    <a:pt x="1326984" y="28575"/>
                  </a:lnTo>
                  <a:close/>
                </a:path>
                <a:path w="7972425" h="1868804">
                  <a:moveTo>
                    <a:pt x="1384134" y="9525"/>
                  </a:moveTo>
                  <a:lnTo>
                    <a:pt x="1355559" y="9525"/>
                  </a:lnTo>
                  <a:lnTo>
                    <a:pt x="1355559" y="0"/>
                  </a:lnTo>
                  <a:lnTo>
                    <a:pt x="1384134" y="0"/>
                  </a:lnTo>
                  <a:lnTo>
                    <a:pt x="1384134" y="9525"/>
                  </a:lnTo>
                  <a:close/>
                </a:path>
                <a:path w="7972425" h="1868804">
                  <a:moveTo>
                    <a:pt x="1384134" y="28575"/>
                  </a:moveTo>
                  <a:lnTo>
                    <a:pt x="1355559" y="28575"/>
                  </a:lnTo>
                  <a:lnTo>
                    <a:pt x="1355559" y="19050"/>
                  </a:lnTo>
                  <a:lnTo>
                    <a:pt x="1384134" y="19050"/>
                  </a:lnTo>
                  <a:lnTo>
                    <a:pt x="1384134" y="28575"/>
                  </a:lnTo>
                  <a:close/>
                </a:path>
                <a:path w="7972425" h="1868804">
                  <a:moveTo>
                    <a:pt x="1441284" y="9525"/>
                  </a:moveTo>
                  <a:lnTo>
                    <a:pt x="1412709" y="9525"/>
                  </a:lnTo>
                  <a:lnTo>
                    <a:pt x="1412709" y="0"/>
                  </a:lnTo>
                  <a:lnTo>
                    <a:pt x="1441284" y="0"/>
                  </a:lnTo>
                  <a:lnTo>
                    <a:pt x="1441284" y="9525"/>
                  </a:lnTo>
                  <a:close/>
                </a:path>
                <a:path w="7972425" h="1868804">
                  <a:moveTo>
                    <a:pt x="1441284" y="28575"/>
                  </a:moveTo>
                  <a:lnTo>
                    <a:pt x="1412709" y="28575"/>
                  </a:lnTo>
                  <a:lnTo>
                    <a:pt x="1412709" y="19050"/>
                  </a:lnTo>
                  <a:lnTo>
                    <a:pt x="1441284" y="19050"/>
                  </a:lnTo>
                  <a:lnTo>
                    <a:pt x="1441284" y="28575"/>
                  </a:lnTo>
                  <a:close/>
                </a:path>
                <a:path w="7972425" h="1868804">
                  <a:moveTo>
                    <a:pt x="1498434" y="9525"/>
                  </a:moveTo>
                  <a:lnTo>
                    <a:pt x="1469859" y="9525"/>
                  </a:lnTo>
                  <a:lnTo>
                    <a:pt x="1469859" y="0"/>
                  </a:lnTo>
                  <a:lnTo>
                    <a:pt x="1498434" y="0"/>
                  </a:lnTo>
                  <a:lnTo>
                    <a:pt x="1498434" y="9525"/>
                  </a:lnTo>
                  <a:close/>
                </a:path>
                <a:path w="7972425" h="1868804">
                  <a:moveTo>
                    <a:pt x="1498434" y="28575"/>
                  </a:moveTo>
                  <a:lnTo>
                    <a:pt x="1469859" y="28575"/>
                  </a:lnTo>
                  <a:lnTo>
                    <a:pt x="1469859" y="19050"/>
                  </a:lnTo>
                  <a:lnTo>
                    <a:pt x="1498434" y="19050"/>
                  </a:lnTo>
                  <a:lnTo>
                    <a:pt x="1498434" y="28575"/>
                  </a:lnTo>
                  <a:close/>
                </a:path>
                <a:path w="7972425" h="1868804">
                  <a:moveTo>
                    <a:pt x="1555584" y="9525"/>
                  </a:moveTo>
                  <a:lnTo>
                    <a:pt x="1527009" y="9525"/>
                  </a:lnTo>
                  <a:lnTo>
                    <a:pt x="1527009" y="0"/>
                  </a:lnTo>
                  <a:lnTo>
                    <a:pt x="1555584" y="0"/>
                  </a:lnTo>
                  <a:lnTo>
                    <a:pt x="1555584" y="9525"/>
                  </a:lnTo>
                  <a:close/>
                </a:path>
                <a:path w="7972425" h="1868804">
                  <a:moveTo>
                    <a:pt x="1555584" y="28575"/>
                  </a:moveTo>
                  <a:lnTo>
                    <a:pt x="1527009" y="28575"/>
                  </a:lnTo>
                  <a:lnTo>
                    <a:pt x="1527009" y="19050"/>
                  </a:lnTo>
                  <a:lnTo>
                    <a:pt x="1555584" y="19050"/>
                  </a:lnTo>
                  <a:lnTo>
                    <a:pt x="1555584" y="28575"/>
                  </a:lnTo>
                  <a:close/>
                </a:path>
                <a:path w="7972425" h="1868804">
                  <a:moveTo>
                    <a:pt x="1612734" y="9525"/>
                  </a:moveTo>
                  <a:lnTo>
                    <a:pt x="1584159" y="9525"/>
                  </a:lnTo>
                  <a:lnTo>
                    <a:pt x="1584159" y="0"/>
                  </a:lnTo>
                  <a:lnTo>
                    <a:pt x="1612734" y="0"/>
                  </a:lnTo>
                  <a:lnTo>
                    <a:pt x="1612734" y="9525"/>
                  </a:lnTo>
                  <a:close/>
                </a:path>
                <a:path w="7972425" h="1868804">
                  <a:moveTo>
                    <a:pt x="1612734" y="28575"/>
                  </a:moveTo>
                  <a:lnTo>
                    <a:pt x="1584159" y="28575"/>
                  </a:lnTo>
                  <a:lnTo>
                    <a:pt x="1584159" y="19050"/>
                  </a:lnTo>
                  <a:lnTo>
                    <a:pt x="1612734" y="19050"/>
                  </a:lnTo>
                  <a:lnTo>
                    <a:pt x="1612734" y="28575"/>
                  </a:lnTo>
                  <a:close/>
                </a:path>
                <a:path w="7972425" h="1868804">
                  <a:moveTo>
                    <a:pt x="1669884" y="9525"/>
                  </a:moveTo>
                  <a:lnTo>
                    <a:pt x="1641309" y="9525"/>
                  </a:lnTo>
                  <a:lnTo>
                    <a:pt x="1641309" y="0"/>
                  </a:lnTo>
                  <a:lnTo>
                    <a:pt x="1669884" y="0"/>
                  </a:lnTo>
                  <a:lnTo>
                    <a:pt x="1669884" y="9525"/>
                  </a:lnTo>
                  <a:close/>
                </a:path>
                <a:path w="7972425" h="1868804">
                  <a:moveTo>
                    <a:pt x="1669884" y="28575"/>
                  </a:moveTo>
                  <a:lnTo>
                    <a:pt x="1641309" y="28575"/>
                  </a:lnTo>
                  <a:lnTo>
                    <a:pt x="1641309" y="19050"/>
                  </a:lnTo>
                  <a:lnTo>
                    <a:pt x="1669884" y="19050"/>
                  </a:lnTo>
                  <a:lnTo>
                    <a:pt x="1669884" y="28575"/>
                  </a:lnTo>
                  <a:close/>
                </a:path>
                <a:path w="7972425" h="1868804">
                  <a:moveTo>
                    <a:pt x="1727034" y="9525"/>
                  </a:moveTo>
                  <a:lnTo>
                    <a:pt x="1698459" y="9525"/>
                  </a:lnTo>
                  <a:lnTo>
                    <a:pt x="1698459" y="0"/>
                  </a:lnTo>
                  <a:lnTo>
                    <a:pt x="1727034" y="0"/>
                  </a:lnTo>
                  <a:lnTo>
                    <a:pt x="1727034" y="9525"/>
                  </a:lnTo>
                  <a:close/>
                </a:path>
                <a:path w="7972425" h="1868804">
                  <a:moveTo>
                    <a:pt x="1727034" y="28575"/>
                  </a:moveTo>
                  <a:lnTo>
                    <a:pt x="1698459" y="28575"/>
                  </a:lnTo>
                  <a:lnTo>
                    <a:pt x="1698459" y="19050"/>
                  </a:lnTo>
                  <a:lnTo>
                    <a:pt x="1727034" y="19050"/>
                  </a:lnTo>
                  <a:lnTo>
                    <a:pt x="1727034" y="28575"/>
                  </a:lnTo>
                  <a:close/>
                </a:path>
                <a:path w="7972425" h="1868804">
                  <a:moveTo>
                    <a:pt x="1784184" y="9525"/>
                  </a:moveTo>
                  <a:lnTo>
                    <a:pt x="1755609" y="9525"/>
                  </a:lnTo>
                  <a:lnTo>
                    <a:pt x="1755609" y="0"/>
                  </a:lnTo>
                  <a:lnTo>
                    <a:pt x="1784184" y="0"/>
                  </a:lnTo>
                  <a:lnTo>
                    <a:pt x="1784184" y="9525"/>
                  </a:lnTo>
                  <a:close/>
                </a:path>
                <a:path w="7972425" h="1868804">
                  <a:moveTo>
                    <a:pt x="1784184" y="28575"/>
                  </a:moveTo>
                  <a:lnTo>
                    <a:pt x="1755609" y="28575"/>
                  </a:lnTo>
                  <a:lnTo>
                    <a:pt x="1755609" y="19050"/>
                  </a:lnTo>
                  <a:lnTo>
                    <a:pt x="1784184" y="19050"/>
                  </a:lnTo>
                  <a:lnTo>
                    <a:pt x="1784184" y="28575"/>
                  </a:lnTo>
                  <a:close/>
                </a:path>
                <a:path w="7972425" h="1868804">
                  <a:moveTo>
                    <a:pt x="1841334" y="9525"/>
                  </a:moveTo>
                  <a:lnTo>
                    <a:pt x="1812759" y="9525"/>
                  </a:lnTo>
                  <a:lnTo>
                    <a:pt x="1812759" y="0"/>
                  </a:lnTo>
                  <a:lnTo>
                    <a:pt x="1841334" y="0"/>
                  </a:lnTo>
                  <a:lnTo>
                    <a:pt x="1841334" y="9525"/>
                  </a:lnTo>
                  <a:close/>
                </a:path>
                <a:path w="7972425" h="1868804">
                  <a:moveTo>
                    <a:pt x="1841334" y="28575"/>
                  </a:moveTo>
                  <a:lnTo>
                    <a:pt x="1812759" y="28575"/>
                  </a:lnTo>
                  <a:lnTo>
                    <a:pt x="1812759" y="19050"/>
                  </a:lnTo>
                  <a:lnTo>
                    <a:pt x="1841334" y="19050"/>
                  </a:lnTo>
                  <a:lnTo>
                    <a:pt x="1841334" y="28575"/>
                  </a:lnTo>
                  <a:close/>
                </a:path>
                <a:path w="7972425" h="1868804">
                  <a:moveTo>
                    <a:pt x="1898484" y="9525"/>
                  </a:moveTo>
                  <a:lnTo>
                    <a:pt x="1869909" y="9525"/>
                  </a:lnTo>
                  <a:lnTo>
                    <a:pt x="1869909" y="0"/>
                  </a:lnTo>
                  <a:lnTo>
                    <a:pt x="1898484" y="0"/>
                  </a:lnTo>
                  <a:lnTo>
                    <a:pt x="1898484" y="9525"/>
                  </a:lnTo>
                  <a:close/>
                </a:path>
                <a:path w="7972425" h="1868804">
                  <a:moveTo>
                    <a:pt x="1898484" y="28575"/>
                  </a:moveTo>
                  <a:lnTo>
                    <a:pt x="1869909" y="28575"/>
                  </a:lnTo>
                  <a:lnTo>
                    <a:pt x="1869909" y="19050"/>
                  </a:lnTo>
                  <a:lnTo>
                    <a:pt x="1898484" y="19050"/>
                  </a:lnTo>
                  <a:lnTo>
                    <a:pt x="1898484" y="28575"/>
                  </a:lnTo>
                  <a:close/>
                </a:path>
                <a:path w="7972425" h="1868804">
                  <a:moveTo>
                    <a:pt x="1955634" y="9525"/>
                  </a:moveTo>
                  <a:lnTo>
                    <a:pt x="1927059" y="9525"/>
                  </a:lnTo>
                  <a:lnTo>
                    <a:pt x="1927059" y="0"/>
                  </a:lnTo>
                  <a:lnTo>
                    <a:pt x="1955634" y="0"/>
                  </a:lnTo>
                  <a:lnTo>
                    <a:pt x="1955634" y="9525"/>
                  </a:lnTo>
                  <a:close/>
                </a:path>
                <a:path w="7972425" h="1868804">
                  <a:moveTo>
                    <a:pt x="1955634" y="28575"/>
                  </a:moveTo>
                  <a:lnTo>
                    <a:pt x="1927059" y="28575"/>
                  </a:lnTo>
                  <a:lnTo>
                    <a:pt x="1927059" y="19050"/>
                  </a:lnTo>
                  <a:lnTo>
                    <a:pt x="1955634" y="19050"/>
                  </a:lnTo>
                  <a:lnTo>
                    <a:pt x="1955634" y="28575"/>
                  </a:lnTo>
                  <a:close/>
                </a:path>
                <a:path w="7972425" h="1868804">
                  <a:moveTo>
                    <a:pt x="2012784" y="9525"/>
                  </a:moveTo>
                  <a:lnTo>
                    <a:pt x="1984209" y="9525"/>
                  </a:lnTo>
                  <a:lnTo>
                    <a:pt x="1984209" y="0"/>
                  </a:lnTo>
                  <a:lnTo>
                    <a:pt x="2012784" y="0"/>
                  </a:lnTo>
                  <a:lnTo>
                    <a:pt x="2012784" y="9525"/>
                  </a:lnTo>
                  <a:close/>
                </a:path>
                <a:path w="7972425" h="1868804">
                  <a:moveTo>
                    <a:pt x="2012784" y="28575"/>
                  </a:moveTo>
                  <a:lnTo>
                    <a:pt x="1984209" y="28575"/>
                  </a:lnTo>
                  <a:lnTo>
                    <a:pt x="1984209" y="19050"/>
                  </a:lnTo>
                  <a:lnTo>
                    <a:pt x="2012784" y="19050"/>
                  </a:lnTo>
                  <a:lnTo>
                    <a:pt x="2012784" y="28575"/>
                  </a:lnTo>
                  <a:close/>
                </a:path>
                <a:path w="7972425" h="1868804">
                  <a:moveTo>
                    <a:pt x="2069934" y="9525"/>
                  </a:moveTo>
                  <a:lnTo>
                    <a:pt x="2041359" y="9525"/>
                  </a:lnTo>
                  <a:lnTo>
                    <a:pt x="2041359" y="0"/>
                  </a:lnTo>
                  <a:lnTo>
                    <a:pt x="2069934" y="0"/>
                  </a:lnTo>
                  <a:lnTo>
                    <a:pt x="2069934" y="9525"/>
                  </a:lnTo>
                  <a:close/>
                </a:path>
                <a:path w="7972425" h="1868804">
                  <a:moveTo>
                    <a:pt x="2069934" y="28575"/>
                  </a:moveTo>
                  <a:lnTo>
                    <a:pt x="2041359" y="28575"/>
                  </a:lnTo>
                  <a:lnTo>
                    <a:pt x="2041359" y="19050"/>
                  </a:lnTo>
                  <a:lnTo>
                    <a:pt x="2069934" y="19050"/>
                  </a:lnTo>
                  <a:lnTo>
                    <a:pt x="2069934" y="28575"/>
                  </a:lnTo>
                  <a:close/>
                </a:path>
                <a:path w="7972425" h="1868804">
                  <a:moveTo>
                    <a:pt x="2127084" y="9525"/>
                  </a:moveTo>
                  <a:lnTo>
                    <a:pt x="2098509" y="9525"/>
                  </a:lnTo>
                  <a:lnTo>
                    <a:pt x="2098509" y="0"/>
                  </a:lnTo>
                  <a:lnTo>
                    <a:pt x="2127084" y="0"/>
                  </a:lnTo>
                  <a:lnTo>
                    <a:pt x="2127084" y="9525"/>
                  </a:lnTo>
                  <a:close/>
                </a:path>
                <a:path w="7972425" h="1868804">
                  <a:moveTo>
                    <a:pt x="2127084" y="28575"/>
                  </a:moveTo>
                  <a:lnTo>
                    <a:pt x="2098509" y="28575"/>
                  </a:lnTo>
                  <a:lnTo>
                    <a:pt x="2098509" y="19050"/>
                  </a:lnTo>
                  <a:lnTo>
                    <a:pt x="2127084" y="19050"/>
                  </a:lnTo>
                  <a:lnTo>
                    <a:pt x="2127084" y="28575"/>
                  </a:lnTo>
                  <a:close/>
                </a:path>
                <a:path w="7972425" h="1868804">
                  <a:moveTo>
                    <a:pt x="2184234" y="9525"/>
                  </a:moveTo>
                  <a:lnTo>
                    <a:pt x="2155659" y="9525"/>
                  </a:lnTo>
                  <a:lnTo>
                    <a:pt x="2155659" y="0"/>
                  </a:lnTo>
                  <a:lnTo>
                    <a:pt x="2184234" y="0"/>
                  </a:lnTo>
                  <a:lnTo>
                    <a:pt x="2184234" y="9525"/>
                  </a:lnTo>
                  <a:close/>
                </a:path>
                <a:path w="7972425" h="1868804">
                  <a:moveTo>
                    <a:pt x="2184234" y="28575"/>
                  </a:moveTo>
                  <a:lnTo>
                    <a:pt x="2155659" y="28575"/>
                  </a:lnTo>
                  <a:lnTo>
                    <a:pt x="2155659" y="19050"/>
                  </a:lnTo>
                  <a:lnTo>
                    <a:pt x="2184234" y="19050"/>
                  </a:lnTo>
                  <a:lnTo>
                    <a:pt x="2184234" y="28575"/>
                  </a:lnTo>
                  <a:close/>
                </a:path>
                <a:path w="7972425" h="1868804">
                  <a:moveTo>
                    <a:pt x="2241384" y="9525"/>
                  </a:moveTo>
                  <a:lnTo>
                    <a:pt x="2212809" y="9525"/>
                  </a:lnTo>
                  <a:lnTo>
                    <a:pt x="2212809" y="0"/>
                  </a:lnTo>
                  <a:lnTo>
                    <a:pt x="2241384" y="0"/>
                  </a:lnTo>
                  <a:lnTo>
                    <a:pt x="2241384" y="9525"/>
                  </a:lnTo>
                  <a:close/>
                </a:path>
                <a:path w="7972425" h="1868804">
                  <a:moveTo>
                    <a:pt x="2241384" y="28575"/>
                  </a:moveTo>
                  <a:lnTo>
                    <a:pt x="2212809" y="28575"/>
                  </a:lnTo>
                  <a:lnTo>
                    <a:pt x="2212809" y="19050"/>
                  </a:lnTo>
                  <a:lnTo>
                    <a:pt x="2241384" y="19050"/>
                  </a:lnTo>
                  <a:lnTo>
                    <a:pt x="2241384" y="28575"/>
                  </a:lnTo>
                  <a:close/>
                </a:path>
                <a:path w="7972425" h="1868804">
                  <a:moveTo>
                    <a:pt x="2298534" y="9525"/>
                  </a:moveTo>
                  <a:lnTo>
                    <a:pt x="2269959" y="9525"/>
                  </a:lnTo>
                  <a:lnTo>
                    <a:pt x="2269959" y="0"/>
                  </a:lnTo>
                  <a:lnTo>
                    <a:pt x="2298534" y="0"/>
                  </a:lnTo>
                  <a:lnTo>
                    <a:pt x="2298534" y="9525"/>
                  </a:lnTo>
                  <a:close/>
                </a:path>
                <a:path w="7972425" h="1868804">
                  <a:moveTo>
                    <a:pt x="2298534" y="28575"/>
                  </a:moveTo>
                  <a:lnTo>
                    <a:pt x="2269959" y="28575"/>
                  </a:lnTo>
                  <a:lnTo>
                    <a:pt x="2269959" y="19050"/>
                  </a:lnTo>
                  <a:lnTo>
                    <a:pt x="2298534" y="19050"/>
                  </a:lnTo>
                  <a:lnTo>
                    <a:pt x="2298534" y="28575"/>
                  </a:lnTo>
                  <a:close/>
                </a:path>
                <a:path w="7972425" h="1868804">
                  <a:moveTo>
                    <a:pt x="2355684" y="9525"/>
                  </a:moveTo>
                  <a:lnTo>
                    <a:pt x="2327109" y="9525"/>
                  </a:lnTo>
                  <a:lnTo>
                    <a:pt x="2327109" y="0"/>
                  </a:lnTo>
                  <a:lnTo>
                    <a:pt x="2355684" y="0"/>
                  </a:lnTo>
                  <a:lnTo>
                    <a:pt x="2355684" y="9525"/>
                  </a:lnTo>
                  <a:close/>
                </a:path>
                <a:path w="7972425" h="1868804">
                  <a:moveTo>
                    <a:pt x="2355684" y="28575"/>
                  </a:moveTo>
                  <a:lnTo>
                    <a:pt x="2327109" y="28575"/>
                  </a:lnTo>
                  <a:lnTo>
                    <a:pt x="2327109" y="19050"/>
                  </a:lnTo>
                  <a:lnTo>
                    <a:pt x="2355684" y="19050"/>
                  </a:lnTo>
                  <a:lnTo>
                    <a:pt x="2355684" y="28575"/>
                  </a:lnTo>
                  <a:close/>
                </a:path>
                <a:path w="7972425" h="1868804">
                  <a:moveTo>
                    <a:pt x="2412834" y="9525"/>
                  </a:moveTo>
                  <a:lnTo>
                    <a:pt x="2384259" y="9525"/>
                  </a:lnTo>
                  <a:lnTo>
                    <a:pt x="2384259" y="0"/>
                  </a:lnTo>
                  <a:lnTo>
                    <a:pt x="2412834" y="0"/>
                  </a:lnTo>
                  <a:lnTo>
                    <a:pt x="2412834" y="9525"/>
                  </a:lnTo>
                  <a:close/>
                </a:path>
                <a:path w="7972425" h="1868804">
                  <a:moveTo>
                    <a:pt x="2412834" y="28575"/>
                  </a:moveTo>
                  <a:lnTo>
                    <a:pt x="2384259" y="28575"/>
                  </a:lnTo>
                  <a:lnTo>
                    <a:pt x="2384259" y="19050"/>
                  </a:lnTo>
                  <a:lnTo>
                    <a:pt x="2412834" y="19050"/>
                  </a:lnTo>
                  <a:lnTo>
                    <a:pt x="2412834" y="28575"/>
                  </a:lnTo>
                  <a:close/>
                </a:path>
                <a:path w="7972425" h="1868804">
                  <a:moveTo>
                    <a:pt x="2469984" y="9525"/>
                  </a:moveTo>
                  <a:lnTo>
                    <a:pt x="2441409" y="9525"/>
                  </a:lnTo>
                  <a:lnTo>
                    <a:pt x="2441409" y="0"/>
                  </a:lnTo>
                  <a:lnTo>
                    <a:pt x="2469984" y="0"/>
                  </a:lnTo>
                  <a:lnTo>
                    <a:pt x="2469984" y="9525"/>
                  </a:lnTo>
                  <a:close/>
                </a:path>
                <a:path w="7972425" h="1868804">
                  <a:moveTo>
                    <a:pt x="2469984" y="28575"/>
                  </a:moveTo>
                  <a:lnTo>
                    <a:pt x="2441409" y="28575"/>
                  </a:lnTo>
                  <a:lnTo>
                    <a:pt x="2441409" y="19050"/>
                  </a:lnTo>
                  <a:lnTo>
                    <a:pt x="2469984" y="19050"/>
                  </a:lnTo>
                  <a:lnTo>
                    <a:pt x="2469984" y="28575"/>
                  </a:lnTo>
                  <a:close/>
                </a:path>
                <a:path w="7972425" h="1868804">
                  <a:moveTo>
                    <a:pt x="2527134" y="9525"/>
                  </a:moveTo>
                  <a:lnTo>
                    <a:pt x="2498559" y="9525"/>
                  </a:lnTo>
                  <a:lnTo>
                    <a:pt x="2498559" y="0"/>
                  </a:lnTo>
                  <a:lnTo>
                    <a:pt x="2527134" y="0"/>
                  </a:lnTo>
                  <a:lnTo>
                    <a:pt x="2527134" y="9525"/>
                  </a:lnTo>
                  <a:close/>
                </a:path>
                <a:path w="7972425" h="1868804">
                  <a:moveTo>
                    <a:pt x="2527134" y="28575"/>
                  </a:moveTo>
                  <a:lnTo>
                    <a:pt x="2498559" y="28575"/>
                  </a:lnTo>
                  <a:lnTo>
                    <a:pt x="2498559" y="19050"/>
                  </a:lnTo>
                  <a:lnTo>
                    <a:pt x="2527134" y="19050"/>
                  </a:lnTo>
                  <a:lnTo>
                    <a:pt x="2527134" y="28575"/>
                  </a:lnTo>
                  <a:close/>
                </a:path>
                <a:path w="7972425" h="1868804">
                  <a:moveTo>
                    <a:pt x="2584284" y="9525"/>
                  </a:moveTo>
                  <a:lnTo>
                    <a:pt x="2555709" y="9525"/>
                  </a:lnTo>
                  <a:lnTo>
                    <a:pt x="2555709" y="0"/>
                  </a:lnTo>
                  <a:lnTo>
                    <a:pt x="2584284" y="0"/>
                  </a:lnTo>
                  <a:lnTo>
                    <a:pt x="2584284" y="9525"/>
                  </a:lnTo>
                  <a:close/>
                </a:path>
                <a:path w="7972425" h="1868804">
                  <a:moveTo>
                    <a:pt x="2584284" y="28575"/>
                  </a:moveTo>
                  <a:lnTo>
                    <a:pt x="2555709" y="28575"/>
                  </a:lnTo>
                  <a:lnTo>
                    <a:pt x="2555709" y="19050"/>
                  </a:lnTo>
                  <a:lnTo>
                    <a:pt x="2584284" y="19050"/>
                  </a:lnTo>
                  <a:lnTo>
                    <a:pt x="2584284" y="28575"/>
                  </a:lnTo>
                  <a:close/>
                </a:path>
                <a:path w="7972425" h="1868804">
                  <a:moveTo>
                    <a:pt x="2641434" y="9525"/>
                  </a:moveTo>
                  <a:lnTo>
                    <a:pt x="2612859" y="9525"/>
                  </a:lnTo>
                  <a:lnTo>
                    <a:pt x="2612859" y="0"/>
                  </a:lnTo>
                  <a:lnTo>
                    <a:pt x="2641434" y="0"/>
                  </a:lnTo>
                  <a:lnTo>
                    <a:pt x="2641434" y="9525"/>
                  </a:lnTo>
                  <a:close/>
                </a:path>
                <a:path w="7972425" h="1868804">
                  <a:moveTo>
                    <a:pt x="2641434" y="28575"/>
                  </a:moveTo>
                  <a:lnTo>
                    <a:pt x="2612859" y="28575"/>
                  </a:lnTo>
                  <a:lnTo>
                    <a:pt x="2612859" y="19050"/>
                  </a:lnTo>
                  <a:lnTo>
                    <a:pt x="2641434" y="19050"/>
                  </a:lnTo>
                  <a:lnTo>
                    <a:pt x="2641434" y="28575"/>
                  </a:lnTo>
                  <a:close/>
                </a:path>
                <a:path w="7972425" h="1868804">
                  <a:moveTo>
                    <a:pt x="2698584" y="9525"/>
                  </a:moveTo>
                  <a:lnTo>
                    <a:pt x="2670009" y="9525"/>
                  </a:lnTo>
                  <a:lnTo>
                    <a:pt x="2670009" y="0"/>
                  </a:lnTo>
                  <a:lnTo>
                    <a:pt x="2698584" y="0"/>
                  </a:lnTo>
                  <a:lnTo>
                    <a:pt x="2698584" y="9525"/>
                  </a:lnTo>
                  <a:close/>
                </a:path>
                <a:path w="7972425" h="1868804">
                  <a:moveTo>
                    <a:pt x="2698584" y="28575"/>
                  </a:moveTo>
                  <a:lnTo>
                    <a:pt x="2670009" y="28575"/>
                  </a:lnTo>
                  <a:lnTo>
                    <a:pt x="2670009" y="19050"/>
                  </a:lnTo>
                  <a:lnTo>
                    <a:pt x="2698584" y="19050"/>
                  </a:lnTo>
                  <a:lnTo>
                    <a:pt x="2698584" y="28575"/>
                  </a:lnTo>
                  <a:close/>
                </a:path>
                <a:path w="7972425" h="1868804">
                  <a:moveTo>
                    <a:pt x="2755734" y="9525"/>
                  </a:moveTo>
                  <a:lnTo>
                    <a:pt x="2727159" y="9525"/>
                  </a:lnTo>
                  <a:lnTo>
                    <a:pt x="2727159" y="0"/>
                  </a:lnTo>
                  <a:lnTo>
                    <a:pt x="2755734" y="0"/>
                  </a:lnTo>
                  <a:lnTo>
                    <a:pt x="2755734" y="9525"/>
                  </a:lnTo>
                  <a:close/>
                </a:path>
                <a:path w="7972425" h="1868804">
                  <a:moveTo>
                    <a:pt x="2755734" y="28575"/>
                  </a:moveTo>
                  <a:lnTo>
                    <a:pt x="2727159" y="28575"/>
                  </a:lnTo>
                  <a:lnTo>
                    <a:pt x="2727159" y="19050"/>
                  </a:lnTo>
                  <a:lnTo>
                    <a:pt x="2755734" y="19050"/>
                  </a:lnTo>
                  <a:lnTo>
                    <a:pt x="2755734" y="28575"/>
                  </a:lnTo>
                  <a:close/>
                </a:path>
                <a:path w="7972425" h="1868804">
                  <a:moveTo>
                    <a:pt x="2812884" y="9525"/>
                  </a:moveTo>
                  <a:lnTo>
                    <a:pt x="2784309" y="9525"/>
                  </a:lnTo>
                  <a:lnTo>
                    <a:pt x="2784309" y="0"/>
                  </a:lnTo>
                  <a:lnTo>
                    <a:pt x="2812884" y="0"/>
                  </a:lnTo>
                  <a:lnTo>
                    <a:pt x="2812884" y="9525"/>
                  </a:lnTo>
                  <a:close/>
                </a:path>
                <a:path w="7972425" h="1868804">
                  <a:moveTo>
                    <a:pt x="2812884" y="28575"/>
                  </a:moveTo>
                  <a:lnTo>
                    <a:pt x="2784309" y="28575"/>
                  </a:lnTo>
                  <a:lnTo>
                    <a:pt x="2784309" y="19050"/>
                  </a:lnTo>
                  <a:lnTo>
                    <a:pt x="2812884" y="19050"/>
                  </a:lnTo>
                  <a:lnTo>
                    <a:pt x="2812884" y="28575"/>
                  </a:lnTo>
                  <a:close/>
                </a:path>
                <a:path w="7972425" h="1868804">
                  <a:moveTo>
                    <a:pt x="2870034" y="9525"/>
                  </a:moveTo>
                  <a:lnTo>
                    <a:pt x="2841459" y="9525"/>
                  </a:lnTo>
                  <a:lnTo>
                    <a:pt x="2841459" y="0"/>
                  </a:lnTo>
                  <a:lnTo>
                    <a:pt x="2870034" y="0"/>
                  </a:lnTo>
                  <a:lnTo>
                    <a:pt x="2870034" y="9525"/>
                  </a:lnTo>
                  <a:close/>
                </a:path>
                <a:path w="7972425" h="1868804">
                  <a:moveTo>
                    <a:pt x="2870034" y="28575"/>
                  </a:moveTo>
                  <a:lnTo>
                    <a:pt x="2841459" y="28575"/>
                  </a:lnTo>
                  <a:lnTo>
                    <a:pt x="2841459" y="19050"/>
                  </a:lnTo>
                  <a:lnTo>
                    <a:pt x="2870034" y="19050"/>
                  </a:lnTo>
                  <a:lnTo>
                    <a:pt x="2870034" y="28575"/>
                  </a:lnTo>
                  <a:close/>
                </a:path>
                <a:path w="7972425" h="1868804">
                  <a:moveTo>
                    <a:pt x="2927184" y="9525"/>
                  </a:moveTo>
                  <a:lnTo>
                    <a:pt x="2898609" y="9525"/>
                  </a:lnTo>
                  <a:lnTo>
                    <a:pt x="2898609" y="0"/>
                  </a:lnTo>
                  <a:lnTo>
                    <a:pt x="2927184" y="0"/>
                  </a:lnTo>
                  <a:lnTo>
                    <a:pt x="2927184" y="9525"/>
                  </a:lnTo>
                  <a:close/>
                </a:path>
                <a:path w="7972425" h="1868804">
                  <a:moveTo>
                    <a:pt x="2927184" y="28575"/>
                  </a:moveTo>
                  <a:lnTo>
                    <a:pt x="2898609" y="28575"/>
                  </a:lnTo>
                  <a:lnTo>
                    <a:pt x="2898609" y="19050"/>
                  </a:lnTo>
                  <a:lnTo>
                    <a:pt x="2927184" y="19050"/>
                  </a:lnTo>
                  <a:lnTo>
                    <a:pt x="2927184" y="28575"/>
                  </a:lnTo>
                  <a:close/>
                </a:path>
                <a:path w="7972425" h="1868804">
                  <a:moveTo>
                    <a:pt x="2984334" y="9525"/>
                  </a:moveTo>
                  <a:lnTo>
                    <a:pt x="2955759" y="9525"/>
                  </a:lnTo>
                  <a:lnTo>
                    <a:pt x="2955759" y="0"/>
                  </a:lnTo>
                  <a:lnTo>
                    <a:pt x="2984334" y="0"/>
                  </a:lnTo>
                  <a:lnTo>
                    <a:pt x="2984334" y="9525"/>
                  </a:lnTo>
                  <a:close/>
                </a:path>
                <a:path w="7972425" h="1868804">
                  <a:moveTo>
                    <a:pt x="2984334" y="28575"/>
                  </a:moveTo>
                  <a:lnTo>
                    <a:pt x="2955759" y="28575"/>
                  </a:lnTo>
                  <a:lnTo>
                    <a:pt x="2955759" y="19050"/>
                  </a:lnTo>
                  <a:lnTo>
                    <a:pt x="2984334" y="19050"/>
                  </a:lnTo>
                  <a:lnTo>
                    <a:pt x="2984334" y="28575"/>
                  </a:lnTo>
                  <a:close/>
                </a:path>
                <a:path w="7972425" h="1868804">
                  <a:moveTo>
                    <a:pt x="3041484" y="9525"/>
                  </a:moveTo>
                  <a:lnTo>
                    <a:pt x="3012909" y="9525"/>
                  </a:lnTo>
                  <a:lnTo>
                    <a:pt x="3012909" y="0"/>
                  </a:lnTo>
                  <a:lnTo>
                    <a:pt x="3041484" y="0"/>
                  </a:lnTo>
                  <a:lnTo>
                    <a:pt x="3041484" y="9525"/>
                  </a:lnTo>
                  <a:close/>
                </a:path>
                <a:path w="7972425" h="1868804">
                  <a:moveTo>
                    <a:pt x="3041484" y="28575"/>
                  </a:moveTo>
                  <a:lnTo>
                    <a:pt x="3012909" y="28575"/>
                  </a:lnTo>
                  <a:lnTo>
                    <a:pt x="3012909" y="19050"/>
                  </a:lnTo>
                  <a:lnTo>
                    <a:pt x="3041484" y="19050"/>
                  </a:lnTo>
                  <a:lnTo>
                    <a:pt x="3041484" y="28575"/>
                  </a:lnTo>
                  <a:close/>
                </a:path>
                <a:path w="7972425" h="1868804">
                  <a:moveTo>
                    <a:pt x="3098634" y="9525"/>
                  </a:moveTo>
                  <a:lnTo>
                    <a:pt x="3070059" y="9525"/>
                  </a:lnTo>
                  <a:lnTo>
                    <a:pt x="3070059" y="0"/>
                  </a:lnTo>
                  <a:lnTo>
                    <a:pt x="3098634" y="0"/>
                  </a:lnTo>
                  <a:lnTo>
                    <a:pt x="3098634" y="9525"/>
                  </a:lnTo>
                  <a:close/>
                </a:path>
                <a:path w="7972425" h="1868804">
                  <a:moveTo>
                    <a:pt x="3098634" y="28575"/>
                  </a:moveTo>
                  <a:lnTo>
                    <a:pt x="3070059" y="28575"/>
                  </a:lnTo>
                  <a:lnTo>
                    <a:pt x="3070059" y="19050"/>
                  </a:lnTo>
                  <a:lnTo>
                    <a:pt x="3098634" y="19050"/>
                  </a:lnTo>
                  <a:lnTo>
                    <a:pt x="3098634" y="28575"/>
                  </a:lnTo>
                  <a:close/>
                </a:path>
                <a:path w="7972425" h="1868804">
                  <a:moveTo>
                    <a:pt x="3155784" y="9525"/>
                  </a:moveTo>
                  <a:lnTo>
                    <a:pt x="3127209" y="9525"/>
                  </a:lnTo>
                  <a:lnTo>
                    <a:pt x="3127209" y="0"/>
                  </a:lnTo>
                  <a:lnTo>
                    <a:pt x="3155784" y="0"/>
                  </a:lnTo>
                  <a:lnTo>
                    <a:pt x="3155784" y="9525"/>
                  </a:lnTo>
                  <a:close/>
                </a:path>
                <a:path w="7972425" h="1868804">
                  <a:moveTo>
                    <a:pt x="3155784" y="28575"/>
                  </a:moveTo>
                  <a:lnTo>
                    <a:pt x="3127209" y="28575"/>
                  </a:lnTo>
                  <a:lnTo>
                    <a:pt x="3127209" y="19050"/>
                  </a:lnTo>
                  <a:lnTo>
                    <a:pt x="3155784" y="19050"/>
                  </a:lnTo>
                  <a:lnTo>
                    <a:pt x="3155784" y="28575"/>
                  </a:lnTo>
                  <a:close/>
                </a:path>
                <a:path w="7972425" h="1868804">
                  <a:moveTo>
                    <a:pt x="3212934" y="9525"/>
                  </a:moveTo>
                  <a:lnTo>
                    <a:pt x="3184359" y="9525"/>
                  </a:lnTo>
                  <a:lnTo>
                    <a:pt x="3184359" y="0"/>
                  </a:lnTo>
                  <a:lnTo>
                    <a:pt x="3212934" y="0"/>
                  </a:lnTo>
                  <a:lnTo>
                    <a:pt x="3212934" y="9525"/>
                  </a:lnTo>
                  <a:close/>
                </a:path>
                <a:path w="7972425" h="1868804">
                  <a:moveTo>
                    <a:pt x="3212934" y="28575"/>
                  </a:moveTo>
                  <a:lnTo>
                    <a:pt x="3184359" y="28575"/>
                  </a:lnTo>
                  <a:lnTo>
                    <a:pt x="3184359" y="19050"/>
                  </a:lnTo>
                  <a:lnTo>
                    <a:pt x="3212934" y="19050"/>
                  </a:lnTo>
                  <a:lnTo>
                    <a:pt x="3212934" y="28575"/>
                  </a:lnTo>
                  <a:close/>
                </a:path>
                <a:path w="7972425" h="1868804">
                  <a:moveTo>
                    <a:pt x="3270084" y="9525"/>
                  </a:moveTo>
                  <a:lnTo>
                    <a:pt x="3241509" y="9525"/>
                  </a:lnTo>
                  <a:lnTo>
                    <a:pt x="3241509" y="0"/>
                  </a:lnTo>
                  <a:lnTo>
                    <a:pt x="3270084" y="0"/>
                  </a:lnTo>
                  <a:lnTo>
                    <a:pt x="3270084" y="9525"/>
                  </a:lnTo>
                  <a:close/>
                </a:path>
                <a:path w="7972425" h="1868804">
                  <a:moveTo>
                    <a:pt x="3270084" y="28575"/>
                  </a:moveTo>
                  <a:lnTo>
                    <a:pt x="3241509" y="28575"/>
                  </a:lnTo>
                  <a:lnTo>
                    <a:pt x="3241509" y="19050"/>
                  </a:lnTo>
                  <a:lnTo>
                    <a:pt x="3270084" y="19050"/>
                  </a:lnTo>
                  <a:lnTo>
                    <a:pt x="3270084" y="28575"/>
                  </a:lnTo>
                  <a:close/>
                </a:path>
                <a:path w="7972425" h="1868804">
                  <a:moveTo>
                    <a:pt x="3327234" y="9525"/>
                  </a:moveTo>
                  <a:lnTo>
                    <a:pt x="3298659" y="9525"/>
                  </a:lnTo>
                  <a:lnTo>
                    <a:pt x="3298659" y="0"/>
                  </a:lnTo>
                  <a:lnTo>
                    <a:pt x="3327234" y="0"/>
                  </a:lnTo>
                  <a:lnTo>
                    <a:pt x="3327234" y="9525"/>
                  </a:lnTo>
                  <a:close/>
                </a:path>
                <a:path w="7972425" h="1868804">
                  <a:moveTo>
                    <a:pt x="3327234" y="28575"/>
                  </a:moveTo>
                  <a:lnTo>
                    <a:pt x="3298659" y="28575"/>
                  </a:lnTo>
                  <a:lnTo>
                    <a:pt x="3298659" y="19050"/>
                  </a:lnTo>
                  <a:lnTo>
                    <a:pt x="3327234" y="19050"/>
                  </a:lnTo>
                  <a:lnTo>
                    <a:pt x="3327234" y="28575"/>
                  </a:lnTo>
                  <a:close/>
                </a:path>
                <a:path w="7972425" h="1868804">
                  <a:moveTo>
                    <a:pt x="3384384" y="9525"/>
                  </a:moveTo>
                  <a:lnTo>
                    <a:pt x="3355809" y="9525"/>
                  </a:lnTo>
                  <a:lnTo>
                    <a:pt x="3355809" y="0"/>
                  </a:lnTo>
                  <a:lnTo>
                    <a:pt x="3384384" y="0"/>
                  </a:lnTo>
                  <a:lnTo>
                    <a:pt x="3384384" y="9525"/>
                  </a:lnTo>
                  <a:close/>
                </a:path>
                <a:path w="7972425" h="1868804">
                  <a:moveTo>
                    <a:pt x="3384384" y="28575"/>
                  </a:moveTo>
                  <a:lnTo>
                    <a:pt x="3355809" y="28575"/>
                  </a:lnTo>
                  <a:lnTo>
                    <a:pt x="3355809" y="19050"/>
                  </a:lnTo>
                  <a:lnTo>
                    <a:pt x="3384384" y="19050"/>
                  </a:lnTo>
                  <a:lnTo>
                    <a:pt x="3384384" y="28575"/>
                  </a:lnTo>
                  <a:close/>
                </a:path>
                <a:path w="7972425" h="1868804">
                  <a:moveTo>
                    <a:pt x="3441534" y="9525"/>
                  </a:moveTo>
                  <a:lnTo>
                    <a:pt x="3412959" y="9525"/>
                  </a:lnTo>
                  <a:lnTo>
                    <a:pt x="3412959" y="0"/>
                  </a:lnTo>
                  <a:lnTo>
                    <a:pt x="3441534" y="0"/>
                  </a:lnTo>
                  <a:lnTo>
                    <a:pt x="3441534" y="9525"/>
                  </a:lnTo>
                  <a:close/>
                </a:path>
                <a:path w="7972425" h="1868804">
                  <a:moveTo>
                    <a:pt x="3441534" y="28575"/>
                  </a:moveTo>
                  <a:lnTo>
                    <a:pt x="3412959" y="28575"/>
                  </a:lnTo>
                  <a:lnTo>
                    <a:pt x="3412959" y="19050"/>
                  </a:lnTo>
                  <a:lnTo>
                    <a:pt x="3441534" y="19050"/>
                  </a:lnTo>
                  <a:lnTo>
                    <a:pt x="3441534" y="28575"/>
                  </a:lnTo>
                  <a:close/>
                </a:path>
                <a:path w="7972425" h="1868804">
                  <a:moveTo>
                    <a:pt x="3498684" y="9525"/>
                  </a:moveTo>
                  <a:lnTo>
                    <a:pt x="3470109" y="9525"/>
                  </a:lnTo>
                  <a:lnTo>
                    <a:pt x="3470109" y="0"/>
                  </a:lnTo>
                  <a:lnTo>
                    <a:pt x="3498684" y="0"/>
                  </a:lnTo>
                  <a:lnTo>
                    <a:pt x="3498684" y="9525"/>
                  </a:lnTo>
                  <a:close/>
                </a:path>
                <a:path w="7972425" h="1868804">
                  <a:moveTo>
                    <a:pt x="3498684" y="28575"/>
                  </a:moveTo>
                  <a:lnTo>
                    <a:pt x="3470109" y="28575"/>
                  </a:lnTo>
                  <a:lnTo>
                    <a:pt x="3470109" y="19050"/>
                  </a:lnTo>
                  <a:lnTo>
                    <a:pt x="3498684" y="19050"/>
                  </a:lnTo>
                  <a:lnTo>
                    <a:pt x="3498684" y="28575"/>
                  </a:lnTo>
                  <a:close/>
                </a:path>
                <a:path w="7972425" h="1868804">
                  <a:moveTo>
                    <a:pt x="3555834" y="9525"/>
                  </a:moveTo>
                  <a:lnTo>
                    <a:pt x="3527259" y="9525"/>
                  </a:lnTo>
                  <a:lnTo>
                    <a:pt x="3527259" y="0"/>
                  </a:lnTo>
                  <a:lnTo>
                    <a:pt x="3555834" y="0"/>
                  </a:lnTo>
                  <a:lnTo>
                    <a:pt x="3555834" y="9525"/>
                  </a:lnTo>
                  <a:close/>
                </a:path>
                <a:path w="7972425" h="1868804">
                  <a:moveTo>
                    <a:pt x="3555834" y="28575"/>
                  </a:moveTo>
                  <a:lnTo>
                    <a:pt x="3527259" y="28575"/>
                  </a:lnTo>
                  <a:lnTo>
                    <a:pt x="3527259" y="19050"/>
                  </a:lnTo>
                  <a:lnTo>
                    <a:pt x="3555834" y="19050"/>
                  </a:lnTo>
                  <a:lnTo>
                    <a:pt x="3555834" y="28575"/>
                  </a:lnTo>
                  <a:close/>
                </a:path>
                <a:path w="7972425" h="1868804">
                  <a:moveTo>
                    <a:pt x="3612984" y="9525"/>
                  </a:moveTo>
                  <a:lnTo>
                    <a:pt x="3584409" y="9525"/>
                  </a:lnTo>
                  <a:lnTo>
                    <a:pt x="3584409" y="0"/>
                  </a:lnTo>
                  <a:lnTo>
                    <a:pt x="3612984" y="0"/>
                  </a:lnTo>
                  <a:lnTo>
                    <a:pt x="3612984" y="9525"/>
                  </a:lnTo>
                  <a:close/>
                </a:path>
                <a:path w="7972425" h="1868804">
                  <a:moveTo>
                    <a:pt x="3612984" y="28575"/>
                  </a:moveTo>
                  <a:lnTo>
                    <a:pt x="3584409" y="28575"/>
                  </a:lnTo>
                  <a:lnTo>
                    <a:pt x="3584409" y="19050"/>
                  </a:lnTo>
                  <a:lnTo>
                    <a:pt x="3612984" y="19050"/>
                  </a:lnTo>
                  <a:lnTo>
                    <a:pt x="3612984" y="28575"/>
                  </a:lnTo>
                  <a:close/>
                </a:path>
                <a:path w="7972425" h="1868804">
                  <a:moveTo>
                    <a:pt x="3670134" y="9525"/>
                  </a:moveTo>
                  <a:lnTo>
                    <a:pt x="3641559" y="9525"/>
                  </a:lnTo>
                  <a:lnTo>
                    <a:pt x="3641559" y="0"/>
                  </a:lnTo>
                  <a:lnTo>
                    <a:pt x="3670134" y="0"/>
                  </a:lnTo>
                  <a:lnTo>
                    <a:pt x="3670134" y="9525"/>
                  </a:lnTo>
                  <a:close/>
                </a:path>
                <a:path w="7972425" h="1868804">
                  <a:moveTo>
                    <a:pt x="3670134" y="28575"/>
                  </a:moveTo>
                  <a:lnTo>
                    <a:pt x="3641559" y="28575"/>
                  </a:lnTo>
                  <a:lnTo>
                    <a:pt x="3641559" y="19050"/>
                  </a:lnTo>
                  <a:lnTo>
                    <a:pt x="3670134" y="19050"/>
                  </a:lnTo>
                  <a:lnTo>
                    <a:pt x="3670134" y="28575"/>
                  </a:lnTo>
                  <a:close/>
                </a:path>
                <a:path w="7972425" h="1868804">
                  <a:moveTo>
                    <a:pt x="3727284" y="9525"/>
                  </a:moveTo>
                  <a:lnTo>
                    <a:pt x="3698709" y="9525"/>
                  </a:lnTo>
                  <a:lnTo>
                    <a:pt x="3698709" y="0"/>
                  </a:lnTo>
                  <a:lnTo>
                    <a:pt x="3727284" y="0"/>
                  </a:lnTo>
                  <a:lnTo>
                    <a:pt x="3727284" y="9525"/>
                  </a:lnTo>
                  <a:close/>
                </a:path>
                <a:path w="7972425" h="1868804">
                  <a:moveTo>
                    <a:pt x="3727284" y="28575"/>
                  </a:moveTo>
                  <a:lnTo>
                    <a:pt x="3698709" y="28575"/>
                  </a:lnTo>
                  <a:lnTo>
                    <a:pt x="3698709" y="19050"/>
                  </a:lnTo>
                  <a:lnTo>
                    <a:pt x="3727284" y="19050"/>
                  </a:lnTo>
                  <a:lnTo>
                    <a:pt x="3727284" y="28575"/>
                  </a:lnTo>
                  <a:close/>
                </a:path>
                <a:path w="7972425" h="1868804">
                  <a:moveTo>
                    <a:pt x="3784434" y="9525"/>
                  </a:moveTo>
                  <a:lnTo>
                    <a:pt x="3755859" y="9525"/>
                  </a:lnTo>
                  <a:lnTo>
                    <a:pt x="3755859" y="0"/>
                  </a:lnTo>
                  <a:lnTo>
                    <a:pt x="3784434" y="0"/>
                  </a:lnTo>
                  <a:lnTo>
                    <a:pt x="3784434" y="9525"/>
                  </a:lnTo>
                  <a:close/>
                </a:path>
                <a:path w="7972425" h="1868804">
                  <a:moveTo>
                    <a:pt x="3784434" y="28575"/>
                  </a:moveTo>
                  <a:lnTo>
                    <a:pt x="3755859" y="28575"/>
                  </a:lnTo>
                  <a:lnTo>
                    <a:pt x="3755859" y="19050"/>
                  </a:lnTo>
                  <a:lnTo>
                    <a:pt x="3784434" y="19050"/>
                  </a:lnTo>
                  <a:lnTo>
                    <a:pt x="3784434" y="28575"/>
                  </a:lnTo>
                  <a:close/>
                </a:path>
                <a:path w="7972425" h="1868804">
                  <a:moveTo>
                    <a:pt x="3841584" y="9525"/>
                  </a:moveTo>
                  <a:lnTo>
                    <a:pt x="3813009" y="9525"/>
                  </a:lnTo>
                  <a:lnTo>
                    <a:pt x="3813009" y="0"/>
                  </a:lnTo>
                  <a:lnTo>
                    <a:pt x="3841584" y="0"/>
                  </a:lnTo>
                  <a:lnTo>
                    <a:pt x="3841584" y="9525"/>
                  </a:lnTo>
                  <a:close/>
                </a:path>
                <a:path w="7972425" h="1868804">
                  <a:moveTo>
                    <a:pt x="3841584" y="28575"/>
                  </a:moveTo>
                  <a:lnTo>
                    <a:pt x="3813009" y="28575"/>
                  </a:lnTo>
                  <a:lnTo>
                    <a:pt x="3813009" y="19050"/>
                  </a:lnTo>
                  <a:lnTo>
                    <a:pt x="3841584" y="19050"/>
                  </a:lnTo>
                  <a:lnTo>
                    <a:pt x="3841584" y="28575"/>
                  </a:lnTo>
                  <a:close/>
                </a:path>
                <a:path w="7972425" h="1868804">
                  <a:moveTo>
                    <a:pt x="3898734" y="9525"/>
                  </a:moveTo>
                  <a:lnTo>
                    <a:pt x="3870159" y="9525"/>
                  </a:lnTo>
                  <a:lnTo>
                    <a:pt x="3870159" y="0"/>
                  </a:lnTo>
                  <a:lnTo>
                    <a:pt x="3898734" y="0"/>
                  </a:lnTo>
                  <a:lnTo>
                    <a:pt x="3898734" y="9525"/>
                  </a:lnTo>
                  <a:close/>
                </a:path>
                <a:path w="7972425" h="1868804">
                  <a:moveTo>
                    <a:pt x="3898734" y="28575"/>
                  </a:moveTo>
                  <a:lnTo>
                    <a:pt x="3870159" y="28575"/>
                  </a:lnTo>
                  <a:lnTo>
                    <a:pt x="3870159" y="19050"/>
                  </a:lnTo>
                  <a:lnTo>
                    <a:pt x="3898734" y="19050"/>
                  </a:lnTo>
                  <a:lnTo>
                    <a:pt x="3898734" y="28575"/>
                  </a:lnTo>
                  <a:close/>
                </a:path>
                <a:path w="7972425" h="1868804">
                  <a:moveTo>
                    <a:pt x="3955884" y="9525"/>
                  </a:moveTo>
                  <a:lnTo>
                    <a:pt x="3927309" y="9525"/>
                  </a:lnTo>
                  <a:lnTo>
                    <a:pt x="3927309" y="0"/>
                  </a:lnTo>
                  <a:lnTo>
                    <a:pt x="3955884" y="0"/>
                  </a:lnTo>
                  <a:lnTo>
                    <a:pt x="3955884" y="9525"/>
                  </a:lnTo>
                  <a:close/>
                </a:path>
                <a:path w="7972425" h="1868804">
                  <a:moveTo>
                    <a:pt x="3955884" y="28575"/>
                  </a:moveTo>
                  <a:lnTo>
                    <a:pt x="3927309" y="28575"/>
                  </a:lnTo>
                  <a:lnTo>
                    <a:pt x="3927309" y="19050"/>
                  </a:lnTo>
                  <a:lnTo>
                    <a:pt x="3955884" y="19050"/>
                  </a:lnTo>
                  <a:lnTo>
                    <a:pt x="3955884" y="28575"/>
                  </a:lnTo>
                  <a:close/>
                </a:path>
                <a:path w="7972425" h="1868804">
                  <a:moveTo>
                    <a:pt x="4013034" y="9525"/>
                  </a:moveTo>
                  <a:lnTo>
                    <a:pt x="3984459" y="9525"/>
                  </a:lnTo>
                  <a:lnTo>
                    <a:pt x="3984459" y="0"/>
                  </a:lnTo>
                  <a:lnTo>
                    <a:pt x="4013034" y="0"/>
                  </a:lnTo>
                  <a:lnTo>
                    <a:pt x="4013034" y="9525"/>
                  </a:lnTo>
                  <a:close/>
                </a:path>
                <a:path w="7972425" h="1868804">
                  <a:moveTo>
                    <a:pt x="4013034" y="28575"/>
                  </a:moveTo>
                  <a:lnTo>
                    <a:pt x="3984459" y="28575"/>
                  </a:lnTo>
                  <a:lnTo>
                    <a:pt x="3984459" y="19050"/>
                  </a:lnTo>
                  <a:lnTo>
                    <a:pt x="4013034" y="19050"/>
                  </a:lnTo>
                  <a:lnTo>
                    <a:pt x="4013034" y="28575"/>
                  </a:lnTo>
                  <a:close/>
                </a:path>
                <a:path w="7972425" h="1868804">
                  <a:moveTo>
                    <a:pt x="4070184" y="9525"/>
                  </a:moveTo>
                  <a:lnTo>
                    <a:pt x="4041609" y="9525"/>
                  </a:lnTo>
                  <a:lnTo>
                    <a:pt x="4041609" y="0"/>
                  </a:lnTo>
                  <a:lnTo>
                    <a:pt x="4070184" y="0"/>
                  </a:lnTo>
                  <a:lnTo>
                    <a:pt x="4070184" y="9525"/>
                  </a:lnTo>
                  <a:close/>
                </a:path>
                <a:path w="7972425" h="1868804">
                  <a:moveTo>
                    <a:pt x="4070184" y="28575"/>
                  </a:moveTo>
                  <a:lnTo>
                    <a:pt x="4041609" y="28575"/>
                  </a:lnTo>
                  <a:lnTo>
                    <a:pt x="4041609" y="19050"/>
                  </a:lnTo>
                  <a:lnTo>
                    <a:pt x="4070184" y="19050"/>
                  </a:lnTo>
                  <a:lnTo>
                    <a:pt x="4070184" y="28575"/>
                  </a:lnTo>
                  <a:close/>
                </a:path>
                <a:path w="7972425" h="1868804">
                  <a:moveTo>
                    <a:pt x="4127334" y="9525"/>
                  </a:moveTo>
                  <a:lnTo>
                    <a:pt x="4098759" y="9525"/>
                  </a:lnTo>
                  <a:lnTo>
                    <a:pt x="4098759" y="0"/>
                  </a:lnTo>
                  <a:lnTo>
                    <a:pt x="4127334" y="0"/>
                  </a:lnTo>
                  <a:lnTo>
                    <a:pt x="4127334" y="9525"/>
                  </a:lnTo>
                  <a:close/>
                </a:path>
                <a:path w="7972425" h="1868804">
                  <a:moveTo>
                    <a:pt x="4127334" y="28575"/>
                  </a:moveTo>
                  <a:lnTo>
                    <a:pt x="4098759" y="28575"/>
                  </a:lnTo>
                  <a:lnTo>
                    <a:pt x="4098759" y="19050"/>
                  </a:lnTo>
                  <a:lnTo>
                    <a:pt x="4127334" y="19050"/>
                  </a:lnTo>
                  <a:lnTo>
                    <a:pt x="4127334" y="28575"/>
                  </a:lnTo>
                  <a:close/>
                </a:path>
                <a:path w="7972425" h="1868804">
                  <a:moveTo>
                    <a:pt x="4184484" y="9525"/>
                  </a:moveTo>
                  <a:lnTo>
                    <a:pt x="4155909" y="9525"/>
                  </a:lnTo>
                  <a:lnTo>
                    <a:pt x="4155909" y="0"/>
                  </a:lnTo>
                  <a:lnTo>
                    <a:pt x="4184484" y="0"/>
                  </a:lnTo>
                  <a:lnTo>
                    <a:pt x="4184484" y="9525"/>
                  </a:lnTo>
                  <a:close/>
                </a:path>
                <a:path w="7972425" h="1868804">
                  <a:moveTo>
                    <a:pt x="4184484" y="28575"/>
                  </a:moveTo>
                  <a:lnTo>
                    <a:pt x="4155909" y="28575"/>
                  </a:lnTo>
                  <a:lnTo>
                    <a:pt x="4155909" y="19050"/>
                  </a:lnTo>
                  <a:lnTo>
                    <a:pt x="4184484" y="19050"/>
                  </a:lnTo>
                  <a:lnTo>
                    <a:pt x="4184484" y="28575"/>
                  </a:lnTo>
                  <a:close/>
                </a:path>
                <a:path w="7972425" h="1868804">
                  <a:moveTo>
                    <a:pt x="4241634" y="9525"/>
                  </a:moveTo>
                  <a:lnTo>
                    <a:pt x="4213059" y="9525"/>
                  </a:lnTo>
                  <a:lnTo>
                    <a:pt x="4213059" y="0"/>
                  </a:lnTo>
                  <a:lnTo>
                    <a:pt x="4241634" y="0"/>
                  </a:lnTo>
                  <a:lnTo>
                    <a:pt x="4241634" y="9525"/>
                  </a:lnTo>
                  <a:close/>
                </a:path>
                <a:path w="7972425" h="1868804">
                  <a:moveTo>
                    <a:pt x="4241634" y="28575"/>
                  </a:moveTo>
                  <a:lnTo>
                    <a:pt x="4213059" y="28575"/>
                  </a:lnTo>
                  <a:lnTo>
                    <a:pt x="4213059" y="19050"/>
                  </a:lnTo>
                  <a:lnTo>
                    <a:pt x="4241634" y="19050"/>
                  </a:lnTo>
                  <a:lnTo>
                    <a:pt x="4241634" y="28575"/>
                  </a:lnTo>
                  <a:close/>
                </a:path>
                <a:path w="7972425" h="1868804">
                  <a:moveTo>
                    <a:pt x="4298784" y="9525"/>
                  </a:moveTo>
                  <a:lnTo>
                    <a:pt x="4270209" y="9525"/>
                  </a:lnTo>
                  <a:lnTo>
                    <a:pt x="4270209" y="0"/>
                  </a:lnTo>
                  <a:lnTo>
                    <a:pt x="4298784" y="0"/>
                  </a:lnTo>
                  <a:lnTo>
                    <a:pt x="4298784" y="9525"/>
                  </a:lnTo>
                  <a:close/>
                </a:path>
                <a:path w="7972425" h="1868804">
                  <a:moveTo>
                    <a:pt x="4298784" y="28575"/>
                  </a:moveTo>
                  <a:lnTo>
                    <a:pt x="4270209" y="28575"/>
                  </a:lnTo>
                  <a:lnTo>
                    <a:pt x="4270209" y="19050"/>
                  </a:lnTo>
                  <a:lnTo>
                    <a:pt x="4298784" y="19050"/>
                  </a:lnTo>
                  <a:lnTo>
                    <a:pt x="4298784" y="28575"/>
                  </a:lnTo>
                  <a:close/>
                </a:path>
                <a:path w="7972425" h="1868804">
                  <a:moveTo>
                    <a:pt x="4355934" y="9525"/>
                  </a:moveTo>
                  <a:lnTo>
                    <a:pt x="4327359" y="9525"/>
                  </a:lnTo>
                  <a:lnTo>
                    <a:pt x="4327359" y="0"/>
                  </a:lnTo>
                  <a:lnTo>
                    <a:pt x="4355934" y="0"/>
                  </a:lnTo>
                  <a:lnTo>
                    <a:pt x="4355934" y="9525"/>
                  </a:lnTo>
                  <a:close/>
                </a:path>
                <a:path w="7972425" h="1868804">
                  <a:moveTo>
                    <a:pt x="4355934" y="28575"/>
                  </a:moveTo>
                  <a:lnTo>
                    <a:pt x="4327359" y="28575"/>
                  </a:lnTo>
                  <a:lnTo>
                    <a:pt x="4327359" y="19050"/>
                  </a:lnTo>
                  <a:lnTo>
                    <a:pt x="4355934" y="19050"/>
                  </a:lnTo>
                  <a:lnTo>
                    <a:pt x="4355934" y="28575"/>
                  </a:lnTo>
                  <a:close/>
                </a:path>
                <a:path w="7972425" h="1868804">
                  <a:moveTo>
                    <a:pt x="4413084" y="9525"/>
                  </a:moveTo>
                  <a:lnTo>
                    <a:pt x="4384509" y="9525"/>
                  </a:lnTo>
                  <a:lnTo>
                    <a:pt x="4384509" y="0"/>
                  </a:lnTo>
                  <a:lnTo>
                    <a:pt x="4413084" y="0"/>
                  </a:lnTo>
                  <a:lnTo>
                    <a:pt x="4413084" y="9525"/>
                  </a:lnTo>
                  <a:close/>
                </a:path>
                <a:path w="7972425" h="1868804">
                  <a:moveTo>
                    <a:pt x="4413084" y="28575"/>
                  </a:moveTo>
                  <a:lnTo>
                    <a:pt x="4384509" y="28575"/>
                  </a:lnTo>
                  <a:lnTo>
                    <a:pt x="4384509" y="19050"/>
                  </a:lnTo>
                  <a:lnTo>
                    <a:pt x="4413084" y="19050"/>
                  </a:lnTo>
                  <a:lnTo>
                    <a:pt x="4413084" y="28575"/>
                  </a:lnTo>
                  <a:close/>
                </a:path>
                <a:path w="7972425" h="1868804">
                  <a:moveTo>
                    <a:pt x="4470234" y="9525"/>
                  </a:moveTo>
                  <a:lnTo>
                    <a:pt x="4441659" y="9525"/>
                  </a:lnTo>
                  <a:lnTo>
                    <a:pt x="4441659" y="0"/>
                  </a:lnTo>
                  <a:lnTo>
                    <a:pt x="4470234" y="0"/>
                  </a:lnTo>
                  <a:lnTo>
                    <a:pt x="4470234" y="9525"/>
                  </a:lnTo>
                  <a:close/>
                </a:path>
                <a:path w="7972425" h="1868804">
                  <a:moveTo>
                    <a:pt x="4470234" y="28575"/>
                  </a:moveTo>
                  <a:lnTo>
                    <a:pt x="4441659" y="28575"/>
                  </a:lnTo>
                  <a:lnTo>
                    <a:pt x="4441659" y="19050"/>
                  </a:lnTo>
                  <a:lnTo>
                    <a:pt x="4470234" y="19050"/>
                  </a:lnTo>
                  <a:lnTo>
                    <a:pt x="4470234" y="28575"/>
                  </a:lnTo>
                  <a:close/>
                </a:path>
                <a:path w="7972425" h="1868804">
                  <a:moveTo>
                    <a:pt x="4527384" y="9525"/>
                  </a:moveTo>
                  <a:lnTo>
                    <a:pt x="4498809" y="9525"/>
                  </a:lnTo>
                  <a:lnTo>
                    <a:pt x="4498809" y="0"/>
                  </a:lnTo>
                  <a:lnTo>
                    <a:pt x="4527384" y="0"/>
                  </a:lnTo>
                  <a:lnTo>
                    <a:pt x="4527384" y="9525"/>
                  </a:lnTo>
                  <a:close/>
                </a:path>
                <a:path w="7972425" h="1868804">
                  <a:moveTo>
                    <a:pt x="4527384" y="28575"/>
                  </a:moveTo>
                  <a:lnTo>
                    <a:pt x="4498809" y="28575"/>
                  </a:lnTo>
                  <a:lnTo>
                    <a:pt x="4498809" y="19050"/>
                  </a:lnTo>
                  <a:lnTo>
                    <a:pt x="4527384" y="19050"/>
                  </a:lnTo>
                  <a:lnTo>
                    <a:pt x="4527384" y="28575"/>
                  </a:lnTo>
                  <a:close/>
                </a:path>
                <a:path w="7972425" h="1868804">
                  <a:moveTo>
                    <a:pt x="4584534" y="9525"/>
                  </a:moveTo>
                  <a:lnTo>
                    <a:pt x="4555959" y="9525"/>
                  </a:lnTo>
                  <a:lnTo>
                    <a:pt x="4555959" y="0"/>
                  </a:lnTo>
                  <a:lnTo>
                    <a:pt x="4584534" y="0"/>
                  </a:lnTo>
                  <a:lnTo>
                    <a:pt x="4584534" y="9525"/>
                  </a:lnTo>
                  <a:close/>
                </a:path>
                <a:path w="7972425" h="1868804">
                  <a:moveTo>
                    <a:pt x="4584534" y="28575"/>
                  </a:moveTo>
                  <a:lnTo>
                    <a:pt x="4555959" y="28575"/>
                  </a:lnTo>
                  <a:lnTo>
                    <a:pt x="4555959" y="19050"/>
                  </a:lnTo>
                  <a:lnTo>
                    <a:pt x="4584534" y="19050"/>
                  </a:lnTo>
                  <a:lnTo>
                    <a:pt x="4584534" y="28575"/>
                  </a:lnTo>
                  <a:close/>
                </a:path>
                <a:path w="7972425" h="1868804">
                  <a:moveTo>
                    <a:pt x="4641684" y="9525"/>
                  </a:moveTo>
                  <a:lnTo>
                    <a:pt x="4613109" y="9525"/>
                  </a:lnTo>
                  <a:lnTo>
                    <a:pt x="4613109" y="0"/>
                  </a:lnTo>
                  <a:lnTo>
                    <a:pt x="4641684" y="0"/>
                  </a:lnTo>
                  <a:lnTo>
                    <a:pt x="4641684" y="9525"/>
                  </a:lnTo>
                  <a:close/>
                </a:path>
                <a:path w="7972425" h="1868804">
                  <a:moveTo>
                    <a:pt x="4641684" y="28575"/>
                  </a:moveTo>
                  <a:lnTo>
                    <a:pt x="4613109" y="28575"/>
                  </a:lnTo>
                  <a:lnTo>
                    <a:pt x="4613109" y="19050"/>
                  </a:lnTo>
                  <a:lnTo>
                    <a:pt x="4641684" y="19050"/>
                  </a:lnTo>
                  <a:lnTo>
                    <a:pt x="4641684" y="28575"/>
                  </a:lnTo>
                  <a:close/>
                </a:path>
                <a:path w="7972425" h="1868804">
                  <a:moveTo>
                    <a:pt x="4698834" y="9525"/>
                  </a:moveTo>
                  <a:lnTo>
                    <a:pt x="4670259" y="9525"/>
                  </a:lnTo>
                  <a:lnTo>
                    <a:pt x="4670259" y="0"/>
                  </a:lnTo>
                  <a:lnTo>
                    <a:pt x="4698834" y="0"/>
                  </a:lnTo>
                  <a:lnTo>
                    <a:pt x="4698834" y="9525"/>
                  </a:lnTo>
                  <a:close/>
                </a:path>
                <a:path w="7972425" h="1868804">
                  <a:moveTo>
                    <a:pt x="4698834" y="28575"/>
                  </a:moveTo>
                  <a:lnTo>
                    <a:pt x="4670259" y="28575"/>
                  </a:lnTo>
                  <a:lnTo>
                    <a:pt x="4670259" y="19050"/>
                  </a:lnTo>
                  <a:lnTo>
                    <a:pt x="4698834" y="19050"/>
                  </a:lnTo>
                  <a:lnTo>
                    <a:pt x="4698834" y="28575"/>
                  </a:lnTo>
                  <a:close/>
                </a:path>
                <a:path w="7972425" h="1868804">
                  <a:moveTo>
                    <a:pt x="4755984" y="9525"/>
                  </a:moveTo>
                  <a:lnTo>
                    <a:pt x="4727409" y="9525"/>
                  </a:lnTo>
                  <a:lnTo>
                    <a:pt x="4727409" y="0"/>
                  </a:lnTo>
                  <a:lnTo>
                    <a:pt x="4755984" y="0"/>
                  </a:lnTo>
                  <a:lnTo>
                    <a:pt x="4755984" y="9525"/>
                  </a:lnTo>
                  <a:close/>
                </a:path>
                <a:path w="7972425" h="1868804">
                  <a:moveTo>
                    <a:pt x="4755984" y="28575"/>
                  </a:moveTo>
                  <a:lnTo>
                    <a:pt x="4727409" y="28575"/>
                  </a:lnTo>
                  <a:lnTo>
                    <a:pt x="4727409" y="19050"/>
                  </a:lnTo>
                  <a:lnTo>
                    <a:pt x="4755984" y="19050"/>
                  </a:lnTo>
                  <a:lnTo>
                    <a:pt x="4755984" y="28575"/>
                  </a:lnTo>
                  <a:close/>
                </a:path>
                <a:path w="7972425" h="1868804">
                  <a:moveTo>
                    <a:pt x="4813134" y="9525"/>
                  </a:moveTo>
                  <a:lnTo>
                    <a:pt x="4784559" y="9525"/>
                  </a:lnTo>
                  <a:lnTo>
                    <a:pt x="4784559" y="0"/>
                  </a:lnTo>
                  <a:lnTo>
                    <a:pt x="4813134" y="0"/>
                  </a:lnTo>
                  <a:lnTo>
                    <a:pt x="4813134" y="9525"/>
                  </a:lnTo>
                  <a:close/>
                </a:path>
                <a:path w="7972425" h="1868804">
                  <a:moveTo>
                    <a:pt x="4813134" y="28575"/>
                  </a:moveTo>
                  <a:lnTo>
                    <a:pt x="4784559" y="28575"/>
                  </a:lnTo>
                  <a:lnTo>
                    <a:pt x="4784559" y="19050"/>
                  </a:lnTo>
                  <a:lnTo>
                    <a:pt x="4813134" y="19050"/>
                  </a:lnTo>
                  <a:lnTo>
                    <a:pt x="4813134" y="28575"/>
                  </a:lnTo>
                  <a:close/>
                </a:path>
                <a:path w="7972425" h="1868804">
                  <a:moveTo>
                    <a:pt x="4870284" y="9525"/>
                  </a:moveTo>
                  <a:lnTo>
                    <a:pt x="4841709" y="9525"/>
                  </a:lnTo>
                  <a:lnTo>
                    <a:pt x="4841709" y="0"/>
                  </a:lnTo>
                  <a:lnTo>
                    <a:pt x="4870284" y="0"/>
                  </a:lnTo>
                  <a:lnTo>
                    <a:pt x="4870284" y="9525"/>
                  </a:lnTo>
                  <a:close/>
                </a:path>
                <a:path w="7972425" h="1868804">
                  <a:moveTo>
                    <a:pt x="4870284" y="28575"/>
                  </a:moveTo>
                  <a:lnTo>
                    <a:pt x="4841709" y="28575"/>
                  </a:lnTo>
                  <a:lnTo>
                    <a:pt x="4841709" y="19050"/>
                  </a:lnTo>
                  <a:lnTo>
                    <a:pt x="4870284" y="19050"/>
                  </a:lnTo>
                  <a:lnTo>
                    <a:pt x="4870284" y="28575"/>
                  </a:lnTo>
                  <a:close/>
                </a:path>
                <a:path w="7972425" h="1868804">
                  <a:moveTo>
                    <a:pt x="4927434" y="9525"/>
                  </a:moveTo>
                  <a:lnTo>
                    <a:pt x="4898859" y="9525"/>
                  </a:lnTo>
                  <a:lnTo>
                    <a:pt x="4898859" y="0"/>
                  </a:lnTo>
                  <a:lnTo>
                    <a:pt x="4927434" y="0"/>
                  </a:lnTo>
                  <a:lnTo>
                    <a:pt x="4927434" y="9525"/>
                  </a:lnTo>
                  <a:close/>
                </a:path>
                <a:path w="7972425" h="1868804">
                  <a:moveTo>
                    <a:pt x="4927434" y="28575"/>
                  </a:moveTo>
                  <a:lnTo>
                    <a:pt x="4898859" y="28575"/>
                  </a:lnTo>
                  <a:lnTo>
                    <a:pt x="4898859" y="19050"/>
                  </a:lnTo>
                  <a:lnTo>
                    <a:pt x="4927434" y="19050"/>
                  </a:lnTo>
                  <a:lnTo>
                    <a:pt x="4927434" y="28575"/>
                  </a:lnTo>
                  <a:close/>
                </a:path>
                <a:path w="7972425" h="1868804">
                  <a:moveTo>
                    <a:pt x="4984584" y="9525"/>
                  </a:moveTo>
                  <a:lnTo>
                    <a:pt x="4956009" y="9525"/>
                  </a:lnTo>
                  <a:lnTo>
                    <a:pt x="4956009" y="0"/>
                  </a:lnTo>
                  <a:lnTo>
                    <a:pt x="4984584" y="0"/>
                  </a:lnTo>
                  <a:lnTo>
                    <a:pt x="4984584" y="9525"/>
                  </a:lnTo>
                  <a:close/>
                </a:path>
                <a:path w="7972425" h="1868804">
                  <a:moveTo>
                    <a:pt x="4984584" y="28575"/>
                  </a:moveTo>
                  <a:lnTo>
                    <a:pt x="4956009" y="28575"/>
                  </a:lnTo>
                  <a:lnTo>
                    <a:pt x="4956009" y="19050"/>
                  </a:lnTo>
                  <a:lnTo>
                    <a:pt x="4984584" y="19050"/>
                  </a:lnTo>
                  <a:lnTo>
                    <a:pt x="4984584" y="28575"/>
                  </a:lnTo>
                  <a:close/>
                </a:path>
                <a:path w="7972425" h="1868804">
                  <a:moveTo>
                    <a:pt x="5041734" y="9525"/>
                  </a:moveTo>
                  <a:lnTo>
                    <a:pt x="5013159" y="9525"/>
                  </a:lnTo>
                  <a:lnTo>
                    <a:pt x="5013159" y="0"/>
                  </a:lnTo>
                  <a:lnTo>
                    <a:pt x="5041734" y="0"/>
                  </a:lnTo>
                  <a:lnTo>
                    <a:pt x="5041734" y="9525"/>
                  </a:lnTo>
                  <a:close/>
                </a:path>
                <a:path w="7972425" h="1868804">
                  <a:moveTo>
                    <a:pt x="5041734" y="28575"/>
                  </a:moveTo>
                  <a:lnTo>
                    <a:pt x="5013159" y="28575"/>
                  </a:lnTo>
                  <a:lnTo>
                    <a:pt x="5013159" y="19050"/>
                  </a:lnTo>
                  <a:lnTo>
                    <a:pt x="5041734" y="19050"/>
                  </a:lnTo>
                  <a:lnTo>
                    <a:pt x="5041734" y="28575"/>
                  </a:lnTo>
                  <a:close/>
                </a:path>
                <a:path w="7972425" h="1868804">
                  <a:moveTo>
                    <a:pt x="5098884" y="9525"/>
                  </a:moveTo>
                  <a:lnTo>
                    <a:pt x="5070309" y="9525"/>
                  </a:lnTo>
                  <a:lnTo>
                    <a:pt x="5070309" y="0"/>
                  </a:lnTo>
                  <a:lnTo>
                    <a:pt x="5098884" y="0"/>
                  </a:lnTo>
                  <a:lnTo>
                    <a:pt x="5098884" y="9525"/>
                  </a:lnTo>
                  <a:close/>
                </a:path>
                <a:path w="7972425" h="1868804">
                  <a:moveTo>
                    <a:pt x="5098884" y="28575"/>
                  </a:moveTo>
                  <a:lnTo>
                    <a:pt x="5070309" y="28575"/>
                  </a:lnTo>
                  <a:lnTo>
                    <a:pt x="5070309" y="19050"/>
                  </a:lnTo>
                  <a:lnTo>
                    <a:pt x="5098884" y="19050"/>
                  </a:lnTo>
                  <a:lnTo>
                    <a:pt x="5098884" y="28575"/>
                  </a:lnTo>
                  <a:close/>
                </a:path>
                <a:path w="7972425" h="1868804">
                  <a:moveTo>
                    <a:pt x="5156034" y="9525"/>
                  </a:moveTo>
                  <a:lnTo>
                    <a:pt x="5127459" y="9525"/>
                  </a:lnTo>
                  <a:lnTo>
                    <a:pt x="5127459" y="0"/>
                  </a:lnTo>
                  <a:lnTo>
                    <a:pt x="5156034" y="0"/>
                  </a:lnTo>
                  <a:lnTo>
                    <a:pt x="5156034" y="9525"/>
                  </a:lnTo>
                  <a:close/>
                </a:path>
                <a:path w="7972425" h="1868804">
                  <a:moveTo>
                    <a:pt x="5156034" y="28575"/>
                  </a:moveTo>
                  <a:lnTo>
                    <a:pt x="5127459" y="28575"/>
                  </a:lnTo>
                  <a:lnTo>
                    <a:pt x="5127459" y="19050"/>
                  </a:lnTo>
                  <a:lnTo>
                    <a:pt x="5156034" y="19050"/>
                  </a:lnTo>
                  <a:lnTo>
                    <a:pt x="5156034" y="28575"/>
                  </a:lnTo>
                  <a:close/>
                </a:path>
                <a:path w="7972425" h="1868804">
                  <a:moveTo>
                    <a:pt x="5213184" y="9525"/>
                  </a:moveTo>
                  <a:lnTo>
                    <a:pt x="5184609" y="9525"/>
                  </a:lnTo>
                  <a:lnTo>
                    <a:pt x="5184609" y="0"/>
                  </a:lnTo>
                  <a:lnTo>
                    <a:pt x="5213184" y="0"/>
                  </a:lnTo>
                  <a:lnTo>
                    <a:pt x="5213184" y="9525"/>
                  </a:lnTo>
                  <a:close/>
                </a:path>
                <a:path w="7972425" h="1868804">
                  <a:moveTo>
                    <a:pt x="5213184" y="28575"/>
                  </a:moveTo>
                  <a:lnTo>
                    <a:pt x="5184609" y="28575"/>
                  </a:lnTo>
                  <a:lnTo>
                    <a:pt x="5184609" y="19050"/>
                  </a:lnTo>
                  <a:lnTo>
                    <a:pt x="5213184" y="19050"/>
                  </a:lnTo>
                  <a:lnTo>
                    <a:pt x="5213184" y="28575"/>
                  </a:lnTo>
                  <a:close/>
                </a:path>
                <a:path w="7972425" h="1868804">
                  <a:moveTo>
                    <a:pt x="5270334" y="9525"/>
                  </a:moveTo>
                  <a:lnTo>
                    <a:pt x="5241759" y="9525"/>
                  </a:lnTo>
                  <a:lnTo>
                    <a:pt x="5241759" y="0"/>
                  </a:lnTo>
                  <a:lnTo>
                    <a:pt x="5270334" y="0"/>
                  </a:lnTo>
                  <a:lnTo>
                    <a:pt x="5270334" y="9525"/>
                  </a:lnTo>
                  <a:close/>
                </a:path>
                <a:path w="7972425" h="1868804">
                  <a:moveTo>
                    <a:pt x="5270334" y="28575"/>
                  </a:moveTo>
                  <a:lnTo>
                    <a:pt x="5241759" y="28575"/>
                  </a:lnTo>
                  <a:lnTo>
                    <a:pt x="5241759" y="19050"/>
                  </a:lnTo>
                  <a:lnTo>
                    <a:pt x="5270334" y="19050"/>
                  </a:lnTo>
                  <a:lnTo>
                    <a:pt x="5270334" y="28575"/>
                  </a:lnTo>
                  <a:close/>
                </a:path>
                <a:path w="7972425" h="1868804">
                  <a:moveTo>
                    <a:pt x="5327484" y="9525"/>
                  </a:moveTo>
                  <a:lnTo>
                    <a:pt x="5298909" y="9525"/>
                  </a:lnTo>
                  <a:lnTo>
                    <a:pt x="5298909" y="0"/>
                  </a:lnTo>
                  <a:lnTo>
                    <a:pt x="5327484" y="0"/>
                  </a:lnTo>
                  <a:lnTo>
                    <a:pt x="5327484" y="9525"/>
                  </a:lnTo>
                  <a:close/>
                </a:path>
                <a:path w="7972425" h="1868804">
                  <a:moveTo>
                    <a:pt x="5327484" y="28575"/>
                  </a:moveTo>
                  <a:lnTo>
                    <a:pt x="5298909" y="28575"/>
                  </a:lnTo>
                  <a:lnTo>
                    <a:pt x="5298909" y="19050"/>
                  </a:lnTo>
                  <a:lnTo>
                    <a:pt x="5327484" y="19050"/>
                  </a:lnTo>
                  <a:lnTo>
                    <a:pt x="5327484" y="28575"/>
                  </a:lnTo>
                  <a:close/>
                </a:path>
                <a:path w="7972425" h="1868804">
                  <a:moveTo>
                    <a:pt x="5384634" y="9525"/>
                  </a:moveTo>
                  <a:lnTo>
                    <a:pt x="5356059" y="9525"/>
                  </a:lnTo>
                  <a:lnTo>
                    <a:pt x="5356059" y="0"/>
                  </a:lnTo>
                  <a:lnTo>
                    <a:pt x="5384634" y="0"/>
                  </a:lnTo>
                  <a:lnTo>
                    <a:pt x="5384634" y="9525"/>
                  </a:lnTo>
                  <a:close/>
                </a:path>
                <a:path w="7972425" h="1868804">
                  <a:moveTo>
                    <a:pt x="5384634" y="28575"/>
                  </a:moveTo>
                  <a:lnTo>
                    <a:pt x="5356059" y="28575"/>
                  </a:lnTo>
                  <a:lnTo>
                    <a:pt x="5356059" y="19050"/>
                  </a:lnTo>
                  <a:lnTo>
                    <a:pt x="5384634" y="19050"/>
                  </a:lnTo>
                  <a:lnTo>
                    <a:pt x="5384634" y="28575"/>
                  </a:lnTo>
                  <a:close/>
                </a:path>
                <a:path w="7972425" h="1868804">
                  <a:moveTo>
                    <a:pt x="5441784" y="9525"/>
                  </a:moveTo>
                  <a:lnTo>
                    <a:pt x="5413209" y="9525"/>
                  </a:lnTo>
                  <a:lnTo>
                    <a:pt x="5413209" y="0"/>
                  </a:lnTo>
                  <a:lnTo>
                    <a:pt x="5441784" y="0"/>
                  </a:lnTo>
                  <a:lnTo>
                    <a:pt x="5441784" y="9525"/>
                  </a:lnTo>
                  <a:close/>
                </a:path>
                <a:path w="7972425" h="1868804">
                  <a:moveTo>
                    <a:pt x="5441784" y="28575"/>
                  </a:moveTo>
                  <a:lnTo>
                    <a:pt x="5413209" y="28575"/>
                  </a:lnTo>
                  <a:lnTo>
                    <a:pt x="5413209" y="19050"/>
                  </a:lnTo>
                  <a:lnTo>
                    <a:pt x="5441784" y="19050"/>
                  </a:lnTo>
                  <a:lnTo>
                    <a:pt x="5441784" y="28575"/>
                  </a:lnTo>
                  <a:close/>
                </a:path>
                <a:path w="7972425" h="1868804">
                  <a:moveTo>
                    <a:pt x="5498934" y="9525"/>
                  </a:moveTo>
                  <a:lnTo>
                    <a:pt x="5470359" y="9525"/>
                  </a:lnTo>
                  <a:lnTo>
                    <a:pt x="5470359" y="0"/>
                  </a:lnTo>
                  <a:lnTo>
                    <a:pt x="5498934" y="0"/>
                  </a:lnTo>
                  <a:lnTo>
                    <a:pt x="5498934" y="9525"/>
                  </a:lnTo>
                  <a:close/>
                </a:path>
                <a:path w="7972425" h="1868804">
                  <a:moveTo>
                    <a:pt x="5498934" y="28575"/>
                  </a:moveTo>
                  <a:lnTo>
                    <a:pt x="5470359" y="28575"/>
                  </a:lnTo>
                  <a:lnTo>
                    <a:pt x="5470359" y="19050"/>
                  </a:lnTo>
                  <a:lnTo>
                    <a:pt x="5498934" y="19050"/>
                  </a:lnTo>
                  <a:lnTo>
                    <a:pt x="5498934" y="28575"/>
                  </a:lnTo>
                  <a:close/>
                </a:path>
                <a:path w="7972425" h="1868804">
                  <a:moveTo>
                    <a:pt x="5556084" y="9525"/>
                  </a:moveTo>
                  <a:lnTo>
                    <a:pt x="5527509" y="9525"/>
                  </a:lnTo>
                  <a:lnTo>
                    <a:pt x="5527509" y="0"/>
                  </a:lnTo>
                  <a:lnTo>
                    <a:pt x="5556084" y="0"/>
                  </a:lnTo>
                  <a:lnTo>
                    <a:pt x="5556084" y="9525"/>
                  </a:lnTo>
                  <a:close/>
                </a:path>
                <a:path w="7972425" h="1868804">
                  <a:moveTo>
                    <a:pt x="5556084" y="28575"/>
                  </a:moveTo>
                  <a:lnTo>
                    <a:pt x="5527509" y="28575"/>
                  </a:lnTo>
                  <a:lnTo>
                    <a:pt x="5527509" y="19050"/>
                  </a:lnTo>
                  <a:lnTo>
                    <a:pt x="5556084" y="19050"/>
                  </a:lnTo>
                  <a:lnTo>
                    <a:pt x="5556084" y="28575"/>
                  </a:lnTo>
                  <a:close/>
                </a:path>
                <a:path w="7972425" h="1868804">
                  <a:moveTo>
                    <a:pt x="5613234" y="9525"/>
                  </a:moveTo>
                  <a:lnTo>
                    <a:pt x="5584659" y="9525"/>
                  </a:lnTo>
                  <a:lnTo>
                    <a:pt x="5584659" y="0"/>
                  </a:lnTo>
                  <a:lnTo>
                    <a:pt x="5613234" y="0"/>
                  </a:lnTo>
                  <a:lnTo>
                    <a:pt x="5613234" y="9525"/>
                  </a:lnTo>
                  <a:close/>
                </a:path>
                <a:path w="7972425" h="1868804">
                  <a:moveTo>
                    <a:pt x="5613234" y="28575"/>
                  </a:moveTo>
                  <a:lnTo>
                    <a:pt x="5584659" y="28575"/>
                  </a:lnTo>
                  <a:lnTo>
                    <a:pt x="5584659" y="19050"/>
                  </a:lnTo>
                  <a:lnTo>
                    <a:pt x="5613234" y="19050"/>
                  </a:lnTo>
                  <a:lnTo>
                    <a:pt x="5613234" y="28575"/>
                  </a:lnTo>
                  <a:close/>
                </a:path>
                <a:path w="7972425" h="1868804">
                  <a:moveTo>
                    <a:pt x="5670384" y="9525"/>
                  </a:moveTo>
                  <a:lnTo>
                    <a:pt x="5641809" y="9525"/>
                  </a:lnTo>
                  <a:lnTo>
                    <a:pt x="5641809" y="0"/>
                  </a:lnTo>
                  <a:lnTo>
                    <a:pt x="5670384" y="0"/>
                  </a:lnTo>
                  <a:lnTo>
                    <a:pt x="5670384" y="9525"/>
                  </a:lnTo>
                  <a:close/>
                </a:path>
                <a:path w="7972425" h="1868804">
                  <a:moveTo>
                    <a:pt x="5670384" y="28575"/>
                  </a:moveTo>
                  <a:lnTo>
                    <a:pt x="5641809" y="28575"/>
                  </a:lnTo>
                  <a:lnTo>
                    <a:pt x="5641809" y="19050"/>
                  </a:lnTo>
                  <a:lnTo>
                    <a:pt x="5670384" y="19050"/>
                  </a:lnTo>
                  <a:lnTo>
                    <a:pt x="5670384" y="28575"/>
                  </a:lnTo>
                  <a:close/>
                </a:path>
                <a:path w="7972425" h="1868804">
                  <a:moveTo>
                    <a:pt x="5727534" y="9525"/>
                  </a:moveTo>
                  <a:lnTo>
                    <a:pt x="5698959" y="9525"/>
                  </a:lnTo>
                  <a:lnTo>
                    <a:pt x="5698959" y="0"/>
                  </a:lnTo>
                  <a:lnTo>
                    <a:pt x="5727534" y="0"/>
                  </a:lnTo>
                  <a:lnTo>
                    <a:pt x="5727534" y="9525"/>
                  </a:lnTo>
                  <a:close/>
                </a:path>
                <a:path w="7972425" h="1868804">
                  <a:moveTo>
                    <a:pt x="5727534" y="28575"/>
                  </a:moveTo>
                  <a:lnTo>
                    <a:pt x="5698959" y="28575"/>
                  </a:lnTo>
                  <a:lnTo>
                    <a:pt x="5698959" y="19050"/>
                  </a:lnTo>
                  <a:lnTo>
                    <a:pt x="5727534" y="19050"/>
                  </a:lnTo>
                  <a:lnTo>
                    <a:pt x="5727534" y="28575"/>
                  </a:lnTo>
                  <a:close/>
                </a:path>
                <a:path w="7972425" h="1868804">
                  <a:moveTo>
                    <a:pt x="5784684" y="9525"/>
                  </a:moveTo>
                  <a:lnTo>
                    <a:pt x="5756109" y="9525"/>
                  </a:lnTo>
                  <a:lnTo>
                    <a:pt x="5756109" y="0"/>
                  </a:lnTo>
                  <a:lnTo>
                    <a:pt x="5784684" y="0"/>
                  </a:lnTo>
                  <a:lnTo>
                    <a:pt x="5784684" y="9525"/>
                  </a:lnTo>
                  <a:close/>
                </a:path>
                <a:path w="7972425" h="1868804">
                  <a:moveTo>
                    <a:pt x="5784684" y="28575"/>
                  </a:moveTo>
                  <a:lnTo>
                    <a:pt x="5756109" y="28575"/>
                  </a:lnTo>
                  <a:lnTo>
                    <a:pt x="5756109" y="19050"/>
                  </a:lnTo>
                  <a:lnTo>
                    <a:pt x="5784684" y="19050"/>
                  </a:lnTo>
                  <a:lnTo>
                    <a:pt x="5784684" y="28575"/>
                  </a:lnTo>
                  <a:close/>
                </a:path>
                <a:path w="7972425" h="1868804">
                  <a:moveTo>
                    <a:pt x="5841834" y="9525"/>
                  </a:moveTo>
                  <a:lnTo>
                    <a:pt x="5813259" y="9525"/>
                  </a:lnTo>
                  <a:lnTo>
                    <a:pt x="5813259" y="0"/>
                  </a:lnTo>
                  <a:lnTo>
                    <a:pt x="5841834" y="0"/>
                  </a:lnTo>
                  <a:lnTo>
                    <a:pt x="5841834" y="9525"/>
                  </a:lnTo>
                  <a:close/>
                </a:path>
                <a:path w="7972425" h="1868804">
                  <a:moveTo>
                    <a:pt x="5841834" y="28575"/>
                  </a:moveTo>
                  <a:lnTo>
                    <a:pt x="5813259" y="28575"/>
                  </a:lnTo>
                  <a:lnTo>
                    <a:pt x="5813259" y="19050"/>
                  </a:lnTo>
                  <a:lnTo>
                    <a:pt x="5841834" y="19050"/>
                  </a:lnTo>
                  <a:lnTo>
                    <a:pt x="5841834" y="28575"/>
                  </a:lnTo>
                  <a:close/>
                </a:path>
                <a:path w="7972425" h="1868804">
                  <a:moveTo>
                    <a:pt x="5898984" y="9525"/>
                  </a:moveTo>
                  <a:lnTo>
                    <a:pt x="5870409" y="9525"/>
                  </a:lnTo>
                  <a:lnTo>
                    <a:pt x="5870409" y="0"/>
                  </a:lnTo>
                  <a:lnTo>
                    <a:pt x="5898984" y="0"/>
                  </a:lnTo>
                  <a:lnTo>
                    <a:pt x="5898984" y="9525"/>
                  </a:lnTo>
                  <a:close/>
                </a:path>
                <a:path w="7972425" h="1868804">
                  <a:moveTo>
                    <a:pt x="5898984" y="28575"/>
                  </a:moveTo>
                  <a:lnTo>
                    <a:pt x="5870409" y="28575"/>
                  </a:lnTo>
                  <a:lnTo>
                    <a:pt x="5870409" y="19050"/>
                  </a:lnTo>
                  <a:lnTo>
                    <a:pt x="5898984" y="19050"/>
                  </a:lnTo>
                  <a:lnTo>
                    <a:pt x="5898984" y="28575"/>
                  </a:lnTo>
                  <a:close/>
                </a:path>
                <a:path w="7972425" h="1868804">
                  <a:moveTo>
                    <a:pt x="5956134" y="9525"/>
                  </a:moveTo>
                  <a:lnTo>
                    <a:pt x="5927559" y="9525"/>
                  </a:lnTo>
                  <a:lnTo>
                    <a:pt x="5927559" y="0"/>
                  </a:lnTo>
                  <a:lnTo>
                    <a:pt x="5956134" y="0"/>
                  </a:lnTo>
                  <a:lnTo>
                    <a:pt x="5956134" y="9525"/>
                  </a:lnTo>
                  <a:close/>
                </a:path>
                <a:path w="7972425" h="1868804">
                  <a:moveTo>
                    <a:pt x="5956134" y="28575"/>
                  </a:moveTo>
                  <a:lnTo>
                    <a:pt x="5927559" y="28575"/>
                  </a:lnTo>
                  <a:lnTo>
                    <a:pt x="5927559" y="19050"/>
                  </a:lnTo>
                  <a:lnTo>
                    <a:pt x="5956134" y="19050"/>
                  </a:lnTo>
                  <a:lnTo>
                    <a:pt x="5956134" y="28575"/>
                  </a:lnTo>
                  <a:close/>
                </a:path>
                <a:path w="7972425" h="1868804">
                  <a:moveTo>
                    <a:pt x="6013284" y="9525"/>
                  </a:moveTo>
                  <a:lnTo>
                    <a:pt x="5984709" y="9525"/>
                  </a:lnTo>
                  <a:lnTo>
                    <a:pt x="5984709" y="0"/>
                  </a:lnTo>
                  <a:lnTo>
                    <a:pt x="6013284" y="0"/>
                  </a:lnTo>
                  <a:lnTo>
                    <a:pt x="6013284" y="9525"/>
                  </a:lnTo>
                  <a:close/>
                </a:path>
                <a:path w="7972425" h="1868804">
                  <a:moveTo>
                    <a:pt x="6013284" y="28575"/>
                  </a:moveTo>
                  <a:lnTo>
                    <a:pt x="5984709" y="28575"/>
                  </a:lnTo>
                  <a:lnTo>
                    <a:pt x="5984709" y="19050"/>
                  </a:lnTo>
                  <a:lnTo>
                    <a:pt x="6013284" y="19050"/>
                  </a:lnTo>
                  <a:lnTo>
                    <a:pt x="6013284" y="28575"/>
                  </a:lnTo>
                  <a:close/>
                </a:path>
                <a:path w="7972425" h="1868804">
                  <a:moveTo>
                    <a:pt x="6070434" y="9525"/>
                  </a:moveTo>
                  <a:lnTo>
                    <a:pt x="6041859" y="9525"/>
                  </a:lnTo>
                  <a:lnTo>
                    <a:pt x="6041859" y="0"/>
                  </a:lnTo>
                  <a:lnTo>
                    <a:pt x="6070434" y="0"/>
                  </a:lnTo>
                  <a:lnTo>
                    <a:pt x="6070434" y="9525"/>
                  </a:lnTo>
                  <a:close/>
                </a:path>
                <a:path w="7972425" h="1868804">
                  <a:moveTo>
                    <a:pt x="6070434" y="28575"/>
                  </a:moveTo>
                  <a:lnTo>
                    <a:pt x="6041859" y="28575"/>
                  </a:lnTo>
                  <a:lnTo>
                    <a:pt x="6041859" y="19050"/>
                  </a:lnTo>
                  <a:lnTo>
                    <a:pt x="6070434" y="19050"/>
                  </a:lnTo>
                  <a:lnTo>
                    <a:pt x="6070434" y="28575"/>
                  </a:lnTo>
                  <a:close/>
                </a:path>
                <a:path w="7972425" h="1868804">
                  <a:moveTo>
                    <a:pt x="6127584" y="9525"/>
                  </a:moveTo>
                  <a:lnTo>
                    <a:pt x="6099009" y="9525"/>
                  </a:lnTo>
                  <a:lnTo>
                    <a:pt x="6099009" y="0"/>
                  </a:lnTo>
                  <a:lnTo>
                    <a:pt x="6127584" y="0"/>
                  </a:lnTo>
                  <a:lnTo>
                    <a:pt x="6127584" y="9525"/>
                  </a:lnTo>
                  <a:close/>
                </a:path>
                <a:path w="7972425" h="1868804">
                  <a:moveTo>
                    <a:pt x="6127584" y="28575"/>
                  </a:moveTo>
                  <a:lnTo>
                    <a:pt x="6099009" y="28575"/>
                  </a:lnTo>
                  <a:lnTo>
                    <a:pt x="6099009" y="19050"/>
                  </a:lnTo>
                  <a:lnTo>
                    <a:pt x="6127584" y="19050"/>
                  </a:lnTo>
                  <a:lnTo>
                    <a:pt x="6127584" y="28575"/>
                  </a:lnTo>
                  <a:close/>
                </a:path>
                <a:path w="7972425" h="1868804">
                  <a:moveTo>
                    <a:pt x="6184734" y="9525"/>
                  </a:moveTo>
                  <a:lnTo>
                    <a:pt x="6156159" y="9525"/>
                  </a:lnTo>
                  <a:lnTo>
                    <a:pt x="6156159" y="0"/>
                  </a:lnTo>
                  <a:lnTo>
                    <a:pt x="6184734" y="0"/>
                  </a:lnTo>
                  <a:lnTo>
                    <a:pt x="6184734" y="9525"/>
                  </a:lnTo>
                  <a:close/>
                </a:path>
                <a:path w="7972425" h="1868804">
                  <a:moveTo>
                    <a:pt x="6184734" y="28575"/>
                  </a:moveTo>
                  <a:lnTo>
                    <a:pt x="6156159" y="28575"/>
                  </a:lnTo>
                  <a:lnTo>
                    <a:pt x="6156159" y="19050"/>
                  </a:lnTo>
                  <a:lnTo>
                    <a:pt x="6184734" y="19050"/>
                  </a:lnTo>
                  <a:lnTo>
                    <a:pt x="6184734" y="28575"/>
                  </a:lnTo>
                  <a:close/>
                </a:path>
                <a:path w="7972425" h="1868804">
                  <a:moveTo>
                    <a:pt x="6241884" y="9525"/>
                  </a:moveTo>
                  <a:lnTo>
                    <a:pt x="6213309" y="9525"/>
                  </a:lnTo>
                  <a:lnTo>
                    <a:pt x="6213309" y="0"/>
                  </a:lnTo>
                  <a:lnTo>
                    <a:pt x="6241884" y="0"/>
                  </a:lnTo>
                  <a:lnTo>
                    <a:pt x="6241884" y="9525"/>
                  </a:lnTo>
                  <a:close/>
                </a:path>
                <a:path w="7972425" h="1868804">
                  <a:moveTo>
                    <a:pt x="6241884" y="28575"/>
                  </a:moveTo>
                  <a:lnTo>
                    <a:pt x="6213309" y="28575"/>
                  </a:lnTo>
                  <a:lnTo>
                    <a:pt x="6213309" y="19050"/>
                  </a:lnTo>
                  <a:lnTo>
                    <a:pt x="6241884" y="19050"/>
                  </a:lnTo>
                  <a:lnTo>
                    <a:pt x="6241884" y="28575"/>
                  </a:lnTo>
                  <a:close/>
                </a:path>
                <a:path w="7972425" h="1868804">
                  <a:moveTo>
                    <a:pt x="6299034" y="9525"/>
                  </a:moveTo>
                  <a:lnTo>
                    <a:pt x="6270459" y="9525"/>
                  </a:lnTo>
                  <a:lnTo>
                    <a:pt x="6270459" y="0"/>
                  </a:lnTo>
                  <a:lnTo>
                    <a:pt x="6299034" y="0"/>
                  </a:lnTo>
                  <a:lnTo>
                    <a:pt x="6299034" y="9525"/>
                  </a:lnTo>
                  <a:close/>
                </a:path>
                <a:path w="7972425" h="1868804">
                  <a:moveTo>
                    <a:pt x="6299034" y="28575"/>
                  </a:moveTo>
                  <a:lnTo>
                    <a:pt x="6270459" y="28575"/>
                  </a:lnTo>
                  <a:lnTo>
                    <a:pt x="6270459" y="19050"/>
                  </a:lnTo>
                  <a:lnTo>
                    <a:pt x="6299034" y="19050"/>
                  </a:lnTo>
                  <a:lnTo>
                    <a:pt x="6299034" y="28575"/>
                  </a:lnTo>
                  <a:close/>
                </a:path>
                <a:path w="7972425" h="1868804">
                  <a:moveTo>
                    <a:pt x="6356184" y="9525"/>
                  </a:moveTo>
                  <a:lnTo>
                    <a:pt x="6327609" y="9525"/>
                  </a:lnTo>
                  <a:lnTo>
                    <a:pt x="6327609" y="0"/>
                  </a:lnTo>
                  <a:lnTo>
                    <a:pt x="6356184" y="0"/>
                  </a:lnTo>
                  <a:lnTo>
                    <a:pt x="6356184" y="9525"/>
                  </a:lnTo>
                  <a:close/>
                </a:path>
                <a:path w="7972425" h="1868804">
                  <a:moveTo>
                    <a:pt x="6356184" y="28575"/>
                  </a:moveTo>
                  <a:lnTo>
                    <a:pt x="6327609" y="28575"/>
                  </a:lnTo>
                  <a:lnTo>
                    <a:pt x="6327609" y="19050"/>
                  </a:lnTo>
                  <a:lnTo>
                    <a:pt x="6356184" y="19050"/>
                  </a:lnTo>
                  <a:lnTo>
                    <a:pt x="6356184" y="28575"/>
                  </a:lnTo>
                  <a:close/>
                </a:path>
                <a:path w="7972425" h="1868804">
                  <a:moveTo>
                    <a:pt x="6413334" y="9525"/>
                  </a:moveTo>
                  <a:lnTo>
                    <a:pt x="6384759" y="9525"/>
                  </a:lnTo>
                  <a:lnTo>
                    <a:pt x="6384759" y="0"/>
                  </a:lnTo>
                  <a:lnTo>
                    <a:pt x="6413334" y="0"/>
                  </a:lnTo>
                  <a:lnTo>
                    <a:pt x="6413334" y="9525"/>
                  </a:lnTo>
                  <a:close/>
                </a:path>
                <a:path w="7972425" h="1868804">
                  <a:moveTo>
                    <a:pt x="6413334" y="28575"/>
                  </a:moveTo>
                  <a:lnTo>
                    <a:pt x="6384759" y="28575"/>
                  </a:lnTo>
                  <a:lnTo>
                    <a:pt x="6384759" y="19050"/>
                  </a:lnTo>
                  <a:lnTo>
                    <a:pt x="6413334" y="19050"/>
                  </a:lnTo>
                  <a:lnTo>
                    <a:pt x="6413334" y="28575"/>
                  </a:lnTo>
                  <a:close/>
                </a:path>
                <a:path w="7972425" h="1868804">
                  <a:moveTo>
                    <a:pt x="6470484" y="9525"/>
                  </a:moveTo>
                  <a:lnTo>
                    <a:pt x="6441909" y="9525"/>
                  </a:lnTo>
                  <a:lnTo>
                    <a:pt x="6441909" y="0"/>
                  </a:lnTo>
                  <a:lnTo>
                    <a:pt x="6470484" y="0"/>
                  </a:lnTo>
                  <a:lnTo>
                    <a:pt x="6470484" y="9525"/>
                  </a:lnTo>
                  <a:close/>
                </a:path>
                <a:path w="7972425" h="1868804">
                  <a:moveTo>
                    <a:pt x="6470484" y="28575"/>
                  </a:moveTo>
                  <a:lnTo>
                    <a:pt x="6441909" y="28575"/>
                  </a:lnTo>
                  <a:lnTo>
                    <a:pt x="6441909" y="19050"/>
                  </a:lnTo>
                  <a:lnTo>
                    <a:pt x="6470484" y="19050"/>
                  </a:lnTo>
                  <a:lnTo>
                    <a:pt x="6470484" y="28575"/>
                  </a:lnTo>
                  <a:close/>
                </a:path>
                <a:path w="7972425" h="1868804">
                  <a:moveTo>
                    <a:pt x="6527634" y="9525"/>
                  </a:moveTo>
                  <a:lnTo>
                    <a:pt x="6499059" y="9525"/>
                  </a:lnTo>
                  <a:lnTo>
                    <a:pt x="6499059" y="0"/>
                  </a:lnTo>
                  <a:lnTo>
                    <a:pt x="6527634" y="0"/>
                  </a:lnTo>
                  <a:lnTo>
                    <a:pt x="6527634" y="9525"/>
                  </a:lnTo>
                  <a:close/>
                </a:path>
                <a:path w="7972425" h="1868804">
                  <a:moveTo>
                    <a:pt x="6527634" y="28575"/>
                  </a:moveTo>
                  <a:lnTo>
                    <a:pt x="6499059" y="28575"/>
                  </a:lnTo>
                  <a:lnTo>
                    <a:pt x="6499059" y="19050"/>
                  </a:lnTo>
                  <a:lnTo>
                    <a:pt x="6527634" y="19050"/>
                  </a:lnTo>
                  <a:lnTo>
                    <a:pt x="6527634" y="28575"/>
                  </a:lnTo>
                  <a:close/>
                </a:path>
                <a:path w="7972425" h="1868804">
                  <a:moveTo>
                    <a:pt x="6584784" y="9525"/>
                  </a:moveTo>
                  <a:lnTo>
                    <a:pt x="6556209" y="9525"/>
                  </a:lnTo>
                  <a:lnTo>
                    <a:pt x="6556209" y="0"/>
                  </a:lnTo>
                  <a:lnTo>
                    <a:pt x="6584784" y="0"/>
                  </a:lnTo>
                  <a:lnTo>
                    <a:pt x="6584784" y="9525"/>
                  </a:lnTo>
                  <a:close/>
                </a:path>
                <a:path w="7972425" h="1868804">
                  <a:moveTo>
                    <a:pt x="6584784" y="28575"/>
                  </a:moveTo>
                  <a:lnTo>
                    <a:pt x="6556209" y="28575"/>
                  </a:lnTo>
                  <a:lnTo>
                    <a:pt x="6556209" y="19050"/>
                  </a:lnTo>
                  <a:lnTo>
                    <a:pt x="6584784" y="19050"/>
                  </a:lnTo>
                  <a:lnTo>
                    <a:pt x="6584784" y="28575"/>
                  </a:lnTo>
                  <a:close/>
                </a:path>
                <a:path w="7972425" h="1868804">
                  <a:moveTo>
                    <a:pt x="6641934" y="9525"/>
                  </a:moveTo>
                  <a:lnTo>
                    <a:pt x="6613359" y="9525"/>
                  </a:lnTo>
                  <a:lnTo>
                    <a:pt x="6613359" y="0"/>
                  </a:lnTo>
                  <a:lnTo>
                    <a:pt x="6641934" y="0"/>
                  </a:lnTo>
                  <a:lnTo>
                    <a:pt x="6641934" y="9525"/>
                  </a:lnTo>
                  <a:close/>
                </a:path>
                <a:path w="7972425" h="1868804">
                  <a:moveTo>
                    <a:pt x="6641934" y="28575"/>
                  </a:moveTo>
                  <a:lnTo>
                    <a:pt x="6613359" y="28575"/>
                  </a:lnTo>
                  <a:lnTo>
                    <a:pt x="6613359" y="19050"/>
                  </a:lnTo>
                  <a:lnTo>
                    <a:pt x="6641934" y="19050"/>
                  </a:lnTo>
                  <a:lnTo>
                    <a:pt x="6641934" y="28575"/>
                  </a:lnTo>
                  <a:close/>
                </a:path>
                <a:path w="7972425" h="1868804">
                  <a:moveTo>
                    <a:pt x="6699084" y="9525"/>
                  </a:moveTo>
                  <a:lnTo>
                    <a:pt x="6670509" y="9525"/>
                  </a:lnTo>
                  <a:lnTo>
                    <a:pt x="6670509" y="0"/>
                  </a:lnTo>
                  <a:lnTo>
                    <a:pt x="6699084" y="0"/>
                  </a:lnTo>
                  <a:lnTo>
                    <a:pt x="6699084" y="9525"/>
                  </a:lnTo>
                  <a:close/>
                </a:path>
                <a:path w="7972425" h="1868804">
                  <a:moveTo>
                    <a:pt x="6699084" y="28575"/>
                  </a:moveTo>
                  <a:lnTo>
                    <a:pt x="6670509" y="28575"/>
                  </a:lnTo>
                  <a:lnTo>
                    <a:pt x="6670509" y="19050"/>
                  </a:lnTo>
                  <a:lnTo>
                    <a:pt x="6699084" y="19050"/>
                  </a:lnTo>
                  <a:lnTo>
                    <a:pt x="6699084" y="28575"/>
                  </a:lnTo>
                  <a:close/>
                </a:path>
                <a:path w="7972425" h="1868804">
                  <a:moveTo>
                    <a:pt x="6756234" y="9525"/>
                  </a:moveTo>
                  <a:lnTo>
                    <a:pt x="6727659" y="9525"/>
                  </a:lnTo>
                  <a:lnTo>
                    <a:pt x="6727659" y="0"/>
                  </a:lnTo>
                  <a:lnTo>
                    <a:pt x="6756234" y="0"/>
                  </a:lnTo>
                  <a:lnTo>
                    <a:pt x="6756234" y="9525"/>
                  </a:lnTo>
                  <a:close/>
                </a:path>
                <a:path w="7972425" h="1868804">
                  <a:moveTo>
                    <a:pt x="6756234" y="28575"/>
                  </a:moveTo>
                  <a:lnTo>
                    <a:pt x="6727659" y="28575"/>
                  </a:lnTo>
                  <a:lnTo>
                    <a:pt x="6727659" y="19050"/>
                  </a:lnTo>
                  <a:lnTo>
                    <a:pt x="6756234" y="19050"/>
                  </a:lnTo>
                  <a:lnTo>
                    <a:pt x="6756234" y="28575"/>
                  </a:lnTo>
                  <a:close/>
                </a:path>
                <a:path w="7972425" h="1868804">
                  <a:moveTo>
                    <a:pt x="6813384" y="9525"/>
                  </a:moveTo>
                  <a:lnTo>
                    <a:pt x="6784809" y="9525"/>
                  </a:lnTo>
                  <a:lnTo>
                    <a:pt x="6784809" y="0"/>
                  </a:lnTo>
                  <a:lnTo>
                    <a:pt x="6813384" y="0"/>
                  </a:lnTo>
                  <a:lnTo>
                    <a:pt x="6813384" y="9525"/>
                  </a:lnTo>
                  <a:close/>
                </a:path>
                <a:path w="7972425" h="1868804">
                  <a:moveTo>
                    <a:pt x="6813384" y="28575"/>
                  </a:moveTo>
                  <a:lnTo>
                    <a:pt x="6784809" y="28575"/>
                  </a:lnTo>
                  <a:lnTo>
                    <a:pt x="6784809" y="19050"/>
                  </a:lnTo>
                  <a:lnTo>
                    <a:pt x="6813384" y="19050"/>
                  </a:lnTo>
                  <a:lnTo>
                    <a:pt x="6813384" y="28575"/>
                  </a:lnTo>
                  <a:close/>
                </a:path>
                <a:path w="7972425" h="1868804">
                  <a:moveTo>
                    <a:pt x="6870534" y="9525"/>
                  </a:moveTo>
                  <a:lnTo>
                    <a:pt x="6841959" y="9525"/>
                  </a:lnTo>
                  <a:lnTo>
                    <a:pt x="6841959" y="0"/>
                  </a:lnTo>
                  <a:lnTo>
                    <a:pt x="6870534" y="0"/>
                  </a:lnTo>
                  <a:lnTo>
                    <a:pt x="6870534" y="9525"/>
                  </a:lnTo>
                  <a:close/>
                </a:path>
                <a:path w="7972425" h="1868804">
                  <a:moveTo>
                    <a:pt x="6870534" y="28575"/>
                  </a:moveTo>
                  <a:lnTo>
                    <a:pt x="6841959" y="28575"/>
                  </a:lnTo>
                  <a:lnTo>
                    <a:pt x="6841959" y="19050"/>
                  </a:lnTo>
                  <a:lnTo>
                    <a:pt x="6870534" y="19050"/>
                  </a:lnTo>
                  <a:lnTo>
                    <a:pt x="6870534" y="28575"/>
                  </a:lnTo>
                  <a:close/>
                </a:path>
                <a:path w="7972425" h="1868804">
                  <a:moveTo>
                    <a:pt x="6927684" y="9525"/>
                  </a:moveTo>
                  <a:lnTo>
                    <a:pt x="6899109" y="9525"/>
                  </a:lnTo>
                  <a:lnTo>
                    <a:pt x="6899109" y="0"/>
                  </a:lnTo>
                  <a:lnTo>
                    <a:pt x="6927684" y="0"/>
                  </a:lnTo>
                  <a:lnTo>
                    <a:pt x="6927684" y="9525"/>
                  </a:lnTo>
                  <a:close/>
                </a:path>
                <a:path w="7972425" h="1868804">
                  <a:moveTo>
                    <a:pt x="6927684" y="28575"/>
                  </a:moveTo>
                  <a:lnTo>
                    <a:pt x="6899109" y="28575"/>
                  </a:lnTo>
                  <a:lnTo>
                    <a:pt x="6899109" y="19050"/>
                  </a:lnTo>
                  <a:lnTo>
                    <a:pt x="6927684" y="19050"/>
                  </a:lnTo>
                  <a:lnTo>
                    <a:pt x="6927684" y="28575"/>
                  </a:lnTo>
                  <a:close/>
                </a:path>
                <a:path w="7972425" h="1868804">
                  <a:moveTo>
                    <a:pt x="6984834" y="9525"/>
                  </a:moveTo>
                  <a:lnTo>
                    <a:pt x="6956259" y="9525"/>
                  </a:lnTo>
                  <a:lnTo>
                    <a:pt x="6956259" y="0"/>
                  </a:lnTo>
                  <a:lnTo>
                    <a:pt x="6984834" y="0"/>
                  </a:lnTo>
                  <a:lnTo>
                    <a:pt x="6984834" y="9525"/>
                  </a:lnTo>
                  <a:close/>
                </a:path>
                <a:path w="7972425" h="1868804">
                  <a:moveTo>
                    <a:pt x="6984834" y="28575"/>
                  </a:moveTo>
                  <a:lnTo>
                    <a:pt x="6956259" y="28575"/>
                  </a:lnTo>
                  <a:lnTo>
                    <a:pt x="6956259" y="19050"/>
                  </a:lnTo>
                  <a:lnTo>
                    <a:pt x="6984834" y="19050"/>
                  </a:lnTo>
                  <a:lnTo>
                    <a:pt x="6984834" y="28575"/>
                  </a:lnTo>
                  <a:close/>
                </a:path>
                <a:path w="7972425" h="1868804">
                  <a:moveTo>
                    <a:pt x="7041984" y="9525"/>
                  </a:moveTo>
                  <a:lnTo>
                    <a:pt x="7013409" y="9525"/>
                  </a:lnTo>
                  <a:lnTo>
                    <a:pt x="7013409" y="0"/>
                  </a:lnTo>
                  <a:lnTo>
                    <a:pt x="7041984" y="0"/>
                  </a:lnTo>
                  <a:lnTo>
                    <a:pt x="7041984" y="9525"/>
                  </a:lnTo>
                  <a:close/>
                </a:path>
                <a:path w="7972425" h="1868804">
                  <a:moveTo>
                    <a:pt x="7041984" y="28575"/>
                  </a:moveTo>
                  <a:lnTo>
                    <a:pt x="7013409" y="28575"/>
                  </a:lnTo>
                  <a:lnTo>
                    <a:pt x="7013409" y="19050"/>
                  </a:lnTo>
                  <a:lnTo>
                    <a:pt x="7041984" y="19050"/>
                  </a:lnTo>
                  <a:lnTo>
                    <a:pt x="7041984" y="28575"/>
                  </a:lnTo>
                  <a:close/>
                </a:path>
                <a:path w="7972425" h="1868804">
                  <a:moveTo>
                    <a:pt x="7099134" y="9525"/>
                  </a:moveTo>
                  <a:lnTo>
                    <a:pt x="7070559" y="9525"/>
                  </a:lnTo>
                  <a:lnTo>
                    <a:pt x="7070559" y="0"/>
                  </a:lnTo>
                  <a:lnTo>
                    <a:pt x="7099134" y="0"/>
                  </a:lnTo>
                  <a:lnTo>
                    <a:pt x="7099134" y="9525"/>
                  </a:lnTo>
                  <a:close/>
                </a:path>
                <a:path w="7972425" h="1868804">
                  <a:moveTo>
                    <a:pt x="7099134" y="28575"/>
                  </a:moveTo>
                  <a:lnTo>
                    <a:pt x="7070559" y="28575"/>
                  </a:lnTo>
                  <a:lnTo>
                    <a:pt x="7070559" y="19050"/>
                  </a:lnTo>
                  <a:lnTo>
                    <a:pt x="7099134" y="19050"/>
                  </a:lnTo>
                  <a:lnTo>
                    <a:pt x="7099134" y="28575"/>
                  </a:lnTo>
                  <a:close/>
                </a:path>
                <a:path w="7972425" h="1868804">
                  <a:moveTo>
                    <a:pt x="7156284" y="9525"/>
                  </a:moveTo>
                  <a:lnTo>
                    <a:pt x="7127709" y="9525"/>
                  </a:lnTo>
                  <a:lnTo>
                    <a:pt x="7127709" y="0"/>
                  </a:lnTo>
                  <a:lnTo>
                    <a:pt x="7156284" y="0"/>
                  </a:lnTo>
                  <a:lnTo>
                    <a:pt x="7156284" y="9525"/>
                  </a:lnTo>
                  <a:close/>
                </a:path>
                <a:path w="7972425" h="1868804">
                  <a:moveTo>
                    <a:pt x="7156284" y="28575"/>
                  </a:moveTo>
                  <a:lnTo>
                    <a:pt x="7127709" y="28575"/>
                  </a:lnTo>
                  <a:lnTo>
                    <a:pt x="7127709" y="19050"/>
                  </a:lnTo>
                  <a:lnTo>
                    <a:pt x="7156284" y="19050"/>
                  </a:lnTo>
                  <a:lnTo>
                    <a:pt x="7156284" y="28575"/>
                  </a:lnTo>
                  <a:close/>
                </a:path>
                <a:path w="7972425" h="1868804">
                  <a:moveTo>
                    <a:pt x="7213434" y="9525"/>
                  </a:moveTo>
                  <a:lnTo>
                    <a:pt x="7184859" y="9525"/>
                  </a:lnTo>
                  <a:lnTo>
                    <a:pt x="7184859" y="0"/>
                  </a:lnTo>
                  <a:lnTo>
                    <a:pt x="7213434" y="0"/>
                  </a:lnTo>
                  <a:lnTo>
                    <a:pt x="7213434" y="9525"/>
                  </a:lnTo>
                  <a:close/>
                </a:path>
                <a:path w="7972425" h="1868804">
                  <a:moveTo>
                    <a:pt x="7213434" y="28575"/>
                  </a:moveTo>
                  <a:lnTo>
                    <a:pt x="7184859" y="28575"/>
                  </a:lnTo>
                  <a:lnTo>
                    <a:pt x="7184859" y="19050"/>
                  </a:lnTo>
                  <a:lnTo>
                    <a:pt x="7213434" y="19050"/>
                  </a:lnTo>
                  <a:lnTo>
                    <a:pt x="7213434" y="28575"/>
                  </a:lnTo>
                  <a:close/>
                </a:path>
                <a:path w="7972425" h="1868804">
                  <a:moveTo>
                    <a:pt x="7270584" y="9525"/>
                  </a:moveTo>
                  <a:lnTo>
                    <a:pt x="7242009" y="9525"/>
                  </a:lnTo>
                  <a:lnTo>
                    <a:pt x="7242009" y="0"/>
                  </a:lnTo>
                  <a:lnTo>
                    <a:pt x="7270584" y="0"/>
                  </a:lnTo>
                  <a:lnTo>
                    <a:pt x="7270584" y="9525"/>
                  </a:lnTo>
                  <a:close/>
                </a:path>
                <a:path w="7972425" h="1868804">
                  <a:moveTo>
                    <a:pt x="7270584" y="28575"/>
                  </a:moveTo>
                  <a:lnTo>
                    <a:pt x="7242009" y="28575"/>
                  </a:lnTo>
                  <a:lnTo>
                    <a:pt x="7242009" y="19050"/>
                  </a:lnTo>
                  <a:lnTo>
                    <a:pt x="7270584" y="19050"/>
                  </a:lnTo>
                  <a:lnTo>
                    <a:pt x="7270584" y="28575"/>
                  </a:lnTo>
                  <a:close/>
                </a:path>
                <a:path w="7972425" h="1868804">
                  <a:moveTo>
                    <a:pt x="7327734" y="9525"/>
                  </a:moveTo>
                  <a:lnTo>
                    <a:pt x="7299159" y="9525"/>
                  </a:lnTo>
                  <a:lnTo>
                    <a:pt x="7299159" y="0"/>
                  </a:lnTo>
                  <a:lnTo>
                    <a:pt x="7327734" y="0"/>
                  </a:lnTo>
                  <a:lnTo>
                    <a:pt x="7327734" y="9525"/>
                  </a:lnTo>
                  <a:close/>
                </a:path>
                <a:path w="7972425" h="1868804">
                  <a:moveTo>
                    <a:pt x="7327734" y="28575"/>
                  </a:moveTo>
                  <a:lnTo>
                    <a:pt x="7299159" y="28575"/>
                  </a:lnTo>
                  <a:lnTo>
                    <a:pt x="7299159" y="19050"/>
                  </a:lnTo>
                  <a:lnTo>
                    <a:pt x="7327734" y="19050"/>
                  </a:lnTo>
                  <a:lnTo>
                    <a:pt x="7327734" y="28575"/>
                  </a:lnTo>
                  <a:close/>
                </a:path>
                <a:path w="7972425" h="1868804">
                  <a:moveTo>
                    <a:pt x="7384884" y="9525"/>
                  </a:moveTo>
                  <a:lnTo>
                    <a:pt x="7356309" y="9525"/>
                  </a:lnTo>
                  <a:lnTo>
                    <a:pt x="7356309" y="0"/>
                  </a:lnTo>
                  <a:lnTo>
                    <a:pt x="7384884" y="0"/>
                  </a:lnTo>
                  <a:lnTo>
                    <a:pt x="7384884" y="9525"/>
                  </a:lnTo>
                  <a:close/>
                </a:path>
                <a:path w="7972425" h="1868804">
                  <a:moveTo>
                    <a:pt x="7384884" y="28575"/>
                  </a:moveTo>
                  <a:lnTo>
                    <a:pt x="7356309" y="28575"/>
                  </a:lnTo>
                  <a:lnTo>
                    <a:pt x="7356309" y="19050"/>
                  </a:lnTo>
                  <a:lnTo>
                    <a:pt x="7384884" y="19050"/>
                  </a:lnTo>
                  <a:lnTo>
                    <a:pt x="7384884" y="28575"/>
                  </a:lnTo>
                  <a:close/>
                </a:path>
                <a:path w="7972425" h="1868804">
                  <a:moveTo>
                    <a:pt x="7442034" y="9525"/>
                  </a:moveTo>
                  <a:lnTo>
                    <a:pt x="7413459" y="9525"/>
                  </a:lnTo>
                  <a:lnTo>
                    <a:pt x="7413459" y="0"/>
                  </a:lnTo>
                  <a:lnTo>
                    <a:pt x="7442034" y="0"/>
                  </a:lnTo>
                  <a:lnTo>
                    <a:pt x="7442034" y="9525"/>
                  </a:lnTo>
                  <a:close/>
                </a:path>
                <a:path w="7972425" h="1868804">
                  <a:moveTo>
                    <a:pt x="7442034" y="28575"/>
                  </a:moveTo>
                  <a:lnTo>
                    <a:pt x="7413459" y="28575"/>
                  </a:lnTo>
                  <a:lnTo>
                    <a:pt x="7413459" y="19050"/>
                  </a:lnTo>
                  <a:lnTo>
                    <a:pt x="7442034" y="19050"/>
                  </a:lnTo>
                  <a:lnTo>
                    <a:pt x="7442034" y="28575"/>
                  </a:lnTo>
                  <a:close/>
                </a:path>
                <a:path w="7972425" h="1868804">
                  <a:moveTo>
                    <a:pt x="7499184" y="9525"/>
                  </a:moveTo>
                  <a:lnTo>
                    <a:pt x="7470609" y="9525"/>
                  </a:lnTo>
                  <a:lnTo>
                    <a:pt x="7470609" y="0"/>
                  </a:lnTo>
                  <a:lnTo>
                    <a:pt x="7499184" y="0"/>
                  </a:lnTo>
                  <a:lnTo>
                    <a:pt x="7499184" y="9525"/>
                  </a:lnTo>
                  <a:close/>
                </a:path>
                <a:path w="7972425" h="1868804">
                  <a:moveTo>
                    <a:pt x="7499184" y="28575"/>
                  </a:moveTo>
                  <a:lnTo>
                    <a:pt x="7470609" y="28575"/>
                  </a:lnTo>
                  <a:lnTo>
                    <a:pt x="7470609" y="19050"/>
                  </a:lnTo>
                  <a:lnTo>
                    <a:pt x="7499184" y="19050"/>
                  </a:lnTo>
                  <a:lnTo>
                    <a:pt x="7499184" y="28575"/>
                  </a:lnTo>
                  <a:close/>
                </a:path>
                <a:path w="7972425" h="1868804">
                  <a:moveTo>
                    <a:pt x="7556334" y="9525"/>
                  </a:moveTo>
                  <a:lnTo>
                    <a:pt x="7527759" y="9525"/>
                  </a:lnTo>
                  <a:lnTo>
                    <a:pt x="7527759" y="0"/>
                  </a:lnTo>
                  <a:lnTo>
                    <a:pt x="7556334" y="0"/>
                  </a:lnTo>
                  <a:lnTo>
                    <a:pt x="7556334" y="9525"/>
                  </a:lnTo>
                  <a:close/>
                </a:path>
                <a:path w="7972425" h="1868804">
                  <a:moveTo>
                    <a:pt x="7556334" y="28575"/>
                  </a:moveTo>
                  <a:lnTo>
                    <a:pt x="7527759" y="28575"/>
                  </a:lnTo>
                  <a:lnTo>
                    <a:pt x="7527759" y="19050"/>
                  </a:lnTo>
                  <a:lnTo>
                    <a:pt x="7556334" y="19050"/>
                  </a:lnTo>
                  <a:lnTo>
                    <a:pt x="7556334" y="28575"/>
                  </a:lnTo>
                  <a:close/>
                </a:path>
                <a:path w="7972425" h="1868804">
                  <a:moveTo>
                    <a:pt x="7613484" y="9525"/>
                  </a:moveTo>
                  <a:lnTo>
                    <a:pt x="7584909" y="9525"/>
                  </a:lnTo>
                  <a:lnTo>
                    <a:pt x="7584909" y="0"/>
                  </a:lnTo>
                  <a:lnTo>
                    <a:pt x="7613484" y="0"/>
                  </a:lnTo>
                  <a:lnTo>
                    <a:pt x="7613484" y="9525"/>
                  </a:lnTo>
                  <a:close/>
                </a:path>
                <a:path w="7972425" h="1868804">
                  <a:moveTo>
                    <a:pt x="7613484" y="28575"/>
                  </a:moveTo>
                  <a:lnTo>
                    <a:pt x="7584909" y="28575"/>
                  </a:lnTo>
                  <a:lnTo>
                    <a:pt x="7584909" y="19050"/>
                  </a:lnTo>
                  <a:lnTo>
                    <a:pt x="7613484" y="19050"/>
                  </a:lnTo>
                  <a:lnTo>
                    <a:pt x="7613484" y="28575"/>
                  </a:lnTo>
                  <a:close/>
                </a:path>
                <a:path w="7972425" h="1868804">
                  <a:moveTo>
                    <a:pt x="7670914" y="10147"/>
                  </a:moveTo>
                  <a:lnTo>
                    <a:pt x="7667574" y="9931"/>
                  </a:lnTo>
                  <a:lnTo>
                    <a:pt x="7659585" y="9626"/>
                  </a:lnTo>
                  <a:lnTo>
                    <a:pt x="7651521" y="9525"/>
                  </a:lnTo>
                  <a:lnTo>
                    <a:pt x="7642059" y="9525"/>
                  </a:lnTo>
                  <a:lnTo>
                    <a:pt x="7642059" y="0"/>
                  </a:lnTo>
                  <a:lnTo>
                    <a:pt x="7651610" y="0"/>
                  </a:lnTo>
                  <a:lnTo>
                    <a:pt x="7659890" y="114"/>
                  </a:lnTo>
                  <a:lnTo>
                    <a:pt x="7668107" y="431"/>
                  </a:lnTo>
                  <a:lnTo>
                    <a:pt x="7671523" y="647"/>
                  </a:lnTo>
                  <a:lnTo>
                    <a:pt x="7670914" y="10147"/>
                  </a:lnTo>
                  <a:close/>
                </a:path>
                <a:path w="7972425" h="1868804">
                  <a:moveTo>
                    <a:pt x="7669707" y="29159"/>
                  </a:moveTo>
                  <a:lnTo>
                    <a:pt x="7666482" y="28956"/>
                  </a:lnTo>
                  <a:lnTo>
                    <a:pt x="7658976" y="28676"/>
                  </a:lnTo>
                  <a:lnTo>
                    <a:pt x="7651330" y="28575"/>
                  </a:lnTo>
                  <a:lnTo>
                    <a:pt x="7642059" y="28575"/>
                  </a:lnTo>
                  <a:lnTo>
                    <a:pt x="7642059" y="19050"/>
                  </a:lnTo>
                  <a:lnTo>
                    <a:pt x="7651419" y="19050"/>
                  </a:lnTo>
                  <a:lnTo>
                    <a:pt x="7659166" y="19151"/>
                  </a:lnTo>
                  <a:lnTo>
                    <a:pt x="7666913" y="19443"/>
                  </a:lnTo>
                  <a:lnTo>
                    <a:pt x="7670312" y="19659"/>
                  </a:lnTo>
                  <a:lnTo>
                    <a:pt x="7669707" y="29159"/>
                  </a:lnTo>
                  <a:close/>
                </a:path>
                <a:path w="7972425" h="1868804">
                  <a:moveTo>
                    <a:pt x="7699798" y="13272"/>
                  </a:moveTo>
                  <a:lnTo>
                    <a:pt x="7701356" y="3873"/>
                  </a:lnTo>
                  <a:lnTo>
                    <a:pt x="7699798" y="13272"/>
                  </a:lnTo>
                  <a:close/>
                </a:path>
                <a:path w="7972425" h="1868804">
                  <a:moveTo>
                    <a:pt x="7728127" y="19050"/>
                  </a:moveTo>
                  <a:lnTo>
                    <a:pt x="7721650" y="17475"/>
                  </a:lnTo>
                  <a:lnTo>
                    <a:pt x="7714081" y="15824"/>
                  </a:lnTo>
                  <a:lnTo>
                    <a:pt x="7706436" y="14363"/>
                  </a:lnTo>
                  <a:lnTo>
                    <a:pt x="7699798" y="13272"/>
                  </a:lnTo>
                  <a:lnTo>
                    <a:pt x="7701356" y="3873"/>
                  </a:lnTo>
                  <a:lnTo>
                    <a:pt x="7708404" y="5041"/>
                  </a:lnTo>
                  <a:lnTo>
                    <a:pt x="7716278" y="6553"/>
                  </a:lnTo>
                  <a:lnTo>
                    <a:pt x="7724076" y="8255"/>
                  </a:lnTo>
                  <a:lnTo>
                    <a:pt x="7730388" y="9804"/>
                  </a:lnTo>
                  <a:lnTo>
                    <a:pt x="7728127" y="19050"/>
                  </a:lnTo>
                  <a:close/>
                </a:path>
                <a:path w="7972425" h="1868804">
                  <a:moveTo>
                    <a:pt x="7723619" y="37566"/>
                  </a:moveTo>
                  <a:lnTo>
                    <a:pt x="7717485" y="36068"/>
                  </a:lnTo>
                  <a:lnTo>
                    <a:pt x="7710373" y="34518"/>
                  </a:lnTo>
                  <a:lnTo>
                    <a:pt x="7703210" y="33146"/>
                  </a:lnTo>
                  <a:lnTo>
                    <a:pt x="7696682" y="32067"/>
                  </a:lnTo>
                  <a:lnTo>
                    <a:pt x="7698240" y="22670"/>
                  </a:lnTo>
                  <a:lnTo>
                    <a:pt x="7704937" y="23774"/>
                  </a:lnTo>
                  <a:lnTo>
                    <a:pt x="7712341" y="25196"/>
                  </a:lnTo>
                  <a:lnTo>
                    <a:pt x="7719682" y="26796"/>
                  </a:lnTo>
                  <a:lnTo>
                    <a:pt x="7725867" y="28308"/>
                  </a:lnTo>
                  <a:lnTo>
                    <a:pt x="7723619" y="37566"/>
                  </a:lnTo>
                  <a:close/>
                </a:path>
                <a:path w="7972425" h="1868804">
                  <a:moveTo>
                    <a:pt x="7782770" y="38516"/>
                  </a:moveTo>
                  <a:lnTo>
                    <a:pt x="7755915" y="27508"/>
                  </a:lnTo>
                  <a:lnTo>
                    <a:pt x="7759077" y="18516"/>
                  </a:lnTo>
                  <a:lnTo>
                    <a:pt x="7786801" y="29883"/>
                  </a:lnTo>
                  <a:lnTo>
                    <a:pt x="7782770" y="38516"/>
                  </a:lnTo>
                  <a:close/>
                </a:path>
                <a:path w="7972425" h="1868804">
                  <a:moveTo>
                    <a:pt x="7774711" y="55778"/>
                  </a:moveTo>
                  <a:lnTo>
                    <a:pt x="7749578" y="45478"/>
                  </a:lnTo>
                  <a:lnTo>
                    <a:pt x="7752745" y="36488"/>
                  </a:lnTo>
                  <a:lnTo>
                    <a:pt x="7778737" y="47142"/>
                  </a:lnTo>
                  <a:lnTo>
                    <a:pt x="7774711" y="55778"/>
                  </a:lnTo>
                  <a:close/>
                </a:path>
                <a:path w="7972425" h="1868804">
                  <a:moveTo>
                    <a:pt x="7832824" y="67791"/>
                  </a:moveTo>
                  <a:lnTo>
                    <a:pt x="7808489" y="51981"/>
                  </a:lnTo>
                  <a:lnTo>
                    <a:pt x="7813332" y="43789"/>
                  </a:lnTo>
                  <a:lnTo>
                    <a:pt x="7838439" y="60096"/>
                  </a:lnTo>
                  <a:lnTo>
                    <a:pt x="7832824" y="67791"/>
                  </a:lnTo>
                  <a:close/>
                </a:path>
                <a:path w="7972425" h="1868804">
                  <a:moveTo>
                    <a:pt x="7821599" y="83172"/>
                  </a:moveTo>
                  <a:lnTo>
                    <a:pt x="7798790" y="68389"/>
                  </a:lnTo>
                  <a:lnTo>
                    <a:pt x="7803641" y="60185"/>
                  </a:lnTo>
                  <a:lnTo>
                    <a:pt x="7827207" y="75488"/>
                  </a:lnTo>
                  <a:lnTo>
                    <a:pt x="7821599" y="83172"/>
                  </a:lnTo>
                  <a:close/>
                </a:path>
                <a:path w="7972425" h="1868804">
                  <a:moveTo>
                    <a:pt x="7876523" y="105710"/>
                  </a:moveTo>
                  <a:lnTo>
                    <a:pt x="7871586" y="100672"/>
                  </a:lnTo>
                  <a:lnTo>
                    <a:pt x="7866240" y="95453"/>
                  </a:lnTo>
                  <a:lnTo>
                    <a:pt x="7860766" y="90360"/>
                  </a:lnTo>
                  <a:lnTo>
                    <a:pt x="7855597" y="85775"/>
                  </a:lnTo>
                  <a:lnTo>
                    <a:pt x="7861922" y="78651"/>
                  </a:lnTo>
                  <a:lnTo>
                    <a:pt x="7867383" y="83502"/>
                  </a:lnTo>
                  <a:lnTo>
                    <a:pt x="7873022" y="88760"/>
                  </a:lnTo>
                  <a:lnTo>
                    <a:pt x="7878521" y="94145"/>
                  </a:lnTo>
                  <a:lnTo>
                    <a:pt x="7883334" y="99059"/>
                  </a:lnTo>
                  <a:lnTo>
                    <a:pt x="7876523" y="105710"/>
                  </a:lnTo>
                  <a:close/>
                </a:path>
                <a:path w="7972425" h="1868804">
                  <a:moveTo>
                    <a:pt x="7862887" y="119024"/>
                  </a:moveTo>
                  <a:lnTo>
                    <a:pt x="7858201" y="114223"/>
                  </a:lnTo>
                  <a:lnTo>
                    <a:pt x="7853184" y="109321"/>
                  </a:lnTo>
                  <a:lnTo>
                    <a:pt x="7848041" y="104533"/>
                  </a:lnTo>
                  <a:lnTo>
                    <a:pt x="7842948" y="100025"/>
                  </a:lnTo>
                  <a:lnTo>
                    <a:pt x="7849273" y="92900"/>
                  </a:lnTo>
                  <a:lnTo>
                    <a:pt x="7854492" y="97523"/>
                  </a:lnTo>
                  <a:lnTo>
                    <a:pt x="7859788" y="102463"/>
                  </a:lnTo>
                  <a:lnTo>
                    <a:pt x="7864970" y="107530"/>
                  </a:lnTo>
                  <a:lnTo>
                    <a:pt x="7869705" y="112367"/>
                  </a:lnTo>
                  <a:lnTo>
                    <a:pt x="7862887" y="119024"/>
                  </a:lnTo>
                  <a:close/>
                </a:path>
                <a:path w="7972425" h="1868804">
                  <a:moveTo>
                    <a:pt x="7876527" y="105714"/>
                  </a:moveTo>
                  <a:lnTo>
                    <a:pt x="7883334" y="99059"/>
                  </a:lnTo>
                  <a:lnTo>
                    <a:pt x="7876527" y="105714"/>
                  </a:lnTo>
                  <a:close/>
                </a:path>
                <a:path w="7972425" h="1868804">
                  <a:moveTo>
                    <a:pt x="7912531" y="151155"/>
                  </a:moveTo>
                  <a:lnTo>
                    <a:pt x="7895582" y="127596"/>
                  </a:lnTo>
                  <a:lnTo>
                    <a:pt x="7902994" y="121627"/>
                  </a:lnTo>
                  <a:lnTo>
                    <a:pt x="7920494" y="145922"/>
                  </a:lnTo>
                  <a:lnTo>
                    <a:pt x="7912531" y="151155"/>
                  </a:lnTo>
                  <a:close/>
                </a:path>
                <a:path w="7972425" h="1868804">
                  <a:moveTo>
                    <a:pt x="7896618" y="161632"/>
                  </a:moveTo>
                  <a:lnTo>
                    <a:pt x="7880743" y="139547"/>
                  </a:lnTo>
                  <a:lnTo>
                    <a:pt x="7888160" y="133578"/>
                  </a:lnTo>
                  <a:lnTo>
                    <a:pt x="7904581" y="156387"/>
                  </a:lnTo>
                  <a:lnTo>
                    <a:pt x="7896618" y="161632"/>
                  </a:lnTo>
                  <a:close/>
                </a:path>
                <a:path w="7972425" h="1868804">
                  <a:moveTo>
                    <a:pt x="7927227" y="176190"/>
                  </a:moveTo>
                  <a:lnTo>
                    <a:pt x="7935658" y="171742"/>
                  </a:lnTo>
                  <a:lnTo>
                    <a:pt x="7927227" y="176190"/>
                  </a:lnTo>
                  <a:close/>
                </a:path>
                <a:path w="7972425" h="1868804">
                  <a:moveTo>
                    <a:pt x="7939529" y="202470"/>
                  </a:moveTo>
                  <a:lnTo>
                    <a:pt x="7927234" y="176187"/>
                  </a:lnTo>
                  <a:lnTo>
                    <a:pt x="7935658" y="171742"/>
                  </a:lnTo>
                  <a:lnTo>
                    <a:pt x="7948345" y="198869"/>
                  </a:lnTo>
                  <a:lnTo>
                    <a:pt x="7939529" y="202470"/>
                  </a:lnTo>
                  <a:close/>
                </a:path>
                <a:path w="7972425" h="1868804">
                  <a:moveTo>
                    <a:pt x="7921891" y="209676"/>
                  </a:moveTo>
                  <a:lnTo>
                    <a:pt x="7910385" y="185077"/>
                  </a:lnTo>
                  <a:lnTo>
                    <a:pt x="7918806" y="180633"/>
                  </a:lnTo>
                  <a:lnTo>
                    <a:pt x="7930714" y="206072"/>
                  </a:lnTo>
                  <a:lnTo>
                    <a:pt x="7921891" y="209676"/>
                  </a:lnTo>
                  <a:close/>
                </a:path>
                <a:path w="7972425" h="1868804">
                  <a:moveTo>
                    <a:pt x="7939532" y="202476"/>
                  </a:moveTo>
                  <a:lnTo>
                    <a:pt x="7948345" y="198869"/>
                  </a:lnTo>
                  <a:lnTo>
                    <a:pt x="7939532" y="202476"/>
                  </a:lnTo>
                  <a:close/>
                </a:path>
                <a:path w="7972425" h="1868804">
                  <a:moveTo>
                    <a:pt x="7956486" y="257822"/>
                  </a:moveTo>
                  <a:lnTo>
                    <a:pt x="7954899" y="250545"/>
                  </a:lnTo>
                  <a:lnTo>
                    <a:pt x="7953057" y="243039"/>
                  </a:lnTo>
                  <a:lnTo>
                    <a:pt x="7950937" y="235242"/>
                  </a:lnTo>
                  <a:lnTo>
                    <a:pt x="7949323" y="229806"/>
                  </a:lnTo>
                  <a:lnTo>
                    <a:pt x="7958455" y="227088"/>
                  </a:lnTo>
                  <a:lnTo>
                    <a:pt x="7960296" y="233299"/>
                  </a:lnTo>
                  <a:lnTo>
                    <a:pt x="7962366" y="240957"/>
                  </a:lnTo>
                  <a:lnTo>
                    <a:pt x="7964246" y="248691"/>
                  </a:lnTo>
                  <a:lnTo>
                    <a:pt x="7965795" y="255803"/>
                  </a:lnTo>
                  <a:lnTo>
                    <a:pt x="7956486" y="257822"/>
                  </a:lnTo>
                  <a:close/>
                </a:path>
                <a:path w="7972425" h="1868804">
                  <a:moveTo>
                    <a:pt x="7937868" y="261874"/>
                  </a:moveTo>
                  <a:lnTo>
                    <a:pt x="7936357" y="254939"/>
                  </a:lnTo>
                  <a:lnTo>
                    <a:pt x="7934642" y="247903"/>
                  </a:lnTo>
                  <a:lnTo>
                    <a:pt x="7932762" y="240931"/>
                  </a:lnTo>
                  <a:lnTo>
                    <a:pt x="7931061" y="235242"/>
                  </a:lnTo>
                  <a:lnTo>
                    <a:pt x="7940192" y="232524"/>
                  </a:lnTo>
                  <a:lnTo>
                    <a:pt x="7941932" y="238391"/>
                  </a:lnTo>
                  <a:lnTo>
                    <a:pt x="7943888" y="245592"/>
                  </a:lnTo>
                  <a:lnTo>
                    <a:pt x="7945653" y="252856"/>
                  </a:lnTo>
                  <a:lnTo>
                    <a:pt x="7947176" y="259850"/>
                  </a:lnTo>
                  <a:lnTo>
                    <a:pt x="7937868" y="261874"/>
                  </a:lnTo>
                  <a:close/>
                </a:path>
                <a:path w="7972425" h="1868804">
                  <a:moveTo>
                    <a:pt x="7962836" y="315501"/>
                  </a:moveTo>
                  <a:lnTo>
                    <a:pt x="7960995" y="286524"/>
                  </a:lnTo>
                  <a:lnTo>
                    <a:pt x="7970456" y="285432"/>
                  </a:lnTo>
                  <a:lnTo>
                    <a:pt x="7972348" y="315379"/>
                  </a:lnTo>
                  <a:lnTo>
                    <a:pt x="7962836" y="315501"/>
                  </a:lnTo>
                  <a:close/>
                </a:path>
                <a:path w="7972425" h="1868804">
                  <a:moveTo>
                    <a:pt x="7943786" y="315747"/>
                  </a:moveTo>
                  <a:lnTo>
                    <a:pt x="7942059" y="288683"/>
                  </a:lnTo>
                  <a:lnTo>
                    <a:pt x="7951533" y="287604"/>
                  </a:lnTo>
                  <a:lnTo>
                    <a:pt x="7953311" y="315620"/>
                  </a:lnTo>
                  <a:lnTo>
                    <a:pt x="7943786" y="315747"/>
                  </a:lnTo>
                  <a:close/>
                </a:path>
                <a:path w="7972425" h="1868804">
                  <a:moveTo>
                    <a:pt x="7962836" y="315506"/>
                  </a:moveTo>
                  <a:lnTo>
                    <a:pt x="7972348" y="315379"/>
                  </a:lnTo>
                  <a:lnTo>
                    <a:pt x="7962836" y="315506"/>
                  </a:lnTo>
                  <a:close/>
                </a:path>
                <a:path w="7972425" h="1868804">
                  <a:moveTo>
                    <a:pt x="7953375" y="372719"/>
                  </a:moveTo>
                  <a:lnTo>
                    <a:pt x="7943850" y="372719"/>
                  </a:lnTo>
                  <a:lnTo>
                    <a:pt x="7943850" y="344144"/>
                  </a:lnTo>
                  <a:lnTo>
                    <a:pt x="7953375" y="344144"/>
                  </a:lnTo>
                  <a:lnTo>
                    <a:pt x="7953375" y="372719"/>
                  </a:lnTo>
                  <a:close/>
                </a:path>
                <a:path w="7972425" h="1868804">
                  <a:moveTo>
                    <a:pt x="7972425" y="372719"/>
                  </a:moveTo>
                  <a:lnTo>
                    <a:pt x="7962900" y="372719"/>
                  </a:lnTo>
                  <a:lnTo>
                    <a:pt x="7962900" y="344144"/>
                  </a:lnTo>
                  <a:lnTo>
                    <a:pt x="7972425" y="344144"/>
                  </a:lnTo>
                  <a:lnTo>
                    <a:pt x="7972425" y="372719"/>
                  </a:lnTo>
                  <a:close/>
                </a:path>
                <a:path w="7972425" h="1868804">
                  <a:moveTo>
                    <a:pt x="7953375" y="429869"/>
                  </a:moveTo>
                  <a:lnTo>
                    <a:pt x="7943850" y="429869"/>
                  </a:lnTo>
                  <a:lnTo>
                    <a:pt x="7943850" y="401294"/>
                  </a:lnTo>
                  <a:lnTo>
                    <a:pt x="7953375" y="401294"/>
                  </a:lnTo>
                  <a:lnTo>
                    <a:pt x="7953375" y="429869"/>
                  </a:lnTo>
                  <a:close/>
                </a:path>
                <a:path w="7972425" h="1868804">
                  <a:moveTo>
                    <a:pt x="7972425" y="429869"/>
                  </a:moveTo>
                  <a:lnTo>
                    <a:pt x="7962900" y="429869"/>
                  </a:lnTo>
                  <a:lnTo>
                    <a:pt x="7962900" y="401294"/>
                  </a:lnTo>
                  <a:lnTo>
                    <a:pt x="7972425" y="401294"/>
                  </a:lnTo>
                  <a:lnTo>
                    <a:pt x="7972425" y="429869"/>
                  </a:lnTo>
                  <a:close/>
                </a:path>
                <a:path w="7972425" h="1868804">
                  <a:moveTo>
                    <a:pt x="7953375" y="487019"/>
                  </a:moveTo>
                  <a:lnTo>
                    <a:pt x="7943850" y="487019"/>
                  </a:lnTo>
                  <a:lnTo>
                    <a:pt x="7943850" y="458444"/>
                  </a:lnTo>
                  <a:lnTo>
                    <a:pt x="7953375" y="458444"/>
                  </a:lnTo>
                  <a:lnTo>
                    <a:pt x="7953375" y="487019"/>
                  </a:lnTo>
                  <a:close/>
                </a:path>
                <a:path w="7972425" h="1868804">
                  <a:moveTo>
                    <a:pt x="7972425" y="487019"/>
                  </a:moveTo>
                  <a:lnTo>
                    <a:pt x="7962900" y="487019"/>
                  </a:lnTo>
                  <a:lnTo>
                    <a:pt x="7962900" y="458444"/>
                  </a:lnTo>
                  <a:lnTo>
                    <a:pt x="7972425" y="458444"/>
                  </a:lnTo>
                  <a:lnTo>
                    <a:pt x="7972425" y="487019"/>
                  </a:lnTo>
                  <a:close/>
                </a:path>
                <a:path w="7972425" h="1868804">
                  <a:moveTo>
                    <a:pt x="7953375" y="544169"/>
                  </a:moveTo>
                  <a:lnTo>
                    <a:pt x="7943850" y="544169"/>
                  </a:lnTo>
                  <a:lnTo>
                    <a:pt x="7943850" y="515594"/>
                  </a:lnTo>
                  <a:lnTo>
                    <a:pt x="7953375" y="515594"/>
                  </a:lnTo>
                  <a:lnTo>
                    <a:pt x="7953375" y="544169"/>
                  </a:lnTo>
                  <a:close/>
                </a:path>
                <a:path w="7972425" h="1868804">
                  <a:moveTo>
                    <a:pt x="7972425" y="544169"/>
                  </a:moveTo>
                  <a:lnTo>
                    <a:pt x="7962900" y="544169"/>
                  </a:lnTo>
                  <a:lnTo>
                    <a:pt x="7962900" y="515594"/>
                  </a:lnTo>
                  <a:lnTo>
                    <a:pt x="7972425" y="515594"/>
                  </a:lnTo>
                  <a:lnTo>
                    <a:pt x="7972425" y="544169"/>
                  </a:lnTo>
                  <a:close/>
                </a:path>
                <a:path w="7972425" h="1868804">
                  <a:moveTo>
                    <a:pt x="7953375" y="601319"/>
                  </a:moveTo>
                  <a:lnTo>
                    <a:pt x="7943850" y="601319"/>
                  </a:lnTo>
                  <a:lnTo>
                    <a:pt x="7943850" y="572744"/>
                  </a:lnTo>
                  <a:lnTo>
                    <a:pt x="7953375" y="572744"/>
                  </a:lnTo>
                  <a:lnTo>
                    <a:pt x="7953375" y="601319"/>
                  </a:lnTo>
                  <a:close/>
                </a:path>
                <a:path w="7972425" h="1868804">
                  <a:moveTo>
                    <a:pt x="7972425" y="601319"/>
                  </a:moveTo>
                  <a:lnTo>
                    <a:pt x="7962900" y="601319"/>
                  </a:lnTo>
                  <a:lnTo>
                    <a:pt x="7962900" y="572744"/>
                  </a:lnTo>
                  <a:lnTo>
                    <a:pt x="7972425" y="572744"/>
                  </a:lnTo>
                  <a:lnTo>
                    <a:pt x="7972425" y="601319"/>
                  </a:lnTo>
                  <a:close/>
                </a:path>
                <a:path w="7972425" h="1868804">
                  <a:moveTo>
                    <a:pt x="7953375" y="658469"/>
                  </a:moveTo>
                  <a:lnTo>
                    <a:pt x="7943850" y="658469"/>
                  </a:lnTo>
                  <a:lnTo>
                    <a:pt x="7943850" y="629894"/>
                  </a:lnTo>
                  <a:lnTo>
                    <a:pt x="7953375" y="629894"/>
                  </a:lnTo>
                  <a:lnTo>
                    <a:pt x="7953375" y="658469"/>
                  </a:lnTo>
                  <a:close/>
                </a:path>
                <a:path w="7972425" h="1868804">
                  <a:moveTo>
                    <a:pt x="7972425" y="658469"/>
                  </a:moveTo>
                  <a:lnTo>
                    <a:pt x="7962900" y="658469"/>
                  </a:lnTo>
                  <a:lnTo>
                    <a:pt x="7962900" y="629894"/>
                  </a:lnTo>
                  <a:lnTo>
                    <a:pt x="7972425" y="629894"/>
                  </a:lnTo>
                  <a:lnTo>
                    <a:pt x="7972425" y="658469"/>
                  </a:lnTo>
                  <a:close/>
                </a:path>
                <a:path w="7972425" h="1868804">
                  <a:moveTo>
                    <a:pt x="7953375" y="715619"/>
                  </a:moveTo>
                  <a:lnTo>
                    <a:pt x="7943850" y="715619"/>
                  </a:lnTo>
                  <a:lnTo>
                    <a:pt x="7943850" y="687044"/>
                  </a:lnTo>
                  <a:lnTo>
                    <a:pt x="7953375" y="687044"/>
                  </a:lnTo>
                  <a:lnTo>
                    <a:pt x="7953375" y="715619"/>
                  </a:lnTo>
                  <a:close/>
                </a:path>
                <a:path w="7972425" h="1868804">
                  <a:moveTo>
                    <a:pt x="7972425" y="715619"/>
                  </a:moveTo>
                  <a:lnTo>
                    <a:pt x="7962900" y="715619"/>
                  </a:lnTo>
                  <a:lnTo>
                    <a:pt x="7962900" y="687044"/>
                  </a:lnTo>
                  <a:lnTo>
                    <a:pt x="7972425" y="687044"/>
                  </a:lnTo>
                  <a:lnTo>
                    <a:pt x="7972425" y="715619"/>
                  </a:lnTo>
                  <a:close/>
                </a:path>
                <a:path w="7972425" h="1868804">
                  <a:moveTo>
                    <a:pt x="7953375" y="772769"/>
                  </a:moveTo>
                  <a:lnTo>
                    <a:pt x="7943850" y="772769"/>
                  </a:lnTo>
                  <a:lnTo>
                    <a:pt x="7943850" y="744194"/>
                  </a:lnTo>
                  <a:lnTo>
                    <a:pt x="7953375" y="744194"/>
                  </a:lnTo>
                  <a:lnTo>
                    <a:pt x="7953375" y="772769"/>
                  </a:lnTo>
                  <a:close/>
                </a:path>
                <a:path w="7972425" h="1868804">
                  <a:moveTo>
                    <a:pt x="7972425" y="772769"/>
                  </a:moveTo>
                  <a:lnTo>
                    <a:pt x="7962900" y="772769"/>
                  </a:lnTo>
                  <a:lnTo>
                    <a:pt x="7962900" y="744194"/>
                  </a:lnTo>
                  <a:lnTo>
                    <a:pt x="7972425" y="744194"/>
                  </a:lnTo>
                  <a:lnTo>
                    <a:pt x="7972425" y="772769"/>
                  </a:lnTo>
                  <a:close/>
                </a:path>
                <a:path w="7972425" h="1868804">
                  <a:moveTo>
                    <a:pt x="7953375" y="829919"/>
                  </a:moveTo>
                  <a:lnTo>
                    <a:pt x="7943850" y="829919"/>
                  </a:lnTo>
                  <a:lnTo>
                    <a:pt x="7943850" y="801344"/>
                  </a:lnTo>
                  <a:lnTo>
                    <a:pt x="7953375" y="801344"/>
                  </a:lnTo>
                  <a:lnTo>
                    <a:pt x="7953375" y="829919"/>
                  </a:lnTo>
                  <a:close/>
                </a:path>
                <a:path w="7972425" h="1868804">
                  <a:moveTo>
                    <a:pt x="7972425" y="829919"/>
                  </a:moveTo>
                  <a:lnTo>
                    <a:pt x="7962900" y="829919"/>
                  </a:lnTo>
                  <a:lnTo>
                    <a:pt x="7962900" y="801344"/>
                  </a:lnTo>
                  <a:lnTo>
                    <a:pt x="7972425" y="801344"/>
                  </a:lnTo>
                  <a:lnTo>
                    <a:pt x="7972425" y="829919"/>
                  </a:lnTo>
                  <a:close/>
                </a:path>
                <a:path w="7972425" h="1868804">
                  <a:moveTo>
                    <a:pt x="7953375" y="887069"/>
                  </a:moveTo>
                  <a:lnTo>
                    <a:pt x="7943850" y="887069"/>
                  </a:lnTo>
                  <a:lnTo>
                    <a:pt x="7943850" y="858494"/>
                  </a:lnTo>
                  <a:lnTo>
                    <a:pt x="7953375" y="858494"/>
                  </a:lnTo>
                  <a:lnTo>
                    <a:pt x="7953375" y="887069"/>
                  </a:lnTo>
                  <a:close/>
                </a:path>
                <a:path w="7972425" h="1868804">
                  <a:moveTo>
                    <a:pt x="7972425" y="887069"/>
                  </a:moveTo>
                  <a:lnTo>
                    <a:pt x="7962900" y="887069"/>
                  </a:lnTo>
                  <a:lnTo>
                    <a:pt x="7962900" y="858494"/>
                  </a:lnTo>
                  <a:lnTo>
                    <a:pt x="7972425" y="858494"/>
                  </a:lnTo>
                  <a:lnTo>
                    <a:pt x="7972425" y="887069"/>
                  </a:lnTo>
                  <a:close/>
                </a:path>
                <a:path w="7972425" h="1868804">
                  <a:moveTo>
                    <a:pt x="7953375" y="944219"/>
                  </a:moveTo>
                  <a:lnTo>
                    <a:pt x="7943850" y="944219"/>
                  </a:lnTo>
                  <a:lnTo>
                    <a:pt x="7943850" y="915644"/>
                  </a:lnTo>
                  <a:lnTo>
                    <a:pt x="7953375" y="915644"/>
                  </a:lnTo>
                  <a:lnTo>
                    <a:pt x="7953375" y="944219"/>
                  </a:lnTo>
                  <a:close/>
                </a:path>
                <a:path w="7972425" h="1868804">
                  <a:moveTo>
                    <a:pt x="7972425" y="944219"/>
                  </a:moveTo>
                  <a:lnTo>
                    <a:pt x="7962900" y="944219"/>
                  </a:lnTo>
                  <a:lnTo>
                    <a:pt x="7962900" y="915644"/>
                  </a:lnTo>
                  <a:lnTo>
                    <a:pt x="7972425" y="915644"/>
                  </a:lnTo>
                  <a:lnTo>
                    <a:pt x="7972425" y="944219"/>
                  </a:lnTo>
                  <a:close/>
                </a:path>
                <a:path w="7972425" h="1868804">
                  <a:moveTo>
                    <a:pt x="7953375" y="1001369"/>
                  </a:moveTo>
                  <a:lnTo>
                    <a:pt x="7943850" y="1001369"/>
                  </a:lnTo>
                  <a:lnTo>
                    <a:pt x="7943850" y="972794"/>
                  </a:lnTo>
                  <a:lnTo>
                    <a:pt x="7953375" y="972794"/>
                  </a:lnTo>
                  <a:lnTo>
                    <a:pt x="7953375" y="1001369"/>
                  </a:lnTo>
                  <a:close/>
                </a:path>
                <a:path w="7972425" h="1868804">
                  <a:moveTo>
                    <a:pt x="7972425" y="1001369"/>
                  </a:moveTo>
                  <a:lnTo>
                    <a:pt x="7962900" y="1001369"/>
                  </a:lnTo>
                  <a:lnTo>
                    <a:pt x="7962900" y="972794"/>
                  </a:lnTo>
                  <a:lnTo>
                    <a:pt x="7972425" y="972794"/>
                  </a:lnTo>
                  <a:lnTo>
                    <a:pt x="7972425" y="1001369"/>
                  </a:lnTo>
                  <a:close/>
                </a:path>
                <a:path w="7972425" h="1868804">
                  <a:moveTo>
                    <a:pt x="7953375" y="1058519"/>
                  </a:moveTo>
                  <a:lnTo>
                    <a:pt x="7943850" y="1058519"/>
                  </a:lnTo>
                  <a:lnTo>
                    <a:pt x="7943850" y="1029944"/>
                  </a:lnTo>
                  <a:lnTo>
                    <a:pt x="7953375" y="1029944"/>
                  </a:lnTo>
                  <a:lnTo>
                    <a:pt x="7953375" y="1058519"/>
                  </a:lnTo>
                  <a:close/>
                </a:path>
                <a:path w="7972425" h="1868804">
                  <a:moveTo>
                    <a:pt x="7972425" y="1058519"/>
                  </a:moveTo>
                  <a:lnTo>
                    <a:pt x="7962900" y="1058519"/>
                  </a:lnTo>
                  <a:lnTo>
                    <a:pt x="7962900" y="1029944"/>
                  </a:lnTo>
                  <a:lnTo>
                    <a:pt x="7972425" y="1029944"/>
                  </a:lnTo>
                  <a:lnTo>
                    <a:pt x="7972425" y="1058519"/>
                  </a:lnTo>
                  <a:close/>
                </a:path>
                <a:path w="7972425" h="1868804">
                  <a:moveTo>
                    <a:pt x="7953375" y="1115669"/>
                  </a:moveTo>
                  <a:lnTo>
                    <a:pt x="7943850" y="1115669"/>
                  </a:lnTo>
                  <a:lnTo>
                    <a:pt x="7943850" y="1087094"/>
                  </a:lnTo>
                  <a:lnTo>
                    <a:pt x="7953375" y="1087094"/>
                  </a:lnTo>
                  <a:lnTo>
                    <a:pt x="7953375" y="1115669"/>
                  </a:lnTo>
                  <a:close/>
                </a:path>
                <a:path w="7972425" h="1868804">
                  <a:moveTo>
                    <a:pt x="7972425" y="1115669"/>
                  </a:moveTo>
                  <a:lnTo>
                    <a:pt x="7962900" y="1115669"/>
                  </a:lnTo>
                  <a:lnTo>
                    <a:pt x="7962900" y="1087094"/>
                  </a:lnTo>
                  <a:lnTo>
                    <a:pt x="7972425" y="1087094"/>
                  </a:lnTo>
                  <a:lnTo>
                    <a:pt x="7972425" y="1115669"/>
                  </a:lnTo>
                  <a:close/>
                </a:path>
                <a:path w="7972425" h="1868804">
                  <a:moveTo>
                    <a:pt x="7953375" y="1172819"/>
                  </a:moveTo>
                  <a:lnTo>
                    <a:pt x="7943850" y="1172819"/>
                  </a:lnTo>
                  <a:lnTo>
                    <a:pt x="7943850" y="1144244"/>
                  </a:lnTo>
                  <a:lnTo>
                    <a:pt x="7953375" y="1144244"/>
                  </a:lnTo>
                  <a:lnTo>
                    <a:pt x="7953375" y="1172819"/>
                  </a:lnTo>
                  <a:close/>
                </a:path>
                <a:path w="7972425" h="1868804">
                  <a:moveTo>
                    <a:pt x="7972425" y="1172819"/>
                  </a:moveTo>
                  <a:lnTo>
                    <a:pt x="7962900" y="1172819"/>
                  </a:lnTo>
                  <a:lnTo>
                    <a:pt x="7962900" y="1144244"/>
                  </a:lnTo>
                  <a:lnTo>
                    <a:pt x="7972425" y="1144244"/>
                  </a:lnTo>
                  <a:lnTo>
                    <a:pt x="7972425" y="1172819"/>
                  </a:lnTo>
                  <a:close/>
                </a:path>
                <a:path w="7972425" h="1868804">
                  <a:moveTo>
                    <a:pt x="7953375" y="1229969"/>
                  </a:moveTo>
                  <a:lnTo>
                    <a:pt x="7943850" y="1229969"/>
                  </a:lnTo>
                  <a:lnTo>
                    <a:pt x="7943850" y="1201394"/>
                  </a:lnTo>
                  <a:lnTo>
                    <a:pt x="7953375" y="1201394"/>
                  </a:lnTo>
                  <a:lnTo>
                    <a:pt x="7953375" y="1229969"/>
                  </a:lnTo>
                  <a:close/>
                </a:path>
                <a:path w="7972425" h="1868804">
                  <a:moveTo>
                    <a:pt x="7972425" y="1229969"/>
                  </a:moveTo>
                  <a:lnTo>
                    <a:pt x="7962900" y="1229969"/>
                  </a:lnTo>
                  <a:lnTo>
                    <a:pt x="7962900" y="1201394"/>
                  </a:lnTo>
                  <a:lnTo>
                    <a:pt x="7972425" y="1201394"/>
                  </a:lnTo>
                  <a:lnTo>
                    <a:pt x="7972425" y="1229969"/>
                  </a:lnTo>
                  <a:close/>
                </a:path>
                <a:path w="7972425" h="1868804">
                  <a:moveTo>
                    <a:pt x="7953375" y="1287119"/>
                  </a:moveTo>
                  <a:lnTo>
                    <a:pt x="7943850" y="1287119"/>
                  </a:lnTo>
                  <a:lnTo>
                    <a:pt x="7943850" y="1258544"/>
                  </a:lnTo>
                  <a:lnTo>
                    <a:pt x="7953375" y="1258544"/>
                  </a:lnTo>
                  <a:lnTo>
                    <a:pt x="7953375" y="1287119"/>
                  </a:lnTo>
                  <a:close/>
                </a:path>
                <a:path w="7972425" h="1868804">
                  <a:moveTo>
                    <a:pt x="7972425" y="1287119"/>
                  </a:moveTo>
                  <a:lnTo>
                    <a:pt x="7962900" y="1287119"/>
                  </a:lnTo>
                  <a:lnTo>
                    <a:pt x="7962900" y="1258544"/>
                  </a:lnTo>
                  <a:lnTo>
                    <a:pt x="7972425" y="1258544"/>
                  </a:lnTo>
                  <a:lnTo>
                    <a:pt x="7972425" y="1287119"/>
                  </a:lnTo>
                  <a:close/>
                </a:path>
                <a:path w="7972425" h="1868804">
                  <a:moveTo>
                    <a:pt x="7953375" y="1344269"/>
                  </a:moveTo>
                  <a:lnTo>
                    <a:pt x="7943850" y="1344269"/>
                  </a:lnTo>
                  <a:lnTo>
                    <a:pt x="7943850" y="1315694"/>
                  </a:lnTo>
                  <a:lnTo>
                    <a:pt x="7953375" y="1315694"/>
                  </a:lnTo>
                  <a:lnTo>
                    <a:pt x="7953375" y="1344269"/>
                  </a:lnTo>
                  <a:close/>
                </a:path>
                <a:path w="7972425" h="1868804">
                  <a:moveTo>
                    <a:pt x="7972425" y="1344269"/>
                  </a:moveTo>
                  <a:lnTo>
                    <a:pt x="7962900" y="1344269"/>
                  </a:lnTo>
                  <a:lnTo>
                    <a:pt x="7962900" y="1315694"/>
                  </a:lnTo>
                  <a:lnTo>
                    <a:pt x="7972425" y="1315694"/>
                  </a:lnTo>
                  <a:lnTo>
                    <a:pt x="7972425" y="1344269"/>
                  </a:lnTo>
                  <a:close/>
                </a:path>
                <a:path w="7972425" h="1868804">
                  <a:moveTo>
                    <a:pt x="7953375" y="1401419"/>
                  </a:moveTo>
                  <a:lnTo>
                    <a:pt x="7943850" y="1401419"/>
                  </a:lnTo>
                  <a:lnTo>
                    <a:pt x="7943850" y="1372844"/>
                  </a:lnTo>
                  <a:lnTo>
                    <a:pt x="7953375" y="1372844"/>
                  </a:lnTo>
                  <a:lnTo>
                    <a:pt x="7953375" y="1401419"/>
                  </a:lnTo>
                  <a:close/>
                </a:path>
                <a:path w="7972425" h="1868804">
                  <a:moveTo>
                    <a:pt x="7972425" y="1401419"/>
                  </a:moveTo>
                  <a:lnTo>
                    <a:pt x="7962900" y="1401419"/>
                  </a:lnTo>
                  <a:lnTo>
                    <a:pt x="7962900" y="1372844"/>
                  </a:lnTo>
                  <a:lnTo>
                    <a:pt x="7972425" y="1372844"/>
                  </a:lnTo>
                  <a:lnTo>
                    <a:pt x="7972425" y="1401419"/>
                  </a:lnTo>
                  <a:close/>
                </a:path>
                <a:path w="7972425" h="1868804">
                  <a:moveTo>
                    <a:pt x="7953375" y="1458569"/>
                  </a:moveTo>
                  <a:lnTo>
                    <a:pt x="7943850" y="1458569"/>
                  </a:lnTo>
                  <a:lnTo>
                    <a:pt x="7943850" y="1429994"/>
                  </a:lnTo>
                  <a:lnTo>
                    <a:pt x="7953375" y="1429994"/>
                  </a:lnTo>
                  <a:lnTo>
                    <a:pt x="7953375" y="1458569"/>
                  </a:lnTo>
                  <a:close/>
                </a:path>
                <a:path w="7972425" h="1868804">
                  <a:moveTo>
                    <a:pt x="7972425" y="1458569"/>
                  </a:moveTo>
                  <a:lnTo>
                    <a:pt x="7962900" y="1458569"/>
                  </a:lnTo>
                  <a:lnTo>
                    <a:pt x="7962900" y="1429994"/>
                  </a:lnTo>
                  <a:lnTo>
                    <a:pt x="7972425" y="1429994"/>
                  </a:lnTo>
                  <a:lnTo>
                    <a:pt x="7972425" y="1458569"/>
                  </a:lnTo>
                  <a:close/>
                </a:path>
                <a:path w="7972425" h="1868804">
                  <a:moveTo>
                    <a:pt x="7953375" y="1515719"/>
                  </a:moveTo>
                  <a:lnTo>
                    <a:pt x="7943850" y="1515719"/>
                  </a:lnTo>
                  <a:lnTo>
                    <a:pt x="7943850" y="1487144"/>
                  </a:lnTo>
                  <a:lnTo>
                    <a:pt x="7953375" y="1487144"/>
                  </a:lnTo>
                  <a:lnTo>
                    <a:pt x="7953375" y="1515719"/>
                  </a:lnTo>
                  <a:close/>
                </a:path>
                <a:path w="7972425" h="1868804">
                  <a:moveTo>
                    <a:pt x="7972425" y="1515719"/>
                  </a:moveTo>
                  <a:lnTo>
                    <a:pt x="7962900" y="1515719"/>
                  </a:lnTo>
                  <a:lnTo>
                    <a:pt x="7962900" y="1487144"/>
                  </a:lnTo>
                  <a:lnTo>
                    <a:pt x="7972425" y="1487144"/>
                  </a:lnTo>
                  <a:lnTo>
                    <a:pt x="7972425" y="1515719"/>
                  </a:lnTo>
                  <a:close/>
                </a:path>
                <a:path w="7972425" h="1868804">
                  <a:moveTo>
                    <a:pt x="7952371" y="1572412"/>
                  </a:moveTo>
                  <a:lnTo>
                    <a:pt x="7942884" y="1571574"/>
                  </a:lnTo>
                  <a:lnTo>
                    <a:pt x="7942999" y="1570316"/>
                  </a:lnTo>
                  <a:lnTo>
                    <a:pt x="7943469" y="1562861"/>
                  </a:lnTo>
                  <a:lnTo>
                    <a:pt x="7943725" y="1555965"/>
                  </a:lnTo>
                  <a:lnTo>
                    <a:pt x="7943850" y="1544294"/>
                  </a:lnTo>
                  <a:lnTo>
                    <a:pt x="7953375" y="1544294"/>
                  </a:lnTo>
                  <a:lnTo>
                    <a:pt x="7953246" y="1556270"/>
                  </a:lnTo>
                  <a:lnTo>
                    <a:pt x="7952997" y="1562861"/>
                  </a:lnTo>
                  <a:lnTo>
                    <a:pt x="7952535" y="1570316"/>
                  </a:lnTo>
                  <a:lnTo>
                    <a:pt x="7952371" y="1572412"/>
                  </a:lnTo>
                  <a:close/>
                </a:path>
                <a:path w="7972425" h="1868804">
                  <a:moveTo>
                    <a:pt x="7971345" y="1574101"/>
                  </a:moveTo>
                  <a:lnTo>
                    <a:pt x="7961906" y="1573263"/>
                  </a:lnTo>
                  <a:lnTo>
                    <a:pt x="7961910" y="1572666"/>
                  </a:lnTo>
                  <a:lnTo>
                    <a:pt x="7961998" y="1571650"/>
                  </a:lnTo>
                  <a:lnTo>
                    <a:pt x="7962459" y="1564487"/>
                  </a:lnTo>
                  <a:lnTo>
                    <a:pt x="7962786" y="1556270"/>
                  </a:lnTo>
                  <a:lnTo>
                    <a:pt x="7962900" y="1544294"/>
                  </a:lnTo>
                  <a:lnTo>
                    <a:pt x="7972425" y="1544294"/>
                  </a:lnTo>
                  <a:lnTo>
                    <a:pt x="7972310" y="1556270"/>
                  </a:lnTo>
                  <a:lnTo>
                    <a:pt x="7971993" y="1564487"/>
                  </a:lnTo>
                  <a:lnTo>
                    <a:pt x="7971419" y="1573263"/>
                  </a:lnTo>
                  <a:lnTo>
                    <a:pt x="7971345" y="1574101"/>
                  </a:lnTo>
                  <a:close/>
                </a:path>
                <a:path w="7972425" h="1868804">
                  <a:moveTo>
                    <a:pt x="7942643" y="1627797"/>
                  </a:moveTo>
                  <a:lnTo>
                    <a:pt x="7933448" y="1625307"/>
                  </a:lnTo>
                  <a:lnTo>
                    <a:pt x="7934642" y="1620900"/>
                  </a:lnTo>
                  <a:lnTo>
                    <a:pt x="7936357" y="1613865"/>
                  </a:lnTo>
                  <a:lnTo>
                    <a:pt x="7937906" y="1606753"/>
                  </a:lnTo>
                  <a:lnTo>
                    <a:pt x="7939278" y="1599590"/>
                  </a:lnTo>
                  <a:lnTo>
                    <a:pt x="7939405" y="1598841"/>
                  </a:lnTo>
                  <a:lnTo>
                    <a:pt x="7948802" y="1600394"/>
                  </a:lnTo>
                  <a:lnTo>
                    <a:pt x="7948528" y="1601952"/>
                  </a:lnTo>
                  <a:lnTo>
                    <a:pt x="7947228" y="1608721"/>
                  </a:lnTo>
                  <a:lnTo>
                    <a:pt x="7945628" y="1616062"/>
                  </a:lnTo>
                  <a:lnTo>
                    <a:pt x="7943850" y="1623326"/>
                  </a:lnTo>
                  <a:lnTo>
                    <a:pt x="7942643" y="1627797"/>
                  </a:lnTo>
                  <a:close/>
                </a:path>
                <a:path w="7972425" h="1868804">
                  <a:moveTo>
                    <a:pt x="7961033" y="1632775"/>
                  </a:moveTo>
                  <a:lnTo>
                    <a:pt x="7951838" y="1630286"/>
                  </a:lnTo>
                  <a:lnTo>
                    <a:pt x="7953173" y="1625307"/>
                  </a:lnTo>
                  <a:lnTo>
                    <a:pt x="7954949" y="1618030"/>
                  </a:lnTo>
                  <a:lnTo>
                    <a:pt x="7956588" y="1610461"/>
                  </a:lnTo>
                  <a:lnTo>
                    <a:pt x="7958201" y="1601952"/>
                  </a:lnTo>
                  <a:lnTo>
                    <a:pt x="7967599" y="1603502"/>
                  </a:lnTo>
                  <a:lnTo>
                    <a:pt x="7967383" y="1604784"/>
                  </a:lnTo>
                  <a:lnTo>
                    <a:pt x="7965871" y="1612658"/>
                  </a:lnTo>
                  <a:lnTo>
                    <a:pt x="7964246" y="1620113"/>
                  </a:lnTo>
                  <a:lnTo>
                    <a:pt x="7962277" y="1628190"/>
                  </a:lnTo>
                  <a:lnTo>
                    <a:pt x="7961033" y="1632775"/>
                  </a:lnTo>
                  <a:close/>
                </a:path>
                <a:path w="7972425" h="1868804">
                  <a:moveTo>
                    <a:pt x="7922806" y="1680298"/>
                  </a:moveTo>
                  <a:lnTo>
                    <a:pt x="7914284" y="1676069"/>
                  </a:lnTo>
                  <a:lnTo>
                    <a:pt x="7915021" y="1674571"/>
                  </a:lnTo>
                  <a:lnTo>
                    <a:pt x="7918018" y="1668145"/>
                  </a:lnTo>
                  <a:lnTo>
                    <a:pt x="7920875" y="1661629"/>
                  </a:lnTo>
                  <a:lnTo>
                    <a:pt x="7923568" y="1655025"/>
                  </a:lnTo>
                  <a:lnTo>
                    <a:pt x="7925054" y="1651127"/>
                  </a:lnTo>
                  <a:lnTo>
                    <a:pt x="7933956" y="1654517"/>
                  </a:lnTo>
                  <a:lnTo>
                    <a:pt x="7932407" y="1658581"/>
                  </a:lnTo>
                  <a:lnTo>
                    <a:pt x="7929503" y="1665668"/>
                  </a:lnTo>
                  <a:lnTo>
                    <a:pt x="7926679" y="1672120"/>
                  </a:lnTo>
                  <a:lnTo>
                    <a:pt x="7923580" y="1678762"/>
                  </a:lnTo>
                  <a:lnTo>
                    <a:pt x="7922806" y="1680298"/>
                  </a:lnTo>
                  <a:close/>
                </a:path>
                <a:path w="7972425" h="1868804">
                  <a:moveTo>
                    <a:pt x="7939874" y="1688782"/>
                  </a:moveTo>
                  <a:lnTo>
                    <a:pt x="7931340" y="1684540"/>
                  </a:lnTo>
                  <a:lnTo>
                    <a:pt x="7932229" y="1682737"/>
                  </a:lnTo>
                  <a:lnTo>
                    <a:pt x="7935429" y="1675879"/>
                  </a:lnTo>
                  <a:lnTo>
                    <a:pt x="7938465" y="1668945"/>
                  </a:lnTo>
                  <a:lnTo>
                    <a:pt x="7941441" y="1661629"/>
                  </a:lnTo>
                  <a:lnTo>
                    <a:pt x="7942857" y="1657899"/>
                  </a:lnTo>
                  <a:lnTo>
                    <a:pt x="7951762" y="1661286"/>
                  </a:lnTo>
                  <a:lnTo>
                    <a:pt x="7950085" y="1665668"/>
                  </a:lnTo>
                  <a:lnTo>
                    <a:pt x="7947126" y="1672920"/>
                  </a:lnTo>
                  <a:lnTo>
                    <a:pt x="7943882" y="1680298"/>
                  </a:lnTo>
                  <a:lnTo>
                    <a:pt x="7940687" y="1687131"/>
                  </a:lnTo>
                  <a:lnTo>
                    <a:pt x="7939874" y="1688782"/>
                  </a:lnTo>
                  <a:close/>
                </a:path>
                <a:path w="7972425" h="1868804">
                  <a:moveTo>
                    <a:pt x="7893496" y="1728327"/>
                  </a:moveTo>
                  <a:lnTo>
                    <a:pt x="7885798" y="1722716"/>
                  </a:lnTo>
                  <a:lnTo>
                    <a:pt x="7889900" y="1717078"/>
                  </a:lnTo>
                  <a:lnTo>
                    <a:pt x="7893913" y="1711286"/>
                  </a:lnTo>
                  <a:lnTo>
                    <a:pt x="7897787" y="1705406"/>
                  </a:lnTo>
                  <a:lnTo>
                    <a:pt x="7901228" y="1699907"/>
                  </a:lnTo>
                  <a:lnTo>
                    <a:pt x="7909305" y="1704949"/>
                  </a:lnTo>
                  <a:lnTo>
                    <a:pt x="7905775" y="1710601"/>
                  </a:lnTo>
                  <a:lnTo>
                    <a:pt x="7901774" y="1716671"/>
                  </a:lnTo>
                  <a:lnTo>
                    <a:pt x="7897579" y="1722716"/>
                  </a:lnTo>
                  <a:lnTo>
                    <a:pt x="7893496" y="1728327"/>
                  </a:lnTo>
                  <a:close/>
                </a:path>
                <a:path w="7972425" h="1868804">
                  <a:moveTo>
                    <a:pt x="7908886" y="1739544"/>
                  </a:moveTo>
                  <a:lnTo>
                    <a:pt x="7901202" y="1733943"/>
                  </a:lnTo>
                  <a:lnTo>
                    <a:pt x="7905496" y="1728025"/>
                  </a:lnTo>
                  <a:lnTo>
                    <a:pt x="7909763" y="1721866"/>
                  </a:lnTo>
                  <a:lnTo>
                    <a:pt x="7913890" y="1715592"/>
                  </a:lnTo>
                  <a:lnTo>
                    <a:pt x="7917383" y="1709991"/>
                  </a:lnTo>
                  <a:lnTo>
                    <a:pt x="7925460" y="1715033"/>
                  </a:lnTo>
                  <a:lnTo>
                    <a:pt x="7921752" y="1720977"/>
                  </a:lnTo>
                  <a:lnTo>
                    <a:pt x="7917497" y="1727428"/>
                  </a:lnTo>
                  <a:lnTo>
                    <a:pt x="7912970" y="1733943"/>
                  </a:lnTo>
                  <a:lnTo>
                    <a:pt x="7908886" y="1739544"/>
                  </a:lnTo>
                  <a:close/>
                </a:path>
                <a:path w="7972425" h="1868804">
                  <a:moveTo>
                    <a:pt x="7855853" y="1770009"/>
                  </a:moveTo>
                  <a:lnTo>
                    <a:pt x="7849361" y="1763039"/>
                  </a:lnTo>
                  <a:lnTo>
                    <a:pt x="7853184" y="1759483"/>
                  </a:lnTo>
                  <a:lnTo>
                    <a:pt x="7858201" y="1754581"/>
                  </a:lnTo>
                  <a:lnTo>
                    <a:pt x="7863103" y="1749564"/>
                  </a:lnTo>
                  <a:lnTo>
                    <a:pt x="7867891" y="1744421"/>
                  </a:lnTo>
                  <a:lnTo>
                    <a:pt x="7868513" y="1743709"/>
                  </a:lnTo>
                  <a:lnTo>
                    <a:pt x="7875638" y="1750034"/>
                  </a:lnTo>
                  <a:lnTo>
                    <a:pt x="7874901" y="1750872"/>
                  </a:lnTo>
                  <a:lnTo>
                    <a:pt x="7869961" y="1756168"/>
                  </a:lnTo>
                  <a:lnTo>
                    <a:pt x="7864894" y="1761350"/>
                  </a:lnTo>
                  <a:lnTo>
                    <a:pt x="7859712" y="1766417"/>
                  </a:lnTo>
                  <a:lnTo>
                    <a:pt x="7855853" y="1770009"/>
                  </a:lnTo>
                  <a:close/>
                </a:path>
                <a:path w="7972425" h="1868804">
                  <a:moveTo>
                    <a:pt x="7868831" y="1783943"/>
                  </a:moveTo>
                  <a:lnTo>
                    <a:pt x="7862345" y="1776980"/>
                  </a:lnTo>
                  <a:lnTo>
                    <a:pt x="7866405" y="1773186"/>
                  </a:lnTo>
                  <a:lnTo>
                    <a:pt x="7871752" y="1767967"/>
                  </a:lnTo>
                  <a:lnTo>
                    <a:pt x="7876971" y="1762620"/>
                  </a:lnTo>
                  <a:lnTo>
                    <a:pt x="7882064" y="1757146"/>
                  </a:lnTo>
                  <a:lnTo>
                    <a:pt x="7882762" y="1756359"/>
                  </a:lnTo>
                  <a:lnTo>
                    <a:pt x="7889887" y="1762683"/>
                  </a:lnTo>
                  <a:lnTo>
                    <a:pt x="7888922" y="1763763"/>
                  </a:lnTo>
                  <a:lnTo>
                    <a:pt x="7883664" y="1769402"/>
                  </a:lnTo>
                  <a:lnTo>
                    <a:pt x="7878279" y="1774901"/>
                  </a:lnTo>
                  <a:lnTo>
                    <a:pt x="7872768" y="1780285"/>
                  </a:lnTo>
                  <a:lnTo>
                    <a:pt x="7868831" y="1783943"/>
                  </a:lnTo>
                  <a:close/>
                </a:path>
                <a:path w="7972425" h="1868804">
                  <a:moveTo>
                    <a:pt x="7811188" y="1804045"/>
                  </a:moveTo>
                  <a:lnTo>
                    <a:pt x="7806143" y="1795970"/>
                  </a:lnTo>
                  <a:lnTo>
                    <a:pt x="7809026" y="1794167"/>
                  </a:lnTo>
                  <a:lnTo>
                    <a:pt x="7814906" y="1790293"/>
                  </a:lnTo>
                  <a:lnTo>
                    <a:pt x="7820698" y="1786280"/>
                  </a:lnTo>
                  <a:lnTo>
                    <a:pt x="7826375" y="1782140"/>
                  </a:lnTo>
                  <a:lnTo>
                    <a:pt x="7828521" y="1780501"/>
                  </a:lnTo>
                  <a:lnTo>
                    <a:pt x="7834312" y="1788058"/>
                  </a:lnTo>
                  <a:lnTo>
                    <a:pt x="7832039" y="1789798"/>
                  </a:lnTo>
                  <a:lnTo>
                    <a:pt x="7826171" y="1794078"/>
                  </a:lnTo>
                  <a:lnTo>
                    <a:pt x="7820202" y="1798218"/>
                  </a:lnTo>
                  <a:lnTo>
                    <a:pt x="7814119" y="1802218"/>
                  </a:lnTo>
                  <a:lnTo>
                    <a:pt x="7811188" y="1804045"/>
                  </a:lnTo>
                  <a:close/>
                </a:path>
                <a:path w="7972425" h="1868804">
                  <a:moveTo>
                    <a:pt x="7821282" y="1820202"/>
                  </a:moveTo>
                  <a:lnTo>
                    <a:pt x="7816240" y="1812124"/>
                  </a:lnTo>
                  <a:lnTo>
                    <a:pt x="7819402" y="1810143"/>
                  </a:lnTo>
                  <a:lnTo>
                    <a:pt x="7825676" y="1806016"/>
                  </a:lnTo>
                  <a:lnTo>
                    <a:pt x="7831823" y="1801748"/>
                  </a:lnTo>
                  <a:lnTo>
                    <a:pt x="7837881" y="1797329"/>
                  </a:lnTo>
                  <a:lnTo>
                    <a:pt x="7840103" y="1795627"/>
                  </a:lnTo>
                  <a:lnTo>
                    <a:pt x="7845907" y="1803184"/>
                  </a:lnTo>
                  <a:lnTo>
                    <a:pt x="7843354" y="1805127"/>
                  </a:lnTo>
                  <a:lnTo>
                    <a:pt x="7837119" y="1809673"/>
                  </a:lnTo>
                  <a:lnTo>
                    <a:pt x="7830769" y="1814068"/>
                  </a:lnTo>
                  <a:lnTo>
                    <a:pt x="7824304" y="1818322"/>
                  </a:lnTo>
                  <a:lnTo>
                    <a:pt x="7821282" y="1820202"/>
                  </a:lnTo>
                  <a:close/>
                </a:path>
                <a:path w="7972425" h="1868804">
                  <a:moveTo>
                    <a:pt x="7811185" y="1804047"/>
                  </a:moveTo>
                  <a:lnTo>
                    <a:pt x="7806143" y="1795970"/>
                  </a:lnTo>
                  <a:lnTo>
                    <a:pt x="7811188" y="1804045"/>
                  </a:lnTo>
                  <a:close/>
                </a:path>
                <a:path w="7972425" h="1868804">
                  <a:moveTo>
                    <a:pt x="7761023" y="1829230"/>
                  </a:moveTo>
                  <a:lnTo>
                    <a:pt x="7757642" y="1820329"/>
                  </a:lnTo>
                  <a:lnTo>
                    <a:pt x="7758645" y="1819948"/>
                  </a:lnTo>
                  <a:lnTo>
                    <a:pt x="7765249" y="1817255"/>
                  </a:lnTo>
                  <a:lnTo>
                    <a:pt x="7771764" y="1814398"/>
                  </a:lnTo>
                  <a:lnTo>
                    <a:pt x="7778191" y="1811400"/>
                  </a:lnTo>
                  <a:lnTo>
                    <a:pt x="7782458" y="1809280"/>
                  </a:lnTo>
                  <a:lnTo>
                    <a:pt x="7786687" y="1817814"/>
                  </a:lnTo>
                  <a:lnTo>
                    <a:pt x="7782280" y="1820011"/>
                  </a:lnTo>
                  <a:lnTo>
                    <a:pt x="7775638" y="1823110"/>
                  </a:lnTo>
                  <a:lnTo>
                    <a:pt x="7768907" y="1826044"/>
                  </a:lnTo>
                  <a:lnTo>
                    <a:pt x="7762087" y="1828838"/>
                  </a:lnTo>
                  <a:lnTo>
                    <a:pt x="7761023" y="1829230"/>
                  </a:lnTo>
                  <a:close/>
                </a:path>
                <a:path w="7972425" h="1868804">
                  <a:moveTo>
                    <a:pt x="7761020" y="1829231"/>
                  </a:moveTo>
                  <a:lnTo>
                    <a:pt x="7757642" y="1820329"/>
                  </a:lnTo>
                  <a:lnTo>
                    <a:pt x="7761023" y="1829230"/>
                  </a:lnTo>
                  <a:close/>
                </a:path>
                <a:path w="7972425" h="1868804">
                  <a:moveTo>
                    <a:pt x="7767789" y="1847049"/>
                  </a:moveTo>
                  <a:lnTo>
                    <a:pt x="7764411" y="1838134"/>
                  </a:lnTo>
                  <a:lnTo>
                    <a:pt x="7765745" y="1837626"/>
                  </a:lnTo>
                  <a:lnTo>
                    <a:pt x="7772768" y="1834756"/>
                  </a:lnTo>
                  <a:lnTo>
                    <a:pt x="7779715" y="1831708"/>
                  </a:lnTo>
                  <a:lnTo>
                    <a:pt x="7786573" y="1828507"/>
                  </a:lnTo>
                  <a:lnTo>
                    <a:pt x="7790929" y="1826348"/>
                  </a:lnTo>
                  <a:lnTo>
                    <a:pt x="7795171" y="1834870"/>
                  </a:lnTo>
                  <a:lnTo>
                    <a:pt x="7790446" y="1837220"/>
                  </a:lnTo>
                  <a:lnTo>
                    <a:pt x="7783372" y="1840509"/>
                  </a:lnTo>
                  <a:lnTo>
                    <a:pt x="7776209" y="1843646"/>
                  </a:lnTo>
                  <a:lnTo>
                    <a:pt x="7768971" y="1846592"/>
                  </a:lnTo>
                  <a:lnTo>
                    <a:pt x="7767789" y="1847049"/>
                  </a:lnTo>
                  <a:close/>
                </a:path>
                <a:path w="7972425" h="1868804">
                  <a:moveTo>
                    <a:pt x="7706936" y="1844648"/>
                  </a:moveTo>
                  <a:lnTo>
                    <a:pt x="7705140" y="1835289"/>
                  </a:lnTo>
                  <a:lnTo>
                    <a:pt x="7710373" y="1834286"/>
                  </a:lnTo>
                  <a:lnTo>
                    <a:pt x="7717485" y="1832736"/>
                  </a:lnTo>
                  <a:lnTo>
                    <a:pt x="7724521" y="1831022"/>
                  </a:lnTo>
                  <a:lnTo>
                    <a:pt x="7731569" y="1829117"/>
                  </a:lnTo>
                  <a:lnTo>
                    <a:pt x="7734284" y="1838236"/>
                  </a:lnTo>
                  <a:lnTo>
                    <a:pt x="7726832" y="1840268"/>
                  </a:lnTo>
                  <a:lnTo>
                    <a:pt x="7719568" y="1842033"/>
                  </a:lnTo>
                  <a:lnTo>
                    <a:pt x="7712227" y="1843633"/>
                  </a:lnTo>
                  <a:lnTo>
                    <a:pt x="7706936" y="1844648"/>
                  </a:lnTo>
                  <a:close/>
                </a:path>
                <a:path w="7972425" h="1868804">
                  <a:moveTo>
                    <a:pt x="7734284" y="1838236"/>
                  </a:moveTo>
                  <a:lnTo>
                    <a:pt x="7731569" y="1829117"/>
                  </a:lnTo>
                  <a:lnTo>
                    <a:pt x="7734287" y="1838236"/>
                  </a:lnTo>
                  <a:close/>
                </a:path>
                <a:path w="7972425" h="1868804">
                  <a:moveTo>
                    <a:pt x="7710525" y="1863356"/>
                  </a:moveTo>
                  <a:lnTo>
                    <a:pt x="7708734" y="1853996"/>
                  </a:lnTo>
                  <a:lnTo>
                    <a:pt x="7714310" y="1852930"/>
                  </a:lnTo>
                  <a:lnTo>
                    <a:pt x="7721879" y="1851279"/>
                  </a:lnTo>
                  <a:lnTo>
                    <a:pt x="7729385" y="1849437"/>
                  </a:lnTo>
                  <a:lnTo>
                    <a:pt x="7737003" y="1847367"/>
                  </a:lnTo>
                  <a:lnTo>
                    <a:pt x="7739722" y="1856498"/>
                  </a:lnTo>
                  <a:lnTo>
                    <a:pt x="7739126" y="1856676"/>
                  </a:lnTo>
                  <a:lnTo>
                    <a:pt x="7731467" y="1858746"/>
                  </a:lnTo>
                  <a:lnTo>
                    <a:pt x="7723733" y="1860626"/>
                  </a:lnTo>
                  <a:lnTo>
                    <a:pt x="7716278" y="1862251"/>
                  </a:lnTo>
                  <a:lnTo>
                    <a:pt x="7710525" y="1863356"/>
                  </a:lnTo>
                  <a:close/>
                </a:path>
                <a:path w="7972425" h="1868804">
                  <a:moveTo>
                    <a:pt x="7651419" y="1849755"/>
                  </a:moveTo>
                  <a:lnTo>
                    <a:pt x="7651000" y="1849755"/>
                  </a:lnTo>
                  <a:lnTo>
                    <a:pt x="7651000" y="1840230"/>
                  </a:lnTo>
                  <a:lnTo>
                    <a:pt x="7658976" y="1840128"/>
                  </a:lnTo>
                  <a:lnTo>
                    <a:pt x="7666482" y="1839848"/>
                  </a:lnTo>
                  <a:lnTo>
                    <a:pt x="7673936" y="1839379"/>
                  </a:lnTo>
                  <a:lnTo>
                    <a:pt x="7678280" y="1838985"/>
                  </a:lnTo>
                  <a:lnTo>
                    <a:pt x="7679118" y="1848472"/>
                  </a:lnTo>
                  <a:lnTo>
                    <a:pt x="7674597" y="1848878"/>
                  </a:lnTo>
                  <a:lnTo>
                    <a:pt x="7667028" y="1849361"/>
                  </a:lnTo>
                  <a:lnTo>
                    <a:pt x="7659281" y="1849653"/>
                  </a:lnTo>
                  <a:lnTo>
                    <a:pt x="7651419" y="1849755"/>
                  </a:lnTo>
                  <a:close/>
                </a:path>
                <a:path w="7972425" h="1868804">
                  <a:moveTo>
                    <a:pt x="7651610" y="1868805"/>
                  </a:moveTo>
                  <a:lnTo>
                    <a:pt x="7651000" y="1868805"/>
                  </a:lnTo>
                  <a:lnTo>
                    <a:pt x="7651000" y="1859280"/>
                  </a:lnTo>
                  <a:lnTo>
                    <a:pt x="7659344" y="1859178"/>
                  </a:lnTo>
                  <a:lnTo>
                    <a:pt x="7667332" y="1858873"/>
                  </a:lnTo>
                  <a:lnTo>
                    <a:pt x="7667574" y="1858873"/>
                  </a:lnTo>
                  <a:lnTo>
                    <a:pt x="7675511" y="1858365"/>
                  </a:lnTo>
                  <a:lnTo>
                    <a:pt x="7679956" y="1857971"/>
                  </a:lnTo>
                  <a:lnTo>
                    <a:pt x="7680807" y="1867458"/>
                  </a:lnTo>
                  <a:lnTo>
                    <a:pt x="7675930" y="1867877"/>
                  </a:lnTo>
                  <a:lnTo>
                    <a:pt x="7667752" y="1868398"/>
                  </a:lnTo>
                  <a:lnTo>
                    <a:pt x="7659522" y="1868703"/>
                  </a:lnTo>
                  <a:lnTo>
                    <a:pt x="7651610" y="1868805"/>
                  </a:lnTo>
                  <a:close/>
                </a:path>
                <a:path w="7972425" h="1868804">
                  <a:moveTo>
                    <a:pt x="7622425" y="1849755"/>
                  </a:moveTo>
                  <a:lnTo>
                    <a:pt x="7593850" y="1849755"/>
                  </a:lnTo>
                  <a:lnTo>
                    <a:pt x="7593850" y="1840230"/>
                  </a:lnTo>
                  <a:lnTo>
                    <a:pt x="7622425" y="1840230"/>
                  </a:lnTo>
                  <a:lnTo>
                    <a:pt x="7622425" y="1849755"/>
                  </a:lnTo>
                  <a:close/>
                </a:path>
                <a:path w="7972425" h="1868804">
                  <a:moveTo>
                    <a:pt x="7622425" y="1868805"/>
                  </a:moveTo>
                  <a:lnTo>
                    <a:pt x="7593850" y="1868805"/>
                  </a:lnTo>
                  <a:lnTo>
                    <a:pt x="7593850" y="1859280"/>
                  </a:lnTo>
                  <a:lnTo>
                    <a:pt x="7622425" y="1859280"/>
                  </a:lnTo>
                  <a:lnTo>
                    <a:pt x="7622425" y="1868805"/>
                  </a:lnTo>
                  <a:close/>
                </a:path>
                <a:path w="7972425" h="1868804">
                  <a:moveTo>
                    <a:pt x="7565275" y="1849755"/>
                  </a:moveTo>
                  <a:lnTo>
                    <a:pt x="7536700" y="1849755"/>
                  </a:lnTo>
                  <a:lnTo>
                    <a:pt x="7536700" y="1840230"/>
                  </a:lnTo>
                  <a:lnTo>
                    <a:pt x="7565275" y="1840230"/>
                  </a:lnTo>
                  <a:lnTo>
                    <a:pt x="7565275" y="1849755"/>
                  </a:lnTo>
                  <a:close/>
                </a:path>
                <a:path w="7972425" h="1868804">
                  <a:moveTo>
                    <a:pt x="7565275" y="1868805"/>
                  </a:moveTo>
                  <a:lnTo>
                    <a:pt x="7536700" y="1868805"/>
                  </a:lnTo>
                  <a:lnTo>
                    <a:pt x="7536700" y="1859280"/>
                  </a:lnTo>
                  <a:lnTo>
                    <a:pt x="7565275" y="1859280"/>
                  </a:lnTo>
                  <a:lnTo>
                    <a:pt x="7565275" y="1868805"/>
                  </a:lnTo>
                  <a:close/>
                </a:path>
                <a:path w="7972425" h="1868804">
                  <a:moveTo>
                    <a:pt x="7508125" y="1849755"/>
                  </a:moveTo>
                  <a:lnTo>
                    <a:pt x="7479550" y="1849755"/>
                  </a:lnTo>
                  <a:lnTo>
                    <a:pt x="7479550" y="1840230"/>
                  </a:lnTo>
                  <a:lnTo>
                    <a:pt x="7508125" y="1840230"/>
                  </a:lnTo>
                  <a:lnTo>
                    <a:pt x="7508125" y="1849755"/>
                  </a:lnTo>
                  <a:close/>
                </a:path>
                <a:path w="7972425" h="1868804">
                  <a:moveTo>
                    <a:pt x="7508125" y="1868805"/>
                  </a:moveTo>
                  <a:lnTo>
                    <a:pt x="7479550" y="1868805"/>
                  </a:lnTo>
                  <a:lnTo>
                    <a:pt x="7479550" y="1859280"/>
                  </a:lnTo>
                  <a:lnTo>
                    <a:pt x="7508125" y="1859280"/>
                  </a:lnTo>
                  <a:lnTo>
                    <a:pt x="7508125" y="1868805"/>
                  </a:lnTo>
                  <a:close/>
                </a:path>
                <a:path w="7972425" h="1868804">
                  <a:moveTo>
                    <a:pt x="7450975" y="1849755"/>
                  </a:moveTo>
                  <a:lnTo>
                    <a:pt x="7422400" y="1849755"/>
                  </a:lnTo>
                  <a:lnTo>
                    <a:pt x="7422400" y="1840230"/>
                  </a:lnTo>
                  <a:lnTo>
                    <a:pt x="7450975" y="1840230"/>
                  </a:lnTo>
                  <a:lnTo>
                    <a:pt x="7450975" y="1849755"/>
                  </a:lnTo>
                  <a:close/>
                </a:path>
                <a:path w="7972425" h="1868804">
                  <a:moveTo>
                    <a:pt x="7450975" y="1868805"/>
                  </a:moveTo>
                  <a:lnTo>
                    <a:pt x="7422400" y="1868805"/>
                  </a:lnTo>
                  <a:lnTo>
                    <a:pt x="7422400" y="1859280"/>
                  </a:lnTo>
                  <a:lnTo>
                    <a:pt x="7450975" y="1859280"/>
                  </a:lnTo>
                  <a:lnTo>
                    <a:pt x="7450975" y="1868805"/>
                  </a:lnTo>
                  <a:close/>
                </a:path>
                <a:path w="7972425" h="1868804">
                  <a:moveTo>
                    <a:pt x="7393825" y="1849755"/>
                  </a:moveTo>
                  <a:lnTo>
                    <a:pt x="7365250" y="1849755"/>
                  </a:lnTo>
                  <a:lnTo>
                    <a:pt x="7365250" y="1840230"/>
                  </a:lnTo>
                  <a:lnTo>
                    <a:pt x="7393825" y="1840230"/>
                  </a:lnTo>
                  <a:lnTo>
                    <a:pt x="7393825" y="1849755"/>
                  </a:lnTo>
                  <a:close/>
                </a:path>
                <a:path w="7972425" h="1868804">
                  <a:moveTo>
                    <a:pt x="7393825" y="1868805"/>
                  </a:moveTo>
                  <a:lnTo>
                    <a:pt x="7365250" y="1868805"/>
                  </a:lnTo>
                  <a:lnTo>
                    <a:pt x="7365250" y="1859280"/>
                  </a:lnTo>
                  <a:lnTo>
                    <a:pt x="7393825" y="1859280"/>
                  </a:lnTo>
                  <a:lnTo>
                    <a:pt x="7393825" y="1868805"/>
                  </a:lnTo>
                  <a:close/>
                </a:path>
                <a:path w="7972425" h="1868804">
                  <a:moveTo>
                    <a:pt x="7336675" y="1849755"/>
                  </a:moveTo>
                  <a:lnTo>
                    <a:pt x="7308100" y="1849755"/>
                  </a:lnTo>
                  <a:lnTo>
                    <a:pt x="7308100" y="1840230"/>
                  </a:lnTo>
                  <a:lnTo>
                    <a:pt x="7336675" y="1840230"/>
                  </a:lnTo>
                  <a:lnTo>
                    <a:pt x="7336675" y="1849755"/>
                  </a:lnTo>
                  <a:close/>
                </a:path>
                <a:path w="7972425" h="1868804">
                  <a:moveTo>
                    <a:pt x="7336675" y="1868805"/>
                  </a:moveTo>
                  <a:lnTo>
                    <a:pt x="7308100" y="1868805"/>
                  </a:lnTo>
                  <a:lnTo>
                    <a:pt x="7308100" y="1859280"/>
                  </a:lnTo>
                  <a:lnTo>
                    <a:pt x="7336675" y="1859280"/>
                  </a:lnTo>
                  <a:lnTo>
                    <a:pt x="7336675" y="1868805"/>
                  </a:lnTo>
                  <a:close/>
                </a:path>
                <a:path w="7972425" h="1868804">
                  <a:moveTo>
                    <a:pt x="7279525" y="1849755"/>
                  </a:moveTo>
                  <a:lnTo>
                    <a:pt x="7250950" y="1849755"/>
                  </a:lnTo>
                  <a:lnTo>
                    <a:pt x="7250950" y="1840230"/>
                  </a:lnTo>
                  <a:lnTo>
                    <a:pt x="7279525" y="1840230"/>
                  </a:lnTo>
                  <a:lnTo>
                    <a:pt x="7279525" y="1849755"/>
                  </a:lnTo>
                  <a:close/>
                </a:path>
                <a:path w="7972425" h="1868804">
                  <a:moveTo>
                    <a:pt x="7279525" y="1868805"/>
                  </a:moveTo>
                  <a:lnTo>
                    <a:pt x="7250950" y="1868805"/>
                  </a:lnTo>
                  <a:lnTo>
                    <a:pt x="7250950" y="1859280"/>
                  </a:lnTo>
                  <a:lnTo>
                    <a:pt x="7279525" y="1859280"/>
                  </a:lnTo>
                  <a:lnTo>
                    <a:pt x="7279525" y="1868805"/>
                  </a:lnTo>
                  <a:close/>
                </a:path>
                <a:path w="7972425" h="1868804">
                  <a:moveTo>
                    <a:pt x="7222375" y="1849755"/>
                  </a:moveTo>
                  <a:lnTo>
                    <a:pt x="7193800" y="1849755"/>
                  </a:lnTo>
                  <a:lnTo>
                    <a:pt x="7193800" y="1840230"/>
                  </a:lnTo>
                  <a:lnTo>
                    <a:pt x="7222375" y="1840230"/>
                  </a:lnTo>
                  <a:lnTo>
                    <a:pt x="7222375" y="1849755"/>
                  </a:lnTo>
                  <a:close/>
                </a:path>
                <a:path w="7972425" h="1868804">
                  <a:moveTo>
                    <a:pt x="7222375" y="1868805"/>
                  </a:moveTo>
                  <a:lnTo>
                    <a:pt x="7193800" y="1868805"/>
                  </a:lnTo>
                  <a:lnTo>
                    <a:pt x="7193800" y="1859280"/>
                  </a:lnTo>
                  <a:lnTo>
                    <a:pt x="7222375" y="1859280"/>
                  </a:lnTo>
                  <a:lnTo>
                    <a:pt x="7222375" y="1868805"/>
                  </a:lnTo>
                  <a:close/>
                </a:path>
                <a:path w="7972425" h="1868804">
                  <a:moveTo>
                    <a:pt x="7165225" y="1849755"/>
                  </a:moveTo>
                  <a:lnTo>
                    <a:pt x="7136650" y="1849755"/>
                  </a:lnTo>
                  <a:lnTo>
                    <a:pt x="7136650" y="1840230"/>
                  </a:lnTo>
                  <a:lnTo>
                    <a:pt x="7165225" y="1840230"/>
                  </a:lnTo>
                  <a:lnTo>
                    <a:pt x="7165225" y="1849755"/>
                  </a:lnTo>
                  <a:close/>
                </a:path>
                <a:path w="7972425" h="1868804">
                  <a:moveTo>
                    <a:pt x="7165225" y="1868805"/>
                  </a:moveTo>
                  <a:lnTo>
                    <a:pt x="7136650" y="1868805"/>
                  </a:lnTo>
                  <a:lnTo>
                    <a:pt x="7136650" y="1859280"/>
                  </a:lnTo>
                  <a:lnTo>
                    <a:pt x="7165225" y="1859280"/>
                  </a:lnTo>
                  <a:lnTo>
                    <a:pt x="7165225" y="1868805"/>
                  </a:lnTo>
                  <a:close/>
                </a:path>
                <a:path w="7972425" h="1868804">
                  <a:moveTo>
                    <a:pt x="7108075" y="1849755"/>
                  </a:moveTo>
                  <a:lnTo>
                    <a:pt x="7079500" y="1849755"/>
                  </a:lnTo>
                  <a:lnTo>
                    <a:pt x="7079500" y="1840230"/>
                  </a:lnTo>
                  <a:lnTo>
                    <a:pt x="7108075" y="1840230"/>
                  </a:lnTo>
                  <a:lnTo>
                    <a:pt x="7108075" y="1849755"/>
                  </a:lnTo>
                  <a:close/>
                </a:path>
                <a:path w="7972425" h="1868804">
                  <a:moveTo>
                    <a:pt x="7108075" y="1868805"/>
                  </a:moveTo>
                  <a:lnTo>
                    <a:pt x="7079500" y="1868805"/>
                  </a:lnTo>
                  <a:lnTo>
                    <a:pt x="7079500" y="1859280"/>
                  </a:lnTo>
                  <a:lnTo>
                    <a:pt x="7108075" y="1859280"/>
                  </a:lnTo>
                  <a:lnTo>
                    <a:pt x="7108075" y="1868805"/>
                  </a:lnTo>
                  <a:close/>
                </a:path>
                <a:path w="7972425" h="1868804">
                  <a:moveTo>
                    <a:pt x="7050925" y="1849755"/>
                  </a:moveTo>
                  <a:lnTo>
                    <a:pt x="7022350" y="1849755"/>
                  </a:lnTo>
                  <a:lnTo>
                    <a:pt x="7022350" y="1840230"/>
                  </a:lnTo>
                  <a:lnTo>
                    <a:pt x="7050925" y="1840230"/>
                  </a:lnTo>
                  <a:lnTo>
                    <a:pt x="7050925" y="1849755"/>
                  </a:lnTo>
                  <a:close/>
                </a:path>
                <a:path w="7972425" h="1868804">
                  <a:moveTo>
                    <a:pt x="7050925" y="1868805"/>
                  </a:moveTo>
                  <a:lnTo>
                    <a:pt x="7022350" y="1868805"/>
                  </a:lnTo>
                  <a:lnTo>
                    <a:pt x="7022350" y="1859280"/>
                  </a:lnTo>
                  <a:lnTo>
                    <a:pt x="7050925" y="1859280"/>
                  </a:lnTo>
                  <a:lnTo>
                    <a:pt x="7050925" y="1868805"/>
                  </a:lnTo>
                  <a:close/>
                </a:path>
                <a:path w="7972425" h="1868804">
                  <a:moveTo>
                    <a:pt x="6993775" y="1849755"/>
                  </a:moveTo>
                  <a:lnTo>
                    <a:pt x="6965200" y="1849755"/>
                  </a:lnTo>
                  <a:lnTo>
                    <a:pt x="6965200" y="1840230"/>
                  </a:lnTo>
                  <a:lnTo>
                    <a:pt x="6993775" y="1840230"/>
                  </a:lnTo>
                  <a:lnTo>
                    <a:pt x="6993775" y="1849755"/>
                  </a:lnTo>
                  <a:close/>
                </a:path>
                <a:path w="7972425" h="1868804">
                  <a:moveTo>
                    <a:pt x="6993775" y="1868805"/>
                  </a:moveTo>
                  <a:lnTo>
                    <a:pt x="6965200" y="1868805"/>
                  </a:lnTo>
                  <a:lnTo>
                    <a:pt x="6965200" y="1859280"/>
                  </a:lnTo>
                  <a:lnTo>
                    <a:pt x="6993775" y="1859280"/>
                  </a:lnTo>
                  <a:lnTo>
                    <a:pt x="6993775" y="1868805"/>
                  </a:lnTo>
                  <a:close/>
                </a:path>
                <a:path w="7972425" h="1868804">
                  <a:moveTo>
                    <a:pt x="6936625" y="1849755"/>
                  </a:moveTo>
                  <a:lnTo>
                    <a:pt x="6908050" y="1849755"/>
                  </a:lnTo>
                  <a:lnTo>
                    <a:pt x="6908050" y="1840230"/>
                  </a:lnTo>
                  <a:lnTo>
                    <a:pt x="6936625" y="1840230"/>
                  </a:lnTo>
                  <a:lnTo>
                    <a:pt x="6936625" y="1849755"/>
                  </a:lnTo>
                  <a:close/>
                </a:path>
                <a:path w="7972425" h="1868804">
                  <a:moveTo>
                    <a:pt x="6936625" y="1868805"/>
                  </a:moveTo>
                  <a:lnTo>
                    <a:pt x="6908050" y="1868805"/>
                  </a:lnTo>
                  <a:lnTo>
                    <a:pt x="6908050" y="1859280"/>
                  </a:lnTo>
                  <a:lnTo>
                    <a:pt x="6936625" y="1859280"/>
                  </a:lnTo>
                  <a:lnTo>
                    <a:pt x="6936625" y="1868805"/>
                  </a:lnTo>
                  <a:close/>
                </a:path>
                <a:path w="7972425" h="1868804">
                  <a:moveTo>
                    <a:pt x="6879475" y="1849755"/>
                  </a:moveTo>
                  <a:lnTo>
                    <a:pt x="6850900" y="1849755"/>
                  </a:lnTo>
                  <a:lnTo>
                    <a:pt x="6850900" y="1840230"/>
                  </a:lnTo>
                  <a:lnTo>
                    <a:pt x="6879475" y="1840230"/>
                  </a:lnTo>
                  <a:lnTo>
                    <a:pt x="6879475" y="1849755"/>
                  </a:lnTo>
                  <a:close/>
                </a:path>
                <a:path w="7972425" h="1868804">
                  <a:moveTo>
                    <a:pt x="6879475" y="1868805"/>
                  </a:moveTo>
                  <a:lnTo>
                    <a:pt x="6850900" y="1868805"/>
                  </a:lnTo>
                  <a:lnTo>
                    <a:pt x="6850900" y="1859280"/>
                  </a:lnTo>
                  <a:lnTo>
                    <a:pt x="6879475" y="1859280"/>
                  </a:lnTo>
                  <a:lnTo>
                    <a:pt x="6879475" y="1868805"/>
                  </a:lnTo>
                  <a:close/>
                </a:path>
                <a:path w="7972425" h="1868804">
                  <a:moveTo>
                    <a:pt x="6822325" y="1849755"/>
                  </a:moveTo>
                  <a:lnTo>
                    <a:pt x="6793750" y="1849755"/>
                  </a:lnTo>
                  <a:lnTo>
                    <a:pt x="6793750" y="1840230"/>
                  </a:lnTo>
                  <a:lnTo>
                    <a:pt x="6822325" y="1840230"/>
                  </a:lnTo>
                  <a:lnTo>
                    <a:pt x="6822325" y="1849755"/>
                  </a:lnTo>
                  <a:close/>
                </a:path>
                <a:path w="7972425" h="1868804">
                  <a:moveTo>
                    <a:pt x="6822325" y="1868805"/>
                  </a:moveTo>
                  <a:lnTo>
                    <a:pt x="6793750" y="1868805"/>
                  </a:lnTo>
                  <a:lnTo>
                    <a:pt x="6793750" y="1859280"/>
                  </a:lnTo>
                  <a:lnTo>
                    <a:pt x="6822325" y="1859280"/>
                  </a:lnTo>
                  <a:lnTo>
                    <a:pt x="6822325" y="1868805"/>
                  </a:lnTo>
                  <a:close/>
                </a:path>
                <a:path w="7972425" h="1868804">
                  <a:moveTo>
                    <a:pt x="6765175" y="1849755"/>
                  </a:moveTo>
                  <a:lnTo>
                    <a:pt x="6736600" y="1849755"/>
                  </a:lnTo>
                  <a:lnTo>
                    <a:pt x="6736600" y="1840230"/>
                  </a:lnTo>
                  <a:lnTo>
                    <a:pt x="6765175" y="1840230"/>
                  </a:lnTo>
                  <a:lnTo>
                    <a:pt x="6765175" y="1849755"/>
                  </a:lnTo>
                  <a:close/>
                </a:path>
                <a:path w="7972425" h="1868804">
                  <a:moveTo>
                    <a:pt x="6765175" y="1868805"/>
                  </a:moveTo>
                  <a:lnTo>
                    <a:pt x="6736600" y="1868805"/>
                  </a:lnTo>
                  <a:lnTo>
                    <a:pt x="6736600" y="1859280"/>
                  </a:lnTo>
                  <a:lnTo>
                    <a:pt x="6765175" y="1859280"/>
                  </a:lnTo>
                  <a:lnTo>
                    <a:pt x="6765175" y="1868805"/>
                  </a:lnTo>
                  <a:close/>
                </a:path>
                <a:path w="7972425" h="1868804">
                  <a:moveTo>
                    <a:pt x="6708025" y="1849755"/>
                  </a:moveTo>
                  <a:lnTo>
                    <a:pt x="6679450" y="1849755"/>
                  </a:lnTo>
                  <a:lnTo>
                    <a:pt x="6679450" y="1840230"/>
                  </a:lnTo>
                  <a:lnTo>
                    <a:pt x="6708025" y="1840230"/>
                  </a:lnTo>
                  <a:lnTo>
                    <a:pt x="6708025" y="1849755"/>
                  </a:lnTo>
                  <a:close/>
                </a:path>
                <a:path w="7972425" h="1868804">
                  <a:moveTo>
                    <a:pt x="6708025" y="1868805"/>
                  </a:moveTo>
                  <a:lnTo>
                    <a:pt x="6679450" y="1868805"/>
                  </a:lnTo>
                  <a:lnTo>
                    <a:pt x="6679450" y="1859280"/>
                  </a:lnTo>
                  <a:lnTo>
                    <a:pt x="6708025" y="1859280"/>
                  </a:lnTo>
                  <a:lnTo>
                    <a:pt x="6708025" y="1868805"/>
                  </a:lnTo>
                  <a:close/>
                </a:path>
                <a:path w="7972425" h="1868804">
                  <a:moveTo>
                    <a:pt x="6650875" y="1849755"/>
                  </a:moveTo>
                  <a:lnTo>
                    <a:pt x="6622300" y="1849755"/>
                  </a:lnTo>
                  <a:lnTo>
                    <a:pt x="6622300" y="1840230"/>
                  </a:lnTo>
                  <a:lnTo>
                    <a:pt x="6650875" y="1840230"/>
                  </a:lnTo>
                  <a:lnTo>
                    <a:pt x="6650875" y="1849755"/>
                  </a:lnTo>
                  <a:close/>
                </a:path>
                <a:path w="7972425" h="1868804">
                  <a:moveTo>
                    <a:pt x="6650875" y="1868805"/>
                  </a:moveTo>
                  <a:lnTo>
                    <a:pt x="6622300" y="1868805"/>
                  </a:lnTo>
                  <a:lnTo>
                    <a:pt x="6622300" y="1859280"/>
                  </a:lnTo>
                  <a:lnTo>
                    <a:pt x="6650875" y="1859280"/>
                  </a:lnTo>
                  <a:lnTo>
                    <a:pt x="6650875" y="1868805"/>
                  </a:lnTo>
                  <a:close/>
                </a:path>
                <a:path w="7972425" h="1868804">
                  <a:moveTo>
                    <a:pt x="6593725" y="1849755"/>
                  </a:moveTo>
                  <a:lnTo>
                    <a:pt x="6565150" y="1849755"/>
                  </a:lnTo>
                  <a:lnTo>
                    <a:pt x="6565150" y="1840230"/>
                  </a:lnTo>
                  <a:lnTo>
                    <a:pt x="6593725" y="1840230"/>
                  </a:lnTo>
                  <a:lnTo>
                    <a:pt x="6593725" y="1849755"/>
                  </a:lnTo>
                  <a:close/>
                </a:path>
                <a:path w="7972425" h="1868804">
                  <a:moveTo>
                    <a:pt x="6593725" y="1868805"/>
                  </a:moveTo>
                  <a:lnTo>
                    <a:pt x="6565150" y="1868805"/>
                  </a:lnTo>
                  <a:lnTo>
                    <a:pt x="6565150" y="1859280"/>
                  </a:lnTo>
                  <a:lnTo>
                    <a:pt x="6593725" y="1859280"/>
                  </a:lnTo>
                  <a:lnTo>
                    <a:pt x="6593725" y="1868805"/>
                  </a:lnTo>
                  <a:close/>
                </a:path>
                <a:path w="7972425" h="1868804">
                  <a:moveTo>
                    <a:pt x="6536575" y="1849755"/>
                  </a:moveTo>
                  <a:lnTo>
                    <a:pt x="6508000" y="1849755"/>
                  </a:lnTo>
                  <a:lnTo>
                    <a:pt x="6508000" y="1840230"/>
                  </a:lnTo>
                  <a:lnTo>
                    <a:pt x="6536575" y="1840230"/>
                  </a:lnTo>
                  <a:lnTo>
                    <a:pt x="6536575" y="1849755"/>
                  </a:lnTo>
                  <a:close/>
                </a:path>
                <a:path w="7972425" h="1868804">
                  <a:moveTo>
                    <a:pt x="6536575" y="1868805"/>
                  </a:moveTo>
                  <a:lnTo>
                    <a:pt x="6508000" y="1868805"/>
                  </a:lnTo>
                  <a:lnTo>
                    <a:pt x="6508000" y="1859280"/>
                  </a:lnTo>
                  <a:lnTo>
                    <a:pt x="6536575" y="1859280"/>
                  </a:lnTo>
                  <a:lnTo>
                    <a:pt x="6536575" y="1868805"/>
                  </a:lnTo>
                  <a:close/>
                </a:path>
                <a:path w="7972425" h="1868804">
                  <a:moveTo>
                    <a:pt x="6479425" y="1849755"/>
                  </a:moveTo>
                  <a:lnTo>
                    <a:pt x="6450850" y="1849755"/>
                  </a:lnTo>
                  <a:lnTo>
                    <a:pt x="6450850" y="1840230"/>
                  </a:lnTo>
                  <a:lnTo>
                    <a:pt x="6479425" y="1840230"/>
                  </a:lnTo>
                  <a:lnTo>
                    <a:pt x="6479425" y="1849755"/>
                  </a:lnTo>
                  <a:close/>
                </a:path>
                <a:path w="7972425" h="1868804">
                  <a:moveTo>
                    <a:pt x="6479425" y="1868805"/>
                  </a:moveTo>
                  <a:lnTo>
                    <a:pt x="6450850" y="1868805"/>
                  </a:lnTo>
                  <a:lnTo>
                    <a:pt x="6450850" y="1859280"/>
                  </a:lnTo>
                  <a:lnTo>
                    <a:pt x="6479425" y="1859280"/>
                  </a:lnTo>
                  <a:lnTo>
                    <a:pt x="6479425" y="1868805"/>
                  </a:lnTo>
                  <a:close/>
                </a:path>
                <a:path w="7972425" h="1868804">
                  <a:moveTo>
                    <a:pt x="6422275" y="1849755"/>
                  </a:moveTo>
                  <a:lnTo>
                    <a:pt x="6393700" y="1849755"/>
                  </a:lnTo>
                  <a:lnTo>
                    <a:pt x="6393700" y="1840230"/>
                  </a:lnTo>
                  <a:lnTo>
                    <a:pt x="6422275" y="1840230"/>
                  </a:lnTo>
                  <a:lnTo>
                    <a:pt x="6422275" y="1849755"/>
                  </a:lnTo>
                  <a:close/>
                </a:path>
                <a:path w="7972425" h="1868804">
                  <a:moveTo>
                    <a:pt x="6422275" y="1868805"/>
                  </a:moveTo>
                  <a:lnTo>
                    <a:pt x="6393700" y="1868805"/>
                  </a:lnTo>
                  <a:lnTo>
                    <a:pt x="6393700" y="1859280"/>
                  </a:lnTo>
                  <a:lnTo>
                    <a:pt x="6422275" y="1859280"/>
                  </a:lnTo>
                  <a:lnTo>
                    <a:pt x="6422275" y="1868805"/>
                  </a:lnTo>
                  <a:close/>
                </a:path>
                <a:path w="7972425" h="1868804">
                  <a:moveTo>
                    <a:pt x="6365125" y="1849755"/>
                  </a:moveTo>
                  <a:lnTo>
                    <a:pt x="6336550" y="1849755"/>
                  </a:lnTo>
                  <a:lnTo>
                    <a:pt x="6336550" y="1840230"/>
                  </a:lnTo>
                  <a:lnTo>
                    <a:pt x="6365125" y="1840230"/>
                  </a:lnTo>
                  <a:lnTo>
                    <a:pt x="6365125" y="1849755"/>
                  </a:lnTo>
                  <a:close/>
                </a:path>
                <a:path w="7972425" h="1868804">
                  <a:moveTo>
                    <a:pt x="6365125" y="1868805"/>
                  </a:moveTo>
                  <a:lnTo>
                    <a:pt x="6336550" y="1868805"/>
                  </a:lnTo>
                  <a:lnTo>
                    <a:pt x="6336550" y="1859280"/>
                  </a:lnTo>
                  <a:lnTo>
                    <a:pt x="6365125" y="1859280"/>
                  </a:lnTo>
                  <a:lnTo>
                    <a:pt x="6365125" y="1868805"/>
                  </a:lnTo>
                  <a:close/>
                </a:path>
                <a:path w="7972425" h="1868804">
                  <a:moveTo>
                    <a:pt x="6307975" y="1849755"/>
                  </a:moveTo>
                  <a:lnTo>
                    <a:pt x="6279400" y="1849755"/>
                  </a:lnTo>
                  <a:lnTo>
                    <a:pt x="6279400" y="1840230"/>
                  </a:lnTo>
                  <a:lnTo>
                    <a:pt x="6307975" y="1840230"/>
                  </a:lnTo>
                  <a:lnTo>
                    <a:pt x="6307975" y="1849755"/>
                  </a:lnTo>
                  <a:close/>
                </a:path>
                <a:path w="7972425" h="1868804">
                  <a:moveTo>
                    <a:pt x="6307975" y="1868805"/>
                  </a:moveTo>
                  <a:lnTo>
                    <a:pt x="6279400" y="1868805"/>
                  </a:lnTo>
                  <a:lnTo>
                    <a:pt x="6279400" y="1859280"/>
                  </a:lnTo>
                  <a:lnTo>
                    <a:pt x="6307975" y="1859280"/>
                  </a:lnTo>
                  <a:lnTo>
                    <a:pt x="6307975" y="1868805"/>
                  </a:lnTo>
                  <a:close/>
                </a:path>
                <a:path w="7972425" h="1868804">
                  <a:moveTo>
                    <a:pt x="6250825" y="1849755"/>
                  </a:moveTo>
                  <a:lnTo>
                    <a:pt x="6222250" y="1849755"/>
                  </a:lnTo>
                  <a:lnTo>
                    <a:pt x="6222250" y="1840230"/>
                  </a:lnTo>
                  <a:lnTo>
                    <a:pt x="6250825" y="1840230"/>
                  </a:lnTo>
                  <a:lnTo>
                    <a:pt x="6250825" y="1849755"/>
                  </a:lnTo>
                  <a:close/>
                </a:path>
                <a:path w="7972425" h="1868804">
                  <a:moveTo>
                    <a:pt x="6250825" y="1868805"/>
                  </a:moveTo>
                  <a:lnTo>
                    <a:pt x="6222250" y="1868805"/>
                  </a:lnTo>
                  <a:lnTo>
                    <a:pt x="6222250" y="1859280"/>
                  </a:lnTo>
                  <a:lnTo>
                    <a:pt x="6250825" y="1859280"/>
                  </a:lnTo>
                  <a:lnTo>
                    <a:pt x="6250825" y="1868805"/>
                  </a:lnTo>
                  <a:close/>
                </a:path>
                <a:path w="7972425" h="1868804">
                  <a:moveTo>
                    <a:pt x="6193675" y="1849755"/>
                  </a:moveTo>
                  <a:lnTo>
                    <a:pt x="6165100" y="1849755"/>
                  </a:lnTo>
                  <a:lnTo>
                    <a:pt x="6165100" y="1840230"/>
                  </a:lnTo>
                  <a:lnTo>
                    <a:pt x="6193675" y="1840230"/>
                  </a:lnTo>
                  <a:lnTo>
                    <a:pt x="6193675" y="1849755"/>
                  </a:lnTo>
                  <a:close/>
                </a:path>
                <a:path w="7972425" h="1868804">
                  <a:moveTo>
                    <a:pt x="6193675" y="1868805"/>
                  </a:moveTo>
                  <a:lnTo>
                    <a:pt x="6165100" y="1868805"/>
                  </a:lnTo>
                  <a:lnTo>
                    <a:pt x="6165100" y="1859280"/>
                  </a:lnTo>
                  <a:lnTo>
                    <a:pt x="6193675" y="1859280"/>
                  </a:lnTo>
                  <a:lnTo>
                    <a:pt x="6193675" y="1868805"/>
                  </a:lnTo>
                  <a:close/>
                </a:path>
                <a:path w="7972425" h="1868804">
                  <a:moveTo>
                    <a:pt x="6136525" y="1849755"/>
                  </a:moveTo>
                  <a:lnTo>
                    <a:pt x="6107950" y="1849755"/>
                  </a:lnTo>
                  <a:lnTo>
                    <a:pt x="6107950" y="1840230"/>
                  </a:lnTo>
                  <a:lnTo>
                    <a:pt x="6136525" y="1840230"/>
                  </a:lnTo>
                  <a:lnTo>
                    <a:pt x="6136525" y="1849755"/>
                  </a:lnTo>
                  <a:close/>
                </a:path>
                <a:path w="7972425" h="1868804">
                  <a:moveTo>
                    <a:pt x="6136525" y="1868805"/>
                  </a:moveTo>
                  <a:lnTo>
                    <a:pt x="6107950" y="1868805"/>
                  </a:lnTo>
                  <a:lnTo>
                    <a:pt x="6107950" y="1859280"/>
                  </a:lnTo>
                  <a:lnTo>
                    <a:pt x="6136525" y="1859280"/>
                  </a:lnTo>
                  <a:lnTo>
                    <a:pt x="6136525" y="1868805"/>
                  </a:lnTo>
                  <a:close/>
                </a:path>
                <a:path w="7972425" h="1868804">
                  <a:moveTo>
                    <a:pt x="6079375" y="1849755"/>
                  </a:moveTo>
                  <a:lnTo>
                    <a:pt x="6050800" y="1849755"/>
                  </a:lnTo>
                  <a:lnTo>
                    <a:pt x="6050800" y="1840230"/>
                  </a:lnTo>
                  <a:lnTo>
                    <a:pt x="6079375" y="1840230"/>
                  </a:lnTo>
                  <a:lnTo>
                    <a:pt x="6079375" y="1849755"/>
                  </a:lnTo>
                  <a:close/>
                </a:path>
                <a:path w="7972425" h="1868804">
                  <a:moveTo>
                    <a:pt x="6079375" y="1868805"/>
                  </a:moveTo>
                  <a:lnTo>
                    <a:pt x="6050800" y="1868805"/>
                  </a:lnTo>
                  <a:lnTo>
                    <a:pt x="6050800" y="1859280"/>
                  </a:lnTo>
                  <a:lnTo>
                    <a:pt x="6079375" y="1859280"/>
                  </a:lnTo>
                  <a:lnTo>
                    <a:pt x="6079375" y="1868805"/>
                  </a:lnTo>
                  <a:close/>
                </a:path>
                <a:path w="7972425" h="1868804">
                  <a:moveTo>
                    <a:pt x="6022225" y="1849755"/>
                  </a:moveTo>
                  <a:lnTo>
                    <a:pt x="5993650" y="1849755"/>
                  </a:lnTo>
                  <a:lnTo>
                    <a:pt x="5993650" y="1840230"/>
                  </a:lnTo>
                  <a:lnTo>
                    <a:pt x="6022225" y="1840230"/>
                  </a:lnTo>
                  <a:lnTo>
                    <a:pt x="6022225" y="1849755"/>
                  </a:lnTo>
                  <a:close/>
                </a:path>
                <a:path w="7972425" h="1868804">
                  <a:moveTo>
                    <a:pt x="6022225" y="1868805"/>
                  </a:moveTo>
                  <a:lnTo>
                    <a:pt x="5993650" y="1868805"/>
                  </a:lnTo>
                  <a:lnTo>
                    <a:pt x="5993650" y="1859280"/>
                  </a:lnTo>
                  <a:lnTo>
                    <a:pt x="6022225" y="1859280"/>
                  </a:lnTo>
                  <a:lnTo>
                    <a:pt x="6022225" y="1868805"/>
                  </a:lnTo>
                  <a:close/>
                </a:path>
                <a:path w="7972425" h="1868804">
                  <a:moveTo>
                    <a:pt x="5965075" y="1849755"/>
                  </a:moveTo>
                  <a:lnTo>
                    <a:pt x="5936500" y="1849755"/>
                  </a:lnTo>
                  <a:lnTo>
                    <a:pt x="5936500" y="1840230"/>
                  </a:lnTo>
                  <a:lnTo>
                    <a:pt x="5965075" y="1840230"/>
                  </a:lnTo>
                  <a:lnTo>
                    <a:pt x="5965075" y="1849755"/>
                  </a:lnTo>
                  <a:close/>
                </a:path>
                <a:path w="7972425" h="1868804">
                  <a:moveTo>
                    <a:pt x="5965075" y="1868805"/>
                  </a:moveTo>
                  <a:lnTo>
                    <a:pt x="5936500" y="1868805"/>
                  </a:lnTo>
                  <a:lnTo>
                    <a:pt x="5936500" y="1859280"/>
                  </a:lnTo>
                  <a:lnTo>
                    <a:pt x="5965075" y="1859280"/>
                  </a:lnTo>
                  <a:lnTo>
                    <a:pt x="5965075" y="1868805"/>
                  </a:lnTo>
                  <a:close/>
                </a:path>
                <a:path w="7972425" h="1868804">
                  <a:moveTo>
                    <a:pt x="5907925" y="1849755"/>
                  </a:moveTo>
                  <a:lnTo>
                    <a:pt x="5879350" y="1849755"/>
                  </a:lnTo>
                  <a:lnTo>
                    <a:pt x="5879350" y="1840230"/>
                  </a:lnTo>
                  <a:lnTo>
                    <a:pt x="5907925" y="1840230"/>
                  </a:lnTo>
                  <a:lnTo>
                    <a:pt x="5907925" y="1849755"/>
                  </a:lnTo>
                  <a:close/>
                </a:path>
                <a:path w="7972425" h="1868804">
                  <a:moveTo>
                    <a:pt x="5907925" y="1868805"/>
                  </a:moveTo>
                  <a:lnTo>
                    <a:pt x="5879350" y="1868805"/>
                  </a:lnTo>
                  <a:lnTo>
                    <a:pt x="5879350" y="1859280"/>
                  </a:lnTo>
                  <a:lnTo>
                    <a:pt x="5907925" y="1859280"/>
                  </a:lnTo>
                  <a:lnTo>
                    <a:pt x="5907925" y="1868805"/>
                  </a:lnTo>
                  <a:close/>
                </a:path>
                <a:path w="7972425" h="1868804">
                  <a:moveTo>
                    <a:pt x="5850775" y="1849755"/>
                  </a:moveTo>
                  <a:lnTo>
                    <a:pt x="5822200" y="1849755"/>
                  </a:lnTo>
                  <a:lnTo>
                    <a:pt x="5822200" y="1840230"/>
                  </a:lnTo>
                  <a:lnTo>
                    <a:pt x="5850775" y="1840230"/>
                  </a:lnTo>
                  <a:lnTo>
                    <a:pt x="5850775" y="1849755"/>
                  </a:lnTo>
                  <a:close/>
                </a:path>
                <a:path w="7972425" h="1868804">
                  <a:moveTo>
                    <a:pt x="5850775" y="1868805"/>
                  </a:moveTo>
                  <a:lnTo>
                    <a:pt x="5822200" y="1868805"/>
                  </a:lnTo>
                  <a:lnTo>
                    <a:pt x="5822200" y="1859280"/>
                  </a:lnTo>
                  <a:lnTo>
                    <a:pt x="5850775" y="1859280"/>
                  </a:lnTo>
                  <a:lnTo>
                    <a:pt x="5850775" y="1868805"/>
                  </a:lnTo>
                  <a:close/>
                </a:path>
                <a:path w="7972425" h="1868804">
                  <a:moveTo>
                    <a:pt x="5793625" y="1849755"/>
                  </a:moveTo>
                  <a:lnTo>
                    <a:pt x="5765050" y="1849755"/>
                  </a:lnTo>
                  <a:lnTo>
                    <a:pt x="5765050" y="1840230"/>
                  </a:lnTo>
                  <a:lnTo>
                    <a:pt x="5793625" y="1840230"/>
                  </a:lnTo>
                  <a:lnTo>
                    <a:pt x="5793625" y="1849755"/>
                  </a:lnTo>
                  <a:close/>
                </a:path>
                <a:path w="7972425" h="1868804">
                  <a:moveTo>
                    <a:pt x="5793625" y="1868805"/>
                  </a:moveTo>
                  <a:lnTo>
                    <a:pt x="5765050" y="1868805"/>
                  </a:lnTo>
                  <a:lnTo>
                    <a:pt x="5765050" y="1859280"/>
                  </a:lnTo>
                  <a:lnTo>
                    <a:pt x="5793625" y="1859280"/>
                  </a:lnTo>
                  <a:lnTo>
                    <a:pt x="5793625" y="1868805"/>
                  </a:lnTo>
                  <a:close/>
                </a:path>
                <a:path w="7972425" h="1868804">
                  <a:moveTo>
                    <a:pt x="5736475" y="1849755"/>
                  </a:moveTo>
                  <a:lnTo>
                    <a:pt x="5707900" y="1849755"/>
                  </a:lnTo>
                  <a:lnTo>
                    <a:pt x="5707900" y="1840230"/>
                  </a:lnTo>
                  <a:lnTo>
                    <a:pt x="5736475" y="1840230"/>
                  </a:lnTo>
                  <a:lnTo>
                    <a:pt x="5736475" y="1849755"/>
                  </a:lnTo>
                  <a:close/>
                </a:path>
                <a:path w="7972425" h="1868804">
                  <a:moveTo>
                    <a:pt x="5736475" y="1868805"/>
                  </a:moveTo>
                  <a:lnTo>
                    <a:pt x="5707900" y="1868805"/>
                  </a:lnTo>
                  <a:lnTo>
                    <a:pt x="5707900" y="1859280"/>
                  </a:lnTo>
                  <a:lnTo>
                    <a:pt x="5736475" y="1859280"/>
                  </a:lnTo>
                  <a:lnTo>
                    <a:pt x="5736475" y="1868805"/>
                  </a:lnTo>
                  <a:close/>
                </a:path>
                <a:path w="7972425" h="1868804">
                  <a:moveTo>
                    <a:pt x="5679325" y="1849755"/>
                  </a:moveTo>
                  <a:lnTo>
                    <a:pt x="5650750" y="1849755"/>
                  </a:lnTo>
                  <a:lnTo>
                    <a:pt x="5650750" y="1840230"/>
                  </a:lnTo>
                  <a:lnTo>
                    <a:pt x="5679325" y="1840230"/>
                  </a:lnTo>
                  <a:lnTo>
                    <a:pt x="5679325" y="1849755"/>
                  </a:lnTo>
                  <a:close/>
                </a:path>
                <a:path w="7972425" h="1868804">
                  <a:moveTo>
                    <a:pt x="5679325" y="1868805"/>
                  </a:moveTo>
                  <a:lnTo>
                    <a:pt x="5650750" y="1868805"/>
                  </a:lnTo>
                  <a:lnTo>
                    <a:pt x="5650750" y="1859280"/>
                  </a:lnTo>
                  <a:lnTo>
                    <a:pt x="5679325" y="1859280"/>
                  </a:lnTo>
                  <a:lnTo>
                    <a:pt x="5679325" y="1868805"/>
                  </a:lnTo>
                  <a:close/>
                </a:path>
                <a:path w="7972425" h="1868804">
                  <a:moveTo>
                    <a:pt x="5622175" y="1849755"/>
                  </a:moveTo>
                  <a:lnTo>
                    <a:pt x="5593600" y="1849755"/>
                  </a:lnTo>
                  <a:lnTo>
                    <a:pt x="5593600" y="1840230"/>
                  </a:lnTo>
                  <a:lnTo>
                    <a:pt x="5622175" y="1840230"/>
                  </a:lnTo>
                  <a:lnTo>
                    <a:pt x="5622175" y="1849755"/>
                  </a:lnTo>
                  <a:close/>
                </a:path>
                <a:path w="7972425" h="1868804">
                  <a:moveTo>
                    <a:pt x="5622175" y="1868805"/>
                  </a:moveTo>
                  <a:lnTo>
                    <a:pt x="5593600" y="1868805"/>
                  </a:lnTo>
                  <a:lnTo>
                    <a:pt x="5593600" y="1859280"/>
                  </a:lnTo>
                  <a:lnTo>
                    <a:pt x="5622175" y="1859280"/>
                  </a:lnTo>
                  <a:lnTo>
                    <a:pt x="5622175" y="1868805"/>
                  </a:lnTo>
                  <a:close/>
                </a:path>
                <a:path w="7972425" h="1868804">
                  <a:moveTo>
                    <a:pt x="5565025" y="1849755"/>
                  </a:moveTo>
                  <a:lnTo>
                    <a:pt x="5536450" y="1849755"/>
                  </a:lnTo>
                  <a:lnTo>
                    <a:pt x="5536450" y="1840230"/>
                  </a:lnTo>
                  <a:lnTo>
                    <a:pt x="5565025" y="1840230"/>
                  </a:lnTo>
                  <a:lnTo>
                    <a:pt x="5565025" y="1849755"/>
                  </a:lnTo>
                  <a:close/>
                </a:path>
                <a:path w="7972425" h="1868804">
                  <a:moveTo>
                    <a:pt x="5565025" y="1868805"/>
                  </a:moveTo>
                  <a:lnTo>
                    <a:pt x="5536450" y="1868805"/>
                  </a:lnTo>
                  <a:lnTo>
                    <a:pt x="5536450" y="1859280"/>
                  </a:lnTo>
                  <a:lnTo>
                    <a:pt x="5565025" y="1859280"/>
                  </a:lnTo>
                  <a:lnTo>
                    <a:pt x="5565025" y="1868805"/>
                  </a:lnTo>
                  <a:close/>
                </a:path>
                <a:path w="7972425" h="1868804">
                  <a:moveTo>
                    <a:pt x="5507875" y="1849755"/>
                  </a:moveTo>
                  <a:lnTo>
                    <a:pt x="5479300" y="1849755"/>
                  </a:lnTo>
                  <a:lnTo>
                    <a:pt x="5479300" y="1840230"/>
                  </a:lnTo>
                  <a:lnTo>
                    <a:pt x="5507875" y="1840230"/>
                  </a:lnTo>
                  <a:lnTo>
                    <a:pt x="5507875" y="1849755"/>
                  </a:lnTo>
                  <a:close/>
                </a:path>
                <a:path w="7972425" h="1868804">
                  <a:moveTo>
                    <a:pt x="5507875" y="1868805"/>
                  </a:moveTo>
                  <a:lnTo>
                    <a:pt x="5479300" y="1868805"/>
                  </a:lnTo>
                  <a:lnTo>
                    <a:pt x="5479300" y="1859280"/>
                  </a:lnTo>
                  <a:lnTo>
                    <a:pt x="5507875" y="1859280"/>
                  </a:lnTo>
                  <a:lnTo>
                    <a:pt x="5507875" y="1868805"/>
                  </a:lnTo>
                  <a:close/>
                </a:path>
                <a:path w="7972425" h="1868804">
                  <a:moveTo>
                    <a:pt x="5450725" y="1849755"/>
                  </a:moveTo>
                  <a:lnTo>
                    <a:pt x="5422150" y="1849755"/>
                  </a:lnTo>
                  <a:lnTo>
                    <a:pt x="5422150" y="1840230"/>
                  </a:lnTo>
                  <a:lnTo>
                    <a:pt x="5450725" y="1840230"/>
                  </a:lnTo>
                  <a:lnTo>
                    <a:pt x="5450725" y="1849755"/>
                  </a:lnTo>
                  <a:close/>
                </a:path>
                <a:path w="7972425" h="1868804">
                  <a:moveTo>
                    <a:pt x="5450725" y="1868805"/>
                  </a:moveTo>
                  <a:lnTo>
                    <a:pt x="5422150" y="1868805"/>
                  </a:lnTo>
                  <a:lnTo>
                    <a:pt x="5422150" y="1859280"/>
                  </a:lnTo>
                  <a:lnTo>
                    <a:pt x="5450725" y="1859280"/>
                  </a:lnTo>
                  <a:lnTo>
                    <a:pt x="5450725" y="1868805"/>
                  </a:lnTo>
                  <a:close/>
                </a:path>
                <a:path w="7972425" h="1868804">
                  <a:moveTo>
                    <a:pt x="5393575" y="1849755"/>
                  </a:moveTo>
                  <a:lnTo>
                    <a:pt x="5365000" y="1849755"/>
                  </a:lnTo>
                  <a:lnTo>
                    <a:pt x="5365000" y="1840230"/>
                  </a:lnTo>
                  <a:lnTo>
                    <a:pt x="5393575" y="1840230"/>
                  </a:lnTo>
                  <a:lnTo>
                    <a:pt x="5393575" y="1849755"/>
                  </a:lnTo>
                  <a:close/>
                </a:path>
                <a:path w="7972425" h="1868804">
                  <a:moveTo>
                    <a:pt x="5393575" y="1868805"/>
                  </a:moveTo>
                  <a:lnTo>
                    <a:pt x="5365000" y="1868805"/>
                  </a:lnTo>
                  <a:lnTo>
                    <a:pt x="5365000" y="1859280"/>
                  </a:lnTo>
                  <a:lnTo>
                    <a:pt x="5393575" y="1859280"/>
                  </a:lnTo>
                  <a:lnTo>
                    <a:pt x="5393575" y="1868805"/>
                  </a:lnTo>
                  <a:close/>
                </a:path>
                <a:path w="7972425" h="1868804">
                  <a:moveTo>
                    <a:pt x="5336425" y="1849755"/>
                  </a:moveTo>
                  <a:lnTo>
                    <a:pt x="5307850" y="1849755"/>
                  </a:lnTo>
                  <a:lnTo>
                    <a:pt x="5307850" y="1840230"/>
                  </a:lnTo>
                  <a:lnTo>
                    <a:pt x="5336425" y="1840230"/>
                  </a:lnTo>
                  <a:lnTo>
                    <a:pt x="5336425" y="1849755"/>
                  </a:lnTo>
                  <a:close/>
                </a:path>
                <a:path w="7972425" h="1868804">
                  <a:moveTo>
                    <a:pt x="5336425" y="1868805"/>
                  </a:moveTo>
                  <a:lnTo>
                    <a:pt x="5307850" y="1868805"/>
                  </a:lnTo>
                  <a:lnTo>
                    <a:pt x="5307850" y="1859280"/>
                  </a:lnTo>
                  <a:lnTo>
                    <a:pt x="5336425" y="1859280"/>
                  </a:lnTo>
                  <a:lnTo>
                    <a:pt x="5336425" y="1868805"/>
                  </a:lnTo>
                  <a:close/>
                </a:path>
                <a:path w="7972425" h="1868804">
                  <a:moveTo>
                    <a:pt x="5279275" y="1849755"/>
                  </a:moveTo>
                  <a:lnTo>
                    <a:pt x="5250700" y="1849755"/>
                  </a:lnTo>
                  <a:lnTo>
                    <a:pt x="5250700" y="1840230"/>
                  </a:lnTo>
                  <a:lnTo>
                    <a:pt x="5279275" y="1840230"/>
                  </a:lnTo>
                  <a:lnTo>
                    <a:pt x="5279275" y="1849755"/>
                  </a:lnTo>
                  <a:close/>
                </a:path>
                <a:path w="7972425" h="1868804">
                  <a:moveTo>
                    <a:pt x="5279275" y="1868805"/>
                  </a:moveTo>
                  <a:lnTo>
                    <a:pt x="5250700" y="1868805"/>
                  </a:lnTo>
                  <a:lnTo>
                    <a:pt x="5250700" y="1859280"/>
                  </a:lnTo>
                  <a:lnTo>
                    <a:pt x="5279275" y="1859280"/>
                  </a:lnTo>
                  <a:lnTo>
                    <a:pt x="5279275" y="1868805"/>
                  </a:lnTo>
                  <a:close/>
                </a:path>
                <a:path w="7972425" h="1868804">
                  <a:moveTo>
                    <a:pt x="5222125" y="1849755"/>
                  </a:moveTo>
                  <a:lnTo>
                    <a:pt x="5193550" y="1849755"/>
                  </a:lnTo>
                  <a:lnTo>
                    <a:pt x="5193550" y="1840230"/>
                  </a:lnTo>
                  <a:lnTo>
                    <a:pt x="5222125" y="1840230"/>
                  </a:lnTo>
                  <a:lnTo>
                    <a:pt x="5222125" y="1849755"/>
                  </a:lnTo>
                  <a:close/>
                </a:path>
                <a:path w="7972425" h="1868804">
                  <a:moveTo>
                    <a:pt x="5222125" y="1868805"/>
                  </a:moveTo>
                  <a:lnTo>
                    <a:pt x="5193550" y="1868805"/>
                  </a:lnTo>
                  <a:lnTo>
                    <a:pt x="5193550" y="1859280"/>
                  </a:lnTo>
                  <a:lnTo>
                    <a:pt x="5222125" y="1859280"/>
                  </a:lnTo>
                  <a:lnTo>
                    <a:pt x="5222125" y="1868805"/>
                  </a:lnTo>
                  <a:close/>
                </a:path>
                <a:path w="7972425" h="1868804">
                  <a:moveTo>
                    <a:pt x="5164975" y="1849755"/>
                  </a:moveTo>
                  <a:lnTo>
                    <a:pt x="5136400" y="1849755"/>
                  </a:lnTo>
                  <a:lnTo>
                    <a:pt x="5136400" y="1840230"/>
                  </a:lnTo>
                  <a:lnTo>
                    <a:pt x="5164975" y="1840230"/>
                  </a:lnTo>
                  <a:lnTo>
                    <a:pt x="5164975" y="1849755"/>
                  </a:lnTo>
                  <a:close/>
                </a:path>
                <a:path w="7972425" h="1868804">
                  <a:moveTo>
                    <a:pt x="5164975" y="1868805"/>
                  </a:moveTo>
                  <a:lnTo>
                    <a:pt x="5136400" y="1868805"/>
                  </a:lnTo>
                  <a:lnTo>
                    <a:pt x="5136400" y="1859280"/>
                  </a:lnTo>
                  <a:lnTo>
                    <a:pt x="5164975" y="1859280"/>
                  </a:lnTo>
                  <a:lnTo>
                    <a:pt x="5164975" y="1868805"/>
                  </a:lnTo>
                  <a:close/>
                </a:path>
                <a:path w="7972425" h="1868804">
                  <a:moveTo>
                    <a:pt x="5107825" y="1849755"/>
                  </a:moveTo>
                  <a:lnTo>
                    <a:pt x="5079250" y="1849755"/>
                  </a:lnTo>
                  <a:lnTo>
                    <a:pt x="5079250" y="1840230"/>
                  </a:lnTo>
                  <a:lnTo>
                    <a:pt x="5107825" y="1840230"/>
                  </a:lnTo>
                  <a:lnTo>
                    <a:pt x="5107825" y="1849755"/>
                  </a:lnTo>
                  <a:close/>
                </a:path>
                <a:path w="7972425" h="1868804">
                  <a:moveTo>
                    <a:pt x="5107825" y="1868805"/>
                  </a:moveTo>
                  <a:lnTo>
                    <a:pt x="5079250" y="1868805"/>
                  </a:lnTo>
                  <a:lnTo>
                    <a:pt x="5079250" y="1859280"/>
                  </a:lnTo>
                  <a:lnTo>
                    <a:pt x="5107825" y="1859280"/>
                  </a:lnTo>
                  <a:lnTo>
                    <a:pt x="5107825" y="1868805"/>
                  </a:lnTo>
                  <a:close/>
                </a:path>
                <a:path w="7972425" h="1868804">
                  <a:moveTo>
                    <a:pt x="5050675" y="1849755"/>
                  </a:moveTo>
                  <a:lnTo>
                    <a:pt x="5022100" y="1849755"/>
                  </a:lnTo>
                  <a:lnTo>
                    <a:pt x="5022100" y="1840230"/>
                  </a:lnTo>
                  <a:lnTo>
                    <a:pt x="5050675" y="1840230"/>
                  </a:lnTo>
                  <a:lnTo>
                    <a:pt x="5050675" y="1849755"/>
                  </a:lnTo>
                  <a:close/>
                </a:path>
                <a:path w="7972425" h="1868804">
                  <a:moveTo>
                    <a:pt x="5050675" y="1868805"/>
                  </a:moveTo>
                  <a:lnTo>
                    <a:pt x="5022100" y="1868805"/>
                  </a:lnTo>
                  <a:lnTo>
                    <a:pt x="5022100" y="1859280"/>
                  </a:lnTo>
                  <a:lnTo>
                    <a:pt x="5050675" y="1859280"/>
                  </a:lnTo>
                  <a:lnTo>
                    <a:pt x="5050675" y="1868805"/>
                  </a:lnTo>
                  <a:close/>
                </a:path>
                <a:path w="7972425" h="1868804">
                  <a:moveTo>
                    <a:pt x="4993525" y="1849755"/>
                  </a:moveTo>
                  <a:lnTo>
                    <a:pt x="4964950" y="1849755"/>
                  </a:lnTo>
                  <a:lnTo>
                    <a:pt x="4964950" y="1840230"/>
                  </a:lnTo>
                  <a:lnTo>
                    <a:pt x="4993525" y="1840230"/>
                  </a:lnTo>
                  <a:lnTo>
                    <a:pt x="4993525" y="1849755"/>
                  </a:lnTo>
                  <a:close/>
                </a:path>
                <a:path w="7972425" h="1868804">
                  <a:moveTo>
                    <a:pt x="4993525" y="1868805"/>
                  </a:moveTo>
                  <a:lnTo>
                    <a:pt x="4964950" y="1868805"/>
                  </a:lnTo>
                  <a:lnTo>
                    <a:pt x="4964950" y="1859280"/>
                  </a:lnTo>
                  <a:lnTo>
                    <a:pt x="4993525" y="1859280"/>
                  </a:lnTo>
                  <a:lnTo>
                    <a:pt x="4993525" y="1868805"/>
                  </a:lnTo>
                  <a:close/>
                </a:path>
                <a:path w="7972425" h="1868804">
                  <a:moveTo>
                    <a:pt x="4936375" y="1849755"/>
                  </a:moveTo>
                  <a:lnTo>
                    <a:pt x="4907800" y="1849755"/>
                  </a:lnTo>
                  <a:lnTo>
                    <a:pt x="4907800" y="1840230"/>
                  </a:lnTo>
                  <a:lnTo>
                    <a:pt x="4936375" y="1840230"/>
                  </a:lnTo>
                  <a:lnTo>
                    <a:pt x="4936375" y="1849755"/>
                  </a:lnTo>
                  <a:close/>
                </a:path>
                <a:path w="7972425" h="1868804">
                  <a:moveTo>
                    <a:pt x="4936375" y="1868805"/>
                  </a:moveTo>
                  <a:lnTo>
                    <a:pt x="4907800" y="1868805"/>
                  </a:lnTo>
                  <a:lnTo>
                    <a:pt x="4907800" y="1859280"/>
                  </a:lnTo>
                  <a:lnTo>
                    <a:pt x="4936375" y="1859280"/>
                  </a:lnTo>
                  <a:lnTo>
                    <a:pt x="4936375" y="1868805"/>
                  </a:lnTo>
                  <a:close/>
                </a:path>
                <a:path w="7972425" h="1868804">
                  <a:moveTo>
                    <a:pt x="4879225" y="1849755"/>
                  </a:moveTo>
                  <a:lnTo>
                    <a:pt x="4850650" y="1849755"/>
                  </a:lnTo>
                  <a:lnTo>
                    <a:pt x="4850650" y="1840230"/>
                  </a:lnTo>
                  <a:lnTo>
                    <a:pt x="4879225" y="1840230"/>
                  </a:lnTo>
                  <a:lnTo>
                    <a:pt x="4879225" y="1849755"/>
                  </a:lnTo>
                  <a:close/>
                </a:path>
                <a:path w="7972425" h="1868804">
                  <a:moveTo>
                    <a:pt x="4879225" y="1868805"/>
                  </a:moveTo>
                  <a:lnTo>
                    <a:pt x="4850650" y="1868805"/>
                  </a:lnTo>
                  <a:lnTo>
                    <a:pt x="4850650" y="1859280"/>
                  </a:lnTo>
                  <a:lnTo>
                    <a:pt x="4879225" y="1859280"/>
                  </a:lnTo>
                  <a:lnTo>
                    <a:pt x="4879225" y="1868805"/>
                  </a:lnTo>
                  <a:close/>
                </a:path>
                <a:path w="7972425" h="1868804">
                  <a:moveTo>
                    <a:pt x="4822075" y="1849755"/>
                  </a:moveTo>
                  <a:lnTo>
                    <a:pt x="4793500" y="1849755"/>
                  </a:lnTo>
                  <a:lnTo>
                    <a:pt x="4793500" y="1840230"/>
                  </a:lnTo>
                  <a:lnTo>
                    <a:pt x="4822075" y="1840230"/>
                  </a:lnTo>
                  <a:lnTo>
                    <a:pt x="4822075" y="1849755"/>
                  </a:lnTo>
                  <a:close/>
                </a:path>
                <a:path w="7972425" h="1868804">
                  <a:moveTo>
                    <a:pt x="4822075" y="1868805"/>
                  </a:moveTo>
                  <a:lnTo>
                    <a:pt x="4793500" y="1868805"/>
                  </a:lnTo>
                  <a:lnTo>
                    <a:pt x="4793500" y="1859280"/>
                  </a:lnTo>
                  <a:lnTo>
                    <a:pt x="4822075" y="1859280"/>
                  </a:lnTo>
                  <a:lnTo>
                    <a:pt x="4822075" y="1868805"/>
                  </a:lnTo>
                  <a:close/>
                </a:path>
                <a:path w="7972425" h="1868804">
                  <a:moveTo>
                    <a:pt x="4764925" y="1849755"/>
                  </a:moveTo>
                  <a:lnTo>
                    <a:pt x="4736350" y="1849755"/>
                  </a:lnTo>
                  <a:lnTo>
                    <a:pt x="4736350" y="1840230"/>
                  </a:lnTo>
                  <a:lnTo>
                    <a:pt x="4764925" y="1840230"/>
                  </a:lnTo>
                  <a:lnTo>
                    <a:pt x="4764925" y="1849755"/>
                  </a:lnTo>
                  <a:close/>
                </a:path>
                <a:path w="7972425" h="1868804">
                  <a:moveTo>
                    <a:pt x="4764925" y="1868805"/>
                  </a:moveTo>
                  <a:lnTo>
                    <a:pt x="4736350" y="1868805"/>
                  </a:lnTo>
                  <a:lnTo>
                    <a:pt x="4736350" y="1859280"/>
                  </a:lnTo>
                  <a:lnTo>
                    <a:pt x="4764925" y="1859280"/>
                  </a:lnTo>
                  <a:lnTo>
                    <a:pt x="4764925" y="1868805"/>
                  </a:lnTo>
                  <a:close/>
                </a:path>
                <a:path w="7972425" h="1868804">
                  <a:moveTo>
                    <a:pt x="4707775" y="1849755"/>
                  </a:moveTo>
                  <a:lnTo>
                    <a:pt x="4679200" y="1849755"/>
                  </a:lnTo>
                  <a:lnTo>
                    <a:pt x="4679200" y="1840230"/>
                  </a:lnTo>
                  <a:lnTo>
                    <a:pt x="4707775" y="1840230"/>
                  </a:lnTo>
                  <a:lnTo>
                    <a:pt x="4707775" y="1849755"/>
                  </a:lnTo>
                  <a:close/>
                </a:path>
                <a:path w="7972425" h="1868804">
                  <a:moveTo>
                    <a:pt x="4707775" y="1868805"/>
                  </a:moveTo>
                  <a:lnTo>
                    <a:pt x="4679200" y="1868805"/>
                  </a:lnTo>
                  <a:lnTo>
                    <a:pt x="4679200" y="1859280"/>
                  </a:lnTo>
                  <a:lnTo>
                    <a:pt x="4707775" y="1859280"/>
                  </a:lnTo>
                  <a:lnTo>
                    <a:pt x="4707775" y="1868805"/>
                  </a:lnTo>
                  <a:close/>
                </a:path>
                <a:path w="7972425" h="1868804">
                  <a:moveTo>
                    <a:pt x="4650625" y="1849755"/>
                  </a:moveTo>
                  <a:lnTo>
                    <a:pt x="4622050" y="1849755"/>
                  </a:lnTo>
                  <a:lnTo>
                    <a:pt x="4622050" y="1840230"/>
                  </a:lnTo>
                  <a:lnTo>
                    <a:pt x="4650625" y="1840230"/>
                  </a:lnTo>
                  <a:lnTo>
                    <a:pt x="4650625" y="1849755"/>
                  </a:lnTo>
                  <a:close/>
                </a:path>
                <a:path w="7972425" h="1868804">
                  <a:moveTo>
                    <a:pt x="4650625" y="1868805"/>
                  </a:moveTo>
                  <a:lnTo>
                    <a:pt x="4622050" y="1868805"/>
                  </a:lnTo>
                  <a:lnTo>
                    <a:pt x="4622050" y="1859280"/>
                  </a:lnTo>
                  <a:lnTo>
                    <a:pt x="4650625" y="1859280"/>
                  </a:lnTo>
                  <a:lnTo>
                    <a:pt x="4650625" y="1868805"/>
                  </a:lnTo>
                  <a:close/>
                </a:path>
                <a:path w="7972425" h="1868804">
                  <a:moveTo>
                    <a:pt x="4593475" y="1849755"/>
                  </a:moveTo>
                  <a:lnTo>
                    <a:pt x="4564900" y="1849755"/>
                  </a:lnTo>
                  <a:lnTo>
                    <a:pt x="4564900" y="1840230"/>
                  </a:lnTo>
                  <a:lnTo>
                    <a:pt x="4593475" y="1840230"/>
                  </a:lnTo>
                  <a:lnTo>
                    <a:pt x="4593475" y="1849755"/>
                  </a:lnTo>
                  <a:close/>
                </a:path>
                <a:path w="7972425" h="1868804">
                  <a:moveTo>
                    <a:pt x="4593475" y="1868805"/>
                  </a:moveTo>
                  <a:lnTo>
                    <a:pt x="4564900" y="1868805"/>
                  </a:lnTo>
                  <a:lnTo>
                    <a:pt x="4564900" y="1859280"/>
                  </a:lnTo>
                  <a:lnTo>
                    <a:pt x="4593475" y="1859280"/>
                  </a:lnTo>
                  <a:lnTo>
                    <a:pt x="4593475" y="1868805"/>
                  </a:lnTo>
                  <a:close/>
                </a:path>
                <a:path w="7972425" h="1868804">
                  <a:moveTo>
                    <a:pt x="4536325" y="1849755"/>
                  </a:moveTo>
                  <a:lnTo>
                    <a:pt x="4507750" y="1849755"/>
                  </a:lnTo>
                  <a:lnTo>
                    <a:pt x="4507750" y="1840230"/>
                  </a:lnTo>
                  <a:lnTo>
                    <a:pt x="4536325" y="1840230"/>
                  </a:lnTo>
                  <a:lnTo>
                    <a:pt x="4536325" y="1849755"/>
                  </a:lnTo>
                  <a:close/>
                </a:path>
                <a:path w="7972425" h="1868804">
                  <a:moveTo>
                    <a:pt x="4536325" y="1868805"/>
                  </a:moveTo>
                  <a:lnTo>
                    <a:pt x="4507750" y="1868805"/>
                  </a:lnTo>
                  <a:lnTo>
                    <a:pt x="4507750" y="1859280"/>
                  </a:lnTo>
                  <a:lnTo>
                    <a:pt x="4536325" y="1859280"/>
                  </a:lnTo>
                  <a:lnTo>
                    <a:pt x="4536325" y="1868805"/>
                  </a:lnTo>
                  <a:close/>
                </a:path>
                <a:path w="7972425" h="1868804">
                  <a:moveTo>
                    <a:pt x="4479175" y="1849755"/>
                  </a:moveTo>
                  <a:lnTo>
                    <a:pt x="4450600" y="1849755"/>
                  </a:lnTo>
                  <a:lnTo>
                    <a:pt x="4450600" y="1840230"/>
                  </a:lnTo>
                  <a:lnTo>
                    <a:pt x="4479175" y="1840230"/>
                  </a:lnTo>
                  <a:lnTo>
                    <a:pt x="4479175" y="1849755"/>
                  </a:lnTo>
                  <a:close/>
                </a:path>
                <a:path w="7972425" h="1868804">
                  <a:moveTo>
                    <a:pt x="4479175" y="1868805"/>
                  </a:moveTo>
                  <a:lnTo>
                    <a:pt x="4450600" y="1868805"/>
                  </a:lnTo>
                  <a:lnTo>
                    <a:pt x="4450600" y="1859280"/>
                  </a:lnTo>
                  <a:lnTo>
                    <a:pt x="4479175" y="1859280"/>
                  </a:lnTo>
                  <a:lnTo>
                    <a:pt x="4479175" y="1868805"/>
                  </a:lnTo>
                  <a:close/>
                </a:path>
                <a:path w="7972425" h="1868804">
                  <a:moveTo>
                    <a:pt x="4422025" y="1849755"/>
                  </a:moveTo>
                  <a:lnTo>
                    <a:pt x="4393450" y="1849755"/>
                  </a:lnTo>
                  <a:lnTo>
                    <a:pt x="4393450" y="1840230"/>
                  </a:lnTo>
                  <a:lnTo>
                    <a:pt x="4422025" y="1840230"/>
                  </a:lnTo>
                  <a:lnTo>
                    <a:pt x="4422025" y="1849755"/>
                  </a:lnTo>
                  <a:close/>
                </a:path>
                <a:path w="7972425" h="1868804">
                  <a:moveTo>
                    <a:pt x="4422025" y="1868805"/>
                  </a:moveTo>
                  <a:lnTo>
                    <a:pt x="4393450" y="1868805"/>
                  </a:lnTo>
                  <a:lnTo>
                    <a:pt x="4393450" y="1859280"/>
                  </a:lnTo>
                  <a:lnTo>
                    <a:pt x="4422025" y="1859280"/>
                  </a:lnTo>
                  <a:lnTo>
                    <a:pt x="4422025" y="1868805"/>
                  </a:lnTo>
                  <a:close/>
                </a:path>
                <a:path w="7972425" h="1868804">
                  <a:moveTo>
                    <a:pt x="4364875" y="1849755"/>
                  </a:moveTo>
                  <a:lnTo>
                    <a:pt x="4336300" y="1849755"/>
                  </a:lnTo>
                  <a:lnTo>
                    <a:pt x="4336300" y="1840230"/>
                  </a:lnTo>
                  <a:lnTo>
                    <a:pt x="4364875" y="1840230"/>
                  </a:lnTo>
                  <a:lnTo>
                    <a:pt x="4364875" y="1849755"/>
                  </a:lnTo>
                  <a:close/>
                </a:path>
                <a:path w="7972425" h="1868804">
                  <a:moveTo>
                    <a:pt x="4364875" y="1868805"/>
                  </a:moveTo>
                  <a:lnTo>
                    <a:pt x="4336300" y="1868805"/>
                  </a:lnTo>
                  <a:lnTo>
                    <a:pt x="4336300" y="1859280"/>
                  </a:lnTo>
                  <a:lnTo>
                    <a:pt x="4364875" y="1859280"/>
                  </a:lnTo>
                  <a:lnTo>
                    <a:pt x="4364875" y="1868805"/>
                  </a:lnTo>
                  <a:close/>
                </a:path>
                <a:path w="7972425" h="1868804">
                  <a:moveTo>
                    <a:pt x="4307725" y="1849755"/>
                  </a:moveTo>
                  <a:lnTo>
                    <a:pt x="4279150" y="1849755"/>
                  </a:lnTo>
                  <a:lnTo>
                    <a:pt x="4279150" y="1840230"/>
                  </a:lnTo>
                  <a:lnTo>
                    <a:pt x="4307725" y="1840230"/>
                  </a:lnTo>
                  <a:lnTo>
                    <a:pt x="4307725" y="1849755"/>
                  </a:lnTo>
                  <a:close/>
                </a:path>
                <a:path w="7972425" h="1868804">
                  <a:moveTo>
                    <a:pt x="4307725" y="1868805"/>
                  </a:moveTo>
                  <a:lnTo>
                    <a:pt x="4279150" y="1868805"/>
                  </a:lnTo>
                  <a:lnTo>
                    <a:pt x="4279150" y="1859280"/>
                  </a:lnTo>
                  <a:lnTo>
                    <a:pt x="4307725" y="1859280"/>
                  </a:lnTo>
                  <a:lnTo>
                    <a:pt x="4307725" y="1868805"/>
                  </a:lnTo>
                  <a:close/>
                </a:path>
                <a:path w="7972425" h="1868804">
                  <a:moveTo>
                    <a:pt x="4250575" y="1849755"/>
                  </a:moveTo>
                  <a:lnTo>
                    <a:pt x="4222000" y="1849755"/>
                  </a:lnTo>
                  <a:lnTo>
                    <a:pt x="4222000" y="1840230"/>
                  </a:lnTo>
                  <a:lnTo>
                    <a:pt x="4250575" y="1840230"/>
                  </a:lnTo>
                  <a:lnTo>
                    <a:pt x="4250575" y="1849755"/>
                  </a:lnTo>
                  <a:close/>
                </a:path>
                <a:path w="7972425" h="1868804">
                  <a:moveTo>
                    <a:pt x="4250575" y="1868805"/>
                  </a:moveTo>
                  <a:lnTo>
                    <a:pt x="4222000" y="1868805"/>
                  </a:lnTo>
                  <a:lnTo>
                    <a:pt x="4222000" y="1859280"/>
                  </a:lnTo>
                  <a:lnTo>
                    <a:pt x="4250575" y="1859280"/>
                  </a:lnTo>
                  <a:lnTo>
                    <a:pt x="4250575" y="1868805"/>
                  </a:lnTo>
                  <a:close/>
                </a:path>
                <a:path w="7972425" h="1868804">
                  <a:moveTo>
                    <a:pt x="4193425" y="1849755"/>
                  </a:moveTo>
                  <a:lnTo>
                    <a:pt x="4164850" y="1849755"/>
                  </a:lnTo>
                  <a:lnTo>
                    <a:pt x="4164850" y="1840230"/>
                  </a:lnTo>
                  <a:lnTo>
                    <a:pt x="4193425" y="1840230"/>
                  </a:lnTo>
                  <a:lnTo>
                    <a:pt x="4193425" y="1849755"/>
                  </a:lnTo>
                  <a:close/>
                </a:path>
                <a:path w="7972425" h="1868804">
                  <a:moveTo>
                    <a:pt x="4193425" y="1868805"/>
                  </a:moveTo>
                  <a:lnTo>
                    <a:pt x="4164850" y="1868805"/>
                  </a:lnTo>
                  <a:lnTo>
                    <a:pt x="4164850" y="1859280"/>
                  </a:lnTo>
                  <a:lnTo>
                    <a:pt x="4193425" y="1859280"/>
                  </a:lnTo>
                  <a:lnTo>
                    <a:pt x="4193425" y="1868805"/>
                  </a:lnTo>
                  <a:close/>
                </a:path>
                <a:path w="7972425" h="1868804">
                  <a:moveTo>
                    <a:pt x="4136275" y="1849755"/>
                  </a:moveTo>
                  <a:lnTo>
                    <a:pt x="4107700" y="1849755"/>
                  </a:lnTo>
                  <a:lnTo>
                    <a:pt x="4107700" y="1840230"/>
                  </a:lnTo>
                  <a:lnTo>
                    <a:pt x="4136275" y="1840230"/>
                  </a:lnTo>
                  <a:lnTo>
                    <a:pt x="4136275" y="1849755"/>
                  </a:lnTo>
                  <a:close/>
                </a:path>
                <a:path w="7972425" h="1868804">
                  <a:moveTo>
                    <a:pt x="4136275" y="1868805"/>
                  </a:moveTo>
                  <a:lnTo>
                    <a:pt x="4107700" y="1868805"/>
                  </a:lnTo>
                  <a:lnTo>
                    <a:pt x="4107700" y="1859280"/>
                  </a:lnTo>
                  <a:lnTo>
                    <a:pt x="4136275" y="1859280"/>
                  </a:lnTo>
                  <a:lnTo>
                    <a:pt x="4136275" y="1868805"/>
                  </a:lnTo>
                  <a:close/>
                </a:path>
                <a:path w="7972425" h="1868804">
                  <a:moveTo>
                    <a:pt x="4079125" y="1849755"/>
                  </a:moveTo>
                  <a:lnTo>
                    <a:pt x="4050550" y="1849755"/>
                  </a:lnTo>
                  <a:lnTo>
                    <a:pt x="4050550" y="1840230"/>
                  </a:lnTo>
                  <a:lnTo>
                    <a:pt x="4079125" y="1840230"/>
                  </a:lnTo>
                  <a:lnTo>
                    <a:pt x="4079125" y="1849755"/>
                  </a:lnTo>
                  <a:close/>
                </a:path>
                <a:path w="7972425" h="1868804">
                  <a:moveTo>
                    <a:pt x="4079125" y="1868805"/>
                  </a:moveTo>
                  <a:lnTo>
                    <a:pt x="4050550" y="1868805"/>
                  </a:lnTo>
                  <a:lnTo>
                    <a:pt x="4050550" y="1859280"/>
                  </a:lnTo>
                  <a:lnTo>
                    <a:pt x="4079125" y="1859280"/>
                  </a:lnTo>
                  <a:lnTo>
                    <a:pt x="4079125" y="1868805"/>
                  </a:lnTo>
                  <a:close/>
                </a:path>
                <a:path w="7972425" h="1868804">
                  <a:moveTo>
                    <a:pt x="4021975" y="1849755"/>
                  </a:moveTo>
                  <a:lnTo>
                    <a:pt x="3993400" y="1849755"/>
                  </a:lnTo>
                  <a:lnTo>
                    <a:pt x="3993400" y="1840230"/>
                  </a:lnTo>
                  <a:lnTo>
                    <a:pt x="4021975" y="1840230"/>
                  </a:lnTo>
                  <a:lnTo>
                    <a:pt x="4021975" y="1849755"/>
                  </a:lnTo>
                  <a:close/>
                </a:path>
                <a:path w="7972425" h="1868804">
                  <a:moveTo>
                    <a:pt x="4021975" y="1868805"/>
                  </a:moveTo>
                  <a:lnTo>
                    <a:pt x="3993400" y="1868805"/>
                  </a:lnTo>
                  <a:lnTo>
                    <a:pt x="3993400" y="1859280"/>
                  </a:lnTo>
                  <a:lnTo>
                    <a:pt x="4021975" y="1859280"/>
                  </a:lnTo>
                  <a:lnTo>
                    <a:pt x="4021975" y="1868805"/>
                  </a:lnTo>
                  <a:close/>
                </a:path>
                <a:path w="7972425" h="1868804">
                  <a:moveTo>
                    <a:pt x="3964825" y="1849755"/>
                  </a:moveTo>
                  <a:lnTo>
                    <a:pt x="3936250" y="1849755"/>
                  </a:lnTo>
                  <a:lnTo>
                    <a:pt x="3936250" y="1840230"/>
                  </a:lnTo>
                  <a:lnTo>
                    <a:pt x="3964825" y="1840230"/>
                  </a:lnTo>
                  <a:lnTo>
                    <a:pt x="3964825" y="1849755"/>
                  </a:lnTo>
                  <a:close/>
                </a:path>
                <a:path w="7972425" h="1868804">
                  <a:moveTo>
                    <a:pt x="3964825" y="1868805"/>
                  </a:moveTo>
                  <a:lnTo>
                    <a:pt x="3936250" y="1868805"/>
                  </a:lnTo>
                  <a:lnTo>
                    <a:pt x="3936250" y="1859280"/>
                  </a:lnTo>
                  <a:lnTo>
                    <a:pt x="3964825" y="1859280"/>
                  </a:lnTo>
                  <a:lnTo>
                    <a:pt x="3964825" y="1868805"/>
                  </a:lnTo>
                  <a:close/>
                </a:path>
                <a:path w="7972425" h="1868804">
                  <a:moveTo>
                    <a:pt x="3907675" y="1849755"/>
                  </a:moveTo>
                  <a:lnTo>
                    <a:pt x="3879100" y="1849755"/>
                  </a:lnTo>
                  <a:lnTo>
                    <a:pt x="3879100" y="1840230"/>
                  </a:lnTo>
                  <a:lnTo>
                    <a:pt x="3907675" y="1840230"/>
                  </a:lnTo>
                  <a:lnTo>
                    <a:pt x="3907675" y="1849755"/>
                  </a:lnTo>
                  <a:close/>
                </a:path>
                <a:path w="7972425" h="1868804">
                  <a:moveTo>
                    <a:pt x="3907675" y="1868805"/>
                  </a:moveTo>
                  <a:lnTo>
                    <a:pt x="3879100" y="1868805"/>
                  </a:lnTo>
                  <a:lnTo>
                    <a:pt x="3879100" y="1859280"/>
                  </a:lnTo>
                  <a:lnTo>
                    <a:pt x="3907675" y="1859280"/>
                  </a:lnTo>
                  <a:lnTo>
                    <a:pt x="3907675" y="1868805"/>
                  </a:lnTo>
                  <a:close/>
                </a:path>
                <a:path w="7972425" h="1868804">
                  <a:moveTo>
                    <a:pt x="3850525" y="1849755"/>
                  </a:moveTo>
                  <a:lnTo>
                    <a:pt x="3821950" y="1849755"/>
                  </a:lnTo>
                  <a:lnTo>
                    <a:pt x="3821950" y="1840230"/>
                  </a:lnTo>
                  <a:lnTo>
                    <a:pt x="3850525" y="1840230"/>
                  </a:lnTo>
                  <a:lnTo>
                    <a:pt x="3850525" y="1849755"/>
                  </a:lnTo>
                  <a:close/>
                </a:path>
                <a:path w="7972425" h="1868804">
                  <a:moveTo>
                    <a:pt x="3850525" y="1868805"/>
                  </a:moveTo>
                  <a:lnTo>
                    <a:pt x="3821950" y="1868805"/>
                  </a:lnTo>
                  <a:lnTo>
                    <a:pt x="3821950" y="1859280"/>
                  </a:lnTo>
                  <a:lnTo>
                    <a:pt x="3850525" y="1859280"/>
                  </a:lnTo>
                  <a:lnTo>
                    <a:pt x="3850525" y="1868805"/>
                  </a:lnTo>
                  <a:close/>
                </a:path>
                <a:path w="7972425" h="1868804">
                  <a:moveTo>
                    <a:pt x="3793375" y="1849755"/>
                  </a:moveTo>
                  <a:lnTo>
                    <a:pt x="3764800" y="1849755"/>
                  </a:lnTo>
                  <a:lnTo>
                    <a:pt x="3764800" y="1840230"/>
                  </a:lnTo>
                  <a:lnTo>
                    <a:pt x="3793375" y="1840230"/>
                  </a:lnTo>
                  <a:lnTo>
                    <a:pt x="3793375" y="1849755"/>
                  </a:lnTo>
                  <a:close/>
                </a:path>
                <a:path w="7972425" h="1868804">
                  <a:moveTo>
                    <a:pt x="3793375" y="1868805"/>
                  </a:moveTo>
                  <a:lnTo>
                    <a:pt x="3764800" y="1868805"/>
                  </a:lnTo>
                  <a:lnTo>
                    <a:pt x="3764800" y="1859280"/>
                  </a:lnTo>
                  <a:lnTo>
                    <a:pt x="3793375" y="1859280"/>
                  </a:lnTo>
                  <a:lnTo>
                    <a:pt x="3793375" y="1868805"/>
                  </a:lnTo>
                  <a:close/>
                </a:path>
                <a:path w="7972425" h="1868804">
                  <a:moveTo>
                    <a:pt x="3736225" y="1849755"/>
                  </a:moveTo>
                  <a:lnTo>
                    <a:pt x="3707650" y="1849755"/>
                  </a:lnTo>
                  <a:lnTo>
                    <a:pt x="3707650" y="1840230"/>
                  </a:lnTo>
                  <a:lnTo>
                    <a:pt x="3736225" y="1840230"/>
                  </a:lnTo>
                  <a:lnTo>
                    <a:pt x="3736225" y="1849755"/>
                  </a:lnTo>
                  <a:close/>
                </a:path>
                <a:path w="7972425" h="1868804">
                  <a:moveTo>
                    <a:pt x="3736225" y="1868805"/>
                  </a:moveTo>
                  <a:lnTo>
                    <a:pt x="3707650" y="1868805"/>
                  </a:lnTo>
                  <a:lnTo>
                    <a:pt x="3707650" y="1859280"/>
                  </a:lnTo>
                  <a:lnTo>
                    <a:pt x="3736225" y="1859280"/>
                  </a:lnTo>
                  <a:lnTo>
                    <a:pt x="3736225" y="1868805"/>
                  </a:lnTo>
                  <a:close/>
                </a:path>
                <a:path w="7972425" h="1868804">
                  <a:moveTo>
                    <a:pt x="3679075" y="1849755"/>
                  </a:moveTo>
                  <a:lnTo>
                    <a:pt x="3650500" y="1849755"/>
                  </a:lnTo>
                  <a:lnTo>
                    <a:pt x="3650500" y="1840230"/>
                  </a:lnTo>
                  <a:lnTo>
                    <a:pt x="3679075" y="1840230"/>
                  </a:lnTo>
                  <a:lnTo>
                    <a:pt x="3679075" y="1849755"/>
                  </a:lnTo>
                  <a:close/>
                </a:path>
                <a:path w="7972425" h="1868804">
                  <a:moveTo>
                    <a:pt x="3679075" y="1868805"/>
                  </a:moveTo>
                  <a:lnTo>
                    <a:pt x="3650500" y="1868805"/>
                  </a:lnTo>
                  <a:lnTo>
                    <a:pt x="3650500" y="1859280"/>
                  </a:lnTo>
                  <a:lnTo>
                    <a:pt x="3679075" y="1859280"/>
                  </a:lnTo>
                  <a:lnTo>
                    <a:pt x="3679075" y="1868805"/>
                  </a:lnTo>
                  <a:close/>
                </a:path>
                <a:path w="7972425" h="1868804">
                  <a:moveTo>
                    <a:pt x="3621925" y="1849755"/>
                  </a:moveTo>
                  <a:lnTo>
                    <a:pt x="3593350" y="1849755"/>
                  </a:lnTo>
                  <a:lnTo>
                    <a:pt x="3593350" y="1840230"/>
                  </a:lnTo>
                  <a:lnTo>
                    <a:pt x="3621925" y="1840230"/>
                  </a:lnTo>
                  <a:lnTo>
                    <a:pt x="3621925" y="1849755"/>
                  </a:lnTo>
                  <a:close/>
                </a:path>
                <a:path w="7972425" h="1868804">
                  <a:moveTo>
                    <a:pt x="3621925" y="1868805"/>
                  </a:moveTo>
                  <a:lnTo>
                    <a:pt x="3593350" y="1868805"/>
                  </a:lnTo>
                  <a:lnTo>
                    <a:pt x="3593350" y="1859280"/>
                  </a:lnTo>
                  <a:lnTo>
                    <a:pt x="3621925" y="1859280"/>
                  </a:lnTo>
                  <a:lnTo>
                    <a:pt x="3621925" y="1868805"/>
                  </a:lnTo>
                  <a:close/>
                </a:path>
                <a:path w="7972425" h="1868804">
                  <a:moveTo>
                    <a:pt x="3564775" y="1849755"/>
                  </a:moveTo>
                  <a:lnTo>
                    <a:pt x="3536200" y="1849755"/>
                  </a:lnTo>
                  <a:lnTo>
                    <a:pt x="3536200" y="1840230"/>
                  </a:lnTo>
                  <a:lnTo>
                    <a:pt x="3564775" y="1840230"/>
                  </a:lnTo>
                  <a:lnTo>
                    <a:pt x="3564775" y="1849755"/>
                  </a:lnTo>
                  <a:close/>
                </a:path>
                <a:path w="7972425" h="1868804">
                  <a:moveTo>
                    <a:pt x="3564775" y="1868805"/>
                  </a:moveTo>
                  <a:lnTo>
                    <a:pt x="3536200" y="1868805"/>
                  </a:lnTo>
                  <a:lnTo>
                    <a:pt x="3536200" y="1859280"/>
                  </a:lnTo>
                  <a:lnTo>
                    <a:pt x="3564775" y="1859280"/>
                  </a:lnTo>
                  <a:lnTo>
                    <a:pt x="3564775" y="1868805"/>
                  </a:lnTo>
                  <a:close/>
                </a:path>
                <a:path w="7972425" h="1868804">
                  <a:moveTo>
                    <a:pt x="3507625" y="1849755"/>
                  </a:moveTo>
                  <a:lnTo>
                    <a:pt x="3479050" y="1849755"/>
                  </a:lnTo>
                  <a:lnTo>
                    <a:pt x="3479050" y="1840230"/>
                  </a:lnTo>
                  <a:lnTo>
                    <a:pt x="3507625" y="1840230"/>
                  </a:lnTo>
                  <a:lnTo>
                    <a:pt x="3507625" y="1849755"/>
                  </a:lnTo>
                  <a:close/>
                </a:path>
                <a:path w="7972425" h="1868804">
                  <a:moveTo>
                    <a:pt x="3507625" y="1868805"/>
                  </a:moveTo>
                  <a:lnTo>
                    <a:pt x="3479050" y="1868805"/>
                  </a:lnTo>
                  <a:lnTo>
                    <a:pt x="3479050" y="1859280"/>
                  </a:lnTo>
                  <a:lnTo>
                    <a:pt x="3507625" y="1859280"/>
                  </a:lnTo>
                  <a:lnTo>
                    <a:pt x="3507625" y="1868805"/>
                  </a:lnTo>
                  <a:close/>
                </a:path>
                <a:path w="7972425" h="1868804">
                  <a:moveTo>
                    <a:pt x="3450475" y="1849755"/>
                  </a:moveTo>
                  <a:lnTo>
                    <a:pt x="3421900" y="1849755"/>
                  </a:lnTo>
                  <a:lnTo>
                    <a:pt x="3421900" y="1840230"/>
                  </a:lnTo>
                  <a:lnTo>
                    <a:pt x="3450475" y="1840230"/>
                  </a:lnTo>
                  <a:lnTo>
                    <a:pt x="3450475" y="1849755"/>
                  </a:lnTo>
                  <a:close/>
                </a:path>
                <a:path w="7972425" h="1868804">
                  <a:moveTo>
                    <a:pt x="3450475" y="1868805"/>
                  </a:moveTo>
                  <a:lnTo>
                    <a:pt x="3421900" y="1868805"/>
                  </a:lnTo>
                  <a:lnTo>
                    <a:pt x="3421900" y="1859280"/>
                  </a:lnTo>
                  <a:lnTo>
                    <a:pt x="3450475" y="1859280"/>
                  </a:lnTo>
                  <a:lnTo>
                    <a:pt x="3450475" y="1868805"/>
                  </a:lnTo>
                  <a:close/>
                </a:path>
                <a:path w="7972425" h="1868804">
                  <a:moveTo>
                    <a:pt x="3393325" y="1849755"/>
                  </a:moveTo>
                  <a:lnTo>
                    <a:pt x="3364750" y="1849755"/>
                  </a:lnTo>
                  <a:lnTo>
                    <a:pt x="3364750" y="1840230"/>
                  </a:lnTo>
                  <a:lnTo>
                    <a:pt x="3393325" y="1840230"/>
                  </a:lnTo>
                  <a:lnTo>
                    <a:pt x="3393325" y="1849755"/>
                  </a:lnTo>
                  <a:close/>
                </a:path>
                <a:path w="7972425" h="1868804">
                  <a:moveTo>
                    <a:pt x="3393325" y="1868805"/>
                  </a:moveTo>
                  <a:lnTo>
                    <a:pt x="3364750" y="1868805"/>
                  </a:lnTo>
                  <a:lnTo>
                    <a:pt x="3364750" y="1859280"/>
                  </a:lnTo>
                  <a:lnTo>
                    <a:pt x="3393325" y="1859280"/>
                  </a:lnTo>
                  <a:lnTo>
                    <a:pt x="3393325" y="1868805"/>
                  </a:lnTo>
                  <a:close/>
                </a:path>
                <a:path w="7972425" h="1868804">
                  <a:moveTo>
                    <a:pt x="3336175" y="1849755"/>
                  </a:moveTo>
                  <a:lnTo>
                    <a:pt x="3307600" y="1849755"/>
                  </a:lnTo>
                  <a:lnTo>
                    <a:pt x="3307600" y="1840230"/>
                  </a:lnTo>
                  <a:lnTo>
                    <a:pt x="3336175" y="1840230"/>
                  </a:lnTo>
                  <a:lnTo>
                    <a:pt x="3336175" y="1849755"/>
                  </a:lnTo>
                  <a:close/>
                </a:path>
                <a:path w="7972425" h="1868804">
                  <a:moveTo>
                    <a:pt x="3336175" y="1868805"/>
                  </a:moveTo>
                  <a:lnTo>
                    <a:pt x="3307600" y="1868805"/>
                  </a:lnTo>
                  <a:lnTo>
                    <a:pt x="3307600" y="1859280"/>
                  </a:lnTo>
                  <a:lnTo>
                    <a:pt x="3336175" y="1859280"/>
                  </a:lnTo>
                  <a:lnTo>
                    <a:pt x="3336175" y="1868805"/>
                  </a:lnTo>
                  <a:close/>
                </a:path>
                <a:path w="7972425" h="1868804">
                  <a:moveTo>
                    <a:pt x="3279025" y="1849755"/>
                  </a:moveTo>
                  <a:lnTo>
                    <a:pt x="3250450" y="1849755"/>
                  </a:lnTo>
                  <a:lnTo>
                    <a:pt x="3250450" y="1840230"/>
                  </a:lnTo>
                  <a:lnTo>
                    <a:pt x="3279025" y="1840230"/>
                  </a:lnTo>
                  <a:lnTo>
                    <a:pt x="3279025" y="1849755"/>
                  </a:lnTo>
                  <a:close/>
                </a:path>
                <a:path w="7972425" h="1868804">
                  <a:moveTo>
                    <a:pt x="3279025" y="1868805"/>
                  </a:moveTo>
                  <a:lnTo>
                    <a:pt x="3250450" y="1868805"/>
                  </a:lnTo>
                  <a:lnTo>
                    <a:pt x="3250450" y="1859280"/>
                  </a:lnTo>
                  <a:lnTo>
                    <a:pt x="3279025" y="1859280"/>
                  </a:lnTo>
                  <a:lnTo>
                    <a:pt x="3279025" y="1868805"/>
                  </a:lnTo>
                  <a:close/>
                </a:path>
                <a:path w="7972425" h="1868804">
                  <a:moveTo>
                    <a:pt x="3221875" y="1849755"/>
                  </a:moveTo>
                  <a:lnTo>
                    <a:pt x="3193300" y="1849755"/>
                  </a:lnTo>
                  <a:lnTo>
                    <a:pt x="3193300" y="1840230"/>
                  </a:lnTo>
                  <a:lnTo>
                    <a:pt x="3221875" y="1840230"/>
                  </a:lnTo>
                  <a:lnTo>
                    <a:pt x="3221875" y="1849755"/>
                  </a:lnTo>
                  <a:close/>
                </a:path>
                <a:path w="7972425" h="1868804">
                  <a:moveTo>
                    <a:pt x="3221875" y="1868805"/>
                  </a:moveTo>
                  <a:lnTo>
                    <a:pt x="3193300" y="1868805"/>
                  </a:lnTo>
                  <a:lnTo>
                    <a:pt x="3193300" y="1859280"/>
                  </a:lnTo>
                  <a:lnTo>
                    <a:pt x="3221875" y="1859280"/>
                  </a:lnTo>
                  <a:lnTo>
                    <a:pt x="3221875" y="1868805"/>
                  </a:lnTo>
                  <a:close/>
                </a:path>
                <a:path w="7972425" h="1868804">
                  <a:moveTo>
                    <a:pt x="3164725" y="1849755"/>
                  </a:moveTo>
                  <a:lnTo>
                    <a:pt x="3136150" y="1849755"/>
                  </a:lnTo>
                  <a:lnTo>
                    <a:pt x="3136150" y="1840230"/>
                  </a:lnTo>
                  <a:lnTo>
                    <a:pt x="3164725" y="1840230"/>
                  </a:lnTo>
                  <a:lnTo>
                    <a:pt x="3164725" y="1849755"/>
                  </a:lnTo>
                  <a:close/>
                </a:path>
                <a:path w="7972425" h="1868804">
                  <a:moveTo>
                    <a:pt x="3164725" y="1868805"/>
                  </a:moveTo>
                  <a:lnTo>
                    <a:pt x="3136150" y="1868805"/>
                  </a:lnTo>
                  <a:lnTo>
                    <a:pt x="3136150" y="1859280"/>
                  </a:lnTo>
                  <a:lnTo>
                    <a:pt x="3164725" y="1859280"/>
                  </a:lnTo>
                  <a:lnTo>
                    <a:pt x="3164725" y="1868805"/>
                  </a:lnTo>
                  <a:close/>
                </a:path>
                <a:path w="7972425" h="1868804">
                  <a:moveTo>
                    <a:pt x="3107575" y="1849755"/>
                  </a:moveTo>
                  <a:lnTo>
                    <a:pt x="3079000" y="1849755"/>
                  </a:lnTo>
                  <a:lnTo>
                    <a:pt x="3079000" y="1840230"/>
                  </a:lnTo>
                  <a:lnTo>
                    <a:pt x="3107575" y="1840230"/>
                  </a:lnTo>
                  <a:lnTo>
                    <a:pt x="3107575" y="1849755"/>
                  </a:lnTo>
                  <a:close/>
                </a:path>
                <a:path w="7972425" h="1868804">
                  <a:moveTo>
                    <a:pt x="3107575" y="1868805"/>
                  </a:moveTo>
                  <a:lnTo>
                    <a:pt x="3079000" y="1868805"/>
                  </a:lnTo>
                  <a:lnTo>
                    <a:pt x="3079000" y="1859280"/>
                  </a:lnTo>
                  <a:lnTo>
                    <a:pt x="3107575" y="1859280"/>
                  </a:lnTo>
                  <a:lnTo>
                    <a:pt x="3107575" y="1868805"/>
                  </a:lnTo>
                  <a:close/>
                </a:path>
                <a:path w="7972425" h="1868804">
                  <a:moveTo>
                    <a:pt x="3050425" y="1849755"/>
                  </a:moveTo>
                  <a:lnTo>
                    <a:pt x="3021850" y="1849755"/>
                  </a:lnTo>
                  <a:lnTo>
                    <a:pt x="3021850" y="1840230"/>
                  </a:lnTo>
                  <a:lnTo>
                    <a:pt x="3050425" y="1840230"/>
                  </a:lnTo>
                  <a:lnTo>
                    <a:pt x="3050425" y="1849755"/>
                  </a:lnTo>
                  <a:close/>
                </a:path>
                <a:path w="7972425" h="1868804">
                  <a:moveTo>
                    <a:pt x="3050425" y="1868805"/>
                  </a:moveTo>
                  <a:lnTo>
                    <a:pt x="3021850" y="1868805"/>
                  </a:lnTo>
                  <a:lnTo>
                    <a:pt x="3021850" y="1859280"/>
                  </a:lnTo>
                  <a:lnTo>
                    <a:pt x="3050425" y="1859280"/>
                  </a:lnTo>
                  <a:lnTo>
                    <a:pt x="3050425" y="1868805"/>
                  </a:lnTo>
                  <a:close/>
                </a:path>
                <a:path w="7972425" h="1868804">
                  <a:moveTo>
                    <a:pt x="2993275" y="1849755"/>
                  </a:moveTo>
                  <a:lnTo>
                    <a:pt x="2964700" y="1849755"/>
                  </a:lnTo>
                  <a:lnTo>
                    <a:pt x="2964700" y="1840230"/>
                  </a:lnTo>
                  <a:lnTo>
                    <a:pt x="2993275" y="1840230"/>
                  </a:lnTo>
                  <a:lnTo>
                    <a:pt x="2993275" y="1849755"/>
                  </a:lnTo>
                  <a:close/>
                </a:path>
                <a:path w="7972425" h="1868804">
                  <a:moveTo>
                    <a:pt x="2993275" y="1868805"/>
                  </a:moveTo>
                  <a:lnTo>
                    <a:pt x="2964700" y="1868805"/>
                  </a:lnTo>
                  <a:lnTo>
                    <a:pt x="2964700" y="1859280"/>
                  </a:lnTo>
                  <a:lnTo>
                    <a:pt x="2993275" y="1859280"/>
                  </a:lnTo>
                  <a:lnTo>
                    <a:pt x="2993275" y="1868805"/>
                  </a:lnTo>
                  <a:close/>
                </a:path>
                <a:path w="7972425" h="1868804">
                  <a:moveTo>
                    <a:pt x="2936125" y="1849755"/>
                  </a:moveTo>
                  <a:lnTo>
                    <a:pt x="2907550" y="1849755"/>
                  </a:lnTo>
                  <a:lnTo>
                    <a:pt x="2907550" y="1840230"/>
                  </a:lnTo>
                  <a:lnTo>
                    <a:pt x="2936125" y="1840230"/>
                  </a:lnTo>
                  <a:lnTo>
                    <a:pt x="2936125" y="1849755"/>
                  </a:lnTo>
                  <a:close/>
                </a:path>
                <a:path w="7972425" h="1868804">
                  <a:moveTo>
                    <a:pt x="2936125" y="1868805"/>
                  </a:moveTo>
                  <a:lnTo>
                    <a:pt x="2907550" y="1868805"/>
                  </a:lnTo>
                  <a:lnTo>
                    <a:pt x="2907550" y="1859280"/>
                  </a:lnTo>
                  <a:lnTo>
                    <a:pt x="2936125" y="1859280"/>
                  </a:lnTo>
                  <a:lnTo>
                    <a:pt x="2936125" y="1868805"/>
                  </a:lnTo>
                  <a:close/>
                </a:path>
                <a:path w="7972425" h="1868804">
                  <a:moveTo>
                    <a:pt x="2878975" y="1849755"/>
                  </a:moveTo>
                  <a:lnTo>
                    <a:pt x="2850400" y="1849755"/>
                  </a:lnTo>
                  <a:lnTo>
                    <a:pt x="2850400" y="1840230"/>
                  </a:lnTo>
                  <a:lnTo>
                    <a:pt x="2878975" y="1840230"/>
                  </a:lnTo>
                  <a:lnTo>
                    <a:pt x="2878975" y="1849755"/>
                  </a:lnTo>
                  <a:close/>
                </a:path>
                <a:path w="7972425" h="1868804">
                  <a:moveTo>
                    <a:pt x="2878975" y="1868805"/>
                  </a:moveTo>
                  <a:lnTo>
                    <a:pt x="2850400" y="1868805"/>
                  </a:lnTo>
                  <a:lnTo>
                    <a:pt x="2850400" y="1859280"/>
                  </a:lnTo>
                  <a:lnTo>
                    <a:pt x="2878975" y="1859280"/>
                  </a:lnTo>
                  <a:lnTo>
                    <a:pt x="2878975" y="1868805"/>
                  </a:lnTo>
                  <a:close/>
                </a:path>
                <a:path w="7972425" h="1868804">
                  <a:moveTo>
                    <a:pt x="2821825" y="1849755"/>
                  </a:moveTo>
                  <a:lnTo>
                    <a:pt x="2793250" y="1849755"/>
                  </a:lnTo>
                  <a:lnTo>
                    <a:pt x="2793250" y="1840230"/>
                  </a:lnTo>
                  <a:lnTo>
                    <a:pt x="2821825" y="1840230"/>
                  </a:lnTo>
                  <a:lnTo>
                    <a:pt x="2821825" y="1849755"/>
                  </a:lnTo>
                  <a:close/>
                </a:path>
                <a:path w="7972425" h="1868804">
                  <a:moveTo>
                    <a:pt x="2821825" y="1868805"/>
                  </a:moveTo>
                  <a:lnTo>
                    <a:pt x="2793250" y="1868805"/>
                  </a:lnTo>
                  <a:lnTo>
                    <a:pt x="2793250" y="1859280"/>
                  </a:lnTo>
                  <a:lnTo>
                    <a:pt x="2821825" y="1859280"/>
                  </a:lnTo>
                  <a:lnTo>
                    <a:pt x="2821825" y="1868805"/>
                  </a:lnTo>
                  <a:close/>
                </a:path>
                <a:path w="7972425" h="1868804">
                  <a:moveTo>
                    <a:pt x="2764675" y="1849755"/>
                  </a:moveTo>
                  <a:lnTo>
                    <a:pt x="2736100" y="1849755"/>
                  </a:lnTo>
                  <a:lnTo>
                    <a:pt x="2736100" y="1840230"/>
                  </a:lnTo>
                  <a:lnTo>
                    <a:pt x="2764675" y="1840230"/>
                  </a:lnTo>
                  <a:lnTo>
                    <a:pt x="2764675" y="1849755"/>
                  </a:lnTo>
                  <a:close/>
                </a:path>
                <a:path w="7972425" h="1868804">
                  <a:moveTo>
                    <a:pt x="2764675" y="1868805"/>
                  </a:moveTo>
                  <a:lnTo>
                    <a:pt x="2736100" y="1868805"/>
                  </a:lnTo>
                  <a:lnTo>
                    <a:pt x="2736100" y="1859280"/>
                  </a:lnTo>
                  <a:lnTo>
                    <a:pt x="2764675" y="1859280"/>
                  </a:lnTo>
                  <a:lnTo>
                    <a:pt x="2764675" y="1868805"/>
                  </a:lnTo>
                  <a:close/>
                </a:path>
                <a:path w="7972425" h="1868804">
                  <a:moveTo>
                    <a:pt x="2707525" y="1849755"/>
                  </a:moveTo>
                  <a:lnTo>
                    <a:pt x="2678950" y="1849755"/>
                  </a:lnTo>
                  <a:lnTo>
                    <a:pt x="2678950" y="1840230"/>
                  </a:lnTo>
                  <a:lnTo>
                    <a:pt x="2707525" y="1840230"/>
                  </a:lnTo>
                  <a:lnTo>
                    <a:pt x="2707525" y="1849755"/>
                  </a:lnTo>
                  <a:close/>
                </a:path>
                <a:path w="7972425" h="1868804">
                  <a:moveTo>
                    <a:pt x="2707525" y="1868805"/>
                  </a:moveTo>
                  <a:lnTo>
                    <a:pt x="2678950" y="1868805"/>
                  </a:lnTo>
                  <a:lnTo>
                    <a:pt x="2678950" y="1859280"/>
                  </a:lnTo>
                  <a:lnTo>
                    <a:pt x="2707525" y="1859280"/>
                  </a:lnTo>
                  <a:lnTo>
                    <a:pt x="2707525" y="1868805"/>
                  </a:lnTo>
                  <a:close/>
                </a:path>
                <a:path w="7972425" h="1868804">
                  <a:moveTo>
                    <a:pt x="2650375" y="1849755"/>
                  </a:moveTo>
                  <a:lnTo>
                    <a:pt x="2621800" y="1849755"/>
                  </a:lnTo>
                  <a:lnTo>
                    <a:pt x="2621800" y="1840230"/>
                  </a:lnTo>
                  <a:lnTo>
                    <a:pt x="2650375" y="1840230"/>
                  </a:lnTo>
                  <a:lnTo>
                    <a:pt x="2650375" y="1849755"/>
                  </a:lnTo>
                  <a:close/>
                </a:path>
                <a:path w="7972425" h="1868804">
                  <a:moveTo>
                    <a:pt x="2650375" y="1868805"/>
                  </a:moveTo>
                  <a:lnTo>
                    <a:pt x="2621800" y="1868805"/>
                  </a:lnTo>
                  <a:lnTo>
                    <a:pt x="2621800" y="1859280"/>
                  </a:lnTo>
                  <a:lnTo>
                    <a:pt x="2650375" y="1859280"/>
                  </a:lnTo>
                  <a:lnTo>
                    <a:pt x="2650375" y="1868805"/>
                  </a:lnTo>
                  <a:close/>
                </a:path>
                <a:path w="7972425" h="1868804">
                  <a:moveTo>
                    <a:pt x="2593225" y="1849755"/>
                  </a:moveTo>
                  <a:lnTo>
                    <a:pt x="2564650" y="1849755"/>
                  </a:lnTo>
                  <a:lnTo>
                    <a:pt x="2564650" y="1840230"/>
                  </a:lnTo>
                  <a:lnTo>
                    <a:pt x="2593225" y="1840230"/>
                  </a:lnTo>
                  <a:lnTo>
                    <a:pt x="2593225" y="1849755"/>
                  </a:lnTo>
                  <a:close/>
                </a:path>
                <a:path w="7972425" h="1868804">
                  <a:moveTo>
                    <a:pt x="2593225" y="1868805"/>
                  </a:moveTo>
                  <a:lnTo>
                    <a:pt x="2564650" y="1868805"/>
                  </a:lnTo>
                  <a:lnTo>
                    <a:pt x="2564650" y="1859280"/>
                  </a:lnTo>
                  <a:lnTo>
                    <a:pt x="2593225" y="1859280"/>
                  </a:lnTo>
                  <a:lnTo>
                    <a:pt x="2593225" y="1868805"/>
                  </a:lnTo>
                  <a:close/>
                </a:path>
                <a:path w="7972425" h="1868804">
                  <a:moveTo>
                    <a:pt x="2536075" y="1849755"/>
                  </a:moveTo>
                  <a:lnTo>
                    <a:pt x="2507500" y="1849755"/>
                  </a:lnTo>
                  <a:lnTo>
                    <a:pt x="2507500" y="1840230"/>
                  </a:lnTo>
                  <a:lnTo>
                    <a:pt x="2536075" y="1840230"/>
                  </a:lnTo>
                  <a:lnTo>
                    <a:pt x="2536075" y="1849755"/>
                  </a:lnTo>
                  <a:close/>
                </a:path>
                <a:path w="7972425" h="1868804">
                  <a:moveTo>
                    <a:pt x="2536075" y="1868805"/>
                  </a:moveTo>
                  <a:lnTo>
                    <a:pt x="2507500" y="1868805"/>
                  </a:lnTo>
                  <a:lnTo>
                    <a:pt x="2507500" y="1859280"/>
                  </a:lnTo>
                  <a:lnTo>
                    <a:pt x="2536075" y="1859280"/>
                  </a:lnTo>
                  <a:lnTo>
                    <a:pt x="2536075" y="1868805"/>
                  </a:lnTo>
                  <a:close/>
                </a:path>
                <a:path w="7972425" h="1868804">
                  <a:moveTo>
                    <a:pt x="2478925" y="1849755"/>
                  </a:moveTo>
                  <a:lnTo>
                    <a:pt x="2450350" y="1849755"/>
                  </a:lnTo>
                  <a:lnTo>
                    <a:pt x="2450350" y="1840230"/>
                  </a:lnTo>
                  <a:lnTo>
                    <a:pt x="2478925" y="1840230"/>
                  </a:lnTo>
                  <a:lnTo>
                    <a:pt x="2478925" y="1849755"/>
                  </a:lnTo>
                  <a:close/>
                </a:path>
                <a:path w="7972425" h="1868804">
                  <a:moveTo>
                    <a:pt x="2478925" y="1868805"/>
                  </a:moveTo>
                  <a:lnTo>
                    <a:pt x="2450350" y="1868805"/>
                  </a:lnTo>
                  <a:lnTo>
                    <a:pt x="2450350" y="1859280"/>
                  </a:lnTo>
                  <a:lnTo>
                    <a:pt x="2478925" y="1859280"/>
                  </a:lnTo>
                  <a:lnTo>
                    <a:pt x="2478925" y="1868805"/>
                  </a:lnTo>
                  <a:close/>
                </a:path>
                <a:path w="7972425" h="1868804">
                  <a:moveTo>
                    <a:pt x="2421775" y="1849755"/>
                  </a:moveTo>
                  <a:lnTo>
                    <a:pt x="2393200" y="1849755"/>
                  </a:lnTo>
                  <a:lnTo>
                    <a:pt x="2393200" y="1840230"/>
                  </a:lnTo>
                  <a:lnTo>
                    <a:pt x="2421775" y="1840230"/>
                  </a:lnTo>
                  <a:lnTo>
                    <a:pt x="2421775" y="1849755"/>
                  </a:lnTo>
                  <a:close/>
                </a:path>
                <a:path w="7972425" h="1868804">
                  <a:moveTo>
                    <a:pt x="2421775" y="1868805"/>
                  </a:moveTo>
                  <a:lnTo>
                    <a:pt x="2393200" y="1868805"/>
                  </a:lnTo>
                  <a:lnTo>
                    <a:pt x="2393200" y="1859280"/>
                  </a:lnTo>
                  <a:lnTo>
                    <a:pt x="2421775" y="1859280"/>
                  </a:lnTo>
                  <a:lnTo>
                    <a:pt x="2421775" y="1868805"/>
                  </a:lnTo>
                  <a:close/>
                </a:path>
                <a:path w="7972425" h="1868804">
                  <a:moveTo>
                    <a:pt x="2364625" y="1849755"/>
                  </a:moveTo>
                  <a:lnTo>
                    <a:pt x="2336050" y="1849755"/>
                  </a:lnTo>
                  <a:lnTo>
                    <a:pt x="2336050" y="1840230"/>
                  </a:lnTo>
                  <a:lnTo>
                    <a:pt x="2364625" y="1840230"/>
                  </a:lnTo>
                  <a:lnTo>
                    <a:pt x="2364625" y="1849755"/>
                  </a:lnTo>
                  <a:close/>
                </a:path>
                <a:path w="7972425" h="1868804">
                  <a:moveTo>
                    <a:pt x="2364625" y="1868805"/>
                  </a:moveTo>
                  <a:lnTo>
                    <a:pt x="2336050" y="1868805"/>
                  </a:lnTo>
                  <a:lnTo>
                    <a:pt x="2336050" y="1859280"/>
                  </a:lnTo>
                  <a:lnTo>
                    <a:pt x="2364625" y="1859280"/>
                  </a:lnTo>
                  <a:lnTo>
                    <a:pt x="2364625" y="1868805"/>
                  </a:lnTo>
                  <a:close/>
                </a:path>
                <a:path w="7972425" h="1868804">
                  <a:moveTo>
                    <a:pt x="2307475" y="1849755"/>
                  </a:moveTo>
                  <a:lnTo>
                    <a:pt x="2278900" y="1849755"/>
                  </a:lnTo>
                  <a:lnTo>
                    <a:pt x="2278900" y="1840230"/>
                  </a:lnTo>
                  <a:lnTo>
                    <a:pt x="2307475" y="1840230"/>
                  </a:lnTo>
                  <a:lnTo>
                    <a:pt x="2307475" y="1849755"/>
                  </a:lnTo>
                  <a:close/>
                </a:path>
                <a:path w="7972425" h="1868804">
                  <a:moveTo>
                    <a:pt x="2307475" y="1868805"/>
                  </a:moveTo>
                  <a:lnTo>
                    <a:pt x="2278900" y="1868805"/>
                  </a:lnTo>
                  <a:lnTo>
                    <a:pt x="2278900" y="1859280"/>
                  </a:lnTo>
                  <a:lnTo>
                    <a:pt x="2307475" y="1859280"/>
                  </a:lnTo>
                  <a:lnTo>
                    <a:pt x="2307475" y="1868805"/>
                  </a:lnTo>
                  <a:close/>
                </a:path>
                <a:path w="7972425" h="1868804">
                  <a:moveTo>
                    <a:pt x="2250325" y="1849755"/>
                  </a:moveTo>
                  <a:lnTo>
                    <a:pt x="2221750" y="1849755"/>
                  </a:lnTo>
                  <a:lnTo>
                    <a:pt x="2221750" y="1840230"/>
                  </a:lnTo>
                  <a:lnTo>
                    <a:pt x="2250325" y="1840230"/>
                  </a:lnTo>
                  <a:lnTo>
                    <a:pt x="2250325" y="1849755"/>
                  </a:lnTo>
                  <a:close/>
                </a:path>
                <a:path w="7972425" h="1868804">
                  <a:moveTo>
                    <a:pt x="2250325" y="1868805"/>
                  </a:moveTo>
                  <a:lnTo>
                    <a:pt x="2221750" y="1868805"/>
                  </a:lnTo>
                  <a:lnTo>
                    <a:pt x="2221750" y="1859280"/>
                  </a:lnTo>
                  <a:lnTo>
                    <a:pt x="2250325" y="1859280"/>
                  </a:lnTo>
                  <a:lnTo>
                    <a:pt x="2250325" y="1868805"/>
                  </a:lnTo>
                  <a:close/>
                </a:path>
                <a:path w="7972425" h="1868804">
                  <a:moveTo>
                    <a:pt x="2193175" y="1849755"/>
                  </a:moveTo>
                  <a:lnTo>
                    <a:pt x="2164600" y="1849755"/>
                  </a:lnTo>
                  <a:lnTo>
                    <a:pt x="2164600" y="1840230"/>
                  </a:lnTo>
                  <a:lnTo>
                    <a:pt x="2193175" y="1840230"/>
                  </a:lnTo>
                  <a:lnTo>
                    <a:pt x="2193175" y="1849755"/>
                  </a:lnTo>
                  <a:close/>
                </a:path>
                <a:path w="7972425" h="1868804">
                  <a:moveTo>
                    <a:pt x="2193175" y="1868805"/>
                  </a:moveTo>
                  <a:lnTo>
                    <a:pt x="2164600" y="1868805"/>
                  </a:lnTo>
                  <a:lnTo>
                    <a:pt x="2164600" y="1859280"/>
                  </a:lnTo>
                  <a:lnTo>
                    <a:pt x="2193175" y="1859280"/>
                  </a:lnTo>
                  <a:lnTo>
                    <a:pt x="2193175" y="1868805"/>
                  </a:lnTo>
                  <a:close/>
                </a:path>
                <a:path w="7972425" h="1868804">
                  <a:moveTo>
                    <a:pt x="2136025" y="1849755"/>
                  </a:moveTo>
                  <a:lnTo>
                    <a:pt x="2107450" y="1849755"/>
                  </a:lnTo>
                  <a:lnTo>
                    <a:pt x="2107450" y="1840230"/>
                  </a:lnTo>
                  <a:lnTo>
                    <a:pt x="2136025" y="1840230"/>
                  </a:lnTo>
                  <a:lnTo>
                    <a:pt x="2136025" y="1849755"/>
                  </a:lnTo>
                  <a:close/>
                </a:path>
                <a:path w="7972425" h="1868804">
                  <a:moveTo>
                    <a:pt x="2136025" y="1868805"/>
                  </a:moveTo>
                  <a:lnTo>
                    <a:pt x="2107450" y="1868805"/>
                  </a:lnTo>
                  <a:lnTo>
                    <a:pt x="2107450" y="1859280"/>
                  </a:lnTo>
                  <a:lnTo>
                    <a:pt x="2136025" y="1859280"/>
                  </a:lnTo>
                  <a:lnTo>
                    <a:pt x="2136025" y="1868805"/>
                  </a:lnTo>
                  <a:close/>
                </a:path>
                <a:path w="7972425" h="1868804">
                  <a:moveTo>
                    <a:pt x="2078875" y="1849755"/>
                  </a:moveTo>
                  <a:lnTo>
                    <a:pt x="2050300" y="1849755"/>
                  </a:lnTo>
                  <a:lnTo>
                    <a:pt x="2050300" y="1840230"/>
                  </a:lnTo>
                  <a:lnTo>
                    <a:pt x="2078875" y="1840230"/>
                  </a:lnTo>
                  <a:lnTo>
                    <a:pt x="2078875" y="1849755"/>
                  </a:lnTo>
                  <a:close/>
                </a:path>
                <a:path w="7972425" h="1868804">
                  <a:moveTo>
                    <a:pt x="2078875" y="1868805"/>
                  </a:moveTo>
                  <a:lnTo>
                    <a:pt x="2050300" y="1868805"/>
                  </a:lnTo>
                  <a:lnTo>
                    <a:pt x="2050300" y="1859280"/>
                  </a:lnTo>
                  <a:lnTo>
                    <a:pt x="2078875" y="1859280"/>
                  </a:lnTo>
                  <a:lnTo>
                    <a:pt x="2078875" y="1868805"/>
                  </a:lnTo>
                  <a:close/>
                </a:path>
                <a:path w="7972425" h="1868804">
                  <a:moveTo>
                    <a:pt x="2021725" y="1849755"/>
                  </a:moveTo>
                  <a:lnTo>
                    <a:pt x="1993150" y="1849755"/>
                  </a:lnTo>
                  <a:lnTo>
                    <a:pt x="1993150" y="1840230"/>
                  </a:lnTo>
                  <a:lnTo>
                    <a:pt x="2021725" y="1840230"/>
                  </a:lnTo>
                  <a:lnTo>
                    <a:pt x="2021725" y="1849755"/>
                  </a:lnTo>
                  <a:close/>
                </a:path>
                <a:path w="7972425" h="1868804">
                  <a:moveTo>
                    <a:pt x="2021725" y="1868805"/>
                  </a:moveTo>
                  <a:lnTo>
                    <a:pt x="1993150" y="1868805"/>
                  </a:lnTo>
                  <a:lnTo>
                    <a:pt x="1993150" y="1859280"/>
                  </a:lnTo>
                  <a:lnTo>
                    <a:pt x="2021725" y="1859280"/>
                  </a:lnTo>
                  <a:lnTo>
                    <a:pt x="2021725" y="1868805"/>
                  </a:lnTo>
                  <a:close/>
                </a:path>
                <a:path w="7972425" h="1868804">
                  <a:moveTo>
                    <a:pt x="1964575" y="1849755"/>
                  </a:moveTo>
                  <a:lnTo>
                    <a:pt x="1936000" y="1849755"/>
                  </a:lnTo>
                  <a:lnTo>
                    <a:pt x="1936000" y="1840230"/>
                  </a:lnTo>
                  <a:lnTo>
                    <a:pt x="1964575" y="1840230"/>
                  </a:lnTo>
                  <a:lnTo>
                    <a:pt x="1964575" y="1849755"/>
                  </a:lnTo>
                  <a:close/>
                </a:path>
                <a:path w="7972425" h="1868804">
                  <a:moveTo>
                    <a:pt x="1964575" y="1868805"/>
                  </a:moveTo>
                  <a:lnTo>
                    <a:pt x="1936000" y="1868805"/>
                  </a:lnTo>
                  <a:lnTo>
                    <a:pt x="1936000" y="1859280"/>
                  </a:lnTo>
                  <a:lnTo>
                    <a:pt x="1964575" y="1859280"/>
                  </a:lnTo>
                  <a:lnTo>
                    <a:pt x="1964575" y="1868805"/>
                  </a:lnTo>
                  <a:close/>
                </a:path>
                <a:path w="7972425" h="1868804">
                  <a:moveTo>
                    <a:pt x="1907425" y="1849755"/>
                  </a:moveTo>
                  <a:lnTo>
                    <a:pt x="1878850" y="1849755"/>
                  </a:lnTo>
                  <a:lnTo>
                    <a:pt x="1878850" y="1840230"/>
                  </a:lnTo>
                  <a:lnTo>
                    <a:pt x="1907425" y="1840230"/>
                  </a:lnTo>
                  <a:lnTo>
                    <a:pt x="1907425" y="1849755"/>
                  </a:lnTo>
                  <a:close/>
                </a:path>
                <a:path w="7972425" h="1868804">
                  <a:moveTo>
                    <a:pt x="1907425" y="1868805"/>
                  </a:moveTo>
                  <a:lnTo>
                    <a:pt x="1878850" y="1868805"/>
                  </a:lnTo>
                  <a:lnTo>
                    <a:pt x="1878850" y="1859280"/>
                  </a:lnTo>
                  <a:lnTo>
                    <a:pt x="1907425" y="1859280"/>
                  </a:lnTo>
                  <a:lnTo>
                    <a:pt x="1907425" y="1868805"/>
                  </a:lnTo>
                  <a:close/>
                </a:path>
                <a:path w="7972425" h="1868804">
                  <a:moveTo>
                    <a:pt x="1850275" y="1849755"/>
                  </a:moveTo>
                  <a:lnTo>
                    <a:pt x="1821700" y="1849755"/>
                  </a:lnTo>
                  <a:lnTo>
                    <a:pt x="1821700" y="1840230"/>
                  </a:lnTo>
                  <a:lnTo>
                    <a:pt x="1850275" y="1840230"/>
                  </a:lnTo>
                  <a:lnTo>
                    <a:pt x="1850275" y="1849755"/>
                  </a:lnTo>
                  <a:close/>
                </a:path>
                <a:path w="7972425" h="1868804">
                  <a:moveTo>
                    <a:pt x="1850275" y="1868805"/>
                  </a:moveTo>
                  <a:lnTo>
                    <a:pt x="1821700" y="1868805"/>
                  </a:lnTo>
                  <a:lnTo>
                    <a:pt x="1821700" y="1859280"/>
                  </a:lnTo>
                  <a:lnTo>
                    <a:pt x="1850275" y="1859280"/>
                  </a:lnTo>
                  <a:lnTo>
                    <a:pt x="1850275" y="1868805"/>
                  </a:lnTo>
                  <a:close/>
                </a:path>
                <a:path w="7972425" h="1868804">
                  <a:moveTo>
                    <a:pt x="1793125" y="1849755"/>
                  </a:moveTo>
                  <a:lnTo>
                    <a:pt x="1764550" y="1849755"/>
                  </a:lnTo>
                  <a:lnTo>
                    <a:pt x="1764550" y="1840230"/>
                  </a:lnTo>
                  <a:lnTo>
                    <a:pt x="1793125" y="1840230"/>
                  </a:lnTo>
                  <a:lnTo>
                    <a:pt x="1793125" y="1849755"/>
                  </a:lnTo>
                  <a:close/>
                </a:path>
                <a:path w="7972425" h="1868804">
                  <a:moveTo>
                    <a:pt x="1793125" y="1868805"/>
                  </a:moveTo>
                  <a:lnTo>
                    <a:pt x="1764550" y="1868805"/>
                  </a:lnTo>
                  <a:lnTo>
                    <a:pt x="1764550" y="1859280"/>
                  </a:lnTo>
                  <a:lnTo>
                    <a:pt x="1793125" y="1859280"/>
                  </a:lnTo>
                  <a:lnTo>
                    <a:pt x="1793125" y="1868805"/>
                  </a:lnTo>
                  <a:close/>
                </a:path>
                <a:path w="7972425" h="1868804">
                  <a:moveTo>
                    <a:pt x="1735975" y="1849755"/>
                  </a:moveTo>
                  <a:lnTo>
                    <a:pt x="1707400" y="1849755"/>
                  </a:lnTo>
                  <a:lnTo>
                    <a:pt x="1707400" y="1840230"/>
                  </a:lnTo>
                  <a:lnTo>
                    <a:pt x="1735975" y="1840230"/>
                  </a:lnTo>
                  <a:lnTo>
                    <a:pt x="1735975" y="1849755"/>
                  </a:lnTo>
                  <a:close/>
                </a:path>
                <a:path w="7972425" h="1868804">
                  <a:moveTo>
                    <a:pt x="1735975" y="1868805"/>
                  </a:moveTo>
                  <a:lnTo>
                    <a:pt x="1707400" y="1868805"/>
                  </a:lnTo>
                  <a:lnTo>
                    <a:pt x="1707400" y="1859280"/>
                  </a:lnTo>
                  <a:lnTo>
                    <a:pt x="1735975" y="1859280"/>
                  </a:lnTo>
                  <a:lnTo>
                    <a:pt x="1735975" y="1868805"/>
                  </a:lnTo>
                  <a:close/>
                </a:path>
                <a:path w="7972425" h="1868804">
                  <a:moveTo>
                    <a:pt x="1678825" y="1849755"/>
                  </a:moveTo>
                  <a:lnTo>
                    <a:pt x="1650250" y="1849755"/>
                  </a:lnTo>
                  <a:lnTo>
                    <a:pt x="1650250" y="1840230"/>
                  </a:lnTo>
                  <a:lnTo>
                    <a:pt x="1678825" y="1840230"/>
                  </a:lnTo>
                  <a:lnTo>
                    <a:pt x="1678825" y="1849755"/>
                  </a:lnTo>
                  <a:close/>
                </a:path>
                <a:path w="7972425" h="1868804">
                  <a:moveTo>
                    <a:pt x="1678825" y="1868805"/>
                  </a:moveTo>
                  <a:lnTo>
                    <a:pt x="1650250" y="1868805"/>
                  </a:lnTo>
                  <a:lnTo>
                    <a:pt x="1650250" y="1859280"/>
                  </a:lnTo>
                  <a:lnTo>
                    <a:pt x="1678825" y="1859280"/>
                  </a:lnTo>
                  <a:lnTo>
                    <a:pt x="1678825" y="1868805"/>
                  </a:lnTo>
                  <a:close/>
                </a:path>
                <a:path w="7972425" h="1868804">
                  <a:moveTo>
                    <a:pt x="1621675" y="1849755"/>
                  </a:moveTo>
                  <a:lnTo>
                    <a:pt x="1593100" y="1849755"/>
                  </a:lnTo>
                  <a:lnTo>
                    <a:pt x="1593100" y="1840230"/>
                  </a:lnTo>
                  <a:lnTo>
                    <a:pt x="1621675" y="1840230"/>
                  </a:lnTo>
                  <a:lnTo>
                    <a:pt x="1621675" y="1849755"/>
                  </a:lnTo>
                  <a:close/>
                </a:path>
                <a:path w="7972425" h="1868804">
                  <a:moveTo>
                    <a:pt x="1621675" y="1868805"/>
                  </a:moveTo>
                  <a:lnTo>
                    <a:pt x="1593100" y="1868805"/>
                  </a:lnTo>
                  <a:lnTo>
                    <a:pt x="1593100" y="1859280"/>
                  </a:lnTo>
                  <a:lnTo>
                    <a:pt x="1621675" y="1859280"/>
                  </a:lnTo>
                  <a:lnTo>
                    <a:pt x="1621675" y="1868805"/>
                  </a:lnTo>
                  <a:close/>
                </a:path>
                <a:path w="7972425" h="1868804">
                  <a:moveTo>
                    <a:pt x="1564525" y="1849755"/>
                  </a:moveTo>
                  <a:lnTo>
                    <a:pt x="1535950" y="1849755"/>
                  </a:lnTo>
                  <a:lnTo>
                    <a:pt x="1535950" y="1840230"/>
                  </a:lnTo>
                  <a:lnTo>
                    <a:pt x="1564525" y="1840230"/>
                  </a:lnTo>
                  <a:lnTo>
                    <a:pt x="1564525" y="1849755"/>
                  </a:lnTo>
                  <a:close/>
                </a:path>
                <a:path w="7972425" h="1868804">
                  <a:moveTo>
                    <a:pt x="1564525" y="1868805"/>
                  </a:moveTo>
                  <a:lnTo>
                    <a:pt x="1535950" y="1868805"/>
                  </a:lnTo>
                  <a:lnTo>
                    <a:pt x="1535950" y="1859280"/>
                  </a:lnTo>
                  <a:lnTo>
                    <a:pt x="1564525" y="1859280"/>
                  </a:lnTo>
                  <a:lnTo>
                    <a:pt x="1564525" y="1868805"/>
                  </a:lnTo>
                  <a:close/>
                </a:path>
                <a:path w="7972425" h="1868804">
                  <a:moveTo>
                    <a:pt x="1507375" y="1849755"/>
                  </a:moveTo>
                  <a:lnTo>
                    <a:pt x="1478800" y="1849755"/>
                  </a:lnTo>
                  <a:lnTo>
                    <a:pt x="1478800" y="1840230"/>
                  </a:lnTo>
                  <a:lnTo>
                    <a:pt x="1507375" y="1840230"/>
                  </a:lnTo>
                  <a:lnTo>
                    <a:pt x="1507375" y="1849755"/>
                  </a:lnTo>
                  <a:close/>
                </a:path>
                <a:path w="7972425" h="1868804">
                  <a:moveTo>
                    <a:pt x="1507375" y="1868805"/>
                  </a:moveTo>
                  <a:lnTo>
                    <a:pt x="1478800" y="1868805"/>
                  </a:lnTo>
                  <a:lnTo>
                    <a:pt x="1478800" y="1859280"/>
                  </a:lnTo>
                  <a:lnTo>
                    <a:pt x="1507375" y="1859280"/>
                  </a:lnTo>
                  <a:lnTo>
                    <a:pt x="1507375" y="1868805"/>
                  </a:lnTo>
                  <a:close/>
                </a:path>
                <a:path w="7972425" h="1868804">
                  <a:moveTo>
                    <a:pt x="1450225" y="1849755"/>
                  </a:moveTo>
                  <a:lnTo>
                    <a:pt x="1421650" y="1849755"/>
                  </a:lnTo>
                  <a:lnTo>
                    <a:pt x="1421650" y="1840230"/>
                  </a:lnTo>
                  <a:lnTo>
                    <a:pt x="1450225" y="1840230"/>
                  </a:lnTo>
                  <a:lnTo>
                    <a:pt x="1450225" y="1849755"/>
                  </a:lnTo>
                  <a:close/>
                </a:path>
                <a:path w="7972425" h="1868804">
                  <a:moveTo>
                    <a:pt x="1450225" y="1868805"/>
                  </a:moveTo>
                  <a:lnTo>
                    <a:pt x="1421650" y="1868805"/>
                  </a:lnTo>
                  <a:lnTo>
                    <a:pt x="1421650" y="1859280"/>
                  </a:lnTo>
                  <a:lnTo>
                    <a:pt x="1450225" y="1859280"/>
                  </a:lnTo>
                  <a:lnTo>
                    <a:pt x="1450225" y="1868805"/>
                  </a:lnTo>
                  <a:close/>
                </a:path>
                <a:path w="7972425" h="1868804">
                  <a:moveTo>
                    <a:pt x="1393075" y="1849755"/>
                  </a:moveTo>
                  <a:lnTo>
                    <a:pt x="1364500" y="1849755"/>
                  </a:lnTo>
                  <a:lnTo>
                    <a:pt x="1364500" y="1840230"/>
                  </a:lnTo>
                  <a:lnTo>
                    <a:pt x="1393075" y="1840230"/>
                  </a:lnTo>
                  <a:lnTo>
                    <a:pt x="1393075" y="1849755"/>
                  </a:lnTo>
                  <a:close/>
                </a:path>
                <a:path w="7972425" h="1868804">
                  <a:moveTo>
                    <a:pt x="1393075" y="1868805"/>
                  </a:moveTo>
                  <a:lnTo>
                    <a:pt x="1364500" y="1868805"/>
                  </a:lnTo>
                  <a:lnTo>
                    <a:pt x="1364500" y="1859280"/>
                  </a:lnTo>
                  <a:lnTo>
                    <a:pt x="1393075" y="1859280"/>
                  </a:lnTo>
                  <a:lnTo>
                    <a:pt x="1393075" y="1868805"/>
                  </a:lnTo>
                  <a:close/>
                </a:path>
                <a:path w="7972425" h="1868804">
                  <a:moveTo>
                    <a:pt x="1335925" y="1849755"/>
                  </a:moveTo>
                  <a:lnTo>
                    <a:pt x="1307350" y="1849755"/>
                  </a:lnTo>
                  <a:lnTo>
                    <a:pt x="1307350" y="1840230"/>
                  </a:lnTo>
                  <a:lnTo>
                    <a:pt x="1335925" y="1840230"/>
                  </a:lnTo>
                  <a:lnTo>
                    <a:pt x="1335925" y="1849755"/>
                  </a:lnTo>
                  <a:close/>
                </a:path>
                <a:path w="7972425" h="1868804">
                  <a:moveTo>
                    <a:pt x="1335925" y="1868805"/>
                  </a:moveTo>
                  <a:lnTo>
                    <a:pt x="1307350" y="1868805"/>
                  </a:lnTo>
                  <a:lnTo>
                    <a:pt x="1307350" y="1859280"/>
                  </a:lnTo>
                  <a:lnTo>
                    <a:pt x="1335925" y="1859280"/>
                  </a:lnTo>
                  <a:lnTo>
                    <a:pt x="1335925" y="1868805"/>
                  </a:lnTo>
                  <a:close/>
                </a:path>
                <a:path w="7972425" h="1868804">
                  <a:moveTo>
                    <a:pt x="1278775" y="1849755"/>
                  </a:moveTo>
                  <a:lnTo>
                    <a:pt x="1250200" y="1849755"/>
                  </a:lnTo>
                  <a:lnTo>
                    <a:pt x="1250200" y="1840230"/>
                  </a:lnTo>
                  <a:lnTo>
                    <a:pt x="1278775" y="1840230"/>
                  </a:lnTo>
                  <a:lnTo>
                    <a:pt x="1278775" y="1849755"/>
                  </a:lnTo>
                  <a:close/>
                </a:path>
                <a:path w="7972425" h="1868804">
                  <a:moveTo>
                    <a:pt x="1278775" y="1868805"/>
                  </a:moveTo>
                  <a:lnTo>
                    <a:pt x="1250200" y="1868805"/>
                  </a:lnTo>
                  <a:lnTo>
                    <a:pt x="1250200" y="1859280"/>
                  </a:lnTo>
                  <a:lnTo>
                    <a:pt x="1278775" y="1859280"/>
                  </a:lnTo>
                  <a:lnTo>
                    <a:pt x="1278775" y="1868805"/>
                  </a:lnTo>
                  <a:close/>
                </a:path>
                <a:path w="7972425" h="1868804">
                  <a:moveTo>
                    <a:pt x="1221625" y="1849755"/>
                  </a:moveTo>
                  <a:lnTo>
                    <a:pt x="1193050" y="1849755"/>
                  </a:lnTo>
                  <a:lnTo>
                    <a:pt x="1193050" y="1840230"/>
                  </a:lnTo>
                  <a:lnTo>
                    <a:pt x="1221625" y="1840230"/>
                  </a:lnTo>
                  <a:lnTo>
                    <a:pt x="1221625" y="1849755"/>
                  </a:lnTo>
                  <a:close/>
                </a:path>
                <a:path w="7972425" h="1868804">
                  <a:moveTo>
                    <a:pt x="1221625" y="1868805"/>
                  </a:moveTo>
                  <a:lnTo>
                    <a:pt x="1193050" y="1868805"/>
                  </a:lnTo>
                  <a:lnTo>
                    <a:pt x="1193050" y="1859280"/>
                  </a:lnTo>
                  <a:lnTo>
                    <a:pt x="1221625" y="1859280"/>
                  </a:lnTo>
                  <a:lnTo>
                    <a:pt x="1221625" y="1868805"/>
                  </a:lnTo>
                  <a:close/>
                </a:path>
                <a:path w="7972425" h="1868804">
                  <a:moveTo>
                    <a:pt x="1164475" y="1849755"/>
                  </a:moveTo>
                  <a:lnTo>
                    <a:pt x="1135900" y="1849755"/>
                  </a:lnTo>
                  <a:lnTo>
                    <a:pt x="1135900" y="1840230"/>
                  </a:lnTo>
                  <a:lnTo>
                    <a:pt x="1164475" y="1840230"/>
                  </a:lnTo>
                  <a:lnTo>
                    <a:pt x="1164475" y="1849755"/>
                  </a:lnTo>
                  <a:close/>
                </a:path>
                <a:path w="7972425" h="1868804">
                  <a:moveTo>
                    <a:pt x="1164475" y="1868805"/>
                  </a:moveTo>
                  <a:lnTo>
                    <a:pt x="1135900" y="1868805"/>
                  </a:lnTo>
                  <a:lnTo>
                    <a:pt x="1135900" y="1859280"/>
                  </a:lnTo>
                  <a:lnTo>
                    <a:pt x="1164475" y="1859280"/>
                  </a:lnTo>
                  <a:lnTo>
                    <a:pt x="1164475" y="1868805"/>
                  </a:lnTo>
                  <a:close/>
                </a:path>
                <a:path w="7972425" h="1868804">
                  <a:moveTo>
                    <a:pt x="1107325" y="1849755"/>
                  </a:moveTo>
                  <a:lnTo>
                    <a:pt x="1078750" y="1849755"/>
                  </a:lnTo>
                  <a:lnTo>
                    <a:pt x="1078750" y="1840230"/>
                  </a:lnTo>
                  <a:lnTo>
                    <a:pt x="1107325" y="1840230"/>
                  </a:lnTo>
                  <a:lnTo>
                    <a:pt x="1107325" y="1849755"/>
                  </a:lnTo>
                  <a:close/>
                </a:path>
                <a:path w="7972425" h="1868804">
                  <a:moveTo>
                    <a:pt x="1107325" y="1868805"/>
                  </a:moveTo>
                  <a:lnTo>
                    <a:pt x="1078750" y="1868805"/>
                  </a:lnTo>
                  <a:lnTo>
                    <a:pt x="1078750" y="1859280"/>
                  </a:lnTo>
                  <a:lnTo>
                    <a:pt x="1107325" y="1859280"/>
                  </a:lnTo>
                  <a:lnTo>
                    <a:pt x="1107325" y="1868805"/>
                  </a:lnTo>
                  <a:close/>
                </a:path>
                <a:path w="7972425" h="1868804">
                  <a:moveTo>
                    <a:pt x="1050175" y="1849755"/>
                  </a:moveTo>
                  <a:lnTo>
                    <a:pt x="1021600" y="1849755"/>
                  </a:lnTo>
                  <a:lnTo>
                    <a:pt x="1021600" y="1840230"/>
                  </a:lnTo>
                  <a:lnTo>
                    <a:pt x="1050175" y="1840230"/>
                  </a:lnTo>
                  <a:lnTo>
                    <a:pt x="1050175" y="1849755"/>
                  </a:lnTo>
                  <a:close/>
                </a:path>
                <a:path w="7972425" h="1868804">
                  <a:moveTo>
                    <a:pt x="1050175" y="1868805"/>
                  </a:moveTo>
                  <a:lnTo>
                    <a:pt x="1021600" y="1868805"/>
                  </a:lnTo>
                  <a:lnTo>
                    <a:pt x="1021600" y="1859280"/>
                  </a:lnTo>
                  <a:lnTo>
                    <a:pt x="1050175" y="1859280"/>
                  </a:lnTo>
                  <a:lnTo>
                    <a:pt x="1050175" y="1868805"/>
                  </a:lnTo>
                  <a:close/>
                </a:path>
                <a:path w="7972425" h="1868804">
                  <a:moveTo>
                    <a:pt x="993025" y="1849755"/>
                  </a:moveTo>
                  <a:lnTo>
                    <a:pt x="964450" y="1849755"/>
                  </a:lnTo>
                  <a:lnTo>
                    <a:pt x="964450" y="1840230"/>
                  </a:lnTo>
                  <a:lnTo>
                    <a:pt x="993025" y="1840230"/>
                  </a:lnTo>
                  <a:lnTo>
                    <a:pt x="993025" y="1849755"/>
                  </a:lnTo>
                  <a:close/>
                </a:path>
                <a:path w="7972425" h="1868804">
                  <a:moveTo>
                    <a:pt x="993025" y="1868805"/>
                  </a:moveTo>
                  <a:lnTo>
                    <a:pt x="964450" y="1868805"/>
                  </a:lnTo>
                  <a:lnTo>
                    <a:pt x="964450" y="1859280"/>
                  </a:lnTo>
                  <a:lnTo>
                    <a:pt x="993025" y="1859280"/>
                  </a:lnTo>
                  <a:lnTo>
                    <a:pt x="993025" y="1868805"/>
                  </a:lnTo>
                  <a:close/>
                </a:path>
                <a:path w="7972425" h="1868804">
                  <a:moveTo>
                    <a:pt x="935875" y="1849755"/>
                  </a:moveTo>
                  <a:lnTo>
                    <a:pt x="907300" y="1849755"/>
                  </a:lnTo>
                  <a:lnTo>
                    <a:pt x="907300" y="1840230"/>
                  </a:lnTo>
                  <a:lnTo>
                    <a:pt x="935875" y="1840230"/>
                  </a:lnTo>
                  <a:lnTo>
                    <a:pt x="935875" y="1849755"/>
                  </a:lnTo>
                  <a:close/>
                </a:path>
                <a:path w="7972425" h="1868804">
                  <a:moveTo>
                    <a:pt x="935875" y="1868805"/>
                  </a:moveTo>
                  <a:lnTo>
                    <a:pt x="907300" y="1868805"/>
                  </a:lnTo>
                  <a:lnTo>
                    <a:pt x="907300" y="1859280"/>
                  </a:lnTo>
                  <a:lnTo>
                    <a:pt x="935875" y="1859280"/>
                  </a:lnTo>
                  <a:lnTo>
                    <a:pt x="935875" y="1868805"/>
                  </a:lnTo>
                  <a:close/>
                </a:path>
                <a:path w="7972425" h="1868804">
                  <a:moveTo>
                    <a:pt x="878725" y="1849755"/>
                  </a:moveTo>
                  <a:lnTo>
                    <a:pt x="850150" y="1849755"/>
                  </a:lnTo>
                  <a:lnTo>
                    <a:pt x="850150" y="1840230"/>
                  </a:lnTo>
                  <a:lnTo>
                    <a:pt x="878725" y="1840230"/>
                  </a:lnTo>
                  <a:lnTo>
                    <a:pt x="878725" y="1849755"/>
                  </a:lnTo>
                  <a:close/>
                </a:path>
                <a:path w="7972425" h="1868804">
                  <a:moveTo>
                    <a:pt x="878725" y="1868805"/>
                  </a:moveTo>
                  <a:lnTo>
                    <a:pt x="850150" y="1868805"/>
                  </a:lnTo>
                  <a:lnTo>
                    <a:pt x="850150" y="1859280"/>
                  </a:lnTo>
                  <a:lnTo>
                    <a:pt x="878725" y="1859280"/>
                  </a:lnTo>
                  <a:lnTo>
                    <a:pt x="878725" y="1868805"/>
                  </a:lnTo>
                  <a:close/>
                </a:path>
                <a:path w="7972425" h="1868804">
                  <a:moveTo>
                    <a:pt x="821575" y="1849755"/>
                  </a:moveTo>
                  <a:lnTo>
                    <a:pt x="793000" y="1849755"/>
                  </a:lnTo>
                  <a:lnTo>
                    <a:pt x="793000" y="1840230"/>
                  </a:lnTo>
                  <a:lnTo>
                    <a:pt x="821575" y="1840230"/>
                  </a:lnTo>
                  <a:lnTo>
                    <a:pt x="821575" y="1849755"/>
                  </a:lnTo>
                  <a:close/>
                </a:path>
                <a:path w="7972425" h="1868804">
                  <a:moveTo>
                    <a:pt x="821575" y="1868805"/>
                  </a:moveTo>
                  <a:lnTo>
                    <a:pt x="793000" y="1868805"/>
                  </a:lnTo>
                  <a:lnTo>
                    <a:pt x="793000" y="1859280"/>
                  </a:lnTo>
                  <a:lnTo>
                    <a:pt x="821575" y="1859280"/>
                  </a:lnTo>
                  <a:lnTo>
                    <a:pt x="821575" y="1868805"/>
                  </a:lnTo>
                  <a:close/>
                </a:path>
                <a:path w="7972425" h="1868804">
                  <a:moveTo>
                    <a:pt x="764425" y="1849755"/>
                  </a:moveTo>
                  <a:lnTo>
                    <a:pt x="735850" y="1849755"/>
                  </a:lnTo>
                  <a:lnTo>
                    <a:pt x="735850" y="1840230"/>
                  </a:lnTo>
                  <a:lnTo>
                    <a:pt x="764425" y="1840230"/>
                  </a:lnTo>
                  <a:lnTo>
                    <a:pt x="764425" y="1849755"/>
                  </a:lnTo>
                  <a:close/>
                </a:path>
                <a:path w="7972425" h="1868804">
                  <a:moveTo>
                    <a:pt x="764425" y="1868805"/>
                  </a:moveTo>
                  <a:lnTo>
                    <a:pt x="735850" y="1868805"/>
                  </a:lnTo>
                  <a:lnTo>
                    <a:pt x="735850" y="1859280"/>
                  </a:lnTo>
                  <a:lnTo>
                    <a:pt x="764425" y="1859280"/>
                  </a:lnTo>
                  <a:lnTo>
                    <a:pt x="764425" y="1868805"/>
                  </a:lnTo>
                  <a:close/>
                </a:path>
                <a:path w="7972425" h="1868804">
                  <a:moveTo>
                    <a:pt x="707275" y="1849755"/>
                  </a:moveTo>
                  <a:lnTo>
                    <a:pt x="678700" y="1849755"/>
                  </a:lnTo>
                  <a:lnTo>
                    <a:pt x="678700" y="1840230"/>
                  </a:lnTo>
                  <a:lnTo>
                    <a:pt x="707275" y="1840230"/>
                  </a:lnTo>
                  <a:lnTo>
                    <a:pt x="707275" y="1849755"/>
                  </a:lnTo>
                  <a:close/>
                </a:path>
                <a:path w="7972425" h="1868804">
                  <a:moveTo>
                    <a:pt x="707275" y="1868805"/>
                  </a:moveTo>
                  <a:lnTo>
                    <a:pt x="678700" y="1868805"/>
                  </a:lnTo>
                  <a:lnTo>
                    <a:pt x="678700" y="1859280"/>
                  </a:lnTo>
                  <a:lnTo>
                    <a:pt x="707275" y="1859280"/>
                  </a:lnTo>
                  <a:lnTo>
                    <a:pt x="707275" y="1868805"/>
                  </a:lnTo>
                  <a:close/>
                </a:path>
                <a:path w="7972425" h="1868804">
                  <a:moveTo>
                    <a:pt x="650125" y="1849755"/>
                  </a:moveTo>
                  <a:lnTo>
                    <a:pt x="621550" y="1849755"/>
                  </a:lnTo>
                  <a:lnTo>
                    <a:pt x="621550" y="1840230"/>
                  </a:lnTo>
                  <a:lnTo>
                    <a:pt x="650125" y="1840230"/>
                  </a:lnTo>
                  <a:lnTo>
                    <a:pt x="650125" y="1849755"/>
                  </a:lnTo>
                  <a:close/>
                </a:path>
                <a:path w="7972425" h="1868804">
                  <a:moveTo>
                    <a:pt x="650125" y="1868805"/>
                  </a:moveTo>
                  <a:lnTo>
                    <a:pt x="621550" y="1868805"/>
                  </a:lnTo>
                  <a:lnTo>
                    <a:pt x="621550" y="1859280"/>
                  </a:lnTo>
                  <a:lnTo>
                    <a:pt x="650125" y="1859280"/>
                  </a:lnTo>
                  <a:lnTo>
                    <a:pt x="650125" y="1868805"/>
                  </a:lnTo>
                  <a:close/>
                </a:path>
                <a:path w="7972425" h="1868804">
                  <a:moveTo>
                    <a:pt x="592975" y="1849755"/>
                  </a:moveTo>
                  <a:lnTo>
                    <a:pt x="564400" y="1849755"/>
                  </a:lnTo>
                  <a:lnTo>
                    <a:pt x="564400" y="1840230"/>
                  </a:lnTo>
                  <a:lnTo>
                    <a:pt x="592975" y="1840230"/>
                  </a:lnTo>
                  <a:lnTo>
                    <a:pt x="592975" y="1849755"/>
                  </a:lnTo>
                  <a:close/>
                </a:path>
                <a:path w="7972425" h="1868804">
                  <a:moveTo>
                    <a:pt x="592975" y="1868805"/>
                  </a:moveTo>
                  <a:lnTo>
                    <a:pt x="564400" y="1868805"/>
                  </a:lnTo>
                  <a:lnTo>
                    <a:pt x="564400" y="1859280"/>
                  </a:lnTo>
                  <a:lnTo>
                    <a:pt x="592975" y="1859280"/>
                  </a:lnTo>
                  <a:lnTo>
                    <a:pt x="592975" y="1868805"/>
                  </a:lnTo>
                  <a:close/>
                </a:path>
                <a:path w="7972425" h="1868804">
                  <a:moveTo>
                    <a:pt x="535825" y="1849755"/>
                  </a:moveTo>
                  <a:lnTo>
                    <a:pt x="507250" y="1849755"/>
                  </a:lnTo>
                  <a:lnTo>
                    <a:pt x="507250" y="1840230"/>
                  </a:lnTo>
                  <a:lnTo>
                    <a:pt x="535825" y="1840230"/>
                  </a:lnTo>
                  <a:lnTo>
                    <a:pt x="535825" y="1849755"/>
                  </a:lnTo>
                  <a:close/>
                </a:path>
                <a:path w="7972425" h="1868804">
                  <a:moveTo>
                    <a:pt x="535825" y="1868805"/>
                  </a:moveTo>
                  <a:lnTo>
                    <a:pt x="507250" y="1868805"/>
                  </a:lnTo>
                  <a:lnTo>
                    <a:pt x="507250" y="1859280"/>
                  </a:lnTo>
                  <a:lnTo>
                    <a:pt x="535825" y="1859280"/>
                  </a:lnTo>
                  <a:lnTo>
                    <a:pt x="535825" y="1868805"/>
                  </a:lnTo>
                  <a:close/>
                </a:path>
                <a:path w="7972425" h="1868804">
                  <a:moveTo>
                    <a:pt x="478675" y="1849755"/>
                  </a:moveTo>
                  <a:lnTo>
                    <a:pt x="450100" y="1849755"/>
                  </a:lnTo>
                  <a:lnTo>
                    <a:pt x="450100" y="1840230"/>
                  </a:lnTo>
                  <a:lnTo>
                    <a:pt x="478675" y="1840230"/>
                  </a:lnTo>
                  <a:lnTo>
                    <a:pt x="478675" y="1849755"/>
                  </a:lnTo>
                  <a:close/>
                </a:path>
                <a:path w="7972425" h="1868804">
                  <a:moveTo>
                    <a:pt x="478675" y="1868805"/>
                  </a:moveTo>
                  <a:lnTo>
                    <a:pt x="450100" y="1868805"/>
                  </a:lnTo>
                  <a:lnTo>
                    <a:pt x="450100" y="1859280"/>
                  </a:lnTo>
                  <a:lnTo>
                    <a:pt x="478675" y="1859280"/>
                  </a:lnTo>
                  <a:lnTo>
                    <a:pt x="478675" y="1868805"/>
                  </a:lnTo>
                  <a:close/>
                </a:path>
                <a:path w="7972425" h="1868804">
                  <a:moveTo>
                    <a:pt x="421525" y="1849755"/>
                  </a:moveTo>
                  <a:lnTo>
                    <a:pt x="392950" y="1849755"/>
                  </a:lnTo>
                  <a:lnTo>
                    <a:pt x="392950" y="1840230"/>
                  </a:lnTo>
                  <a:lnTo>
                    <a:pt x="421525" y="1840230"/>
                  </a:lnTo>
                  <a:lnTo>
                    <a:pt x="421525" y="1849755"/>
                  </a:lnTo>
                  <a:close/>
                </a:path>
                <a:path w="7972425" h="1868804">
                  <a:moveTo>
                    <a:pt x="421525" y="1868805"/>
                  </a:moveTo>
                  <a:lnTo>
                    <a:pt x="392950" y="1868805"/>
                  </a:lnTo>
                  <a:lnTo>
                    <a:pt x="392950" y="1859280"/>
                  </a:lnTo>
                  <a:lnTo>
                    <a:pt x="421525" y="1859280"/>
                  </a:lnTo>
                  <a:lnTo>
                    <a:pt x="421525" y="1868805"/>
                  </a:lnTo>
                  <a:close/>
                </a:path>
                <a:path w="7972425" h="1868804">
                  <a:moveTo>
                    <a:pt x="364375" y="1849755"/>
                  </a:moveTo>
                  <a:lnTo>
                    <a:pt x="335800" y="1849755"/>
                  </a:lnTo>
                  <a:lnTo>
                    <a:pt x="335800" y="1840230"/>
                  </a:lnTo>
                  <a:lnTo>
                    <a:pt x="364375" y="1840230"/>
                  </a:lnTo>
                  <a:lnTo>
                    <a:pt x="364375" y="1849755"/>
                  </a:lnTo>
                  <a:close/>
                </a:path>
                <a:path w="7972425" h="1868804">
                  <a:moveTo>
                    <a:pt x="364375" y="1868805"/>
                  </a:moveTo>
                  <a:lnTo>
                    <a:pt x="335800" y="1868805"/>
                  </a:lnTo>
                  <a:lnTo>
                    <a:pt x="335800" y="1859280"/>
                  </a:lnTo>
                  <a:lnTo>
                    <a:pt x="364375" y="1859280"/>
                  </a:lnTo>
                  <a:lnTo>
                    <a:pt x="364375" y="1868805"/>
                  </a:lnTo>
                  <a:close/>
                </a:path>
                <a:path w="7972425" h="1868804">
                  <a:moveTo>
                    <a:pt x="307411" y="1849437"/>
                  </a:moveTo>
                  <a:lnTo>
                    <a:pt x="279450" y="1846897"/>
                  </a:lnTo>
                  <a:lnTo>
                    <a:pt x="280771" y="1837461"/>
                  </a:lnTo>
                  <a:lnTo>
                    <a:pt x="283730" y="1837880"/>
                  </a:lnTo>
                  <a:lnTo>
                    <a:pt x="291083" y="1838718"/>
                  </a:lnTo>
                  <a:lnTo>
                    <a:pt x="298488" y="1839379"/>
                  </a:lnTo>
                  <a:lnTo>
                    <a:pt x="305942" y="1839848"/>
                  </a:lnTo>
                  <a:lnTo>
                    <a:pt x="307771" y="1839912"/>
                  </a:lnTo>
                  <a:lnTo>
                    <a:pt x="307411" y="1849437"/>
                  </a:lnTo>
                  <a:close/>
                </a:path>
                <a:path w="7972425" h="1868804">
                  <a:moveTo>
                    <a:pt x="306692" y="1868474"/>
                  </a:moveTo>
                  <a:lnTo>
                    <a:pt x="276809" y="1865757"/>
                  </a:lnTo>
                  <a:lnTo>
                    <a:pt x="278130" y="1856333"/>
                  </a:lnTo>
                  <a:lnTo>
                    <a:pt x="281457" y="1856790"/>
                  </a:lnTo>
                  <a:lnTo>
                    <a:pt x="289280" y="1857679"/>
                  </a:lnTo>
                  <a:lnTo>
                    <a:pt x="297154" y="1858378"/>
                  </a:lnTo>
                  <a:lnTo>
                    <a:pt x="304850" y="1858873"/>
                  </a:lnTo>
                  <a:lnTo>
                    <a:pt x="307047" y="1858949"/>
                  </a:lnTo>
                  <a:lnTo>
                    <a:pt x="306692" y="1868474"/>
                  </a:lnTo>
                  <a:close/>
                </a:path>
                <a:path w="7972425" h="1868804">
                  <a:moveTo>
                    <a:pt x="251828" y="1841779"/>
                  </a:moveTo>
                  <a:lnTo>
                    <a:pt x="245478" y="1840230"/>
                  </a:lnTo>
                  <a:lnTo>
                    <a:pt x="238277" y="1838286"/>
                  </a:lnTo>
                  <a:lnTo>
                    <a:pt x="231152" y="1836166"/>
                  </a:lnTo>
                  <a:lnTo>
                    <a:pt x="224701" y="1834070"/>
                  </a:lnTo>
                  <a:lnTo>
                    <a:pt x="227634" y="1825002"/>
                  </a:lnTo>
                  <a:lnTo>
                    <a:pt x="234035" y="1827085"/>
                  </a:lnTo>
                  <a:lnTo>
                    <a:pt x="240931" y="1829142"/>
                  </a:lnTo>
                  <a:lnTo>
                    <a:pt x="247904" y="1831022"/>
                  </a:lnTo>
                  <a:lnTo>
                    <a:pt x="254088" y="1832533"/>
                  </a:lnTo>
                  <a:lnTo>
                    <a:pt x="251828" y="1841779"/>
                  </a:lnTo>
                  <a:close/>
                </a:path>
                <a:path w="7972425" h="1868804">
                  <a:moveTo>
                    <a:pt x="247307" y="1860295"/>
                  </a:moveTo>
                  <a:lnTo>
                    <a:pt x="240614" y="1858657"/>
                  </a:lnTo>
                  <a:lnTo>
                    <a:pt x="232956" y="1856574"/>
                  </a:lnTo>
                  <a:lnTo>
                    <a:pt x="225374" y="1854314"/>
                  </a:lnTo>
                  <a:lnTo>
                    <a:pt x="218808" y="1852180"/>
                  </a:lnTo>
                  <a:lnTo>
                    <a:pt x="221754" y="1843125"/>
                  </a:lnTo>
                  <a:lnTo>
                    <a:pt x="228485" y="1845309"/>
                  </a:lnTo>
                  <a:lnTo>
                    <a:pt x="235851" y="1847494"/>
                  </a:lnTo>
                  <a:lnTo>
                    <a:pt x="243281" y="1849500"/>
                  </a:lnTo>
                  <a:lnTo>
                    <a:pt x="249567" y="1851037"/>
                  </a:lnTo>
                  <a:lnTo>
                    <a:pt x="247307" y="1860295"/>
                  </a:lnTo>
                  <a:close/>
                </a:path>
                <a:path w="7972425" h="1868804">
                  <a:moveTo>
                    <a:pt x="198513" y="1823859"/>
                  </a:moveTo>
                  <a:lnTo>
                    <a:pt x="173405" y="1811261"/>
                  </a:lnTo>
                  <a:lnTo>
                    <a:pt x="178054" y="1802942"/>
                  </a:lnTo>
                  <a:lnTo>
                    <a:pt x="181622" y="1804949"/>
                  </a:lnTo>
                  <a:lnTo>
                    <a:pt x="187883" y="1808251"/>
                  </a:lnTo>
                  <a:lnTo>
                    <a:pt x="194233" y="1811400"/>
                  </a:lnTo>
                  <a:lnTo>
                    <a:pt x="200660" y="1814398"/>
                  </a:lnTo>
                  <a:lnTo>
                    <a:pt x="202336" y="1815134"/>
                  </a:lnTo>
                  <a:lnTo>
                    <a:pt x="198513" y="1823859"/>
                  </a:lnTo>
                  <a:close/>
                </a:path>
                <a:path w="7972425" h="1868804">
                  <a:moveTo>
                    <a:pt x="190880" y="1841309"/>
                  </a:moveTo>
                  <a:lnTo>
                    <a:pt x="164109" y="1827885"/>
                  </a:lnTo>
                  <a:lnTo>
                    <a:pt x="168757" y="1819579"/>
                  </a:lnTo>
                  <a:lnTo>
                    <a:pt x="172631" y="1821738"/>
                  </a:lnTo>
                  <a:lnTo>
                    <a:pt x="179298" y="1825256"/>
                  </a:lnTo>
                  <a:lnTo>
                    <a:pt x="186067" y="1828609"/>
                  </a:lnTo>
                  <a:lnTo>
                    <a:pt x="192925" y="1831809"/>
                  </a:lnTo>
                  <a:lnTo>
                    <a:pt x="194700" y="1832583"/>
                  </a:lnTo>
                  <a:lnTo>
                    <a:pt x="190880" y="1841309"/>
                  </a:lnTo>
                  <a:close/>
                </a:path>
                <a:path w="7972425" h="1868804">
                  <a:moveTo>
                    <a:pt x="149567" y="1796376"/>
                  </a:moveTo>
                  <a:lnTo>
                    <a:pt x="127203" y="1779346"/>
                  </a:lnTo>
                  <a:lnTo>
                    <a:pt x="133349" y="1772069"/>
                  </a:lnTo>
                  <a:lnTo>
                    <a:pt x="135001" y="1773453"/>
                  </a:lnTo>
                  <a:lnTo>
                    <a:pt x="140461" y="1777860"/>
                  </a:lnTo>
                  <a:lnTo>
                    <a:pt x="146049" y="1782140"/>
                  </a:lnTo>
                  <a:lnTo>
                    <a:pt x="151726" y="1786280"/>
                  </a:lnTo>
                  <a:lnTo>
                    <a:pt x="154990" y="1788553"/>
                  </a:lnTo>
                  <a:lnTo>
                    <a:pt x="149567" y="1796376"/>
                  </a:lnTo>
                  <a:close/>
                </a:path>
                <a:path w="7972425" h="1868804">
                  <a:moveTo>
                    <a:pt x="138709" y="1812035"/>
                  </a:moveTo>
                  <a:lnTo>
                    <a:pt x="114909" y="1793887"/>
                  </a:lnTo>
                  <a:lnTo>
                    <a:pt x="121056" y="1786623"/>
                  </a:lnTo>
                  <a:lnTo>
                    <a:pt x="122961" y="1788223"/>
                  </a:lnTo>
                  <a:lnTo>
                    <a:pt x="128790" y="1792909"/>
                  </a:lnTo>
                  <a:lnTo>
                    <a:pt x="134734" y="1797469"/>
                  </a:lnTo>
                  <a:lnTo>
                    <a:pt x="140779" y="1801875"/>
                  </a:lnTo>
                  <a:lnTo>
                    <a:pt x="144132" y="1804200"/>
                  </a:lnTo>
                  <a:lnTo>
                    <a:pt x="138709" y="1812035"/>
                  </a:lnTo>
                  <a:close/>
                </a:path>
                <a:path w="7972425" h="1868804">
                  <a:moveTo>
                    <a:pt x="106514" y="1760321"/>
                  </a:moveTo>
                  <a:lnTo>
                    <a:pt x="87673" y="1739455"/>
                  </a:lnTo>
                  <a:lnTo>
                    <a:pt x="95084" y="1733486"/>
                  </a:lnTo>
                  <a:lnTo>
                    <a:pt x="100135" y="1739458"/>
                  </a:lnTo>
                  <a:lnTo>
                    <a:pt x="104533" y="1744421"/>
                  </a:lnTo>
                  <a:lnTo>
                    <a:pt x="109321" y="1749564"/>
                  </a:lnTo>
                  <a:lnTo>
                    <a:pt x="113334" y="1753666"/>
                  </a:lnTo>
                  <a:lnTo>
                    <a:pt x="106514" y="1760321"/>
                  </a:lnTo>
                  <a:close/>
                </a:path>
                <a:path w="7972425" h="1868804">
                  <a:moveTo>
                    <a:pt x="92887" y="1773631"/>
                  </a:moveTo>
                  <a:lnTo>
                    <a:pt x="88518" y="1769148"/>
                  </a:lnTo>
                  <a:lnTo>
                    <a:pt x="83273" y="1763509"/>
                  </a:lnTo>
                  <a:lnTo>
                    <a:pt x="78168" y="1757756"/>
                  </a:lnTo>
                  <a:lnTo>
                    <a:pt x="72834" y="1751406"/>
                  </a:lnTo>
                  <a:lnTo>
                    <a:pt x="80251" y="1745437"/>
                  </a:lnTo>
                  <a:lnTo>
                    <a:pt x="80721" y="1746021"/>
                  </a:lnTo>
                  <a:lnTo>
                    <a:pt x="85559" y="1751723"/>
                  </a:lnTo>
                  <a:lnTo>
                    <a:pt x="90512" y="1757324"/>
                  </a:lnTo>
                  <a:lnTo>
                    <a:pt x="95618" y="1762785"/>
                  </a:lnTo>
                  <a:lnTo>
                    <a:pt x="99695" y="1766976"/>
                  </a:lnTo>
                  <a:lnTo>
                    <a:pt x="92887" y="1773631"/>
                  </a:lnTo>
                  <a:close/>
                </a:path>
                <a:path w="7972425" h="1868804">
                  <a:moveTo>
                    <a:pt x="70777" y="1716849"/>
                  </a:moveTo>
                  <a:lnTo>
                    <a:pt x="66586" y="1710499"/>
                  </a:lnTo>
                  <a:lnTo>
                    <a:pt x="62738" y="1704327"/>
                  </a:lnTo>
                  <a:lnTo>
                    <a:pt x="59029" y="1698053"/>
                  </a:lnTo>
                  <a:lnTo>
                    <a:pt x="56121" y="1692871"/>
                  </a:lnTo>
                  <a:lnTo>
                    <a:pt x="64439" y="1688223"/>
                  </a:lnTo>
                  <a:lnTo>
                    <a:pt x="67310" y="1693354"/>
                  </a:lnTo>
                  <a:lnTo>
                    <a:pt x="70904" y="1699425"/>
                  </a:lnTo>
                  <a:lnTo>
                    <a:pt x="74637" y="1705406"/>
                  </a:lnTo>
                  <a:lnTo>
                    <a:pt x="78600" y="1711426"/>
                  </a:lnTo>
                  <a:lnTo>
                    <a:pt x="70777" y="1716849"/>
                  </a:lnTo>
                  <a:close/>
                </a:path>
                <a:path w="7972425" h="1868804">
                  <a:moveTo>
                    <a:pt x="55117" y="1727708"/>
                  </a:moveTo>
                  <a:lnTo>
                    <a:pt x="50482" y="1720684"/>
                  </a:lnTo>
                  <a:lnTo>
                    <a:pt x="46393" y="1714119"/>
                  </a:lnTo>
                  <a:lnTo>
                    <a:pt x="42456" y="1707451"/>
                  </a:lnTo>
                  <a:lnTo>
                    <a:pt x="39496" y="1702155"/>
                  </a:lnTo>
                  <a:lnTo>
                    <a:pt x="47816" y="1697508"/>
                  </a:lnTo>
                  <a:lnTo>
                    <a:pt x="50850" y="1702943"/>
                  </a:lnTo>
                  <a:lnTo>
                    <a:pt x="54686" y="1709420"/>
                  </a:lnTo>
                  <a:lnTo>
                    <a:pt x="58661" y="1715782"/>
                  </a:lnTo>
                  <a:lnTo>
                    <a:pt x="62939" y="1722285"/>
                  </a:lnTo>
                  <a:lnTo>
                    <a:pt x="55117" y="1727708"/>
                  </a:lnTo>
                  <a:close/>
                </a:path>
                <a:path w="7972425" h="1868804">
                  <a:moveTo>
                    <a:pt x="43775" y="1667620"/>
                  </a:moveTo>
                  <a:lnTo>
                    <a:pt x="33845" y="1641347"/>
                  </a:lnTo>
                  <a:lnTo>
                    <a:pt x="42900" y="1638401"/>
                  </a:lnTo>
                  <a:lnTo>
                    <a:pt x="43942" y="1641602"/>
                  </a:lnTo>
                  <a:lnTo>
                    <a:pt x="46316" y="1648345"/>
                  </a:lnTo>
                  <a:lnTo>
                    <a:pt x="48856" y="1655025"/>
                  </a:lnTo>
                  <a:lnTo>
                    <a:pt x="51549" y="1661629"/>
                  </a:lnTo>
                  <a:lnTo>
                    <a:pt x="52501" y="1663801"/>
                  </a:lnTo>
                  <a:lnTo>
                    <a:pt x="43775" y="1667620"/>
                  </a:lnTo>
                  <a:close/>
                </a:path>
                <a:path w="7972425" h="1868804">
                  <a:moveTo>
                    <a:pt x="26327" y="1675257"/>
                  </a:moveTo>
                  <a:lnTo>
                    <a:pt x="15722" y="1647228"/>
                  </a:lnTo>
                  <a:lnTo>
                    <a:pt x="24779" y="1644286"/>
                  </a:lnTo>
                  <a:lnTo>
                    <a:pt x="25933" y="1647812"/>
                  </a:lnTo>
                  <a:lnTo>
                    <a:pt x="28478" y="1655025"/>
                  </a:lnTo>
                  <a:lnTo>
                    <a:pt x="31178" y="1662125"/>
                  </a:lnTo>
                  <a:lnTo>
                    <a:pt x="34048" y="1669148"/>
                  </a:lnTo>
                  <a:lnTo>
                    <a:pt x="35048" y="1671439"/>
                  </a:lnTo>
                  <a:lnTo>
                    <a:pt x="26327" y="1675257"/>
                  </a:lnTo>
                  <a:close/>
                </a:path>
                <a:path w="7972425" h="1868804">
                  <a:moveTo>
                    <a:pt x="26402" y="1614254"/>
                  </a:moveTo>
                  <a:lnTo>
                    <a:pt x="25171" y="1608607"/>
                  </a:lnTo>
                  <a:lnTo>
                    <a:pt x="23761" y="1601203"/>
                  </a:lnTo>
                  <a:lnTo>
                    <a:pt x="22517" y="1593735"/>
                  </a:lnTo>
                  <a:lnTo>
                    <a:pt x="21505" y="1586483"/>
                  </a:lnTo>
                  <a:lnTo>
                    <a:pt x="30937" y="1585163"/>
                  </a:lnTo>
                  <a:lnTo>
                    <a:pt x="31940" y="1592351"/>
                  </a:lnTo>
                  <a:lnTo>
                    <a:pt x="33146" y="1599590"/>
                  </a:lnTo>
                  <a:lnTo>
                    <a:pt x="34518" y="1606753"/>
                  </a:lnTo>
                  <a:lnTo>
                    <a:pt x="35712" y="1612226"/>
                  </a:lnTo>
                  <a:lnTo>
                    <a:pt x="26402" y="1614254"/>
                  </a:lnTo>
                  <a:close/>
                </a:path>
                <a:path w="7972425" h="1868804">
                  <a:moveTo>
                    <a:pt x="21501" y="1586484"/>
                  </a:moveTo>
                  <a:lnTo>
                    <a:pt x="30937" y="1585163"/>
                  </a:lnTo>
                  <a:lnTo>
                    <a:pt x="21501" y="1586484"/>
                  </a:lnTo>
                  <a:close/>
                </a:path>
                <a:path w="7972425" h="1868804">
                  <a:moveTo>
                    <a:pt x="7785" y="1618310"/>
                  </a:moveTo>
                  <a:lnTo>
                    <a:pt x="6470" y="1612226"/>
                  </a:lnTo>
                  <a:lnTo>
                    <a:pt x="4978" y="1604429"/>
                  </a:lnTo>
                  <a:lnTo>
                    <a:pt x="3670" y="1596491"/>
                  </a:lnTo>
                  <a:lnTo>
                    <a:pt x="2641" y="1589125"/>
                  </a:lnTo>
                  <a:lnTo>
                    <a:pt x="12077" y="1587804"/>
                  </a:lnTo>
                  <a:lnTo>
                    <a:pt x="13131" y="1595348"/>
                  </a:lnTo>
                  <a:lnTo>
                    <a:pt x="14414" y="1603057"/>
                  </a:lnTo>
                  <a:lnTo>
                    <a:pt x="15875" y="1610690"/>
                  </a:lnTo>
                  <a:lnTo>
                    <a:pt x="17092" y="1616282"/>
                  </a:lnTo>
                  <a:lnTo>
                    <a:pt x="7785" y="161831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35558" y="485343"/>
            <a:ext cx="7679055" cy="3743268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2700" marR="313690" indent="577215">
              <a:lnSpc>
                <a:spcPct val="153700"/>
              </a:lnSpc>
              <a:spcBef>
                <a:spcPts val="204"/>
              </a:spcBef>
              <a:buSzPct val="95833"/>
              <a:buAutoNum type="arabicPlain"/>
              <a:tabLst>
                <a:tab pos="1355725" algn="l"/>
              </a:tabLst>
            </a:pP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更真实。</a:t>
            </a:r>
            <a:r>
              <a:rPr sz="2400" b="1" spc="10" dirty="0">
                <a:latin typeface="Microsoft YaHei UI"/>
                <a:cs typeface="Microsoft YaHei UI"/>
              </a:rPr>
              <a:t>作者笔下的鲁迅先生有自己的生</a:t>
            </a:r>
            <a:r>
              <a:rPr sz="2400" b="1" dirty="0">
                <a:latin typeface="Microsoft YaHei UI"/>
                <a:cs typeface="Microsoft YaHei UI"/>
              </a:rPr>
              <a:t>活 </a:t>
            </a:r>
            <a:r>
              <a:rPr sz="2400" b="1" spc="10" dirty="0" err="1">
                <a:latin typeface="Microsoft YaHei UI"/>
                <a:cs typeface="Microsoft YaHei UI"/>
              </a:rPr>
              <a:t>特点和习惯，这就给读者展现了一个活生生的、</a:t>
            </a:r>
            <a:r>
              <a:rPr sz="2400" b="1" spc="10" dirty="0" err="1" smtClean="0">
                <a:latin typeface="Microsoft YaHei UI"/>
                <a:cs typeface="Microsoft YaHei UI"/>
              </a:rPr>
              <a:t>真实</a:t>
            </a:r>
            <a:r>
              <a:rPr sz="2400" b="1" dirty="0" err="1" smtClean="0">
                <a:latin typeface="Microsoft YaHei UI"/>
                <a:cs typeface="Microsoft YaHei UI"/>
              </a:rPr>
              <a:t>的</a:t>
            </a:r>
            <a:r>
              <a:rPr sz="2400" b="1" spc="10" dirty="0" err="1" smtClean="0">
                <a:latin typeface="Microsoft YaHei UI"/>
                <a:cs typeface="Microsoft YaHei UI"/>
              </a:rPr>
              <a:t>鲁迅形象</a:t>
            </a:r>
            <a:r>
              <a:rPr sz="2400" b="1" spc="10" dirty="0" err="1">
                <a:latin typeface="Microsoft YaHei UI"/>
                <a:cs typeface="Microsoft YaHei UI"/>
              </a:rPr>
              <a:t>，更让人觉得可亲可敬</a:t>
            </a:r>
            <a:r>
              <a:rPr sz="2400" b="1" dirty="0">
                <a:latin typeface="Microsoft YaHei UI"/>
                <a:cs typeface="Microsoft YaHei UI"/>
              </a:rPr>
              <a:t>。</a:t>
            </a:r>
            <a:endParaRPr sz="2400" dirty="0">
              <a:latin typeface="Microsoft YaHei UI"/>
              <a:cs typeface="Microsoft YaHei U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FF0000"/>
              </a:buClr>
              <a:buFont typeface="Microsoft YaHei UI"/>
              <a:buAutoNum type="arabicPlain"/>
            </a:pPr>
            <a:endParaRPr sz="2050" dirty="0">
              <a:latin typeface="Microsoft YaHei UI"/>
              <a:cs typeface="Microsoft YaHei UI"/>
            </a:endParaRPr>
          </a:p>
          <a:p>
            <a:pPr marL="15240" marR="5080" indent="539115">
              <a:lnSpc>
                <a:spcPct val="152500"/>
              </a:lnSpc>
              <a:buSzPct val="95833"/>
              <a:buAutoNum type="arabicPlain"/>
              <a:tabLst>
                <a:tab pos="1320800" algn="l"/>
              </a:tabLst>
            </a:pP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更直观。</a:t>
            </a:r>
            <a:r>
              <a:rPr sz="2400" b="1" spc="10" dirty="0">
                <a:latin typeface="Microsoft YaHei UI"/>
                <a:cs typeface="Microsoft YaHei UI"/>
              </a:rPr>
              <a:t>通篇都是对鲁迅的工作生活琐事的</a:t>
            </a:r>
            <a:r>
              <a:rPr sz="2400" b="1" dirty="0">
                <a:latin typeface="Microsoft YaHei UI"/>
                <a:cs typeface="Microsoft YaHei UI"/>
              </a:rPr>
              <a:t>记 </a:t>
            </a:r>
            <a:r>
              <a:rPr sz="2400" b="1" spc="10" dirty="0" err="1">
                <a:latin typeface="Microsoft YaHei UI"/>
                <a:cs typeface="Microsoft YaHei UI"/>
              </a:rPr>
              <a:t>叙，而不是抽象的说教，</a:t>
            </a:r>
            <a:r>
              <a:rPr sz="2400" b="1" spc="10" dirty="0" err="1" smtClean="0">
                <a:latin typeface="Microsoft YaHei UI"/>
                <a:cs typeface="Microsoft YaHei UI"/>
              </a:rPr>
              <a:t>让我们直接感受到鲁迅先生</a:t>
            </a:r>
            <a:r>
              <a:rPr sz="2400" b="1" dirty="0" err="1" smtClean="0">
                <a:latin typeface="Microsoft YaHei UI"/>
                <a:cs typeface="Microsoft YaHei UI"/>
              </a:rPr>
              <a:t>为</a:t>
            </a:r>
            <a:r>
              <a:rPr sz="2400" b="1" spc="10" dirty="0" err="1" smtClean="0">
                <a:latin typeface="Microsoft YaHei UI"/>
                <a:cs typeface="Microsoft YaHei UI"/>
              </a:rPr>
              <a:t>人</a:t>
            </a:r>
            <a:r>
              <a:rPr sz="2400" b="1" spc="10" dirty="0" smtClean="0">
                <a:latin typeface="Microsoft YaHei UI"/>
                <a:cs typeface="Microsoft YaHei UI"/>
              </a:rPr>
              <a:t>、</a:t>
            </a:r>
            <a:endParaRPr lang="en-US" sz="2400" b="1" spc="10" dirty="0" smtClean="0">
              <a:latin typeface="Microsoft YaHei UI"/>
              <a:cs typeface="Microsoft YaHei UI"/>
            </a:endParaRPr>
          </a:p>
          <a:p>
            <a:pPr marL="15240" marR="5080">
              <a:lnSpc>
                <a:spcPct val="152500"/>
              </a:lnSpc>
              <a:buSzPct val="95833"/>
              <a:tabLst>
                <a:tab pos="1320800" algn="l"/>
              </a:tabLst>
            </a:pPr>
            <a:r>
              <a:rPr sz="2400" b="1" spc="10" dirty="0" err="1" smtClean="0">
                <a:latin typeface="Microsoft YaHei UI"/>
                <a:cs typeface="Microsoft YaHei UI"/>
              </a:rPr>
              <a:t>做事</a:t>
            </a:r>
            <a:r>
              <a:rPr sz="2400" b="1" spc="10" dirty="0" err="1">
                <a:latin typeface="Microsoft YaHei UI"/>
                <a:cs typeface="Microsoft YaHei UI"/>
              </a:rPr>
              <a:t>、对待生活、对待工作等诸多方面的感人之处</a:t>
            </a:r>
            <a:r>
              <a:rPr sz="2400" b="1" dirty="0">
                <a:latin typeface="Microsoft YaHei UI"/>
                <a:cs typeface="Microsoft YaHei UI"/>
              </a:rPr>
              <a:t>。</a:t>
            </a:r>
            <a:endParaRPr sz="2400" dirty="0">
              <a:latin typeface="Microsoft YaHei UI"/>
              <a:cs typeface="Microsoft YaHei U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sp>
          <p:nvSpPr>
            <p:cNvPr id="3" name="object 3"/>
            <p:cNvSpPr/>
            <p:nvPr/>
          </p:nvSpPr>
          <p:spPr>
            <a:xfrm>
              <a:off x="525780" y="1056132"/>
              <a:ext cx="8225155" cy="2895600"/>
            </a:xfrm>
            <a:custGeom>
              <a:avLst/>
              <a:gdLst/>
              <a:ahLst/>
              <a:cxnLst/>
              <a:rect l="l" t="t" r="r" b="b"/>
              <a:pathLst>
                <a:path w="8225155" h="2895600">
                  <a:moveTo>
                    <a:pt x="7741920" y="2895600"/>
                  </a:moveTo>
                  <a:lnTo>
                    <a:pt x="481583" y="2895600"/>
                  </a:lnTo>
                  <a:lnTo>
                    <a:pt x="432309" y="2893197"/>
                  </a:lnTo>
                  <a:lnTo>
                    <a:pt x="384453" y="2885963"/>
                  </a:lnTo>
                  <a:lnTo>
                    <a:pt x="338258" y="2874141"/>
                  </a:lnTo>
                  <a:lnTo>
                    <a:pt x="293968" y="2857975"/>
                  </a:lnTo>
                  <a:lnTo>
                    <a:pt x="251829" y="2837709"/>
                  </a:lnTo>
                  <a:lnTo>
                    <a:pt x="212083" y="2813587"/>
                  </a:lnTo>
                  <a:lnTo>
                    <a:pt x="174976" y="2785854"/>
                  </a:lnTo>
                  <a:lnTo>
                    <a:pt x="140750" y="2754753"/>
                  </a:lnTo>
                  <a:lnTo>
                    <a:pt x="109651" y="2720529"/>
                  </a:lnTo>
                  <a:lnTo>
                    <a:pt x="81923" y="2683426"/>
                  </a:lnTo>
                  <a:lnTo>
                    <a:pt x="57809" y="2643688"/>
                  </a:lnTo>
                  <a:lnTo>
                    <a:pt x="37553" y="2601559"/>
                  </a:lnTo>
                  <a:lnTo>
                    <a:pt x="21400" y="2557283"/>
                  </a:lnTo>
                  <a:lnTo>
                    <a:pt x="9594" y="2511105"/>
                  </a:lnTo>
                  <a:lnTo>
                    <a:pt x="2379" y="2463267"/>
                  </a:lnTo>
                  <a:lnTo>
                    <a:pt x="0" y="2414016"/>
                  </a:lnTo>
                  <a:lnTo>
                    <a:pt x="0" y="483108"/>
                  </a:lnTo>
                  <a:lnTo>
                    <a:pt x="2103" y="436631"/>
                  </a:lnTo>
                  <a:lnTo>
                    <a:pt x="8502" y="391404"/>
                  </a:lnTo>
                  <a:lnTo>
                    <a:pt x="18994" y="347628"/>
                  </a:lnTo>
                  <a:lnTo>
                    <a:pt x="33374" y="305504"/>
                  </a:lnTo>
                  <a:lnTo>
                    <a:pt x="51440" y="265233"/>
                  </a:lnTo>
                  <a:lnTo>
                    <a:pt x="72987" y="227018"/>
                  </a:lnTo>
                  <a:lnTo>
                    <a:pt x="97812" y="191061"/>
                  </a:lnTo>
                  <a:lnTo>
                    <a:pt x="125711" y="157562"/>
                  </a:lnTo>
                  <a:lnTo>
                    <a:pt x="156482" y="126724"/>
                  </a:lnTo>
                  <a:lnTo>
                    <a:pt x="189920" y="98749"/>
                  </a:lnTo>
                  <a:lnTo>
                    <a:pt x="225822" y="73837"/>
                  </a:lnTo>
                  <a:lnTo>
                    <a:pt x="263985" y="52190"/>
                  </a:lnTo>
                  <a:lnTo>
                    <a:pt x="304205" y="34011"/>
                  </a:lnTo>
                  <a:lnTo>
                    <a:pt x="346278" y="19501"/>
                  </a:lnTo>
                  <a:lnTo>
                    <a:pt x="390001" y="8861"/>
                  </a:lnTo>
                  <a:lnTo>
                    <a:pt x="435171" y="2293"/>
                  </a:lnTo>
                  <a:lnTo>
                    <a:pt x="481583" y="0"/>
                  </a:lnTo>
                  <a:lnTo>
                    <a:pt x="7741920" y="0"/>
                  </a:lnTo>
                  <a:lnTo>
                    <a:pt x="7788501" y="2293"/>
                  </a:lnTo>
                  <a:lnTo>
                    <a:pt x="7833820" y="8861"/>
                  </a:lnTo>
                  <a:lnTo>
                    <a:pt x="7877676" y="19501"/>
                  </a:lnTo>
                  <a:lnTo>
                    <a:pt x="7919866" y="34011"/>
                  </a:lnTo>
                  <a:lnTo>
                    <a:pt x="7960189" y="52190"/>
                  </a:lnTo>
                  <a:lnTo>
                    <a:pt x="7998444" y="73837"/>
                  </a:lnTo>
                  <a:lnTo>
                    <a:pt x="8034427" y="98749"/>
                  </a:lnTo>
                  <a:lnTo>
                    <a:pt x="8067939" y="126724"/>
                  </a:lnTo>
                  <a:lnTo>
                    <a:pt x="8098777" y="157562"/>
                  </a:lnTo>
                  <a:lnTo>
                    <a:pt x="8126740" y="191061"/>
                  </a:lnTo>
                  <a:lnTo>
                    <a:pt x="8151625" y="227018"/>
                  </a:lnTo>
                  <a:lnTo>
                    <a:pt x="8173232" y="265233"/>
                  </a:lnTo>
                  <a:lnTo>
                    <a:pt x="8191359" y="305504"/>
                  </a:lnTo>
                  <a:lnTo>
                    <a:pt x="8205803" y="347628"/>
                  </a:lnTo>
                  <a:lnTo>
                    <a:pt x="8216364" y="391404"/>
                  </a:lnTo>
                  <a:lnTo>
                    <a:pt x="8222839" y="436631"/>
                  </a:lnTo>
                  <a:lnTo>
                    <a:pt x="8225028" y="483108"/>
                  </a:lnTo>
                  <a:lnTo>
                    <a:pt x="8225028" y="2414016"/>
                  </a:lnTo>
                  <a:lnTo>
                    <a:pt x="8222839" y="2460407"/>
                  </a:lnTo>
                  <a:lnTo>
                    <a:pt x="8216364" y="2505558"/>
                  </a:lnTo>
                  <a:lnTo>
                    <a:pt x="8205803" y="2549265"/>
                  </a:lnTo>
                  <a:lnTo>
                    <a:pt x="8191359" y="2591325"/>
                  </a:lnTo>
                  <a:lnTo>
                    <a:pt x="8173232" y="2631535"/>
                  </a:lnTo>
                  <a:lnTo>
                    <a:pt x="8151625" y="2669690"/>
                  </a:lnTo>
                  <a:lnTo>
                    <a:pt x="8126740" y="2705587"/>
                  </a:lnTo>
                  <a:lnTo>
                    <a:pt x="8098777" y="2739022"/>
                  </a:lnTo>
                  <a:lnTo>
                    <a:pt x="8067939" y="2769793"/>
                  </a:lnTo>
                  <a:lnTo>
                    <a:pt x="8034427" y="2797695"/>
                  </a:lnTo>
                  <a:lnTo>
                    <a:pt x="7998444" y="2822525"/>
                  </a:lnTo>
                  <a:lnTo>
                    <a:pt x="7960189" y="2844080"/>
                  </a:lnTo>
                  <a:lnTo>
                    <a:pt x="7919866" y="2862156"/>
                  </a:lnTo>
                  <a:lnTo>
                    <a:pt x="7877676" y="2876550"/>
                  </a:lnTo>
                  <a:lnTo>
                    <a:pt x="7833820" y="2887057"/>
                  </a:lnTo>
                  <a:lnTo>
                    <a:pt x="7788501" y="2893475"/>
                  </a:lnTo>
                  <a:lnTo>
                    <a:pt x="7741920" y="28956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10857" y="1042352"/>
              <a:ext cx="8254365" cy="2924175"/>
            </a:xfrm>
            <a:custGeom>
              <a:avLst/>
              <a:gdLst/>
              <a:ahLst/>
              <a:cxnLst/>
              <a:rect l="l" t="t" r="r" b="b"/>
              <a:pathLst>
                <a:path w="8254365" h="2924175">
                  <a:moveTo>
                    <a:pt x="9525" y="2427274"/>
                  </a:moveTo>
                  <a:lnTo>
                    <a:pt x="0" y="2427274"/>
                  </a:lnTo>
                  <a:lnTo>
                    <a:pt x="0" y="2398699"/>
                  </a:lnTo>
                  <a:lnTo>
                    <a:pt x="9525" y="2398699"/>
                  </a:lnTo>
                  <a:lnTo>
                    <a:pt x="9525" y="2427274"/>
                  </a:lnTo>
                  <a:close/>
                </a:path>
                <a:path w="8254365" h="2924175">
                  <a:moveTo>
                    <a:pt x="28575" y="2427274"/>
                  </a:moveTo>
                  <a:lnTo>
                    <a:pt x="19050" y="2427274"/>
                  </a:lnTo>
                  <a:lnTo>
                    <a:pt x="19050" y="2398699"/>
                  </a:lnTo>
                  <a:lnTo>
                    <a:pt x="28575" y="2398699"/>
                  </a:lnTo>
                  <a:lnTo>
                    <a:pt x="28575" y="2427274"/>
                  </a:lnTo>
                  <a:close/>
                </a:path>
                <a:path w="8254365" h="2924175">
                  <a:moveTo>
                    <a:pt x="9525" y="2370124"/>
                  </a:moveTo>
                  <a:lnTo>
                    <a:pt x="0" y="2370124"/>
                  </a:lnTo>
                  <a:lnTo>
                    <a:pt x="0" y="2341549"/>
                  </a:lnTo>
                  <a:lnTo>
                    <a:pt x="9525" y="2341549"/>
                  </a:lnTo>
                  <a:lnTo>
                    <a:pt x="9525" y="2370124"/>
                  </a:lnTo>
                  <a:close/>
                </a:path>
                <a:path w="8254365" h="2924175">
                  <a:moveTo>
                    <a:pt x="28575" y="2370124"/>
                  </a:moveTo>
                  <a:lnTo>
                    <a:pt x="19050" y="2370124"/>
                  </a:lnTo>
                  <a:lnTo>
                    <a:pt x="19050" y="2341549"/>
                  </a:lnTo>
                  <a:lnTo>
                    <a:pt x="28575" y="2341549"/>
                  </a:lnTo>
                  <a:lnTo>
                    <a:pt x="28575" y="2370124"/>
                  </a:lnTo>
                  <a:close/>
                </a:path>
                <a:path w="8254365" h="2924175">
                  <a:moveTo>
                    <a:pt x="9525" y="2312974"/>
                  </a:moveTo>
                  <a:lnTo>
                    <a:pt x="0" y="2312974"/>
                  </a:lnTo>
                  <a:lnTo>
                    <a:pt x="0" y="2284399"/>
                  </a:lnTo>
                  <a:lnTo>
                    <a:pt x="9525" y="2284399"/>
                  </a:lnTo>
                  <a:lnTo>
                    <a:pt x="9525" y="2312974"/>
                  </a:lnTo>
                  <a:close/>
                </a:path>
                <a:path w="8254365" h="2924175">
                  <a:moveTo>
                    <a:pt x="28575" y="2312974"/>
                  </a:moveTo>
                  <a:lnTo>
                    <a:pt x="19050" y="2312974"/>
                  </a:lnTo>
                  <a:lnTo>
                    <a:pt x="19050" y="2284399"/>
                  </a:lnTo>
                  <a:lnTo>
                    <a:pt x="28575" y="2284399"/>
                  </a:lnTo>
                  <a:lnTo>
                    <a:pt x="28575" y="2312974"/>
                  </a:lnTo>
                  <a:close/>
                </a:path>
                <a:path w="8254365" h="2924175">
                  <a:moveTo>
                    <a:pt x="9525" y="2255824"/>
                  </a:moveTo>
                  <a:lnTo>
                    <a:pt x="0" y="2255824"/>
                  </a:lnTo>
                  <a:lnTo>
                    <a:pt x="0" y="2227249"/>
                  </a:lnTo>
                  <a:lnTo>
                    <a:pt x="9525" y="2227249"/>
                  </a:lnTo>
                  <a:lnTo>
                    <a:pt x="9525" y="2255824"/>
                  </a:lnTo>
                  <a:close/>
                </a:path>
                <a:path w="8254365" h="2924175">
                  <a:moveTo>
                    <a:pt x="28575" y="2255824"/>
                  </a:moveTo>
                  <a:lnTo>
                    <a:pt x="19050" y="2255824"/>
                  </a:lnTo>
                  <a:lnTo>
                    <a:pt x="19050" y="2227249"/>
                  </a:lnTo>
                  <a:lnTo>
                    <a:pt x="28575" y="2227249"/>
                  </a:lnTo>
                  <a:lnTo>
                    <a:pt x="28575" y="2255824"/>
                  </a:lnTo>
                  <a:close/>
                </a:path>
                <a:path w="8254365" h="2924175">
                  <a:moveTo>
                    <a:pt x="9525" y="2198674"/>
                  </a:moveTo>
                  <a:lnTo>
                    <a:pt x="0" y="2198674"/>
                  </a:lnTo>
                  <a:lnTo>
                    <a:pt x="0" y="2170099"/>
                  </a:lnTo>
                  <a:lnTo>
                    <a:pt x="9525" y="2170099"/>
                  </a:lnTo>
                  <a:lnTo>
                    <a:pt x="9525" y="2198674"/>
                  </a:lnTo>
                  <a:close/>
                </a:path>
                <a:path w="8254365" h="2924175">
                  <a:moveTo>
                    <a:pt x="28575" y="2198674"/>
                  </a:moveTo>
                  <a:lnTo>
                    <a:pt x="19050" y="2198674"/>
                  </a:lnTo>
                  <a:lnTo>
                    <a:pt x="19050" y="2170099"/>
                  </a:lnTo>
                  <a:lnTo>
                    <a:pt x="28575" y="2170099"/>
                  </a:lnTo>
                  <a:lnTo>
                    <a:pt x="28575" y="2198674"/>
                  </a:lnTo>
                  <a:close/>
                </a:path>
                <a:path w="8254365" h="2924175">
                  <a:moveTo>
                    <a:pt x="9525" y="2141524"/>
                  </a:moveTo>
                  <a:lnTo>
                    <a:pt x="0" y="2141524"/>
                  </a:lnTo>
                  <a:lnTo>
                    <a:pt x="0" y="2112949"/>
                  </a:lnTo>
                  <a:lnTo>
                    <a:pt x="9525" y="2112949"/>
                  </a:lnTo>
                  <a:lnTo>
                    <a:pt x="9525" y="2141524"/>
                  </a:lnTo>
                  <a:close/>
                </a:path>
                <a:path w="8254365" h="2924175">
                  <a:moveTo>
                    <a:pt x="28575" y="2141524"/>
                  </a:moveTo>
                  <a:lnTo>
                    <a:pt x="19050" y="2141524"/>
                  </a:lnTo>
                  <a:lnTo>
                    <a:pt x="19050" y="2112949"/>
                  </a:lnTo>
                  <a:lnTo>
                    <a:pt x="28575" y="2112949"/>
                  </a:lnTo>
                  <a:lnTo>
                    <a:pt x="28575" y="2141524"/>
                  </a:lnTo>
                  <a:close/>
                </a:path>
                <a:path w="8254365" h="2924175">
                  <a:moveTo>
                    <a:pt x="9525" y="2084374"/>
                  </a:moveTo>
                  <a:lnTo>
                    <a:pt x="0" y="2084374"/>
                  </a:lnTo>
                  <a:lnTo>
                    <a:pt x="0" y="2055799"/>
                  </a:lnTo>
                  <a:lnTo>
                    <a:pt x="9525" y="2055799"/>
                  </a:lnTo>
                  <a:lnTo>
                    <a:pt x="9525" y="2084374"/>
                  </a:lnTo>
                  <a:close/>
                </a:path>
                <a:path w="8254365" h="2924175">
                  <a:moveTo>
                    <a:pt x="28575" y="2084374"/>
                  </a:moveTo>
                  <a:lnTo>
                    <a:pt x="19050" y="2084374"/>
                  </a:lnTo>
                  <a:lnTo>
                    <a:pt x="19050" y="2055799"/>
                  </a:lnTo>
                  <a:lnTo>
                    <a:pt x="28575" y="2055799"/>
                  </a:lnTo>
                  <a:lnTo>
                    <a:pt x="28575" y="2084374"/>
                  </a:lnTo>
                  <a:close/>
                </a:path>
                <a:path w="8254365" h="2924175">
                  <a:moveTo>
                    <a:pt x="9525" y="2027224"/>
                  </a:moveTo>
                  <a:lnTo>
                    <a:pt x="0" y="2027224"/>
                  </a:lnTo>
                  <a:lnTo>
                    <a:pt x="0" y="1998649"/>
                  </a:lnTo>
                  <a:lnTo>
                    <a:pt x="9525" y="1998649"/>
                  </a:lnTo>
                  <a:lnTo>
                    <a:pt x="9525" y="2027224"/>
                  </a:lnTo>
                  <a:close/>
                </a:path>
                <a:path w="8254365" h="2924175">
                  <a:moveTo>
                    <a:pt x="28575" y="2027224"/>
                  </a:moveTo>
                  <a:lnTo>
                    <a:pt x="19050" y="2027224"/>
                  </a:lnTo>
                  <a:lnTo>
                    <a:pt x="19050" y="1998649"/>
                  </a:lnTo>
                  <a:lnTo>
                    <a:pt x="28575" y="1998649"/>
                  </a:lnTo>
                  <a:lnTo>
                    <a:pt x="28575" y="2027224"/>
                  </a:lnTo>
                  <a:close/>
                </a:path>
                <a:path w="8254365" h="2924175">
                  <a:moveTo>
                    <a:pt x="9525" y="1970074"/>
                  </a:moveTo>
                  <a:lnTo>
                    <a:pt x="0" y="1970074"/>
                  </a:lnTo>
                  <a:lnTo>
                    <a:pt x="0" y="1941499"/>
                  </a:lnTo>
                  <a:lnTo>
                    <a:pt x="9525" y="1941499"/>
                  </a:lnTo>
                  <a:lnTo>
                    <a:pt x="9525" y="1970074"/>
                  </a:lnTo>
                  <a:close/>
                </a:path>
                <a:path w="8254365" h="2924175">
                  <a:moveTo>
                    <a:pt x="28575" y="1970074"/>
                  </a:moveTo>
                  <a:lnTo>
                    <a:pt x="19050" y="1970074"/>
                  </a:lnTo>
                  <a:lnTo>
                    <a:pt x="19050" y="1941499"/>
                  </a:lnTo>
                  <a:lnTo>
                    <a:pt x="28575" y="1941499"/>
                  </a:lnTo>
                  <a:lnTo>
                    <a:pt x="28575" y="1970074"/>
                  </a:lnTo>
                  <a:close/>
                </a:path>
                <a:path w="8254365" h="2924175">
                  <a:moveTo>
                    <a:pt x="9525" y="1912924"/>
                  </a:moveTo>
                  <a:lnTo>
                    <a:pt x="0" y="1912924"/>
                  </a:lnTo>
                  <a:lnTo>
                    <a:pt x="0" y="1884349"/>
                  </a:lnTo>
                  <a:lnTo>
                    <a:pt x="9525" y="1884349"/>
                  </a:lnTo>
                  <a:lnTo>
                    <a:pt x="9525" y="1912924"/>
                  </a:lnTo>
                  <a:close/>
                </a:path>
                <a:path w="8254365" h="2924175">
                  <a:moveTo>
                    <a:pt x="28575" y="1912924"/>
                  </a:moveTo>
                  <a:lnTo>
                    <a:pt x="19050" y="1912924"/>
                  </a:lnTo>
                  <a:lnTo>
                    <a:pt x="19050" y="1884349"/>
                  </a:lnTo>
                  <a:lnTo>
                    <a:pt x="28575" y="1884349"/>
                  </a:lnTo>
                  <a:lnTo>
                    <a:pt x="28575" y="1912924"/>
                  </a:lnTo>
                  <a:close/>
                </a:path>
                <a:path w="8254365" h="2924175">
                  <a:moveTo>
                    <a:pt x="9525" y="1855774"/>
                  </a:moveTo>
                  <a:lnTo>
                    <a:pt x="0" y="1855774"/>
                  </a:lnTo>
                  <a:lnTo>
                    <a:pt x="0" y="1827199"/>
                  </a:lnTo>
                  <a:lnTo>
                    <a:pt x="9525" y="1827199"/>
                  </a:lnTo>
                  <a:lnTo>
                    <a:pt x="9525" y="1855774"/>
                  </a:lnTo>
                  <a:close/>
                </a:path>
                <a:path w="8254365" h="2924175">
                  <a:moveTo>
                    <a:pt x="28575" y="1855774"/>
                  </a:moveTo>
                  <a:lnTo>
                    <a:pt x="19050" y="1855774"/>
                  </a:lnTo>
                  <a:lnTo>
                    <a:pt x="19050" y="1827199"/>
                  </a:lnTo>
                  <a:lnTo>
                    <a:pt x="28575" y="1827199"/>
                  </a:lnTo>
                  <a:lnTo>
                    <a:pt x="28575" y="1855774"/>
                  </a:lnTo>
                  <a:close/>
                </a:path>
                <a:path w="8254365" h="2924175">
                  <a:moveTo>
                    <a:pt x="9525" y="1798624"/>
                  </a:moveTo>
                  <a:lnTo>
                    <a:pt x="0" y="1798624"/>
                  </a:lnTo>
                  <a:lnTo>
                    <a:pt x="0" y="1770049"/>
                  </a:lnTo>
                  <a:lnTo>
                    <a:pt x="9525" y="1770049"/>
                  </a:lnTo>
                  <a:lnTo>
                    <a:pt x="9525" y="1798624"/>
                  </a:lnTo>
                  <a:close/>
                </a:path>
                <a:path w="8254365" h="2924175">
                  <a:moveTo>
                    <a:pt x="28575" y="1798624"/>
                  </a:moveTo>
                  <a:lnTo>
                    <a:pt x="19050" y="1798624"/>
                  </a:lnTo>
                  <a:lnTo>
                    <a:pt x="19050" y="1770049"/>
                  </a:lnTo>
                  <a:lnTo>
                    <a:pt x="28575" y="1770049"/>
                  </a:lnTo>
                  <a:lnTo>
                    <a:pt x="28575" y="1798624"/>
                  </a:lnTo>
                  <a:close/>
                </a:path>
                <a:path w="8254365" h="2924175">
                  <a:moveTo>
                    <a:pt x="9525" y="1741474"/>
                  </a:moveTo>
                  <a:lnTo>
                    <a:pt x="0" y="1741474"/>
                  </a:lnTo>
                  <a:lnTo>
                    <a:pt x="0" y="1712899"/>
                  </a:lnTo>
                  <a:lnTo>
                    <a:pt x="9525" y="1712899"/>
                  </a:lnTo>
                  <a:lnTo>
                    <a:pt x="9525" y="1741474"/>
                  </a:lnTo>
                  <a:close/>
                </a:path>
                <a:path w="8254365" h="2924175">
                  <a:moveTo>
                    <a:pt x="28575" y="1741474"/>
                  </a:moveTo>
                  <a:lnTo>
                    <a:pt x="19050" y="1741474"/>
                  </a:lnTo>
                  <a:lnTo>
                    <a:pt x="19050" y="1712899"/>
                  </a:lnTo>
                  <a:lnTo>
                    <a:pt x="28575" y="1712899"/>
                  </a:lnTo>
                  <a:lnTo>
                    <a:pt x="28575" y="1741474"/>
                  </a:lnTo>
                  <a:close/>
                </a:path>
                <a:path w="8254365" h="2924175">
                  <a:moveTo>
                    <a:pt x="9525" y="1684324"/>
                  </a:moveTo>
                  <a:lnTo>
                    <a:pt x="0" y="1684324"/>
                  </a:lnTo>
                  <a:lnTo>
                    <a:pt x="0" y="1655749"/>
                  </a:lnTo>
                  <a:lnTo>
                    <a:pt x="9525" y="1655749"/>
                  </a:lnTo>
                  <a:lnTo>
                    <a:pt x="9525" y="1684324"/>
                  </a:lnTo>
                  <a:close/>
                </a:path>
                <a:path w="8254365" h="2924175">
                  <a:moveTo>
                    <a:pt x="28575" y="1684324"/>
                  </a:moveTo>
                  <a:lnTo>
                    <a:pt x="19050" y="1684324"/>
                  </a:lnTo>
                  <a:lnTo>
                    <a:pt x="19050" y="1655749"/>
                  </a:lnTo>
                  <a:lnTo>
                    <a:pt x="28575" y="1655749"/>
                  </a:lnTo>
                  <a:lnTo>
                    <a:pt x="28575" y="1684324"/>
                  </a:lnTo>
                  <a:close/>
                </a:path>
                <a:path w="8254365" h="2924175">
                  <a:moveTo>
                    <a:pt x="9525" y="1627174"/>
                  </a:moveTo>
                  <a:lnTo>
                    <a:pt x="0" y="1627174"/>
                  </a:lnTo>
                  <a:lnTo>
                    <a:pt x="0" y="1598599"/>
                  </a:lnTo>
                  <a:lnTo>
                    <a:pt x="9525" y="1598599"/>
                  </a:lnTo>
                  <a:lnTo>
                    <a:pt x="9525" y="1627174"/>
                  </a:lnTo>
                  <a:close/>
                </a:path>
                <a:path w="8254365" h="2924175">
                  <a:moveTo>
                    <a:pt x="28575" y="1627174"/>
                  </a:moveTo>
                  <a:lnTo>
                    <a:pt x="19050" y="1627174"/>
                  </a:lnTo>
                  <a:lnTo>
                    <a:pt x="19050" y="1598599"/>
                  </a:lnTo>
                  <a:lnTo>
                    <a:pt x="28575" y="1598599"/>
                  </a:lnTo>
                  <a:lnTo>
                    <a:pt x="28575" y="1627174"/>
                  </a:lnTo>
                  <a:close/>
                </a:path>
                <a:path w="8254365" h="2924175">
                  <a:moveTo>
                    <a:pt x="9525" y="1570024"/>
                  </a:moveTo>
                  <a:lnTo>
                    <a:pt x="0" y="1570024"/>
                  </a:lnTo>
                  <a:lnTo>
                    <a:pt x="0" y="1541449"/>
                  </a:lnTo>
                  <a:lnTo>
                    <a:pt x="9525" y="1541449"/>
                  </a:lnTo>
                  <a:lnTo>
                    <a:pt x="9525" y="1570024"/>
                  </a:lnTo>
                  <a:close/>
                </a:path>
                <a:path w="8254365" h="2924175">
                  <a:moveTo>
                    <a:pt x="28575" y="1570024"/>
                  </a:moveTo>
                  <a:lnTo>
                    <a:pt x="19050" y="1570024"/>
                  </a:lnTo>
                  <a:lnTo>
                    <a:pt x="19050" y="1541449"/>
                  </a:lnTo>
                  <a:lnTo>
                    <a:pt x="28575" y="1541449"/>
                  </a:lnTo>
                  <a:lnTo>
                    <a:pt x="28575" y="1570024"/>
                  </a:lnTo>
                  <a:close/>
                </a:path>
                <a:path w="8254365" h="2924175">
                  <a:moveTo>
                    <a:pt x="9525" y="1512874"/>
                  </a:moveTo>
                  <a:lnTo>
                    <a:pt x="0" y="1512874"/>
                  </a:lnTo>
                  <a:lnTo>
                    <a:pt x="0" y="1484299"/>
                  </a:lnTo>
                  <a:lnTo>
                    <a:pt x="9525" y="1484299"/>
                  </a:lnTo>
                  <a:lnTo>
                    <a:pt x="9525" y="1512874"/>
                  </a:lnTo>
                  <a:close/>
                </a:path>
                <a:path w="8254365" h="2924175">
                  <a:moveTo>
                    <a:pt x="28575" y="1512874"/>
                  </a:moveTo>
                  <a:lnTo>
                    <a:pt x="19050" y="1512874"/>
                  </a:lnTo>
                  <a:lnTo>
                    <a:pt x="19050" y="1484299"/>
                  </a:lnTo>
                  <a:lnTo>
                    <a:pt x="28575" y="1484299"/>
                  </a:lnTo>
                  <a:lnTo>
                    <a:pt x="28575" y="1512874"/>
                  </a:lnTo>
                  <a:close/>
                </a:path>
                <a:path w="8254365" h="2924175">
                  <a:moveTo>
                    <a:pt x="9525" y="1455724"/>
                  </a:moveTo>
                  <a:lnTo>
                    <a:pt x="0" y="1455724"/>
                  </a:lnTo>
                  <a:lnTo>
                    <a:pt x="0" y="1427149"/>
                  </a:lnTo>
                  <a:lnTo>
                    <a:pt x="9525" y="1427149"/>
                  </a:lnTo>
                  <a:lnTo>
                    <a:pt x="9525" y="1455724"/>
                  </a:lnTo>
                  <a:close/>
                </a:path>
                <a:path w="8254365" h="2924175">
                  <a:moveTo>
                    <a:pt x="28575" y="1455724"/>
                  </a:moveTo>
                  <a:lnTo>
                    <a:pt x="19050" y="1455724"/>
                  </a:lnTo>
                  <a:lnTo>
                    <a:pt x="19050" y="1427149"/>
                  </a:lnTo>
                  <a:lnTo>
                    <a:pt x="28575" y="1427149"/>
                  </a:lnTo>
                  <a:lnTo>
                    <a:pt x="28575" y="1455724"/>
                  </a:lnTo>
                  <a:close/>
                </a:path>
                <a:path w="8254365" h="2924175">
                  <a:moveTo>
                    <a:pt x="9525" y="1398574"/>
                  </a:moveTo>
                  <a:lnTo>
                    <a:pt x="0" y="1398574"/>
                  </a:lnTo>
                  <a:lnTo>
                    <a:pt x="0" y="1369999"/>
                  </a:lnTo>
                  <a:lnTo>
                    <a:pt x="9525" y="1369999"/>
                  </a:lnTo>
                  <a:lnTo>
                    <a:pt x="9525" y="1398574"/>
                  </a:lnTo>
                  <a:close/>
                </a:path>
                <a:path w="8254365" h="2924175">
                  <a:moveTo>
                    <a:pt x="28575" y="1398574"/>
                  </a:moveTo>
                  <a:lnTo>
                    <a:pt x="19050" y="1398574"/>
                  </a:lnTo>
                  <a:lnTo>
                    <a:pt x="19050" y="1369999"/>
                  </a:lnTo>
                  <a:lnTo>
                    <a:pt x="28575" y="1369999"/>
                  </a:lnTo>
                  <a:lnTo>
                    <a:pt x="28575" y="1398574"/>
                  </a:lnTo>
                  <a:close/>
                </a:path>
                <a:path w="8254365" h="2924175">
                  <a:moveTo>
                    <a:pt x="9525" y="1341424"/>
                  </a:moveTo>
                  <a:lnTo>
                    <a:pt x="0" y="1341424"/>
                  </a:lnTo>
                  <a:lnTo>
                    <a:pt x="0" y="1312849"/>
                  </a:lnTo>
                  <a:lnTo>
                    <a:pt x="9525" y="1312849"/>
                  </a:lnTo>
                  <a:lnTo>
                    <a:pt x="9525" y="1341424"/>
                  </a:lnTo>
                  <a:close/>
                </a:path>
                <a:path w="8254365" h="2924175">
                  <a:moveTo>
                    <a:pt x="28575" y="1341424"/>
                  </a:moveTo>
                  <a:lnTo>
                    <a:pt x="19050" y="1341424"/>
                  </a:lnTo>
                  <a:lnTo>
                    <a:pt x="19050" y="1312849"/>
                  </a:lnTo>
                  <a:lnTo>
                    <a:pt x="28575" y="1312849"/>
                  </a:lnTo>
                  <a:lnTo>
                    <a:pt x="28575" y="1341424"/>
                  </a:lnTo>
                  <a:close/>
                </a:path>
                <a:path w="8254365" h="2924175">
                  <a:moveTo>
                    <a:pt x="9525" y="1284274"/>
                  </a:moveTo>
                  <a:lnTo>
                    <a:pt x="0" y="1284274"/>
                  </a:lnTo>
                  <a:lnTo>
                    <a:pt x="0" y="1255699"/>
                  </a:lnTo>
                  <a:lnTo>
                    <a:pt x="9525" y="1255699"/>
                  </a:lnTo>
                  <a:lnTo>
                    <a:pt x="9525" y="1284274"/>
                  </a:lnTo>
                  <a:close/>
                </a:path>
                <a:path w="8254365" h="2924175">
                  <a:moveTo>
                    <a:pt x="28575" y="1284274"/>
                  </a:moveTo>
                  <a:lnTo>
                    <a:pt x="19050" y="1284274"/>
                  </a:lnTo>
                  <a:lnTo>
                    <a:pt x="19050" y="1255699"/>
                  </a:lnTo>
                  <a:lnTo>
                    <a:pt x="28575" y="1255699"/>
                  </a:lnTo>
                  <a:lnTo>
                    <a:pt x="28575" y="1284274"/>
                  </a:lnTo>
                  <a:close/>
                </a:path>
                <a:path w="8254365" h="2924175">
                  <a:moveTo>
                    <a:pt x="9525" y="1227124"/>
                  </a:moveTo>
                  <a:lnTo>
                    <a:pt x="0" y="1227124"/>
                  </a:lnTo>
                  <a:lnTo>
                    <a:pt x="0" y="1198549"/>
                  </a:lnTo>
                  <a:lnTo>
                    <a:pt x="9525" y="1198549"/>
                  </a:lnTo>
                  <a:lnTo>
                    <a:pt x="9525" y="1227124"/>
                  </a:lnTo>
                  <a:close/>
                </a:path>
                <a:path w="8254365" h="2924175">
                  <a:moveTo>
                    <a:pt x="28575" y="1227124"/>
                  </a:moveTo>
                  <a:lnTo>
                    <a:pt x="19050" y="1227124"/>
                  </a:lnTo>
                  <a:lnTo>
                    <a:pt x="19050" y="1198549"/>
                  </a:lnTo>
                  <a:lnTo>
                    <a:pt x="28575" y="1198549"/>
                  </a:lnTo>
                  <a:lnTo>
                    <a:pt x="28575" y="1227124"/>
                  </a:lnTo>
                  <a:close/>
                </a:path>
                <a:path w="8254365" h="2924175">
                  <a:moveTo>
                    <a:pt x="9525" y="1169974"/>
                  </a:moveTo>
                  <a:lnTo>
                    <a:pt x="0" y="1169974"/>
                  </a:lnTo>
                  <a:lnTo>
                    <a:pt x="0" y="1141399"/>
                  </a:lnTo>
                  <a:lnTo>
                    <a:pt x="9525" y="1141399"/>
                  </a:lnTo>
                  <a:lnTo>
                    <a:pt x="9525" y="1169974"/>
                  </a:lnTo>
                  <a:close/>
                </a:path>
                <a:path w="8254365" h="2924175">
                  <a:moveTo>
                    <a:pt x="28575" y="1169974"/>
                  </a:moveTo>
                  <a:lnTo>
                    <a:pt x="19050" y="1169974"/>
                  </a:lnTo>
                  <a:lnTo>
                    <a:pt x="19050" y="1141399"/>
                  </a:lnTo>
                  <a:lnTo>
                    <a:pt x="28575" y="1141399"/>
                  </a:lnTo>
                  <a:lnTo>
                    <a:pt x="28575" y="1169974"/>
                  </a:lnTo>
                  <a:close/>
                </a:path>
                <a:path w="8254365" h="2924175">
                  <a:moveTo>
                    <a:pt x="9525" y="1112824"/>
                  </a:moveTo>
                  <a:lnTo>
                    <a:pt x="0" y="1112824"/>
                  </a:lnTo>
                  <a:lnTo>
                    <a:pt x="0" y="1084249"/>
                  </a:lnTo>
                  <a:lnTo>
                    <a:pt x="9525" y="1084249"/>
                  </a:lnTo>
                  <a:lnTo>
                    <a:pt x="9525" y="1112824"/>
                  </a:lnTo>
                  <a:close/>
                </a:path>
                <a:path w="8254365" h="2924175">
                  <a:moveTo>
                    <a:pt x="28575" y="1112824"/>
                  </a:moveTo>
                  <a:lnTo>
                    <a:pt x="19050" y="1112824"/>
                  </a:lnTo>
                  <a:lnTo>
                    <a:pt x="19050" y="1084249"/>
                  </a:lnTo>
                  <a:lnTo>
                    <a:pt x="28575" y="1084249"/>
                  </a:lnTo>
                  <a:lnTo>
                    <a:pt x="28575" y="1112824"/>
                  </a:lnTo>
                  <a:close/>
                </a:path>
                <a:path w="8254365" h="2924175">
                  <a:moveTo>
                    <a:pt x="9525" y="1055674"/>
                  </a:moveTo>
                  <a:lnTo>
                    <a:pt x="0" y="1055674"/>
                  </a:lnTo>
                  <a:lnTo>
                    <a:pt x="0" y="1027099"/>
                  </a:lnTo>
                  <a:lnTo>
                    <a:pt x="9525" y="1027099"/>
                  </a:lnTo>
                  <a:lnTo>
                    <a:pt x="9525" y="1055674"/>
                  </a:lnTo>
                  <a:close/>
                </a:path>
                <a:path w="8254365" h="2924175">
                  <a:moveTo>
                    <a:pt x="28575" y="1055674"/>
                  </a:moveTo>
                  <a:lnTo>
                    <a:pt x="19050" y="1055674"/>
                  </a:lnTo>
                  <a:lnTo>
                    <a:pt x="19050" y="1027099"/>
                  </a:lnTo>
                  <a:lnTo>
                    <a:pt x="28575" y="1027099"/>
                  </a:lnTo>
                  <a:lnTo>
                    <a:pt x="28575" y="1055674"/>
                  </a:lnTo>
                  <a:close/>
                </a:path>
                <a:path w="8254365" h="2924175">
                  <a:moveTo>
                    <a:pt x="9525" y="998524"/>
                  </a:moveTo>
                  <a:lnTo>
                    <a:pt x="0" y="998524"/>
                  </a:lnTo>
                  <a:lnTo>
                    <a:pt x="0" y="969949"/>
                  </a:lnTo>
                  <a:lnTo>
                    <a:pt x="9525" y="969949"/>
                  </a:lnTo>
                  <a:lnTo>
                    <a:pt x="9525" y="998524"/>
                  </a:lnTo>
                  <a:close/>
                </a:path>
                <a:path w="8254365" h="2924175">
                  <a:moveTo>
                    <a:pt x="28575" y="998524"/>
                  </a:moveTo>
                  <a:lnTo>
                    <a:pt x="19050" y="998524"/>
                  </a:lnTo>
                  <a:lnTo>
                    <a:pt x="19050" y="969949"/>
                  </a:lnTo>
                  <a:lnTo>
                    <a:pt x="28575" y="969949"/>
                  </a:lnTo>
                  <a:lnTo>
                    <a:pt x="28575" y="998524"/>
                  </a:lnTo>
                  <a:close/>
                </a:path>
                <a:path w="8254365" h="2924175">
                  <a:moveTo>
                    <a:pt x="9525" y="941374"/>
                  </a:moveTo>
                  <a:lnTo>
                    <a:pt x="0" y="941374"/>
                  </a:lnTo>
                  <a:lnTo>
                    <a:pt x="0" y="912799"/>
                  </a:lnTo>
                  <a:lnTo>
                    <a:pt x="9525" y="912799"/>
                  </a:lnTo>
                  <a:lnTo>
                    <a:pt x="9525" y="941374"/>
                  </a:lnTo>
                  <a:close/>
                </a:path>
                <a:path w="8254365" h="2924175">
                  <a:moveTo>
                    <a:pt x="28575" y="941374"/>
                  </a:moveTo>
                  <a:lnTo>
                    <a:pt x="19050" y="941374"/>
                  </a:lnTo>
                  <a:lnTo>
                    <a:pt x="19050" y="912799"/>
                  </a:lnTo>
                  <a:lnTo>
                    <a:pt x="28575" y="912799"/>
                  </a:lnTo>
                  <a:lnTo>
                    <a:pt x="28575" y="941374"/>
                  </a:lnTo>
                  <a:close/>
                </a:path>
                <a:path w="8254365" h="2924175">
                  <a:moveTo>
                    <a:pt x="9525" y="884224"/>
                  </a:moveTo>
                  <a:lnTo>
                    <a:pt x="0" y="884224"/>
                  </a:lnTo>
                  <a:lnTo>
                    <a:pt x="0" y="855649"/>
                  </a:lnTo>
                  <a:lnTo>
                    <a:pt x="9525" y="855649"/>
                  </a:lnTo>
                  <a:lnTo>
                    <a:pt x="9525" y="884224"/>
                  </a:lnTo>
                  <a:close/>
                </a:path>
                <a:path w="8254365" h="2924175">
                  <a:moveTo>
                    <a:pt x="28575" y="884224"/>
                  </a:moveTo>
                  <a:lnTo>
                    <a:pt x="19050" y="884224"/>
                  </a:lnTo>
                  <a:lnTo>
                    <a:pt x="19050" y="855649"/>
                  </a:lnTo>
                  <a:lnTo>
                    <a:pt x="28575" y="855649"/>
                  </a:lnTo>
                  <a:lnTo>
                    <a:pt x="28575" y="884224"/>
                  </a:lnTo>
                  <a:close/>
                </a:path>
                <a:path w="8254365" h="2924175">
                  <a:moveTo>
                    <a:pt x="9525" y="827074"/>
                  </a:moveTo>
                  <a:lnTo>
                    <a:pt x="0" y="827074"/>
                  </a:lnTo>
                  <a:lnTo>
                    <a:pt x="0" y="798499"/>
                  </a:lnTo>
                  <a:lnTo>
                    <a:pt x="9525" y="798499"/>
                  </a:lnTo>
                  <a:lnTo>
                    <a:pt x="9525" y="827074"/>
                  </a:lnTo>
                  <a:close/>
                </a:path>
                <a:path w="8254365" h="2924175">
                  <a:moveTo>
                    <a:pt x="28575" y="827074"/>
                  </a:moveTo>
                  <a:lnTo>
                    <a:pt x="19050" y="827074"/>
                  </a:lnTo>
                  <a:lnTo>
                    <a:pt x="19050" y="798499"/>
                  </a:lnTo>
                  <a:lnTo>
                    <a:pt x="28575" y="798499"/>
                  </a:lnTo>
                  <a:lnTo>
                    <a:pt x="28575" y="827074"/>
                  </a:lnTo>
                  <a:close/>
                </a:path>
                <a:path w="8254365" h="2924175">
                  <a:moveTo>
                    <a:pt x="9525" y="769924"/>
                  </a:moveTo>
                  <a:lnTo>
                    <a:pt x="0" y="769924"/>
                  </a:lnTo>
                  <a:lnTo>
                    <a:pt x="0" y="741349"/>
                  </a:lnTo>
                  <a:lnTo>
                    <a:pt x="9525" y="741349"/>
                  </a:lnTo>
                  <a:lnTo>
                    <a:pt x="9525" y="769924"/>
                  </a:lnTo>
                  <a:close/>
                </a:path>
                <a:path w="8254365" h="2924175">
                  <a:moveTo>
                    <a:pt x="28575" y="769924"/>
                  </a:moveTo>
                  <a:lnTo>
                    <a:pt x="19050" y="769924"/>
                  </a:lnTo>
                  <a:lnTo>
                    <a:pt x="19050" y="741349"/>
                  </a:lnTo>
                  <a:lnTo>
                    <a:pt x="28575" y="741349"/>
                  </a:lnTo>
                  <a:lnTo>
                    <a:pt x="28575" y="769924"/>
                  </a:lnTo>
                  <a:close/>
                </a:path>
                <a:path w="8254365" h="2924175">
                  <a:moveTo>
                    <a:pt x="9525" y="712774"/>
                  </a:moveTo>
                  <a:lnTo>
                    <a:pt x="0" y="712774"/>
                  </a:lnTo>
                  <a:lnTo>
                    <a:pt x="0" y="684199"/>
                  </a:lnTo>
                  <a:lnTo>
                    <a:pt x="9525" y="684199"/>
                  </a:lnTo>
                  <a:lnTo>
                    <a:pt x="9525" y="712774"/>
                  </a:lnTo>
                  <a:close/>
                </a:path>
                <a:path w="8254365" h="2924175">
                  <a:moveTo>
                    <a:pt x="28575" y="712774"/>
                  </a:moveTo>
                  <a:lnTo>
                    <a:pt x="19050" y="712774"/>
                  </a:lnTo>
                  <a:lnTo>
                    <a:pt x="19050" y="684199"/>
                  </a:lnTo>
                  <a:lnTo>
                    <a:pt x="28575" y="684199"/>
                  </a:lnTo>
                  <a:lnTo>
                    <a:pt x="28575" y="712774"/>
                  </a:lnTo>
                  <a:close/>
                </a:path>
                <a:path w="8254365" h="2924175">
                  <a:moveTo>
                    <a:pt x="9525" y="655624"/>
                  </a:moveTo>
                  <a:lnTo>
                    <a:pt x="0" y="655624"/>
                  </a:lnTo>
                  <a:lnTo>
                    <a:pt x="0" y="627049"/>
                  </a:lnTo>
                  <a:lnTo>
                    <a:pt x="9525" y="627049"/>
                  </a:lnTo>
                  <a:lnTo>
                    <a:pt x="9525" y="655624"/>
                  </a:lnTo>
                  <a:close/>
                </a:path>
                <a:path w="8254365" h="2924175">
                  <a:moveTo>
                    <a:pt x="28575" y="655624"/>
                  </a:moveTo>
                  <a:lnTo>
                    <a:pt x="19050" y="655624"/>
                  </a:lnTo>
                  <a:lnTo>
                    <a:pt x="19050" y="627049"/>
                  </a:lnTo>
                  <a:lnTo>
                    <a:pt x="28575" y="627049"/>
                  </a:lnTo>
                  <a:lnTo>
                    <a:pt x="28575" y="655624"/>
                  </a:lnTo>
                  <a:close/>
                </a:path>
                <a:path w="8254365" h="2924175">
                  <a:moveTo>
                    <a:pt x="9525" y="598474"/>
                  </a:moveTo>
                  <a:lnTo>
                    <a:pt x="0" y="598474"/>
                  </a:lnTo>
                  <a:lnTo>
                    <a:pt x="0" y="569899"/>
                  </a:lnTo>
                  <a:lnTo>
                    <a:pt x="9525" y="569899"/>
                  </a:lnTo>
                  <a:lnTo>
                    <a:pt x="9525" y="598474"/>
                  </a:lnTo>
                  <a:close/>
                </a:path>
                <a:path w="8254365" h="2924175">
                  <a:moveTo>
                    <a:pt x="28575" y="598474"/>
                  </a:moveTo>
                  <a:lnTo>
                    <a:pt x="19050" y="598474"/>
                  </a:lnTo>
                  <a:lnTo>
                    <a:pt x="19050" y="569899"/>
                  </a:lnTo>
                  <a:lnTo>
                    <a:pt x="28575" y="569899"/>
                  </a:lnTo>
                  <a:lnTo>
                    <a:pt x="28575" y="598474"/>
                  </a:lnTo>
                  <a:close/>
                </a:path>
                <a:path w="8254365" h="2924175">
                  <a:moveTo>
                    <a:pt x="9525" y="541324"/>
                  </a:moveTo>
                  <a:lnTo>
                    <a:pt x="0" y="541324"/>
                  </a:lnTo>
                  <a:lnTo>
                    <a:pt x="0" y="512749"/>
                  </a:lnTo>
                  <a:lnTo>
                    <a:pt x="9525" y="512749"/>
                  </a:lnTo>
                  <a:lnTo>
                    <a:pt x="9525" y="541324"/>
                  </a:lnTo>
                  <a:close/>
                </a:path>
                <a:path w="8254365" h="2924175">
                  <a:moveTo>
                    <a:pt x="28575" y="541324"/>
                  </a:moveTo>
                  <a:lnTo>
                    <a:pt x="19050" y="541324"/>
                  </a:lnTo>
                  <a:lnTo>
                    <a:pt x="19050" y="512749"/>
                  </a:lnTo>
                  <a:lnTo>
                    <a:pt x="28575" y="512749"/>
                  </a:lnTo>
                  <a:lnTo>
                    <a:pt x="28575" y="541324"/>
                  </a:lnTo>
                  <a:close/>
                </a:path>
                <a:path w="8254365" h="2924175">
                  <a:moveTo>
                    <a:pt x="9690" y="483997"/>
                  </a:moveTo>
                  <a:lnTo>
                    <a:pt x="177" y="483641"/>
                  </a:lnTo>
                  <a:lnTo>
                    <a:pt x="660" y="471157"/>
                  </a:lnTo>
                  <a:lnTo>
                    <a:pt x="1460" y="458495"/>
                  </a:lnTo>
                  <a:lnTo>
                    <a:pt x="1828" y="454393"/>
                  </a:lnTo>
                  <a:lnTo>
                    <a:pt x="11268" y="455231"/>
                  </a:lnTo>
                  <a:lnTo>
                    <a:pt x="11165" y="456920"/>
                  </a:lnTo>
                  <a:lnTo>
                    <a:pt x="10899" y="460070"/>
                  </a:lnTo>
                  <a:lnTo>
                    <a:pt x="10194" y="471157"/>
                  </a:lnTo>
                  <a:lnTo>
                    <a:pt x="9690" y="483997"/>
                  </a:lnTo>
                  <a:close/>
                </a:path>
                <a:path w="8254365" h="2924175">
                  <a:moveTo>
                    <a:pt x="28727" y="484720"/>
                  </a:moveTo>
                  <a:lnTo>
                    <a:pt x="19322" y="484365"/>
                  </a:lnTo>
                  <a:lnTo>
                    <a:pt x="19242" y="483641"/>
                  </a:lnTo>
                  <a:lnTo>
                    <a:pt x="19656" y="472782"/>
                  </a:lnTo>
                  <a:lnTo>
                    <a:pt x="20398" y="460844"/>
                  </a:lnTo>
                  <a:lnTo>
                    <a:pt x="20801" y="456078"/>
                  </a:lnTo>
                  <a:lnTo>
                    <a:pt x="30289" y="456920"/>
                  </a:lnTo>
                  <a:lnTo>
                    <a:pt x="29946" y="460844"/>
                  </a:lnTo>
                  <a:lnTo>
                    <a:pt x="29184" y="472782"/>
                  </a:lnTo>
                  <a:lnTo>
                    <a:pt x="28727" y="484720"/>
                  </a:lnTo>
                  <a:close/>
                </a:path>
                <a:path w="8254365" h="2924175">
                  <a:moveTo>
                    <a:pt x="14592" y="426605"/>
                  </a:moveTo>
                  <a:lnTo>
                    <a:pt x="5156" y="425284"/>
                  </a:lnTo>
                  <a:lnTo>
                    <a:pt x="5753" y="421068"/>
                  </a:lnTo>
                  <a:lnTo>
                    <a:pt x="7797" y="408774"/>
                  </a:lnTo>
                  <a:lnTo>
                    <a:pt x="10134" y="396595"/>
                  </a:lnTo>
                  <a:lnTo>
                    <a:pt x="10248" y="396087"/>
                  </a:lnTo>
                  <a:lnTo>
                    <a:pt x="19544" y="398109"/>
                  </a:lnTo>
                  <a:lnTo>
                    <a:pt x="17119" y="410743"/>
                  </a:lnTo>
                  <a:lnTo>
                    <a:pt x="15125" y="422795"/>
                  </a:lnTo>
                  <a:lnTo>
                    <a:pt x="14592" y="426605"/>
                  </a:lnTo>
                  <a:close/>
                </a:path>
                <a:path w="8254365" h="2924175">
                  <a:moveTo>
                    <a:pt x="33451" y="429247"/>
                  </a:moveTo>
                  <a:lnTo>
                    <a:pt x="24028" y="427926"/>
                  </a:lnTo>
                  <a:lnTo>
                    <a:pt x="24561" y="424065"/>
                  </a:lnTo>
                  <a:lnTo>
                    <a:pt x="26530" y="412242"/>
                  </a:lnTo>
                  <a:lnTo>
                    <a:pt x="28765" y="400532"/>
                  </a:lnTo>
                  <a:lnTo>
                    <a:pt x="28854" y="400138"/>
                  </a:lnTo>
                  <a:lnTo>
                    <a:pt x="38163" y="402158"/>
                  </a:lnTo>
                  <a:lnTo>
                    <a:pt x="35890" y="413981"/>
                  </a:lnTo>
                  <a:lnTo>
                    <a:pt x="33972" y="425564"/>
                  </a:lnTo>
                  <a:lnTo>
                    <a:pt x="33451" y="429247"/>
                  </a:lnTo>
                  <a:close/>
                </a:path>
                <a:path w="8254365" h="2924175">
                  <a:moveTo>
                    <a:pt x="26226" y="370086"/>
                  </a:moveTo>
                  <a:lnTo>
                    <a:pt x="17030" y="367601"/>
                  </a:lnTo>
                  <a:lnTo>
                    <a:pt x="18897" y="360705"/>
                  </a:lnTo>
                  <a:lnTo>
                    <a:pt x="22390" y="348970"/>
                  </a:lnTo>
                  <a:lnTo>
                    <a:pt x="25450" y="339559"/>
                  </a:lnTo>
                  <a:lnTo>
                    <a:pt x="34516" y="342499"/>
                  </a:lnTo>
                  <a:lnTo>
                    <a:pt x="31407" y="352082"/>
                  </a:lnTo>
                  <a:lnTo>
                    <a:pt x="27978" y="363588"/>
                  </a:lnTo>
                  <a:lnTo>
                    <a:pt x="26226" y="370086"/>
                  </a:lnTo>
                  <a:close/>
                </a:path>
                <a:path w="8254365" h="2924175">
                  <a:moveTo>
                    <a:pt x="34516" y="342499"/>
                  </a:moveTo>
                  <a:lnTo>
                    <a:pt x="25450" y="339559"/>
                  </a:lnTo>
                  <a:lnTo>
                    <a:pt x="34518" y="342493"/>
                  </a:lnTo>
                  <a:close/>
                </a:path>
                <a:path w="8254365" h="2924175">
                  <a:moveTo>
                    <a:pt x="44615" y="375056"/>
                  </a:moveTo>
                  <a:lnTo>
                    <a:pt x="35420" y="372567"/>
                  </a:lnTo>
                  <a:lnTo>
                    <a:pt x="37198" y="366026"/>
                  </a:lnTo>
                  <a:lnTo>
                    <a:pt x="40551" y="354736"/>
                  </a:lnTo>
                  <a:lnTo>
                    <a:pt x="43573" y="345440"/>
                  </a:lnTo>
                  <a:lnTo>
                    <a:pt x="52628" y="348373"/>
                  </a:lnTo>
                  <a:lnTo>
                    <a:pt x="49631" y="357632"/>
                  </a:lnTo>
                  <a:lnTo>
                    <a:pt x="46342" y="368681"/>
                  </a:lnTo>
                  <a:lnTo>
                    <a:pt x="44615" y="375056"/>
                  </a:lnTo>
                  <a:close/>
                </a:path>
                <a:path w="8254365" h="2924175">
                  <a:moveTo>
                    <a:pt x="44490" y="315348"/>
                  </a:moveTo>
                  <a:lnTo>
                    <a:pt x="35674" y="311746"/>
                  </a:lnTo>
                  <a:lnTo>
                    <a:pt x="39128" y="303314"/>
                  </a:lnTo>
                  <a:lnTo>
                    <a:pt x="43980" y="292239"/>
                  </a:lnTo>
                  <a:lnTo>
                    <a:pt x="47383" y="284924"/>
                  </a:lnTo>
                  <a:lnTo>
                    <a:pt x="56017" y="288955"/>
                  </a:lnTo>
                  <a:lnTo>
                    <a:pt x="52527" y="296430"/>
                  </a:lnTo>
                  <a:lnTo>
                    <a:pt x="47777" y="307301"/>
                  </a:lnTo>
                  <a:lnTo>
                    <a:pt x="44490" y="315348"/>
                  </a:lnTo>
                  <a:close/>
                </a:path>
                <a:path w="8254365" h="2924175">
                  <a:moveTo>
                    <a:pt x="62128" y="322554"/>
                  </a:moveTo>
                  <a:lnTo>
                    <a:pt x="53314" y="318947"/>
                  </a:lnTo>
                  <a:lnTo>
                    <a:pt x="56629" y="310845"/>
                  </a:lnTo>
                  <a:lnTo>
                    <a:pt x="61290" y="300189"/>
                  </a:lnTo>
                  <a:lnTo>
                    <a:pt x="64655" y="292989"/>
                  </a:lnTo>
                  <a:lnTo>
                    <a:pt x="73278" y="297014"/>
                  </a:lnTo>
                  <a:lnTo>
                    <a:pt x="69938" y="304177"/>
                  </a:lnTo>
                  <a:lnTo>
                    <a:pt x="65379" y="314604"/>
                  </a:lnTo>
                  <a:lnTo>
                    <a:pt x="62128" y="322554"/>
                  </a:lnTo>
                  <a:close/>
                </a:path>
                <a:path w="8254365" h="2924175">
                  <a:moveTo>
                    <a:pt x="69138" y="263182"/>
                  </a:moveTo>
                  <a:lnTo>
                    <a:pt x="60820" y="258533"/>
                  </a:lnTo>
                  <a:lnTo>
                    <a:pt x="65925" y="249402"/>
                  </a:lnTo>
                  <a:lnTo>
                    <a:pt x="72034" y="239077"/>
                  </a:lnTo>
                  <a:lnTo>
                    <a:pt x="75641" y="233311"/>
                  </a:lnTo>
                  <a:lnTo>
                    <a:pt x="83718" y="238353"/>
                  </a:lnTo>
                  <a:lnTo>
                    <a:pt x="80022" y="244271"/>
                  </a:lnTo>
                  <a:lnTo>
                    <a:pt x="74040" y="254406"/>
                  </a:lnTo>
                  <a:lnTo>
                    <a:pt x="69138" y="263182"/>
                  </a:lnTo>
                  <a:close/>
                </a:path>
                <a:path w="8254365" h="2924175">
                  <a:moveTo>
                    <a:pt x="85763" y="272478"/>
                  </a:moveTo>
                  <a:lnTo>
                    <a:pt x="77445" y="267828"/>
                  </a:lnTo>
                  <a:lnTo>
                    <a:pt x="82384" y="259003"/>
                  </a:lnTo>
                  <a:lnTo>
                    <a:pt x="88252" y="249072"/>
                  </a:lnTo>
                  <a:lnTo>
                    <a:pt x="91795" y="243395"/>
                  </a:lnTo>
                  <a:lnTo>
                    <a:pt x="99885" y="248437"/>
                  </a:lnTo>
                  <a:lnTo>
                    <a:pt x="96367" y="254063"/>
                  </a:lnTo>
                  <a:lnTo>
                    <a:pt x="90614" y="263791"/>
                  </a:lnTo>
                  <a:lnTo>
                    <a:pt x="85763" y="272478"/>
                  </a:lnTo>
                  <a:close/>
                </a:path>
                <a:path w="8254365" h="2924175">
                  <a:moveTo>
                    <a:pt x="99783" y="214299"/>
                  </a:moveTo>
                  <a:lnTo>
                    <a:pt x="92087" y="208686"/>
                  </a:lnTo>
                  <a:lnTo>
                    <a:pt x="98615" y="199720"/>
                  </a:lnTo>
                  <a:lnTo>
                    <a:pt x="106095" y="189979"/>
                  </a:lnTo>
                  <a:lnTo>
                    <a:pt x="109778" y="185394"/>
                  </a:lnTo>
                  <a:lnTo>
                    <a:pt x="117195" y="191376"/>
                  </a:lnTo>
                  <a:lnTo>
                    <a:pt x="113411" y="196088"/>
                  </a:lnTo>
                  <a:lnTo>
                    <a:pt x="106286" y="205384"/>
                  </a:lnTo>
                  <a:lnTo>
                    <a:pt x="99783" y="214299"/>
                  </a:lnTo>
                  <a:close/>
                </a:path>
                <a:path w="8254365" h="2924175">
                  <a:moveTo>
                    <a:pt x="115163" y="225526"/>
                  </a:moveTo>
                  <a:lnTo>
                    <a:pt x="107468" y="219911"/>
                  </a:lnTo>
                  <a:lnTo>
                    <a:pt x="114007" y="210947"/>
                  </a:lnTo>
                  <a:lnTo>
                    <a:pt x="121005" y="201841"/>
                  </a:lnTo>
                  <a:lnTo>
                    <a:pt x="124612" y="197345"/>
                  </a:lnTo>
                  <a:lnTo>
                    <a:pt x="132041" y="203327"/>
                  </a:lnTo>
                  <a:lnTo>
                    <a:pt x="128460" y="207772"/>
                  </a:lnTo>
                  <a:lnTo>
                    <a:pt x="121602" y="216700"/>
                  </a:lnTo>
                  <a:lnTo>
                    <a:pt x="115163" y="225526"/>
                  </a:lnTo>
                  <a:close/>
                </a:path>
                <a:path w="8254365" h="2924175">
                  <a:moveTo>
                    <a:pt x="135889" y="169468"/>
                  </a:moveTo>
                  <a:lnTo>
                    <a:pt x="128765" y="163144"/>
                  </a:lnTo>
                  <a:lnTo>
                    <a:pt x="137325" y="153949"/>
                  </a:lnTo>
                  <a:lnTo>
                    <a:pt x="145656" y="145415"/>
                  </a:lnTo>
                  <a:lnTo>
                    <a:pt x="149313" y="141846"/>
                  </a:lnTo>
                  <a:lnTo>
                    <a:pt x="155968" y="148666"/>
                  </a:lnTo>
                  <a:lnTo>
                    <a:pt x="152196" y="152349"/>
                  </a:lnTo>
                  <a:lnTo>
                    <a:pt x="144030" y="160718"/>
                  </a:lnTo>
                  <a:lnTo>
                    <a:pt x="135889" y="169468"/>
                  </a:lnTo>
                  <a:close/>
                </a:path>
                <a:path w="8254365" h="2924175">
                  <a:moveTo>
                    <a:pt x="150139" y="182118"/>
                  </a:moveTo>
                  <a:lnTo>
                    <a:pt x="143014" y="175793"/>
                  </a:lnTo>
                  <a:lnTo>
                    <a:pt x="151041" y="167170"/>
                  </a:lnTo>
                  <a:lnTo>
                    <a:pt x="159054" y="158965"/>
                  </a:lnTo>
                  <a:lnTo>
                    <a:pt x="162621" y="155475"/>
                  </a:lnTo>
                  <a:lnTo>
                    <a:pt x="169278" y="162293"/>
                  </a:lnTo>
                  <a:lnTo>
                    <a:pt x="165747" y="165747"/>
                  </a:lnTo>
                  <a:lnTo>
                    <a:pt x="157886" y="173786"/>
                  </a:lnTo>
                  <a:lnTo>
                    <a:pt x="150139" y="182118"/>
                  </a:lnTo>
                  <a:close/>
                </a:path>
                <a:path w="8254365" h="2924175">
                  <a:moveTo>
                    <a:pt x="177114" y="129108"/>
                  </a:moveTo>
                  <a:lnTo>
                    <a:pt x="170789" y="121983"/>
                  </a:lnTo>
                  <a:lnTo>
                    <a:pt x="180949" y="113360"/>
                  </a:lnTo>
                  <a:lnTo>
                    <a:pt x="190245" y="105879"/>
                  </a:lnTo>
                  <a:lnTo>
                    <a:pt x="193687" y="103238"/>
                  </a:lnTo>
                  <a:lnTo>
                    <a:pt x="199490" y="110808"/>
                  </a:lnTo>
                  <a:lnTo>
                    <a:pt x="195910" y="113550"/>
                  </a:lnTo>
                  <a:lnTo>
                    <a:pt x="186746" y="120929"/>
                  </a:lnTo>
                  <a:lnTo>
                    <a:pt x="177849" y="128460"/>
                  </a:lnTo>
                  <a:lnTo>
                    <a:pt x="177114" y="129108"/>
                  </a:lnTo>
                  <a:close/>
                </a:path>
                <a:path w="8254365" h="2924175">
                  <a:moveTo>
                    <a:pt x="199490" y="110808"/>
                  </a:moveTo>
                  <a:lnTo>
                    <a:pt x="193687" y="103238"/>
                  </a:lnTo>
                  <a:lnTo>
                    <a:pt x="199491" y="110807"/>
                  </a:lnTo>
                  <a:close/>
                </a:path>
                <a:path w="8254365" h="2924175">
                  <a:moveTo>
                    <a:pt x="189763" y="143357"/>
                  </a:moveTo>
                  <a:lnTo>
                    <a:pt x="183438" y="136232"/>
                  </a:lnTo>
                  <a:lnTo>
                    <a:pt x="184256" y="135509"/>
                  </a:lnTo>
                  <a:lnTo>
                    <a:pt x="192989" y="128130"/>
                  </a:lnTo>
                  <a:lnTo>
                    <a:pt x="201979" y="120891"/>
                  </a:lnTo>
                  <a:lnTo>
                    <a:pt x="205282" y="118364"/>
                  </a:lnTo>
                  <a:lnTo>
                    <a:pt x="211073" y="125920"/>
                  </a:lnTo>
                  <a:lnTo>
                    <a:pt x="207772" y="128460"/>
                  </a:lnTo>
                  <a:lnTo>
                    <a:pt x="198978" y="135534"/>
                  </a:lnTo>
                  <a:lnTo>
                    <a:pt x="190423" y="142773"/>
                  </a:lnTo>
                  <a:lnTo>
                    <a:pt x="189763" y="143357"/>
                  </a:lnTo>
                  <a:close/>
                </a:path>
                <a:path w="8254365" h="2924175">
                  <a:moveTo>
                    <a:pt x="222784" y="93877"/>
                  </a:moveTo>
                  <a:lnTo>
                    <a:pt x="217360" y="86055"/>
                  </a:lnTo>
                  <a:lnTo>
                    <a:pt x="219214" y="84772"/>
                  </a:lnTo>
                  <a:lnTo>
                    <a:pt x="229209" y="78193"/>
                  </a:lnTo>
                  <a:lnTo>
                    <a:pt x="239369" y="71856"/>
                  </a:lnTo>
                  <a:lnTo>
                    <a:pt x="242315" y="70116"/>
                  </a:lnTo>
                  <a:lnTo>
                    <a:pt x="247154" y="78320"/>
                  </a:lnTo>
                  <a:lnTo>
                    <a:pt x="244081" y="80149"/>
                  </a:lnTo>
                  <a:lnTo>
                    <a:pt x="234111" y="86372"/>
                  </a:lnTo>
                  <a:lnTo>
                    <a:pt x="224307" y="92824"/>
                  </a:lnTo>
                  <a:lnTo>
                    <a:pt x="222784" y="93877"/>
                  </a:lnTo>
                  <a:close/>
                </a:path>
                <a:path w="8254365" h="2924175">
                  <a:moveTo>
                    <a:pt x="222783" y="93878"/>
                  </a:moveTo>
                  <a:lnTo>
                    <a:pt x="217360" y="86055"/>
                  </a:lnTo>
                  <a:lnTo>
                    <a:pt x="222784" y="93877"/>
                  </a:lnTo>
                  <a:close/>
                </a:path>
                <a:path w="8254365" h="2924175">
                  <a:moveTo>
                    <a:pt x="233641" y="109537"/>
                  </a:moveTo>
                  <a:lnTo>
                    <a:pt x="228219" y="101701"/>
                  </a:lnTo>
                  <a:lnTo>
                    <a:pt x="229781" y="100622"/>
                  </a:lnTo>
                  <a:lnTo>
                    <a:pt x="239395" y="94297"/>
                  </a:lnTo>
                  <a:lnTo>
                    <a:pt x="249173" y="88201"/>
                  </a:lnTo>
                  <a:lnTo>
                    <a:pt x="252006" y="86525"/>
                  </a:lnTo>
                  <a:lnTo>
                    <a:pt x="256857" y="94716"/>
                  </a:lnTo>
                  <a:lnTo>
                    <a:pt x="254063" y="96367"/>
                  </a:lnTo>
                  <a:lnTo>
                    <a:pt x="244487" y="102349"/>
                  </a:lnTo>
                  <a:lnTo>
                    <a:pt x="235064" y="108546"/>
                  </a:lnTo>
                  <a:lnTo>
                    <a:pt x="233641" y="109537"/>
                  </a:lnTo>
                  <a:close/>
                </a:path>
                <a:path w="8254365" h="2924175">
                  <a:moveTo>
                    <a:pt x="272300" y="64274"/>
                  </a:moveTo>
                  <a:lnTo>
                    <a:pt x="267855" y="55854"/>
                  </a:lnTo>
                  <a:lnTo>
                    <a:pt x="270827" y="54292"/>
                  </a:lnTo>
                  <a:lnTo>
                    <a:pt x="281622" y="48933"/>
                  </a:lnTo>
                  <a:lnTo>
                    <a:pt x="292557" y="43827"/>
                  </a:lnTo>
                  <a:lnTo>
                    <a:pt x="294525" y="42964"/>
                  </a:lnTo>
                  <a:lnTo>
                    <a:pt x="298347" y="51701"/>
                  </a:lnTo>
                  <a:lnTo>
                    <a:pt x="296214" y="52628"/>
                  </a:lnTo>
                  <a:lnTo>
                    <a:pt x="285495" y="57632"/>
                  </a:lnTo>
                  <a:lnTo>
                    <a:pt x="274916" y="62903"/>
                  </a:lnTo>
                  <a:lnTo>
                    <a:pt x="272300" y="64274"/>
                  </a:lnTo>
                  <a:close/>
                </a:path>
                <a:path w="8254365" h="2924175">
                  <a:moveTo>
                    <a:pt x="298347" y="51701"/>
                  </a:moveTo>
                  <a:lnTo>
                    <a:pt x="294525" y="42964"/>
                  </a:lnTo>
                  <a:lnTo>
                    <a:pt x="298348" y="51701"/>
                  </a:lnTo>
                  <a:close/>
                </a:path>
                <a:path w="8254365" h="2924175">
                  <a:moveTo>
                    <a:pt x="281190" y="81127"/>
                  </a:moveTo>
                  <a:lnTo>
                    <a:pt x="276745" y="72694"/>
                  </a:lnTo>
                  <a:lnTo>
                    <a:pt x="279412" y="71297"/>
                  </a:lnTo>
                  <a:lnTo>
                    <a:pt x="289788" y="66141"/>
                  </a:lnTo>
                  <a:lnTo>
                    <a:pt x="300304" y="61239"/>
                  </a:lnTo>
                  <a:lnTo>
                    <a:pt x="302158" y="60426"/>
                  </a:lnTo>
                  <a:lnTo>
                    <a:pt x="305981" y="69151"/>
                  </a:lnTo>
                  <a:lnTo>
                    <a:pt x="304177" y="69938"/>
                  </a:lnTo>
                  <a:lnTo>
                    <a:pt x="293865" y="74752"/>
                  </a:lnTo>
                  <a:lnTo>
                    <a:pt x="283705" y="79806"/>
                  </a:lnTo>
                  <a:lnTo>
                    <a:pt x="281190" y="81127"/>
                  </a:lnTo>
                  <a:close/>
                </a:path>
                <a:path w="8254365" h="2924175">
                  <a:moveTo>
                    <a:pt x="324983" y="40752"/>
                  </a:moveTo>
                  <a:lnTo>
                    <a:pt x="321602" y="31851"/>
                  </a:lnTo>
                  <a:lnTo>
                    <a:pt x="326212" y="30099"/>
                  </a:lnTo>
                  <a:lnTo>
                    <a:pt x="337692" y="26060"/>
                  </a:lnTo>
                  <a:lnTo>
                    <a:pt x="349618" y="22199"/>
                  </a:lnTo>
                  <a:lnTo>
                    <a:pt x="352332" y="31332"/>
                  </a:lnTo>
                  <a:lnTo>
                    <a:pt x="351853" y="31470"/>
                  </a:lnTo>
                  <a:lnTo>
                    <a:pt x="340474" y="35166"/>
                  </a:lnTo>
                  <a:lnTo>
                    <a:pt x="329209" y="39141"/>
                  </a:lnTo>
                  <a:lnTo>
                    <a:pt x="324983" y="40752"/>
                  </a:lnTo>
                  <a:close/>
                </a:path>
                <a:path w="8254365" h="2924175">
                  <a:moveTo>
                    <a:pt x="352332" y="31332"/>
                  </a:moveTo>
                  <a:lnTo>
                    <a:pt x="349618" y="22199"/>
                  </a:lnTo>
                  <a:lnTo>
                    <a:pt x="352336" y="31330"/>
                  </a:lnTo>
                  <a:close/>
                </a:path>
                <a:path w="8254365" h="2924175">
                  <a:moveTo>
                    <a:pt x="331749" y="58559"/>
                  </a:moveTo>
                  <a:lnTo>
                    <a:pt x="328371" y="49657"/>
                  </a:lnTo>
                  <a:lnTo>
                    <a:pt x="332651" y="48031"/>
                  </a:lnTo>
                  <a:lnTo>
                    <a:pt x="343687" y="44132"/>
                  </a:lnTo>
                  <a:lnTo>
                    <a:pt x="355041" y="40462"/>
                  </a:lnTo>
                  <a:lnTo>
                    <a:pt x="357758" y="49593"/>
                  </a:lnTo>
                  <a:lnTo>
                    <a:pt x="346684" y="53174"/>
                  </a:lnTo>
                  <a:lnTo>
                    <a:pt x="335876" y="56984"/>
                  </a:lnTo>
                  <a:lnTo>
                    <a:pt x="331749" y="58559"/>
                  </a:lnTo>
                  <a:close/>
                </a:path>
                <a:path w="8254365" h="2924175">
                  <a:moveTo>
                    <a:pt x="380098" y="23647"/>
                  </a:moveTo>
                  <a:lnTo>
                    <a:pt x="377837" y="14401"/>
                  </a:lnTo>
                  <a:lnTo>
                    <a:pt x="384860" y="12687"/>
                  </a:lnTo>
                  <a:lnTo>
                    <a:pt x="396951" y="10058"/>
                  </a:lnTo>
                  <a:lnTo>
                    <a:pt x="406463" y="8229"/>
                  </a:lnTo>
                  <a:lnTo>
                    <a:pt x="408254" y="17589"/>
                  </a:lnTo>
                  <a:lnTo>
                    <a:pt x="398564" y="19456"/>
                  </a:lnTo>
                  <a:lnTo>
                    <a:pt x="386714" y="22034"/>
                  </a:lnTo>
                  <a:lnTo>
                    <a:pt x="380098" y="23647"/>
                  </a:lnTo>
                  <a:close/>
                </a:path>
                <a:path w="8254365" h="2924175">
                  <a:moveTo>
                    <a:pt x="384606" y="42151"/>
                  </a:moveTo>
                  <a:lnTo>
                    <a:pt x="382358" y="32905"/>
                  </a:lnTo>
                  <a:lnTo>
                    <a:pt x="389039" y="31280"/>
                  </a:lnTo>
                  <a:lnTo>
                    <a:pt x="400646" y="28752"/>
                  </a:lnTo>
                  <a:lnTo>
                    <a:pt x="410055" y="26949"/>
                  </a:lnTo>
                  <a:lnTo>
                    <a:pt x="411848" y="36296"/>
                  </a:lnTo>
                  <a:lnTo>
                    <a:pt x="402501" y="38087"/>
                  </a:lnTo>
                  <a:lnTo>
                    <a:pt x="391121" y="40563"/>
                  </a:lnTo>
                  <a:lnTo>
                    <a:pt x="384606" y="42151"/>
                  </a:lnTo>
                  <a:close/>
                </a:path>
                <a:path w="8254365" h="2924175">
                  <a:moveTo>
                    <a:pt x="436854" y="13208"/>
                  </a:moveTo>
                  <a:lnTo>
                    <a:pt x="435775" y="3746"/>
                  </a:lnTo>
                  <a:lnTo>
                    <a:pt x="445935" y="2578"/>
                  </a:lnTo>
                  <a:lnTo>
                    <a:pt x="458863" y="1435"/>
                  </a:lnTo>
                  <a:lnTo>
                    <a:pt x="464946" y="1054"/>
                  </a:lnTo>
                  <a:lnTo>
                    <a:pt x="465543" y="10553"/>
                  </a:lnTo>
                  <a:lnTo>
                    <a:pt x="459282" y="10960"/>
                  </a:lnTo>
                  <a:lnTo>
                    <a:pt x="446951" y="12052"/>
                  </a:lnTo>
                  <a:lnTo>
                    <a:pt x="436854" y="13208"/>
                  </a:lnTo>
                  <a:close/>
                </a:path>
                <a:path w="8254365" h="2924175">
                  <a:moveTo>
                    <a:pt x="439013" y="32131"/>
                  </a:moveTo>
                  <a:lnTo>
                    <a:pt x="437934" y="22669"/>
                  </a:lnTo>
                  <a:lnTo>
                    <a:pt x="448094" y="21513"/>
                  </a:lnTo>
                  <a:lnTo>
                    <a:pt x="460184" y="20434"/>
                  </a:lnTo>
                  <a:lnTo>
                    <a:pt x="466140" y="20066"/>
                  </a:lnTo>
                  <a:lnTo>
                    <a:pt x="466750" y="29565"/>
                  </a:lnTo>
                  <a:lnTo>
                    <a:pt x="460844" y="29946"/>
                  </a:lnTo>
                  <a:lnTo>
                    <a:pt x="448995" y="31000"/>
                  </a:lnTo>
                  <a:lnTo>
                    <a:pt x="439013" y="32131"/>
                  </a:lnTo>
                  <a:close/>
                </a:path>
                <a:path w="8254365" h="2924175">
                  <a:moveTo>
                    <a:pt x="494339" y="9563"/>
                  </a:moveTo>
                  <a:lnTo>
                    <a:pt x="494220" y="38"/>
                  </a:lnTo>
                  <a:lnTo>
                    <a:pt x="496722" y="0"/>
                  </a:lnTo>
                  <a:lnTo>
                    <a:pt x="522973" y="0"/>
                  </a:lnTo>
                  <a:lnTo>
                    <a:pt x="522973" y="9525"/>
                  </a:lnTo>
                  <a:lnTo>
                    <a:pt x="496811" y="9525"/>
                  </a:lnTo>
                  <a:lnTo>
                    <a:pt x="494339" y="9563"/>
                  </a:lnTo>
                  <a:close/>
                </a:path>
                <a:path w="8254365" h="2924175">
                  <a:moveTo>
                    <a:pt x="494576" y="28600"/>
                  </a:moveTo>
                  <a:lnTo>
                    <a:pt x="494461" y="19075"/>
                  </a:lnTo>
                  <a:lnTo>
                    <a:pt x="496900" y="19050"/>
                  </a:lnTo>
                  <a:lnTo>
                    <a:pt x="522973" y="19050"/>
                  </a:lnTo>
                  <a:lnTo>
                    <a:pt x="522973" y="28575"/>
                  </a:lnTo>
                  <a:lnTo>
                    <a:pt x="496989" y="28575"/>
                  </a:lnTo>
                  <a:lnTo>
                    <a:pt x="494576" y="28600"/>
                  </a:lnTo>
                  <a:close/>
                </a:path>
                <a:path w="8254365" h="2924175">
                  <a:moveTo>
                    <a:pt x="580123" y="9525"/>
                  </a:moveTo>
                  <a:lnTo>
                    <a:pt x="551548" y="9525"/>
                  </a:lnTo>
                  <a:lnTo>
                    <a:pt x="551548" y="0"/>
                  </a:lnTo>
                  <a:lnTo>
                    <a:pt x="580123" y="0"/>
                  </a:lnTo>
                  <a:lnTo>
                    <a:pt x="580123" y="9525"/>
                  </a:lnTo>
                  <a:close/>
                </a:path>
                <a:path w="8254365" h="2924175">
                  <a:moveTo>
                    <a:pt x="580123" y="28575"/>
                  </a:moveTo>
                  <a:lnTo>
                    <a:pt x="551548" y="28575"/>
                  </a:lnTo>
                  <a:lnTo>
                    <a:pt x="551548" y="19050"/>
                  </a:lnTo>
                  <a:lnTo>
                    <a:pt x="580123" y="19050"/>
                  </a:lnTo>
                  <a:lnTo>
                    <a:pt x="580123" y="28575"/>
                  </a:lnTo>
                  <a:close/>
                </a:path>
                <a:path w="8254365" h="2924175">
                  <a:moveTo>
                    <a:pt x="637273" y="9525"/>
                  </a:moveTo>
                  <a:lnTo>
                    <a:pt x="608698" y="9525"/>
                  </a:lnTo>
                  <a:lnTo>
                    <a:pt x="608698" y="0"/>
                  </a:lnTo>
                  <a:lnTo>
                    <a:pt x="637273" y="0"/>
                  </a:lnTo>
                  <a:lnTo>
                    <a:pt x="637273" y="9525"/>
                  </a:lnTo>
                  <a:close/>
                </a:path>
                <a:path w="8254365" h="2924175">
                  <a:moveTo>
                    <a:pt x="637273" y="28575"/>
                  </a:moveTo>
                  <a:lnTo>
                    <a:pt x="608698" y="28575"/>
                  </a:lnTo>
                  <a:lnTo>
                    <a:pt x="608698" y="19050"/>
                  </a:lnTo>
                  <a:lnTo>
                    <a:pt x="637273" y="19050"/>
                  </a:lnTo>
                  <a:lnTo>
                    <a:pt x="637273" y="28575"/>
                  </a:lnTo>
                  <a:close/>
                </a:path>
                <a:path w="8254365" h="2924175">
                  <a:moveTo>
                    <a:pt x="694423" y="9525"/>
                  </a:moveTo>
                  <a:lnTo>
                    <a:pt x="665848" y="9525"/>
                  </a:lnTo>
                  <a:lnTo>
                    <a:pt x="665848" y="0"/>
                  </a:lnTo>
                  <a:lnTo>
                    <a:pt x="694423" y="0"/>
                  </a:lnTo>
                  <a:lnTo>
                    <a:pt x="694423" y="9525"/>
                  </a:lnTo>
                  <a:close/>
                </a:path>
                <a:path w="8254365" h="2924175">
                  <a:moveTo>
                    <a:pt x="694423" y="28575"/>
                  </a:moveTo>
                  <a:lnTo>
                    <a:pt x="665848" y="28575"/>
                  </a:lnTo>
                  <a:lnTo>
                    <a:pt x="665848" y="19050"/>
                  </a:lnTo>
                  <a:lnTo>
                    <a:pt x="694423" y="19050"/>
                  </a:lnTo>
                  <a:lnTo>
                    <a:pt x="694423" y="28575"/>
                  </a:lnTo>
                  <a:close/>
                </a:path>
                <a:path w="8254365" h="2924175">
                  <a:moveTo>
                    <a:pt x="751573" y="9525"/>
                  </a:moveTo>
                  <a:lnTo>
                    <a:pt x="722998" y="9525"/>
                  </a:lnTo>
                  <a:lnTo>
                    <a:pt x="722998" y="0"/>
                  </a:lnTo>
                  <a:lnTo>
                    <a:pt x="751573" y="0"/>
                  </a:lnTo>
                  <a:lnTo>
                    <a:pt x="751573" y="9525"/>
                  </a:lnTo>
                  <a:close/>
                </a:path>
                <a:path w="8254365" h="2924175">
                  <a:moveTo>
                    <a:pt x="751573" y="28575"/>
                  </a:moveTo>
                  <a:lnTo>
                    <a:pt x="722998" y="28575"/>
                  </a:lnTo>
                  <a:lnTo>
                    <a:pt x="722998" y="19050"/>
                  </a:lnTo>
                  <a:lnTo>
                    <a:pt x="751573" y="19050"/>
                  </a:lnTo>
                  <a:lnTo>
                    <a:pt x="751573" y="28575"/>
                  </a:lnTo>
                  <a:close/>
                </a:path>
                <a:path w="8254365" h="2924175">
                  <a:moveTo>
                    <a:pt x="808723" y="9525"/>
                  </a:moveTo>
                  <a:lnTo>
                    <a:pt x="780148" y="9525"/>
                  </a:lnTo>
                  <a:lnTo>
                    <a:pt x="780148" y="0"/>
                  </a:lnTo>
                  <a:lnTo>
                    <a:pt x="808723" y="0"/>
                  </a:lnTo>
                  <a:lnTo>
                    <a:pt x="808723" y="9525"/>
                  </a:lnTo>
                  <a:close/>
                </a:path>
                <a:path w="8254365" h="2924175">
                  <a:moveTo>
                    <a:pt x="808723" y="28575"/>
                  </a:moveTo>
                  <a:lnTo>
                    <a:pt x="780148" y="28575"/>
                  </a:lnTo>
                  <a:lnTo>
                    <a:pt x="780148" y="19050"/>
                  </a:lnTo>
                  <a:lnTo>
                    <a:pt x="808723" y="19050"/>
                  </a:lnTo>
                  <a:lnTo>
                    <a:pt x="808723" y="28575"/>
                  </a:lnTo>
                  <a:close/>
                </a:path>
                <a:path w="8254365" h="2924175">
                  <a:moveTo>
                    <a:pt x="865873" y="9525"/>
                  </a:moveTo>
                  <a:lnTo>
                    <a:pt x="837298" y="9525"/>
                  </a:lnTo>
                  <a:lnTo>
                    <a:pt x="837298" y="0"/>
                  </a:lnTo>
                  <a:lnTo>
                    <a:pt x="865873" y="0"/>
                  </a:lnTo>
                  <a:lnTo>
                    <a:pt x="865873" y="9525"/>
                  </a:lnTo>
                  <a:close/>
                </a:path>
                <a:path w="8254365" h="2924175">
                  <a:moveTo>
                    <a:pt x="865873" y="28575"/>
                  </a:moveTo>
                  <a:lnTo>
                    <a:pt x="837298" y="28575"/>
                  </a:lnTo>
                  <a:lnTo>
                    <a:pt x="837298" y="19050"/>
                  </a:lnTo>
                  <a:lnTo>
                    <a:pt x="865873" y="19050"/>
                  </a:lnTo>
                  <a:lnTo>
                    <a:pt x="865873" y="28575"/>
                  </a:lnTo>
                  <a:close/>
                </a:path>
                <a:path w="8254365" h="2924175">
                  <a:moveTo>
                    <a:pt x="923023" y="9525"/>
                  </a:moveTo>
                  <a:lnTo>
                    <a:pt x="894448" y="9525"/>
                  </a:lnTo>
                  <a:lnTo>
                    <a:pt x="894448" y="0"/>
                  </a:lnTo>
                  <a:lnTo>
                    <a:pt x="923023" y="0"/>
                  </a:lnTo>
                  <a:lnTo>
                    <a:pt x="923023" y="9525"/>
                  </a:lnTo>
                  <a:close/>
                </a:path>
                <a:path w="8254365" h="2924175">
                  <a:moveTo>
                    <a:pt x="923023" y="28575"/>
                  </a:moveTo>
                  <a:lnTo>
                    <a:pt x="894448" y="28575"/>
                  </a:lnTo>
                  <a:lnTo>
                    <a:pt x="894448" y="19050"/>
                  </a:lnTo>
                  <a:lnTo>
                    <a:pt x="923023" y="19050"/>
                  </a:lnTo>
                  <a:lnTo>
                    <a:pt x="923023" y="28575"/>
                  </a:lnTo>
                  <a:close/>
                </a:path>
                <a:path w="8254365" h="2924175">
                  <a:moveTo>
                    <a:pt x="980173" y="9525"/>
                  </a:moveTo>
                  <a:lnTo>
                    <a:pt x="951598" y="9525"/>
                  </a:lnTo>
                  <a:lnTo>
                    <a:pt x="951598" y="0"/>
                  </a:lnTo>
                  <a:lnTo>
                    <a:pt x="980173" y="0"/>
                  </a:lnTo>
                  <a:lnTo>
                    <a:pt x="980173" y="9525"/>
                  </a:lnTo>
                  <a:close/>
                </a:path>
                <a:path w="8254365" h="2924175">
                  <a:moveTo>
                    <a:pt x="980173" y="28575"/>
                  </a:moveTo>
                  <a:lnTo>
                    <a:pt x="951598" y="28575"/>
                  </a:lnTo>
                  <a:lnTo>
                    <a:pt x="951598" y="19050"/>
                  </a:lnTo>
                  <a:lnTo>
                    <a:pt x="980173" y="19050"/>
                  </a:lnTo>
                  <a:lnTo>
                    <a:pt x="980173" y="28575"/>
                  </a:lnTo>
                  <a:close/>
                </a:path>
                <a:path w="8254365" h="2924175">
                  <a:moveTo>
                    <a:pt x="1037323" y="9525"/>
                  </a:moveTo>
                  <a:lnTo>
                    <a:pt x="1008748" y="9525"/>
                  </a:lnTo>
                  <a:lnTo>
                    <a:pt x="1008748" y="0"/>
                  </a:lnTo>
                  <a:lnTo>
                    <a:pt x="1037323" y="0"/>
                  </a:lnTo>
                  <a:lnTo>
                    <a:pt x="1037323" y="9525"/>
                  </a:lnTo>
                  <a:close/>
                </a:path>
                <a:path w="8254365" h="2924175">
                  <a:moveTo>
                    <a:pt x="1037323" y="28575"/>
                  </a:moveTo>
                  <a:lnTo>
                    <a:pt x="1008748" y="28575"/>
                  </a:lnTo>
                  <a:lnTo>
                    <a:pt x="1008748" y="19050"/>
                  </a:lnTo>
                  <a:lnTo>
                    <a:pt x="1037323" y="19050"/>
                  </a:lnTo>
                  <a:lnTo>
                    <a:pt x="1037323" y="28575"/>
                  </a:lnTo>
                  <a:close/>
                </a:path>
                <a:path w="8254365" h="2924175">
                  <a:moveTo>
                    <a:pt x="1094473" y="9525"/>
                  </a:moveTo>
                  <a:lnTo>
                    <a:pt x="1065898" y="9525"/>
                  </a:lnTo>
                  <a:lnTo>
                    <a:pt x="1065898" y="0"/>
                  </a:lnTo>
                  <a:lnTo>
                    <a:pt x="1094473" y="0"/>
                  </a:lnTo>
                  <a:lnTo>
                    <a:pt x="1094473" y="9525"/>
                  </a:lnTo>
                  <a:close/>
                </a:path>
                <a:path w="8254365" h="2924175">
                  <a:moveTo>
                    <a:pt x="1094473" y="28575"/>
                  </a:moveTo>
                  <a:lnTo>
                    <a:pt x="1065898" y="28575"/>
                  </a:lnTo>
                  <a:lnTo>
                    <a:pt x="1065898" y="19050"/>
                  </a:lnTo>
                  <a:lnTo>
                    <a:pt x="1094473" y="19050"/>
                  </a:lnTo>
                  <a:lnTo>
                    <a:pt x="1094473" y="28575"/>
                  </a:lnTo>
                  <a:close/>
                </a:path>
                <a:path w="8254365" h="2924175">
                  <a:moveTo>
                    <a:pt x="1151623" y="9525"/>
                  </a:moveTo>
                  <a:lnTo>
                    <a:pt x="1123048" y="9525"/>
                  </a:lnTo>
                  <a:lnTo>
                    <a:pt x="1123048" y="0"/>
                  </a:lnTo>
                  <a:lnTo>
                    <a:pt x="1151623" y="0"/>
                  </a:lnTo>
                  <a:lnTo>
                    <a:pt x="1151623" y="9525"/>
                  </a:lnTo>
                  <a:close/>
                </a:path>
                <a:path w="8254365" h="2924175">
                  <a:moveTo>
                    <a:pt x="1151623" y="28575"/>
                  </a:moveTo>
                  <a:lnTo>
                    <a:pt x="1123048" y="28575"/>
                  </a:lnTo>
                  <a:lnTo>
                    <a:pt x="1123048" y="19050"/>
                  </a:lnTo>
                  <a:lnTo>
                    <a:pt x="1151623" y="19050"/>
                  </a:lnTo>
                  <a:lnTo>
                    <a:pt x="1151623" y="28575"/>
                  </a:lnTo>
                  <a:close/>
                </a:path>
                <a:path w="8254365" h="2924175">
                  <a:moveTo>
                    <a:pt x="1208773" y="9525"/>
                  </a:moveTo>
                  <a:lnTo>
                    <a:pt x="1180198" y="9525"/>
                  </a:lnTo>
                  <a:lnTo>
                    <a:pt x="1180198" y="0"/>
                  </a:lnTo>
                  <a:lnTo>
                    <a:pt x="1208773" y="0"/>
                  </a:lnTo>
                  <a:lnTo>
                    <a:pt x="1208773" y="9525"/>
                  </a:lnTo>
                  <a:close/>
                </a:path>
                <a:path w="8254365" h="2924175">
                  <a:moveTo>
                    <a:pt x="1208773" y="28575"/>
                  </a:moveTo>
                  <a:lnTo>
                    <a:pt x="1180198" y="28575"/>
                  </a:lnTo>
                  <a:lnTo>
                    <a:pt x="1180198" y="19050"/>
                  </a:lnTo>
                  <a:lnTo>
                    <a:pt x="1208773" y="19050"/>
                  </a:lnTo>
                  <a:lnTo>
                    <a:pt x="1208773" y="28575"/>
                  </a:lnTo>
                  <a:close/>
                </a:path>
                <a:path w="8254365" h="2924175">
                  <a:moveTo>
                    <a:pt x="1265923" y="9525"/>
                  </a:moveTo>
                  <a:lnTo>
                    <a:pt x="1237348" y="9525"/>
                  </a:lnTo>
                  <a:lnTo>
                    <a:pt x="1237348" y="0"/>
                  </a:lnTo>
                  <a:lnTo>
                    <a:pt x="1265923" y="0"/>
                  </a:lnTo>
                  <a:lnTo>
                    <a:pt x="1265923" y="9525"/>
                  </a:lnTo>
                  <a:close/>
                </a:path>
                <a:path w="8254365" h="2924175">
                  <a:moveTo>
                    <a:pt x="1265923" y="28575"/>
                  </a:moveTo>
                  <a:lnTo>
                    <a:pt x="1237348" y="28575"/>
                  </a:lnTo>
                  <a:lnTo>
                    <a:pt x="1237348" y="19050"/>
                  </a:lnTo>
                  <a:lnTo>
                    <a:pt x="1265923" y="19050"/>
                  </a:lnTo>
                  <a:lnTo>
                    <a:pt x="1265923" y="28575"/>
                  </a:lnTo>
                  <a:close/>
                </a:path>
                <a:path w="8254365" h="2924175">
                  <a:moveTo>
                    <a:pt x="1323073" y="9525"/>
                  </a:moveTo>
                  <a:lnTo>
                    <a:pt x="1294498" y="9525"/>
                  </a:lnTo>
                  <a:lnTo>
                    <a:pt x="1294498" y="0"/>
                  </a:lnTo>
                  <a:lnTo>
                    <a:pt x="1323073" y="0"/>
                  </a:lnTo>
                  <a:lnTo>
                    <a:pt x="1323073" y="9525"/>
                  </a:lnTo>
                  <a:close/>
                </a:path>
                <a:path w="8254365" h="2924175">
                  <a:moveTo>
                    <a:pt x="1323073" y="28575"/>
                  </a:moveTo>
                  <a:lnTo>
                    <a:pt x="1294498" y="28575"/>
                  </a:lnTo>
                  <a:lnTo>
                    <a:pt x="1294498" y="19050"/>
                  </a:lnTo>
                  <a:lnTo>
                    <a:pt x="1323073" y="19050"/>
                  </a:lnTo>
                  <a:lnTo>
                    <a:pt x="1323073" y="28575"/>
                  </a:lnTo>
                  <a:close/>
                </a:path>
                <a:path w="8254365" h="2924175">
                  <a:moveTo>
                    <a:pt x="1380223" y="9525"/>
                  </a:moveTo>
                  <a:lnTo>
                    <a:pt x="1351648" y="9525"/>
                  </a:lnTo>
                  <a:lnTo>
                    <a:pt x="1351648" y="0"/>
                  </a:lnTo>
                  <a:lnTo>
                    <a:pt x="1380223" y="0"/>
                  </a:lnTo>
                  <a:lnTo>
                    <a:pt x="1380223" y="9525"/>
                  </a:lnTo>
                  <a:close/>
                </a:path>
                <a:path w="8254365" h="2924175">
                  <a:moveTo>
                    <a:pt x="1380223" y="28575"/>
                  </a:moveTo>
                  <a:lnTo>
                    <a:pt x="1351648" y="28575"/>
                  </a:lnTo>
                  <a:lnTo>
                    <a:pt x="1351648" y="19050"/>
                  </a:lnTo>
                  <a:lnTo>
                    <a:pt x="1380223" y="19050"/>
                  </a:lnTo>
                  <a:lnTo>
                    <a:pt x="1380223" y="28575"/>
                  </a:lnTo>
                  <a:close/>
                </a:path>
                <a:path w="8254365" h="2924175">
                  <a:moveTo>
                    <a:pt x="1437373" y="9525"/>
                  </a:moveTo>
                  <a:lnTo>
                    <a:pt x="1408798" y="9525"/>
                  </a:lnTo>
                  <a:lnTo>
                    <a:pt x="1408798" y="0"/>
                  </a:lnTo>
                  <a:lnTo>
                    <a:pt x="1437373" y="0"/>
                  </a:lnTo>
                  <a:lnTo>
                    <a:pt x="1437373" y="9525"/>
                  </a:lnTo>
                  <a:close/>
                </a:path>
                <a:path w="8254365" h="2924175">
                  <a:moveTo>
                    <a:pt x="1437373" y="28575"/>
                  </a:moveTo>
                  <a:lnTo>
                    <a:pt x="1408798" y="28575"/>
                  </a:lnTo>
                  <a:lnTo>
                    <a:pt x="1408798" y="19050"/>
                  </a:lnTo>
                  <a:lnTo>
                    <a:pt x="1437373" y="19050"/>
                  </a:lnTo>
                  <a:lnTo>
                    <a:pt x="1437373" y="28575"/>
                  </a:lnTo>
                  <a:close/>
                </a:path>
                <a:path w="8254365" h="2924175">
                  <a:moveTo>
                    <a:pt x="1494523" y="9525"/>
                  </a:moveTo>
                  <a:lnTo>
                    <a:pt x="1465948" y="9525"/>
                  </a:lnTo>
                  <a:lnTo>
                    <a:pt x="1465948" y="0"/>
                  </a:lnTo>
                  <a:lnTo>
                    <a:pt x="1494523" y="0"/>
                  </a:lnTo>
                  <a:lnTo>
                    <a:pt x="1494523" y="9525"/>
                  </a:lnTo>
                  <a:close/>
                </a:path>
                <a:path w="8254365" h="2924175">
                  <a:moveTo>
                    <a:pt x="1494523" y="28575"/>
                  </a:moveTo>
                  <a:lnTo>
                    <a:pt x="1465948" y="28575"/>
                  </a:lnTo>
                  <a:lnTo>
                    <a:pt x="1465948" y="19050"/>
                  </a:lnTo>
                  <a:lnTo>
                    <a:pt x="1494523" y="19050"/>
                  </a:lnTo>
                  <a:lnTo>
                    <a:pt x="1494523" y="28575"/>
                  </a:lnTo>
                  <a:close/>
                </a:path>
                <a:path w="8254365" h="2924175">
                  <a:moveTo>
                    <a:pt x="1551673" y="9525"/>
                  </a:moveTo>
                  <a:lnTo>
                    <a:pt x="1523098" y="9525"/>
                  </a:lnTo>
                  <a:lnTo>
                    <a:pt x="1523098" y="0"/>
                  </a:lnTo>
                  <a:lnTo>
                    <a:pt x="1551673" y="0"/>
                  </a:lnTo>
                  <a:lnTo>
                    <a:pt x="1551673" y="9525"/>
                  </a:lnTo>
                  <a:close/>
                </a:path>
                <a:path w="8254365" h="2924175">
                  <a:moveTo>
                    <a:pt x="1551673" y="28575"/>
                  </a:moveTo>
                  <a:lnTo>
                    <a:pt x="1523098" y="28575"/>
                  </a:lnTo>
                  <a:lnTo>
                    <a:pt x="1523098" y="19050"/>
                  </a:lnTo>
                  <a:lnTo>
                    <a:pt x="1551673" y="19050"/>
                  </a:lnTo>
                  <a:lnTo>
                    <a:pt x="1551673" y="28575"/>
                  </a:lnTo>
                  <a:close/>
                </a:path>
                <a:path w="8254365" h="2924175">
                  <a:moveTo>
                    <a:pt x="1608823" y="9525"/>
                  </a:moveTo>
                  <a:lnTo>
                    <a:pt x="1580248" y="9525"/>
                  </a:lnTo>
                  <a:lnTo>
                    <a:pt x="1580248" y="0"/>
                  </a:lnTo>
                  <a:lnTo>
                    <a:pt x="1608823" y="0"/>
                  </a:lnTo>
                  <a:lnTo>
                    <a:pt x="1608823" y="9525"/>
                  </a:lnTo>
                  <a:close/>
                </a:path>
                <a:path w="8254365" h="2924175">
                  <a:moveTo>
                    <a:pt x="1608823" y="28575"/>
                  </a:moveTo>
                  <a:lnTo>
                    <a:pt x="1580248" y="28575"/>
                  </a:lnTo>
                  <a:lnTo>
                    <a:pt x="1580248" y="19050"/>
                  </a:lnTo>
                  <a:lnTo>
                    <a:pt x="1608823" y="19050"/>
                  </a:lnTo>
                  <a:lnTo>
                    <a:pt x="1608823" y="28575"/>
                  </a:lnTo>
                  <a:close/>
                </a:path>
                <a:path w="8254365" h="2924175">
                  <a:moveTo>
                    <a:pt x="1665973" y="9525"/>
                  </a:moveTo>
                  <a:lnTo>
                    <a:pt x="1637398" y="9525"/>
                  </a:lnTo>
                  <a:lnTo>
                    <a:pt x="1637398" y="0"/>
                  </a:lnTo>
                  <a:lnTo>
                    <a:pt x="1665973" y="0"/>
                  </a:lnTo>
                  <a:lnTo>
                    <a:pt x="1665973" y="9525"/>
                  </a:lnTo>
                  <a:close/>
                </a:path>
                <a:path w="8254365" h="2924175">
                  <a:moveTo>
                    <a:pt x="1665973" y="28575"/>
                  </a:moveTo>
                  <a:lnTo>
                    <a:pt x="1637398" y="28575"/>
                  </a:lnTo>
                  <a:lnTo>
                    <a:pt x="1637398" y="19050"/>
                  </a:lnTo>
                  <a:lnTo>
                    <a:pt x="1665973" y="19050"/>
                  </a:lnTo>
                  <a:lnTo>
                    <a:pt x="1665973" y="28575"/>
                  </a:lnTo>
                  <a:close/>
                </a:path>
                <a:path w="8254365" h="2924175">
                  <a:moveTo>
                    <a:pt x="1723123" y="9525"/>
                  </a:moveTo>
                  <a:lnTo>
                    <a:pt x="1694548" y="9525"/>
                  </a:lnTo>
                  <a:lnTo>
                    <a:pt x="1694548" y="0"/>
                  </a:lnTo>
                  <a:lnTo>
                    <a:pt x="1723123" y="0"/>
                  </a:lnTo>
                  <a:lnTo>
                    <a:pt x="1723123" y="9525"/>
                  </a:lnTo>
                  <a:close/>
                </a:path>
                <a:path w="8254365" h="2924175">
                  <a:moveTo>
                    <a:pt x="1723123" y="28575"/>
                  </a:moveTo>
                  <a:lnTo>
                    <a:pt x="1694548" y="28575"/>
                  </a:lnTo>
                  <a:lnTo>
                    <a:pt x="1694548" y="19050"/>
                  </a:lnTo>
                  <a:lnTo>
                    <a:pt x="1723123" y="19050"/>
                  </a:lnTo>
                  <a:lnTo>
                    <a:pt x="1723123" y="28575"/>
                  </a:lnTo>
                  <a:close/>
                </a:path>
                <a:path w="8254365" h="2924175">
                  <a:moveTo>
                    <a:pt x="1780273" y="9525"/>
                  </a:moveTo>
                  <a:lnTo>
                    <a:pt x="1751698" y="9525"/>
                  </a:lnTo>
                  <a:lnTo>
                    <a:pt x="1751698" y="0"/>
                  </a:lnTo>
                  <a:lnTo>
                    <a:pt x="1780273" y="0"/>
                  </a:lnTo>
                  <a:lnTo>
                    <a:pt x="1780273" y="9525"/>
                  </a:lnTo>
                  <a:close/>
                </a:path>
                <a:path w="8254365" h="2924175">
                  <a:moveTo>
                    <a:pt x="1780273" y="28575"/>
                  </a:moveTo>
                  <a:lnTo>
                    <a:pt x="1751698" y="28575"/>
                  </a:lnTo>
                  <a:lnTo>
                    <a:pt x="1751698" y="19050"/>
                  </a:lnTo>
                  <a:lnTo>
                    <a:pt x="1780273" y="19050"/>
                  </a:lnTo>
                  <a:lnTo>
                    <a:pt x="1780273" y="28575"/>
                  </a:lnTo>
                  <a:close/>
                </a:path>
                <a:path w="8254365" h="2924175">
                  <a:moveTo>
                    <a:pt x="1837423" y="9525"/>
                  </a:moveTo>
                  <a:lnTo>
                    <a:pt x="1808848" y="9525"/>
                  </a:lnTo>
                  <a:lnTo>
                    <a:pt x="1808848" y="0"/>
                  </a:lnTo>
                  <a:lnTo>
                    <a:pt x="1837423" y="0"/>
                  </a:lnTo>
                  <a:lnTo>
                    <a:pt x="1837423" y="9525"/>
                  </a:lnTo>
                  <a:close/>
                </a:path>
                <a:path w="8254365" h="2924175">
                  <a:moveTo>
                    <a:pt x="1837423" y="28575"/>
                  </a:moveTo>
                  <a:lnTo>
                    <a:pt x="1808848" y="28575"/>
                  </a:lnTo>
                  <a:lnTo>
                    <a:pt x="1808848" y="19050"/>
                  </a:lnTo>
                  <a:lnTo>
                    <a:pt x="1837423" y="19050"/>
                  </a:lnTo>
                  <a:lnTo>
                    <a:pt x="1837423" y="28575"/>
                  </a:lnTo>
                  <a:close/>
                </a:path>
                <a:path w="8254365" h="2924175">
                  <a:moveTo>
                    <a:pt x="1894573" y="9525"/>
                  </a:moveTo>
                  <a:lnTo>
                    <a:pt x="1865998" y="9525"/>
                  </a:lnTo>
                  <a:lnTo>
                    <a:pt x="1865998" y="0"/>
                  </a:lnTo>
                  <a:lnTo>
                    <a:pt x="1894573" y="0"/>
                  </a:lnTo>
                  <a:lnTo>
                    <a:pt x="1894573" y="9525"/>
                  </a:lnTo>
                  <a:close/>
                </a:path>
                <a:path w="8254365" h="2924175">
                  <a:moveTo>
                    <a:pt x="1894573" y="28575"/>
                  </a:moveTo>
                  <a:lnTo>
                    <a:pt x="1865998" y="28575"/>
                  </a:lnTo>
                  <a:lnTo>
                    <a:pt x="1865998" y="19050"/>
                  </a:lnTo>
                  <a:lnTo>
                    <a:pt x="1894573" y="19050"/>
                  </a:lnTo>
                  <a:lnTo>
                    <a:pt x="1894573" y="28575"/>
                  </a:lnTo>
                  <a:close/>
                </a:path>
                <a:path w="8254365" h="2924175">
                  <a:moveTo>
                    <a:pt x="1951723" y="9525"/>
                  </a:moveTo>
                  <a:lnTo>
                    <a:pt x="1923148" y="9525"/>
                  </a:lnTo>
                  <a:lnTo>
                    <a:pt x="1923148" y="0"/>
                  </a:lnTo>
                  <a:lnTo>
                    <a:pt x="1951723" y="0"/>
                  </a:lnTo>
                  <a:lnTo>
                    <a:pt x="1951723" y="9525"/>
                  </a:lnTo>
                  <a:close/>
                </a:path>
                <a:path w="8254365" h="2924175">
                  <a:moveTo>
                    <a:pt x="1951723" y="28575"/>
                  </a:moveTo>
                  <a:lnTo>
                    <a:pt x="1923148" y="28575"/>
                  </a:lnTo>
                  <a:lnTo>
                    <a:pt x="1923148" y="19050"/>
                  </a:lnTo>
                  <a:lnTo>
                    <a:pt x="1951723" y="19050"/>
                  </a:lnTo>
                  <a:lnTo>
                    <a:pt x="1951723" y="28575"/>
                  </a:lnTo>
                  <a:close/>
                </a:path>
                <a:path w="8254365" h="2924175">
                  <a:moveTo>
                    <a:pt x="2008873" y="9525"/>
                  </a:moveTo>
                  <a:lnTo>
                    <a:pt x="1980298" y="9525"/>
                  </a:lnTo>
                  <a:lnTo>
                    <a:pt x="1980298" y="0"/>
                  </a:lnTo>
                  <a:lnTo>
                    <a:pt x="2008873" y="0"/>
                  </a:lnTo>
                  <a:lnTo>
                    <a:pt x="2008873" y="9525"/>
                  </a:lnTo>
                  <a:close/>
                </a:path>
                <a:path w="8254365" h="2924175">
                  <a:moveTo>
                    <a:pt x="2008873" y="28575"/>
                  </a:moveTo>
                  <a:lnTo>
                    <a:pt x="1980298" y="28575"/>
                  </a:lnTo>
                  <a:lnTo>
                    <a:pt x="1980298" y="19050"/>
                  </a:lnTo>
                  <a:lnTo>
                    <a:pt x="2008873" y="19050"/>
                  </a:lnTo>
                  <a:lnTo>
                    <a:pt x="2008873" y="28575"/>
                  </a:lnTo>
                  <a:close/>
                </a:path>
                <a:path w="8254365" h="2924175">
                  <a:moveTo>
                    <a:pt x="2066023" y="9525"/>
                  </a:moveTo>
                  <a:lnTo>
                    <a:pt x="2037448" y="9525"/>
                  </a:lnTo>
                  <a:lnTo>
                    <a:pt x="2037448" y="0"/>
                  </a:lnTo>
                  <a:lnTo>
                    <a:pt x="2066023" y="0"/>
                  </a:lnTo>
                  <a:lnTo>
                    <a:pt x="2066023" y="9525"/>
                  </a:lnTo>
                  <a:close/>
                </a:path>
                <a:path w="8254365" h="2924175">
                  <a:moveTo>
                    <a:pt x="2066023" y="28575"/>
                  </a:moveTo>
                  <a:lnTo>
                    <a:pt x="2037448" y="28575"/>
                  </a:lnTo>
                  <a:lnTo>
                    <a:pt x="2037448" y="19050"/>
                  </a:lnTo>
                  <a:lnTo>
                    <a:pt x="2066023" y="19050"/>
                  </a:lnTo>
                  <a:lnTo>
                    <a:pt x="2066023" y="28575"/>
                  </a:lnTo>
                  <a:close/>
                </a:path>
                <a:path w="8254365" h="2924175">
                  <a:moveTo>
                    <a:pt x="2123173" y="9525"/>
                  </a:moveTo>
                  <a:lnTo>
                    <a:pt x="2094598" y="9525"/>
                  </a:lnTo>
                  <a:lnTo>
                    <a:pt x="2094598" y="0"/>
                  </a:lnTo>
                  <a:lnTo>
                    <a:pt x="2123173" y="0"/>
                  </a:lnTo>
                  <a:lnTo>
                    <a:pt x="2123173" y="9525"/>
                  </a:lnTo>
                  <a:close/>
                </a:path>
                <a:path w="8254365" h="2924175">
                  <a:moveTo>
                    <a:pt x="2123173" y="28575"/>
                  </a:moveTo>
                  <a:lnTo>
                    <a:pt x="2094598" y="28575"/>
                  </a:lnTo>
                  <a:lnTo>
                    <a:pt x="2094598" y="19050"/>
                  </a:lnTo>
                  <a:lnTo>
                    <a:pt x="2123173" y="19050"/>
                  </a:lnTo>
                  <a:lnTo>
                    <a:pt x="2123173" y="28575"/>
                  </a:lnTo>
                  <a:close/>
                </a:path>
                <a:path w="8254365" h="2924175">
                  <a:moveTo>
                    <a:pt x="2180323" y="9525"/>
                  </a:moveTo>
                  <a:lnTo>
                    <a:pt x="2151748" y="9525"/>
                  </a:lnTo>
                  <a:lnTo>
                    <a:pt x="2151748" y="0"/>
                  </a:lnTo>
                  <a:lnTo>
                    <a:pt x="2180323" y="0"/>
                  </a:lnTo>
                  <a:lnTo>
                    <a:pt x="2180323" y="9525"/>
                  </a:lnTo>
                  <a:close/>
                </a:path>
                <a:path w="8254365" h="2924175">
                  <a:moveTo>
                    <a:pt x="2180323" y="28575"/>
                  </a:moveTo>
                  <a:lnTo>
                    <a:pt x="2151748" y="28575"/>
                  </a:lnTo>
                  <a:lnTo>
                    <a:pt x="2151748" y="19050"/>
                  </a:lnTo>
                  <a:lnTo>
                    <a:pt x="2180323" y="19050"/>
                  </a:lnTo>
                  <a:lnTo>
                    <a:pt x="2180323" y="28575"/>
                  </a:lnTo>
                  <a:close/>
                </a:path>
                <a:path w="8254365" h="2924175">
                  <a:moveTo>
                    <a:pt x="2237473" y="9525"/>
                  </a:moveTo>
                  <a:lnTo>
                    <a:pt x="2208898" y="9525"/>
                  </a:lnTo>
                  <a:lnTo>
                    <a:pt x="2208898" y="0"/>
                  </a:lnTo>
                  <a:lnTo>
                    <a:pt x="2237473" y="0"/>
                  </a:lnTo>
                  <a:lnTo>
                    <a:pt x="2237473" y="9525"/>
                  </a:lnTo>
                  <a:close/>
                </a:path>
                <a:path w="8254365" h="2924175">
                  <a:moveTo>
                    <a:pt x="2237473" y="28575"/>
                  </a:moveTo>
                  <a:lnTo>
                    <a:pt x="2208898" y="28575"/>
                  </a:lnTo>
                  <a:lnTo>
                    <a:pt x="2208898" y="19050"/>
                  </a:lnTo>
                  <a:lnTo>
                    <a:pt x="2237473" y="19050"/>
                  </a:lnTo>
                  <a:lnTo>
                    <a:pt x="2237473" y="28575"/>
                  </a:lnTo>
                  <a:close/>
                </a:path>
                <a:path w="8254365" h="2924175">
                  <a:moveTo>
                    <a:pt x="2294623" y="9525"/>
                  </a:moveTo>
                  <a:lnTo>
                    <a:pt x="2266048" y="9525"/>
                  </a:lnTo>
                  <a:lnTo>
                    <a:pt x="2266048" y="0"/>
                  </a:lnTo>
                  <a:lnTo>
                    <a:pt x="2294623" y="0"/>
                  </a:lnTo>
                  <a:lnTo>
                    <a:pt x="2294623" y="9525"/>
                  </a:lnTo>
                  <a:close/>
                </a:path>
                <a:path w="8254365" h="2924175">
                  <a:moveTo>
                    <a:pt x="2294623" y="28575"/>
                  </a:moveTo>
                  <a:lnTo>
                    <a:pt x="2266048" y="28575"/>
                  </a:lnTo>
                  <a:lnTo>
                    <a:pt x="2266048" y="19050"/>
                  </a:lnTo>
                  <a:lnTo>
                    <a:pt x="2294623" y="19050"/>
                  </a:lnTo>
                  <a:lnTo>
                    <a:pt x="2294623" y="28575"/>
                  </a:lnTo>
                  <a:close/>
                </a:path>
                <a:path w="8254365" h="2924175">
                  <a:moveTo>
                    <a:pt x="2351773" y="9525"/>
                  </a:moveTo>
                  <a:lnTo>
                    <a:pt x="2323198" y="9525"/>
                  </a:lnTo>
                  <a:lnTo>
                    <a:pt x="2323198" y="0"/>
                  </a:lnTo>
                  <a:lnTo>
                    <a:pt x="2351773" y="0"/>
                  </a:lnTo>
                  <a:lnTo>
                    <a:pt x="2351773" y="9525"/>
                  </a:lnTo>
                  <a:close/>
                </a:path>
                <a:path w="8254365" h="2924175">
                  <a:moveTo>
                    <a:pt x="2351773" y="28575"/>
                  </a:moveTo>
                  <a:lnTo>
                    <a:pt x="2323198" y="28575"/>
                  </a:lnTo>
                  <a:lnTo>
                    <a:pt x="2323198" y="19050"/>
                  </a:lnTo>
                  <a:lnTo>
                    <a:pt x="2351773" y="19050"/>
                  </a:lnTo>
                  <a:lnTo>
                    <a:pt x="2351773" y="28575"/>
                  </a:lnTo>
                  <a:close/>
                </a:path>
                <a:path w="8254365" h="2924175">
                  <a:moveTo>
                    <a:pt x="2408923" y="9525"/>
                  </a:moveTo>
                  <a:lnTo>
                    <a:pt x="2380348" y="9525"/>
                  </a:lnTo>
                  <a:lnTo>
                    <a:pt x="2380348" y="0"/>
                  </a:lnTo>
                  <a:lnTo>
                    <a:pt x="2408923" y="0"/>
                  </a:lnTo>
                  <a:lnTo>
                    <a:pt x="2408923" y="9525"/>
                  </a:lnTo>
                  <a:close/>
                </a:path>
                <a:path w="8254365" h="2924175">
                  <a:moveTo>
                    <a:pt x="2408923" y="28575"/>
                  </a:moveTo>
                  <a:lnTo>
                    <a:pt x="2380348" y="28575"/>
                  </a:lnTo>
                  <a:lnTo>
                    <a:pt x="2380348" y="19050"/>
                  </a:lnTo>
                  <a:lnTo>
                    <a:pt x="2408923" y="19050"/>
                  </a:lnTo>
                  <a:lnTo>
                    <a:pt x="2408923" y="28575"/>
                  </a:lnTo>
                  <a:close/>
                </a:path>
                <a:path w="8254365" h="2924175">
                  <a:moveTo>
                    <a:pt x="2466073" y="9525"/>
                  </a:moveTo>
                  <a:lnTo>
                    <a:pt x="2437498" y="9525"/>
                  </a:lnTo>
                  <a:lnTo>
                    <a:pt x="2437498" y="0"/>
                  </a:lnTo>
                  <a:lnTo>
                    <a:pt x="2466073" y="0"/>
                  </a:lnTo>
                  <a:lnTo>
                    <a:pt x="2466073" y="9525"/>
                  </a:lnTo>
                  <a:close/>
                </a:path>
                <a:path w="8254365" h="2924175">
                  <a:moveTo>
                    <a:pt x="2466073" y="28575"/>
                  </a:moveTo>
                  <a:lnTo>
                    <a:pt x="2437498" y="28575"/>
                  </a:lnTo>
                  <a:lnTo>
                    <a:pt x="2437498" y="19050"/>
                  </a:lnTo>
                  <a:lnTo>
                    <a:pt x="2466073" y="19050"/>
                  </a:lnTo>
                  <a:lnTo>
                    <a:pt x="2466073" y="28575"/>
                  </a:lnTo>
                  <a:close/>
                </a:path>
                <a:path w="8254365" h="2924175">
                  <a:moveTo>
                    <a:pt x="2523223" y="9525"/>
                  </a:moveTo>
                  <a:lnTo>
                    <a:pt x="2494648" y="9525"/>
                  </a:lnTo>
                  <a:lnTo>
                    <a:pt x="2494648" y="0"/>
                  </a:lnTo>
                  <a:lnTo>
                    <a:pt x="2523223" y="0"/>
                  </a:lnTo>
                  <a:lnTo>
                    <a:pt x="2523223" y="9525"/>
                  </a:lnTo>
                  <a:close/>
                </a:path>
                <a:path w="8254365" h="2924175">
                  <a:moveTo>
                    <a:pt x="2523223" y="28575"/>
                  </a:moveTo>
                  <a:lnTo>
                    <a:pt x="2494648" y="28575"/>
                  </a:lnTo>
                  <a:lnTo>
                    <a:pt x="2494648" y="19050"/>
                  </a:lnTo>
                  <a:lnTo>
                    <a:pt x="2523223" y="19050"/>
                  </a:lnTo>
                  <a:lnTo>
                    <a:pt x="2523223" y="28575"/>
                  </a:lnTo>
                  <a:close/>
                </a:path>
                <a:path w="8254365" h="2924175">
                  <a:moveTo>
                    <a:pt x="2580373" y="9525"/>
                  </a:moveTo>
                  <a:lnTo>
                    <a:pt x="2551798" y="9525"/>
                  </a:lnTo>
                  <a:lnTo>
                    <a:pt x="2551798" y="0"/>
                  </a:lnTo>
                  <a:lnTo>
                    <a:pt x="2580373" y="0"/>
                  </a:lnTo>
                  <a:lnTo>
                    <a:pt x="2580373" y="9525"/>
                  </a:lnTo>
                  <a:close/>
                </a:path>
                <a:path w="8254365" h="2924175">
                  <a:moveTo>
                    <a:pt x="2580373" y="28575"/>
                  </a:moveTo>
                  <a:lnTo>
                    <a:pt x="2551798" y="28575"/>
                  </a:lnTo>
                  <a:lnTo>
                    <a:pt x="2551798" y="19050"/>
                  </a:lnTo>
                  <a:lnTo>
                    <a:pt x="2580373" y="19050"/>
                  </a:lnTo>
                  <a:lnTo>
                    <a:pt x="2580373" y="28575"/>
                  </a:lnTo>
                  <a:close/>
                </a:path>
                <a:path w="8254365" h="2924175">
                  <a:moveTo>
                    <a:pt x="2637523" y="9525"/>
                  </a:moveTo>
                  <a:lnTo>
                    <a:pt x="2608948" y="9525"/>
                  </a:lnTo>
                  <a:lnTo>
                    <a:pt x="2608948" y="0"/>
                  </a:lnTo>
                  <a:lnTo>
                    <a:pt x="2637523" y="0"/>
                  </a:lnTo>
                  <a:lnTo>
                    <a:pt x="2637523" y="9525"/>
                  </a:lnTo>
                  <a:close/>
                </a:path>
                <a:path w="8254365" h="2924175">
                  <a:moveTo>
                    <a:pt x="2637523" y="28575"/>
                  </a:moveTo>
                  <a:lnTo>
                    <a:pt x="2608948" y="28575"/>
                  </a:lnTo>
                  <a:lnTo>
                    <a:pt x="2608948" y="19050"/>
                  </a:lnTo>
                  <a:lnTo>
                    <a:pt x="2637523" y="19050"/>
                  </a:lnTo>
                  <a:lnTo>
                    <a:pt x="2637523" y="28575"/>
                  </a:lnTo>
                  <a:close/>
                </a:path>
                <a:path w="8254365" h="2924175">
                  <a:moveTo>
                    <a:pt x="2694673" y="9525"/>
                  </a:moveTo>
                  <a:lnTo>
                    <a:pt x="2666098" y="9525"/>
                  </a:lnTo>
                  <a:lnTo>
                    <a:pt x="2666098" y="0"/>
                  </a:lnTo>
                  <a:lnTo>
                    <a:pt x="2694673" y="0"/>
                  </a:lnTo>
                  <a:lnTo>
                    <a:pt x="2694673" y="9525"/>
                  </a:lnTo>
                  <a:close/>
                </a:path>
                <a:path w="8254365" h="2924175">
                  <a:moveTo>
                    <a:pt x="2694673" y="28575"/>
                  </a:moveTo>
                  <a:lnTo>
                    <a:pt x="2666098" y="28575"/>
                  </a:lnTo>
                  <a:lnTo>
                    <a:pt x="2666098" y="19050"/>
                  </a:lnTo>
                  <a:lnTo>
                    <a:pt x="2694673" y="19050"/>
                  </a:lnTo>
                  <a:lnTo>
                    <a:pt x="2694673" y="28575"/>
                  </a:lnTo>
                  <a:close/>
                </a:path>
                <a:path w="8254365" h="2924175">
                  <a:moveTo>
                    <a:pt x="2751823" y="9525"/>
                  </a:moveTo>
                  <a:lnTo>
                    <a:pt x="2723248" y="9525"/>
                  </a:lnTo>
                  <a:lnTo>
                    <a:pt x="2723248" y="0"/>
                  </a:lnTo>
                  <a:lnTo>
                    <a:pt x="2751823" y="0"/>
                  </a:lnTo>
                  <a:lnTo>
                    <a:pt x="2751823" y="9525"/>
                  </a:lnTo>
                  <a:close/>
                </a:path>
                <a:path w="8254365" h="2924175">
                  <a:moveTo>
                    <a:pt x="2751823" y="28575"/>
                  </a:moveTo>
                  <a:lnTo>
                    <a:pt x="2723248" y="28575"/>
                  </a:lnTo>
                  <a:lnTo>
                    <a:pt x="2723248" y="19050"/>
                  </a:lnTo>
                  <a:lnTo>
                    <a:pt x="2751823" y="19050"/>
                  </a:lnTo>
                  <a:lnTo>
                    <a:pt x="2751823" y="28575"/>
                  </a:lnTo>
                  <a:close/>
                </a:path>
                <a:path w="8254365" h="2924175">
                  <a:moveTo>
                    <a:pt x="2808973" y="9525"/>
                  </a:moveTo>
                  <a:lnTo>
                    <a:pt x="2780398" y="9525"/>
                  </a:lnTo>
                  <a:lnTo>
                    <a:pt x="2780398" y="0"/>
                  </a:lnTo>
                  <a:lnTo>
                    <a:pt x="2808973" y="0"/>
                  </a:lnTo>
                  <a:lnTo>
                    <a:pt x="2808973" y="9525"/>
                  </a:lnTo>
                  <a:close/>
                </a:path>
                <a:path w="8254365" h="2924175">
                  <a:moveTo>
                    <a:pt x="2808973" y="28575"/>
                  </a:moveTo>
                  <a:lnTo>
                    <a:pt x="2780398" y="28575"/>
                  </a:lnTo>
                  <a:lnTo>
                    <a:pt x="2780398" y="19050"/>
                  </a:lnTo>
                  <a:lnTo>
                    <a:pt x="2808973" y="19050"/>
                  </a:lnTo>
                  <a:lnTo>
                    <a:pt x="2808973" y="28575"/>
                  </a:lnTo>
                  <a:close/>
                </a:path>
                <a:path w="8254365" h="2924175">
                  <a:moveTo>
                    <a:pt x="2866123" y="9525"/>
                  </a:moveTo>
                  <a:lnTo>
                    <a:pt x="2837548" y="9525"/>
                  </a:lnTo>
                  <a:lnTo>
                    <a:pt x="2837548" y="0"/>
                  </a:lnTo>
                  <a:lnTo>
                    <a:pt x="2866123" y="0"/>
                  </a:lnTo>
                  <a:lnTo>
                    <a:pt x="2866123" y="9525"/>
                  </a:lnTo>
                  <a:close/>
                </a:path>
                <a:path w="8254365" h="2924175">
                  <a:moveTo>
                    <a:pt x="2866123" y="28575"/>
                  </a:moveTo>
                  <a:lnTo>
                    <a:pt x="2837548" y="28575"/>
                  </a:lnTo>
                  <a:lnTo>
                    <a:pt x="2837548" y="19050"/>
                  </a:lnTo>
                  <a:lnTo>
                    <a:pt x="2866123" y="19050"/>
                  </a:lnTo>
                  <a:lnTo>
                    <a:pt x="2866123" y="28575"/>
                  </a:lnTo>
                  <a:close/>
                </a:path>
                <a:path w="8254365" h="2924175">
                  <a:moveTo>
                    <a:pt x="2923273" y="9525"/>
                  </a:moveTo>
                  <a:lnTo>
                    <a:pt x="2894698" y="9525"/>
                  </a:lnTo>
                  <a:lnTo>
                    <a:pt x="2894698" y="0"/>
                  </a:lnTo>
                  <a:lnTo>
                    <a:pt x="2923273" y="0"/>
                  </a:lnTo>
                  <a:lnTo>
                    <a:pt x="2923273" y="9525"/>
                  </a:lnTo>
                  <a:close/>
                </a:path>
                <a:path w="8254365" h="2924175">
                  <a:moveTo>
                    <a:pt x="2923273" y="28575"/>
                  </a:moveTo>
                  <a:lnTo>
                    <a:pt x="2894698" y="28575"/>
                  </a:lnTo>
                  <a:lnTo>
                    <a:pt x="2894698" y="19050"/>
                  </a:lnTo>
                  <a:lnTo>
                    <a:pt x="2923273" y="19050"/>
                  </a:lnTo>
                  <a:lnTo>
                    <a:pt x="2923273" y="28575"/>
                  </a:lnTo>
                  <a:close/>
                </a:path>
                <a:path w="8254365" h="2924175">
                  <a:moveTo>
                    <a:pt x="2980423" y="9525"/>
                  </a:moveTo>
                  <a:lnTo>
                    <a:pt x="2951848" y="9525"/>
                  </a:lnTo>
                  <a:lnTo>
                    <a:pt x="2951848" y="0"/>
                  </a:lnTo>
                  <a:lnTo>
                    <a:pt x="2980423" y="0"/>
                  </a:lnTo>
                  <a:lnTo>
                    <a:pt x="2980423" y="9525"/>
                  </a:lnTo>
                  <a:close/>
                </a:path>
                <a:path w="8254365" h="2924175">
                  <a:moveTo>
                    <a:pt x="2980423" y="28575"/>
                  </a:moveTo>
                  <a:lnTo>
                    <a:pt x="2951848" y="28575"/>
                  </a:lnTo>
                  <a:lnTo>
                    <a:pt x="2951848" y="19050"/>
                  </a:lnTo>
                  <a:lnTo>
                    <a:pt x="2980423" y="19050"/>
                  </a:lnTo>
                  <a:lnTo>
                    <a:pt x="2980423" y="28575"/>
                  </a:lnTo>
                  <a:close/>
                </a:path>
                <a:path w="8254365" h="2924175">
                  <a:moveTo>
                    <a:pt x="3037573" y="9525"/>
                  </a:moveTo>
                  <a:lnTo>
                    <a:pt x="3008998" y="9525"/>
                  </a:lnTo>
                  <a:lnTo>
                    <a:pt x="3008998" y="0"/>
                  </a:lnTo>
                  <a:lnTo>
                    <a:pt x="3037573" y="0"/>
                  </a:lnTo>
                  <a:lnTo>
                    <a:pt x="3037573" y="9525"/>
                  </a:lnTo>
                  <a:close/>
                </a:path>
                <a:path w="8254365" h="2924175">
                  <a:moveTo>
                    <a:pt x="3037573" y="28575"/>
                  </a:moveTo>
                  <a:lnTo>
                    <a:pt x="3008998" y="28575"/>
                  </a:lnTo>
                  <a:lnTo>
                    <a:pt x="3008998" y="19050"/>
                  </a:lnTo>
                  <a:lnTo>
                    <a:pt x="3037573" y="19050"/>
                  </a:lnTo>
                  <a:lnTo>
                    <a:pt x="3037573" y="28575"/>
                  </a:lnTo>
                  <a:close/>
                </a:path>
                <a:path w="8254365" h="2924175">
                  <a:moveTo>
                    <a:pt x="3094723" y="9525"/>
                  </a:moveTo>
                  <a:lnTo>
                    <a:pt x="3066148" y="9525"/>
                  </a:lnTo>
                  <a:lnTo>
                    <a:pt x="3066148" y="0"/>
                  </a:lnTo>
                  <a:lnTo>
                    <a:pt x="3094723" y="0"/>
                  </a:lnTo>
                  <a:lnTo>
                    <a:pt x="3094723" y="9525"/>
                  </a:lnTo>
                  <a:close/>
                </a:path>
                <a:path w="8254365" h="2924175">
                  <a:moveTo>
                    <a:pt x="3094723" y="28575"/>
                  </a:moveTo>
                  <a:lnTo>
                    <a:pt x="3066148" y="28575"/>
                  </a:lnTo>
                  <a:lnTo>
                    <a:pt x="3066148" y="19050"/>
                  </a:lnTo>
                  <a:lnTo>
                    <a:pt x="3094723" y="19050"/>
                  </a:lnTo>
                  <a:lnTo>
                    <a:pt x="3094723" y="28575"/>
                  </a:lnTo>
                  <a:close/>
                </a:path>
                <a:path w="8254365" h="2924175">
                  <a:moveTo>
                    <a:pt x="3151873" y="9525"/>
                  </a:moveTo>
                  <a:lnTo>
                    <a:pt x="3123298" y="9525"/>
                  </a:lnTo>
                  <a:lnTo>
                    <a:pt x="3123298" y="0"/>
                  </a:lnTo>
                  <a:lnTo>
                    <a:pt x="3151873" y="0"/>
                  </a:lnTo>
                  <a:lnTo>
                    <a:pt x="3151873" y="9525"/>
                  </a:lnTo>
                  <a:close/>
                </a:path>
                <a:path w="8254365" h="2924175">
                  <a:moveTo>
                    <a:pt x="3151873" y="28575"/>
                  </a:moveTo>
                  <a:lnTo>
                    <a:pt x="3123298" y="28575"/>
                  </a:lnTo>
                  <a:lnTo>
                    <a:pt x="3123298" y="19050"/>
                  </a:lnTo>
                  <a:lnTo>
                    <a:pt x="3151873" y="19050"/>
                  </a:lnTo>
                  <a:lnTo>
                    <a:pt x="3151873" y="28575"/>
                  </a:lnTo>
                  <a:close/>
                </a:path>
                <a:path w="8254365" h="2924175">
                  <a:moveTo>
                    <a:pt x="3209023" y="9525"/>
                  </a:moveTo>
                  <a:lnTo>
                    <a:pt x="3180448" y="9525"/>
                  </a:lnTo>
                  <a:lnTo>
                    <a:pt x="3180448" y="0"/>
                  </a:lnTo>
                  <a:lnTo>
                    <a:pt x="3209023" y="0"/>
                  </a:lnTo>
                  <a:lnTo>
                    <a:pt x="3209023" y="9525"/>
                  </a:lnTo>
                  <a:close/>
                </a:path>
                <a:path w="8254365" h="2924175">
                  <a:moveTo>
                    <a:pt x="3209023" y="28575"/>
                  </a:moveTo>
                  <a:lnTo>
                    <a:pt x="3180448" y="28575"/>
                  </a:lnTo>
                  <a:lnTo>
                    <a:pt x="3180448" y="19050"/>
                  </a:lnTo>
                  <a:lnTo>
                    <a:pt x="3209023" y="19050"/>
                  </a:lnTo>
                  <a:lnTo>
                    <a:pt x="3209023" y="28575"/>
                  </a:lnTo>
                  <a:close/>
                </a:path>
                <a:path w="8254365" h="2924175">
                  <a:moveTo>
                    <a:pt x="3266173" y="9525"/>
                  </a:moveTo>
                  <a:lnTo>
                    <a:pt x="3237598" y="9525"/>
                  </a:lnTo>
                  <a:lnTo>
                    <a:pt x="3237598" y="0"/>
                  </a:lnTo>
                  <a:lnTo>
                    <a:pt x="3266173" y="0"/>
                  </a:lnTo>
                  <a:lnTo>
                    <a:pt x="3266173" y="9525"/>
                  </a:lnTo>
                  <a:close/>
                </a:path>
                <a:path w="8254365" h="2924175">
                  <a:moveTo>
                    <a:pt x="3266173" y="28575"/>
                  </a:moveTo>
                  <a:lnTo>
                    <a:pt x="3237598" y="28575"/>
                  </a:lnTo>
                  <a:lnTo>
                    <a:pt x="3237598" y="19050"/>
                  </a:lnTo>
                  <a:lnTo>
                    <a:pt x="3266173" y="19050"/>
                  </a:lnTo>
                  <a:lnTo>
                    <a:pt x="3266173" y="28575"/>
                  </a:lnTo>
                  <a:close/>
                </a:path>
                <a:path w="8254365" h="2924175">
                  <a:moveTo>
                    <a:pt x="3323323" y="9525"/>
                  </a:moveTo>
                  <a:lnTo>
                    <a:pt x="3294748" y="9525"/>
                  </a:lnTo>
                  <a:lnTo>
                    <a:pt x="3294748" y="0"/>
                  </a:lnTo>
                  <a:lnTo>
                    <a:pt x="3323323" y="0"/>
                  </a:lnTo>
                  <a:lnTo>
                    <a:pt x="3323323" y="9525"/>
                  </a:lnTo>
                  <a:close/>
                </a:path>
                <a:path w="8254365" h="2924175">
                  <a:moveTo>
                    <a:pt x="3323323" y="28575"/>
                  </a:moveTo>
                  <a:lnTo>
                    <a:pt x="3294748" y="28575"/>
                  </a:lnTo>
                  <a:lnTo>
                    <a:pt x="3294748" y="19050"/>
                  </a:lnTo>
                  <a:lnTo>
                    <a:pt x="3323323" y="19050"/>
                  </a:lnTo>
                  <a:lnTo>
                    <a:pt x="3323323" y="28575"/>
                  </a:lnTo>
                  <a:close/>
                </a:path>
                <a:path w="8254365" h="2924175">
                  <a:moveTo>
                    <a:pt x="3380473" y="9525"/>
                  </a:moveTo>
                  <a:lnTo>
                    <a:pt x="3351898" y="9525"/>
                  </a:lnTo>
                  <a:lnTo>
                    <a:pt x="3351898" y="0"/>
                  </a:lnTo>
                  <a:lnTo>
                    <a:pt x="3380473" y="0"/>
                  </a:lnTo>
                  <a:lnTo>
                    <a:pt x="3380473" y="9525"/>
                  </a:lnTo>
                  <a:close/>
                </a:path>
                <a:path w="8254365" h="2924175">
                  <a:moveTo>
                    <a:pt x="3380473" y="28575"/>
                  </a:moveTo>
                  <a:lnTo>
                    <a:pt x="3351898" y="28575"/>
                  </a:lnTo>
                  <a:lnTo>
                    <a:pt x="3351898" y="19050"/>
                  </a:lnTo>
                  <a:lnTo>
                    <a:pt x="3380473" y="19050"/>
                  </a:lnTo>
                  <a:lnTo>
                    <a:pt x="3380473" y="28575"/>
                  </a:lnTo>
                  <a:close/>
                </a:path>
                <a:path w="8254365" h="2924175">
                  <a:moveTo>
                    <a:pt x="3437623" y="9525"/>
                  </a:moveTo>
                  <a:lnTo>
                    <a:pt x="3409048" y="9525"/>
                  </a:lnTo>
                  <a:lnTo>
                    <a:pt x="3409048" y="0"/>
                  </a:lnTo>
                  <a:lnTo>
                    <a:pt x="3437623" y="0"/>
                  </a:lnTo>
                  <a:lnTo>
                    <a:pt x="3437623" y="9525"/>
                  </a:lnTo>
                  <a:close/>
                </a:path>
                <a:path w="8254365" h="2924175">
                  <a:moveTo>
                    <a:pt x="3437623" y="28575"/>
                  </a:moveTo>
                  <a:lnTo>
                    <a:pt x="3409048" y="28575"/>
                  </a:lnTo>
                  <a:lnTo>
                    <a:pt x="3409048" y="19050"/>
                  </a:lnTo>
                  <a:lnTo>
                    <a:pt x="3437623" y="19050"/>
                  </a:lnTo>
                  <a:lnTo>
                    <a:pt x="3437623" y="28575"/>
                  </a:lnTo>
                  <a:close/>
                </a:path>
                <a:path w="8254365" h="2924175">
                  <a:moveTo>
                    <a:pt x="3494773" y="9525"/>
                  </a:moveTo>
                  <a:lnTo>
                    <a:pt x="3466198" y="9525"/>
                  </a:lnTo>
                  <a:lnTo>
                    <a:pt x="3466198" y="0"/>
                  </a:lnTo>
                  <a:lnTo>
                    <a:pt x="3494773" y="0"/>
                  </a:lnTo>
                  <a:lnTo>
                    <a:pt x="3494773" y="9525"/>
                  </a:lnTo>
                  <a:close/>
                </a:path>
                <a:path w="8254365" h="2924175">
                  <a:moveTo>
                    <a:pt x="3494773" y="28575"/>
                  </a:moveTo>
                  <a:lnTo>
                    <a:pt x="3466198" y="28575"/>
                  </a:lnTo>
                  <a:lnTo>
                    <a:pt x="3466198" y="19050"/>
                  </a:lnTo>
                  <a:lnTo>
                    <a:pt x="3494773" y="19050"/>
                  </a:lnTo>
                  <a:lnTo>
                    <a:pt x="3494773" y="28575"/>
                  </a:lnTo>
                  <a:close/>
                </a:path>
                <a:path w="8254365" h="2924175">
                  <a:moveTo>
                    <a:pt x="3551923" y="9525"/>
                  </a:moveTo>
                  <a:lnTo>
                    <a:pt x="3523348" y="9525"/>
                  </a:lnTo>
                  <a:lnTo>
                    <a:pt x="3523348" y="0"/>
                  </a:lnTo>
                  <a:lnTo>
                    <a:pt x="3551923" y="0"/>
                  </a:lnTo>
                  <a:lnTo>
                    <a:pt x="3551923" y="9525"/>
                  </a:lnTo>
                  <a:close/>
                </a:path>
                <a:path w="8254365" h="2924175">
                  <a:moveTo>
                    <a:pt x="3551923" y="28575"/>
                  </a:moveTo>
                  <a:lnTo>
                    <a:pt x="3523348" y="28575"/>
                  </a:lnTo>
                  <a:lnTo>
                    <a:pt x="3523348" y="19050"/>
                  </a:lnTo>
                  <a:lnTo>
                    <a:pt x="3551923" y="19050"/>
                  </a:lnTo>
                  <a:lnTo>
                    <a:pt x="3551923" y="28575"/>
                  </a:lnTo>
                  <a:close/>
                </a:path>
                <a:path w="8254365" h="2924175">
                  <a:moveTo>
                    <a:pt x="3609073" y="9525"/>
                  </a:moveTo>
                  <a:lnTo>
                    <a:pt x="3580498" y="9525"/>
                  </a:lnTo>
                  <a:lnTo>
                    <a:pt x="3580498" y="0"/>
                  </a:lnTo>
                  <a:lnTo>
                    <a:pt x="3609073" y="0"/>
                  </a:lnTo>
                  <a:lnTo>
                    <a:pt x="3609073" y="9525"/>
                  </a:lnTo>
                  <a:close/>
                </a:path>
                <a:path w="8254365" h="2924175">
                  <a:moveTo>
                    <a:pt x="3609073" y="28575"/>
                  </a:moveTo>
                  <a:lnTo>
                    <a:pt x="3580498" y="28575"/>
                  </a:lnTo>
                  <a:lnTo>
                    <a:pt x="3580498" y="19050"/>
                  </a:lnTo>
                  <a:lnTo>
                    <a:pt x="3609073" y="19050"/>
                  </a:lnTo>
                  <a:lnTo>
                    <a:pt x="3609073" y="28575"/>
                  </a:lnTo>
                  <a:close/>
                </a:path>
                <a:path w="8254365" h="2924175">
                  <a:moveTo>
                    <a:pt x="3666223" y="9525"/>
                  </a:moveTo>
                  <a:lnTo>
                    <a:pt x="3637648" y="9525"/>
                  </a:lnTo>
                  <a:lnTo>
                    <a:pt x="3637648" y="0"/>
                  </a:lnTo>
                  <a:lnTo>
                    <a:pt x="3666223" y="0"/>
                  </a:lnTo>
                  <a:lnTo>
                    <a:pt x="3666223" y="9525"/>
                  </a:lnTo>
                  <a:close/>
                </a:path>
                <a:path w="8254365" h="2924175">
                  <a:moveTo>
                    <a:pt x="3666223" y="28575"/>
                  </a:moveTo>
                  <a:lnTo>
                    <a:pt x="3637648" y="28575"/>
                  </a:lnTo>
                  <a:lnTo>
                    <a:pt x="3637648" y="19050"/>
                  </a:lnTo>
                  <a:lnTo>
                    <a:pt x="3666223" y="19050"/>
                  </a:lnTo>
                  <a:lnTo>
                    <a:pt x="3666223" y="28575"/>
                  </a:lnTo>
                  <a:close/>
                </a:path>
                <a:path w="8254365" h="2924175">
                  <a:moveTo>
                    <a:pt x="3723373" y="9525"/>
                  </a:moveTo>
                  <a:lnTo>
                    <a:pt x="3694798" y="9525"/>
                  </a:lnTo>
                  <a:lnTo>
                    <a:pt x="3694798" y="0"/>
                  </a:lnTo>
                  <a:lnTo>
                    <a:pt x="3723373" y="0"/>
                  </a:lnTo>
                  <a:lnTo>
                    <a:pt x="3723373" y="9525"/>
                  </a:lnTo>
                  <a:close/>
                </a:path>
                <a:path w="8254365" h="2924175">
                  <a:moveTo>
                    <a:pt x="3723373" y="28575"/>
                  </a:moveTo>
                  <a:lnTo>
                    <a:pt x="3694798" y="28575"/>
                  </a:lnTo>
                  <a:lnTo>
                    <a:pt x="3694798" y="19050"/>
                  </a:lnTo>
                  <a:lnTo>
                    <a:pt x="3723373" y="19050"/>
                  </a:lnTo>
                  <a:lnTo>
                    <a:pt x="3723373" y="28575"/>
                  </a:lnTo>
                  <a:close/>
                </a:path>
                <a:path w="8254365" h="2924175">
                  <a:moveTo>
                    <a:pt x="3780523" y="9525"/>
                  </a:moveTo>
                  <a:lnTo>
                    <a:pt x="3751948" y="9525"/>
                  </a:lnTo>
                  <a:lnTo>
                    <a:pt x="3751948" y="0"/>
                  </a:lnTo>
                  <a:lnTo>
                    <a:pt x="3780523" y="0"/>
                  </a:lnTo>
                  <a:lnTo>
                    <a:pt x="3780523" y="9525"/>
                  </a:lnTo>
                  <a:close/>
                </a:path>
                <a:path w="8254365" h="2924175">
                  <a:moveTo>
                    <a:pt x="3780523" y="28575"/>
                  </a:moveTo>
                  <a:lnTo>
                    <a:pt x="3751948" y="28575"/>
                  </a:lnTo>
                  <a:lnTo>
                    <a:pt x="3751948" y="19050"/>
                  </a:lnTo>
                  <a:lnTo>
                    <a:pt x="3780523" y="19050"/>
                  </a:lnTo>
                  <a:lnTo>
                    <a:pt x="3780523" y="28575"/>
                  </a:lnTo>
                  <a:close/>
                </a:path>
                <a:path w="8254365" h="2924175">
                  <a:moveTo>
                    <a:pt x="3837673" y="9525"/>
                  </a:moveTo>
                  <a:lnTo>
                    <a:pt x="3809098" y="9525"/>
                  </a:lnTo>
                  <a:lnTo>
                    <a:pt x="3809098" y="0"/>
                  </a:lnTo>
                  <a:lnTo>
                    <a:pt x="3837673" y="0"/>
                  </a:lnTo>
                  <a:lnTo>
                    <a:pt x="3837673" y="9525"/>
                  </a:lnTo>
                  <a:close/>
                </a:path>
                <a:path w="8254365" h="2924175">
                  <a:moveTo>
                    <a:pt x="3837673" y="28575"/>
                  </a:moveTo>
                  <a:lnTo>
                    <a:pt x="3809098" y="28575"/>
                  </a:lnTo>
                  <a:lnTo>
                    <a:pt x="3809098" y="19050"/>
                  </a:lnTo>
                  <a:lnTo>
                    <a:pt x="3837673" y="19050"/>
                  </a:lnTo>
                  <a:lnTo>
                    <a:pt x="3837673" y="28575"/>
                  </a:lnTo>
                  <a:close/>
                </a:path>
                <a:path w="8254365" h="2924175">
                  <a:moveTo>
                    <a:pt x="3894823" y="9525"/>
                  </a:moveTo>
                  <a:lnTo>
                    <a:pt x="3866248" y="9525"/>
                  </a:lnTo>
                  <a:lnTo>
                    <a:pt x="3866248" y="0"/>
                  </a:lnTo>
                  <a:lnTo>
                    <a:pt x="3894823" y="0"/>
                  </a:lnTo>
                  <a:lnTo>
                    <a:pt x="3894823" y="9525"/>
                  </a:lnTo>
                  <a:close/>
                </a:path>
                <a:path w="8254365" h="2924175">
                  <a:moveTo>
                    <a:pt x="3894823" y="28575"/>
                  </a:moveTo>
                  <a:lnTo>
                    <a:pt x="3866248" y="28575"/>
                  </a:lnTo>
                  <a:lnTo>
                    <a:pt x="3866248" y="19050"/>
                  </a:lnTo>
                  <a:lnTo>
                    <a:pt x="3894823" y="19050"/>
                  </a:lnTo>
                  <a:lnTo>
                    <a:pt x="3894823" y="28575"/>
                  </a:lnTo>
                  <a:close/>
                </a:path>
                <a:path w="8254365" h="2924175">
                  <a:moveTo>
                    <a:pt x="3951973" y="9525"/>
                  </a:moveTo>
                  <a:lnTo>
                    <a:pt x="3923398" y="9525"/>
                  </a:lnTo>
                  <a:lnTo>
                    <a:pt x="3923398" y="0"/>
                  </a:lnTo>
                  <a:lnTo>
                    <a:pt x="3951973" y="0"/>
                  </a:lnTo>
                  <a:lnTo>
                    <a:pt x="3951973" y="9525"/>
                  </a:lnTo>
                  <a:close/>
                </a:path>
                <a:path w="8254365" h="2924175">
                  <a:moveTo>
                    <a:pt x="3951973" y="28575"/>
                  </a:moveTo>
                  <a:lnTo>
                    <a:pt x="3923398" y="28575"/>
                  </a:lnTo>
                  <a:lnTo>
                    <a:pt x="3923398" y="19050"/>
                  </a:lnTo>
                  <a:lnTo>
                    <a:pt x="3951973" y="19050"/>
                  </a:lnTo>
                  <a:lnTo>
                    <a:pt x="3951973" y="28575"/>
                  </a:lnTo>
                  <a:close/>
                </a:path>
                <a:path w="8254365" h="2924175">
                  <a:moveTo>
                    <a:pt x="4009123" y="9525"/>
                  </a:moveTo>
                  <a:lnTo>
                    <a:pt x="3980548" y="9525"/>
                  </a:lnTo>
                  <a:lnTo>
                    <a:pt x="3980548" y="0"/>
                  </a:lnTo>
                  <a:lnTo>
                    <a:pt x="4009123" y="0"/>
                  </a:lnTo>
                  <a:lnTo>
                    <a:pt x="4009123" y="9525"/>
                  </a:lnTo>
                  <a:close/>
                </a:path>
                <a:path w="8254365" h="2924175">
                  <a:moveTo>
                    <a:pt x="4009123" y="28575"/>
                  </a:moveTo>
                  <a:lnTo>
                    <a:pt x="3980548" y="28575"/>
                  </a:lnTo>
                  <a:lnTo>
                    <a:pt x="3980548" y="19050"/>
                  </a:lnTo>
                  <a:lnTo>
                    <a:pt x="4009123" y="19050"/>
                  </a:lnTo>
                  <a:lnTo>
                    <a:pt x="4009123" y="28575"/>
                  </a:lnTo>
                  <a:close/>
                </a:path>
                <a:path w="8254365" h="2924175">
                  <a:moveTo>
                    <a:pt x="4066273" y="9525"/>
                  </a:moveTo>
                  <a:lnTo>
                    <a:pt x="4037698" y="9525"/>
                  </a:lnTo>
                  <a:lnTo>
                    <a:pt x="4037698" y="0"/>
                  </a:lnTo>
                  <a:lnTo>
                    <a:pt x="4066273" y="0"/>
                  </a:lnTo>
                  <a:lnTo>
                    <a:pt x="4066273" y="9525"/>
                  </a:lnTo>
                  <a:close/>
                </a:path>
                <a:path w="8254365" h="2924175">
                  <a:moveTo>
                    <a:pt x="4066273" y="28575"/>
                  </a:moveTo>
                  <a:lnTo>
                    <a:pt x="4037698" y="28575"/>
                  </a:lnTo>
                  <a:lnTo>
                    <a:pt x="4037698" y="19050"/>
                  </a:lnTo>
                  <a:lnTo>
                    <a:pt x="4066273" y="19050"/>
                  </a:lnTo>
                  <a:lnTo>
                    <a:pt x="4066273" y="28575"/>
                  </a:lnTo>
                  <a:close/>
                </a:path>
                <a:path w="8254365" h="2924175">
                  <a:moveTo>
                    <a:pt x="4123423" y="9525"/>
                  </a:moveTo>
                  <a:lnTo>
                    <a:pt x="4094848" y="9525"/>
                  </a:lnTo>
                  <a:lnTo>
                    <a:pt x="4094848" y="0"/>
                  </a:lnTo>
                  <a:lnTo>
                    <a:pt x="4123423" y="0"/>
                  </a:lnTo>
                  <a:lnTo>
                    <a:pt x="4123423" y="9525"/>
                  </a:lnTo>
                  <a:close/>
                </a:path>
                <a:path w="8254365" h="2924175">
                  <a:moveTo>
                    <a:pt x="4123423" y="28575"/>
                  </a:moveTo>
                  <a:lnTo>
                    <a:pt x="4094848" y="28575"/>
                  </a:lnTo>
                  <a:lnTo>
                    <a:pt x="4094848" y="19050"/>
                  </a:lnTo>
                  <a:lnTo>
                    <a:pt x="4123423" y="19050"/>
                  </a:lnTo>
                  <a:lnTo>
                    <a:pt x="4123423" y="28575"/>
                  </a:lnTo>
                  <a:close/>
                </a:path>
                <a:path w="8254365" h="2924175">
                  <a:moveTo>
                    <a:pt x="4180573" y="9525"/>
                  </a:moveTo>
                  <a:lnTo>
                    <a:pt x="4151998" y="9525"/>
                  </a:lnTo>
                  <a:lnTo>
                    <a:pt x="4151998" y="0"/>
                  </a:lnTo>
                  <a:lnTo>
                    <a:pt x="4180573" y="0"/>
                  </a:lnTo>
                  <a:lnTo>
                    <a:pt x="4180573" y="9525"/>
                  </a:lnTo>
                  <a:close/>
                </a:path>
                <a:path w="8254365" h="2924175">
                  <a:moveTo>
                    <a:pt x="4180573" y="28575"/>
                  </a:moveTo>
                  <a:lnTo>
                    <a:pt x="4151998" y="28575"/>
                  </a:lnTo>
                  <a:lnTo>
                    <a:pt x="4151998" y="19050"/>
                  </a:lnTo>
                  <a:lnTo>
                    <a:pt x="4180573" y="19050"/>
                  </a:lnTo>
                  <a:lnTo>
                    <a:pt x="4180573" y="28575"/>
                  </a:lnTo>
                  <a:close/>
                </a:path>
                <a:path w="8254365" h="2924175">
                  <a:moveTo>
                    <a:pt x="4237723" y="9525"/>
                  </a:moveTo>
                  <a:lnTo>
                    <a:pt x="4209148" y="9525"/>
                  </a:lnTo>
                  <a:lnTo>
                    <a:pt x="4209148" y="0"/>
                  </a:lnTo>
                  <a:lnTo>
                    <a:pt x="4237723" y="0"/>
                  </a:lnTo>
                  <a:lnTo>
                    <a:pt x="4237723" y="9525"/>
                  </a:lnTo>
                  <a:close/>
                </a:path>
                <a:path w="8254365" h="2924175">
                  <a:moveTo>
                    <a:pt x="4237723" y="28575"/>
                  </a:moveTo>
                  <a:lnTo>
                    <a:pt x="4209148" y="28575"/>
                  </a:lnTo>
                  <a:lnTo>
                    <a:pt x="4209148" y="19050"/>
                  </a:lnTo>
                  <a:lnTo>
                    <a:pt x="4237723" y="19050"/>
                  </a:lnTo>
                  <a:lnTo>
                    <a:pt x="4237723" y="28575"/>
                  </a:lnTo>
                  <a:close/>
                </a:path>
                <a:path w="8254365" h="2924175">
                  <a:moveTo>
                    <a:pt x="4294873" y="9525"/>
                  </a:moveTo>
                  <a:lnTo>
                    <a:pt x="4266298" y="9525"/>
                  </a:lnTo>
                  <a:lnTo>
                    <a:pt x="4266298" y="0"/>
                  </a:lnTo>
                  <a:lnTo>
                    <a:pt x="4294873" y="0"/>
                  </a:lnTo>
                  <a:lnTo>
                    <a:pt x="4294873" y="9525"/>
                  </a:lnTo>
                  <a:close/>
                </a:path>
                <a:path w="8254365" h="2924175">
                  <a:moveTo>
                    <a:pt x="4294873" y="28575"/>
                  </a:moveTo>
                  <a:lnTo>
                    <a:pt x="4266298" y="28575"/>
                  </a:lnTo>
                  <a:lnTo>
                    <a:pt x="4266298" y="19050"/>
                  </a:lnTo>
                  <a:lnTo>
                    <a:pt x="4294873" y="19050"/>
                  </a:lnTo>
                  <a:lnTo>
                    <a:pt x="4294873" y="28575"/>
                  </a:lnTo>
                  <a:close/>
                </a:path>
                <a:path w="8254365" h="2924175">
                  <a:moveTo>
                    <a:pt x="4352023" y="9525"/>
                  </a:moveTo>
                  <a:lnTo>
                    <a:pt x="4323448" y="9525"/>
                  </a:lnTo>
                  <a:lnTo>
                    <a:pt x="4323448" y="0"/>
                  </a:lnTo>
                  <a:lnTo>
                    <a:pt x="4352023" y="0"/>
                  </a:lnTo>
                  <a:lnTo>
                    <a:pt x="4352023" y="9525"/>
                  </a:lnTo>
                  <a:close/>
                </a:path>
                <a:path w="8254365" h="2924175">
                  <a:moveTo>
                    <a:pt x="4352023" y="28575"/>
                  </a:moveTo>
                  <a:lnTo>
                    <a:pt x="4323448" y="28575"/>
                  </a:lnTo>
                  <a:lnTo>
                    <a:pt x="4323448" y="19050"/>
                  </a:lnTo>
                  <a:lnTo>
                    <a:pt x="4352023" y="19050"/>
                  </a:lnTo>
                  <a:lnTo>
                    <a:pt x="4352023" y="28575"/>
                  </a:lnTo>
                  <a:close/>
                </a:path>
                <a:path w="8254365" h="2924175">
                  <a:moveTo>
                    <a:pt x="4409173" y="9525"/>
                  </a:moveTo>
                  <a:lnTo>
                    <a:pt x="4380598" y="9525"/>
                  </a:lnTo>
                  <a:lnTo>
                    <a:pt x="4380598" y="0"/>
                  </a:lnTo>
                  <a:lnTo>
                    <a:pt x="4409173" y="0"/>
                  </a:lnTo>
                  <a:lnTo>
                    <a:pt x="4409173" y="9525"/>
                  </a:lnTo>
                  <a:close/>
                </a:path>
                <a:path w="8254365" h="2924175">
                  <a:moveTo>
                    <a:pt x="4409173" y="28575"/>
                  </a:moveTo>
                  <a:lnTo>
                    <a:pt x="4380598" y="28575"/>
                  </a:lnTo>
                  <a:lnTo>
                    <a:pt x="4380598" y="19050"/>
                  </a:lnTo>
                  <a:lnTo>
                    <a:pt x="4409173" y="19050"/>
                  </a:lnTo>
                  <a:lnTo>
                    <a:pt x="4409173" y="28575"/>
                  </a:lnTo>
                  <a:close/>
                </a:path>
                <a:path w="8254365" h="2924175">
                  <a:moveTo>
                    <a:pt x="4466323" y="9525"/>
                  </a:moveTo>
                  <a:lnTo>
                    <a:pt x="4437748" y="9525"/>
                  </a:lnTo>
                  <a:lnTo>
                    <a:pt x="4437748" y="0"/>
                  </a:lnTo>
                  <a:lnTo>
                    <a:pt x="4466323" y="0"/>
                  </a:lnTo>
                  <a:lnTo>
                    <a:pt x="4466323" y="9525"/>
                  </a:lnTo>
                  <a:close/>
                </a:path>
                <a:path w="8254365" h="2924175">
                  <a:moveTo>
                    <a:pt x="4466323" y="28575"/>
                  </a:moveTo>
                  <a:lnTo>
                    <a:pt x="4437748" y="28575"/>
                  </a:lnTo>
                  <a:lnTo>
                    <a:pt x="4437748" y="19050"/>
                  </a:lnTo>
                  <a:lnTo>
                    <a:pt x="4466323" y="19050"/>
                  </a:lnTo>
                  <a:lnTo>
                    <a:pt x="4466323" y="28575"/>
                  </a:lnTo>
                  <a:close/>
                </a:path>
                <a:path w="8254365" h="2924175">
                  <a:moveTo>
                    <a:pt x="4523473" y="9525"/>
                  </a:moveTo>
                  <a:lnTo>
                    <a:pt x="4494898" y="9525"/>
                  </a:lnTo>
                  <a:lnTo>
                    <a:pt x="4494898" y="0"/>
                  </a:lnTo>
                  <a:lnTo>
                    <a:pt x="4523473" y="0"/>
                  </a:lnTo>
                  <a:lnTo>
                    <a:pt x="4523473" y="9525"/>
                  </a:lnTo>
                  <a:close/>
                </a:path>
                <a:path w="8254365" h="2924175">
                  <a:moveTo>
                    <a:pt x="4523473" y="28575"/>
                  </a:moveTo>
                  <a:lnTo>
                    <a:pt x="4494898" y="28575"/>
                  </a:lnTo>
                  <a:lnTo>
                    <a:pt x="4494898" y="19050"/>
                  </a:lnTo>
                  <a:lnTo>
                    <a:pt x="4523473" y="19050"/>
                  </a:lnTo>
                  <a:lnTo>
                    <a:pt x="4523473" y="28575"/>
                  </a:lnTo>
                  <a:close/>
                </a:path>
                <a:path w="8254365" h="2924175">
                  <a:moveTo>
                    <a:pt x="4580623" y="9525"/>
                  </a:moveTo>
                  <a:lnTo>
                    <a:pt x="4552048" y="9525"/>
                  </a:lnTo>
                  <a:lnTo>
                    <a:pt x="4552048" y="0"/>
                  </a:lnTo>
                  <a:lnTo>
                    <a:pt x="4580623" y="0"/>
                  </a:lnTo>
                  <a:lnTo>
                    <a:pt x="4580623" y="9525"/>
                  </a:lnTo>
                  <a:close/>
                </a:path>
                <a:path w="8254365" h="2924175">
                  <a:moveTo>
                    <a:pt x="4580623" y="28575"/>
                  </a:moveTo>
                  <a:lnTo>
                    <a:pt x="4552048" y="28575"/>
                  </a:lnTo>
                  <a:lnTo>
                    <a:pt x="4552048" y="19050"/>
                  </a:lnTo>
                  <a:lnTo>
                    <a:pt x="4580623" y="19050"/>
                  </a:lnTo>
                  <a:lnTo>
                    <a:pt x="4580623" y="28575"/>
                  </a:lnTo>
                  <a:close/>
                </a:path>
                <a:path w="8254365" h="2924175">
                  <a:moveTo>
                    <a:pt x="4637773" y="9525"/>
                  </a:moveTo>
                  <a:lnTo>
                    <a:pt x="4609198" y="9525"/>
                  </a:lnTo>
                  <a:lnTo>
                    <a:pt x="4609198" y="0"/>
                  </a:lnTo>
                  <a:lnTo>
                    <a:pt x="4637773" y="0"/>
                  </a:lnTo>
                  <a:lnTo>
                    <a:pt x="4637773" y="9525"/>
                  </a:lnTo>
                  <a:close/>
                </a:path>
                <a:path w="8254365" h="2924175">
                  <a:moveTo>
                    <a:pt x="4637773" y="28575"/>
                  </a:moveTo>
                  <a:lnTo>
                    <a:pt x="4609198" y="28575"/>
                  </a:lnTo>
                  <a:lnTo>
                    <a:pt x="4609198" y="19050"/>
                  </a:lnTo>
                  <a:lnTo>
                    <a:pt x="4637773" y="19050"/>
                  </a:lnTo>
                  <a:lnTo>
                    <a:pt x="4637773" y="28575"/>
                  </a:lnTo>
                  <a:close/>
                </a:path>
                <a:path w="8254365" h="2924175">
                  <a:moveTo>
                    <a:pt x="4694923" y="9525"/>
                  </a:moveTo>
                  <a:lnTo>
                    <a:pt x="4666348" y="9525"/>
                  </a:lnTo>
                  <a:lnTo>
                    <a:pt x="4666348" y="0"/>
                  </a:lnTo>
                  <a:lnTo>
                    <a:pt x="4694923" y="0"/>
                  </a:lnTo>
                  <a:lnTo>
                    <a:pt x="4694923" y="9525"/>
                  </a:lnTo>
                  <a:close/>
                </a:path>
                <a:path w="8254365" h="2924175">
                  <a:moveTo>
                    <a:pt x="4694923" y="28575"/>
                  </a:moveTo>
                  <a:lnTo>
                    <a:pt x="4666348" y="28575"/>
                  </a:lnTo>
                  <a:lnTo>
                    <a:pt x="4666348" y="19050"/>
                  </a:lnTo>
                  <a:lnTo>
                    <a:pt x="4694923" y="19050"/>
                  </a:lnTo>
                  <a:lnTo>
                    <a:pt x="4694923" y="28575"/>
                  </a:lnTo>
                  <a:close/>
                </a:path>
                <a:path w="8254365" h="2924175">
                  <a:moveTo>
                    <a:pt x="4752073" y="9525"/>
                  </a:moveTo>
                  <a:lnTo>
                    <a:pt x="4723498" y="9525"/>
                  </a:lnTo>
                  <a:lnTo>
                    <a:pt x="4723498" y="0"/>
                  </a:lnTo>
                  <a:lnTo>
                    <a:pt x="4752073" y="0"/>
                  </a:lnTo>
                  <a:lnTo>
                    <a:pt x="4752073" y="9525"/>
                  </a:lnTo>
                  <a:close/>
                </a:path>
                <a:path w="8254365" h="2924175">
                  <a:moveTo>
                    <a:pt x="4752073" y="28575"/>
                  </a:moveTo>
                  <a:lnTo>
                    <a:pt x="4723498" y="28575"/>
                  </a:lnTo>
                  <a:lnTo>
                    <a:pt x="4723498" y="19050"/>
                  </a:lnTo>
                  <a:lnTo>
                    <a:pt x="4752073" y="19050"/>
                  </a:lnTo>
                  <a:lnTo>
                    <a:pt x="4752073" y="28575"/>
                  </a:lnTo>
                  <a:close/>
                </a:path>
                <a:path w="8254365" h="2924175">
                  <a:moveTo>
                    <a:pt x="4809223" y="9525"/>
                  </a:moveTo>
                  <a:lnTo>
                    <a:pt x="4780648" y="9525"/>
                  </a:lnTo>
                  <a:lnTo>
                    <a:pt x="4780648" y="0"/>
                  </a:lnTo>
                  <a:lnTo>
                    <a:pt x="4809223" y="0"/>
                  </a:lnTo>
                  <a:lnTo>
                    <a:pt x="4809223" y="9525"/>
                  </a:lnTo>
                  <a:close/>
                </a:path>
                <a:path w="8254365" h="2924175">
                  <a:moveTo>
                    <a:pt x="4809223" y="28575"/>
                  </a:moveTo>
                  <a:lnTo>
                    <a:pt x="4780648" y="28575"/>
                  </a:lnTo>
                  <a:lnTo>
                    <a:pt x="4780648" y="19050"/>
                  </a:lnTo>
                  <a:lnTo>
                    <a:pt x="4809223" y="19050"/>
                  </a:lnTo>
                  <a:lnTo>
                    <a:pt x="4809223" y="28575"/>
                  </a:lnTo>
                  <a:close/>
                </a:path>
                <a:path w="8254365" h="2924175">
                  <a:moveTo>
                    <a:pt x="4866373" y="9525"/>
                  </a:moveTo>
                  <a:lnTo>
                    <a:pt x="4837798" y="9525"/>
                  </a:lnTo>
                  <a:lnTo>
                    <a:pt x="4837798" y="0"/>
                  </a:lnTo>
                  <a:lnTo>
                    <a:pt x="4866373" y="0"/>
                  </a:lnTo>
                  <a:lnTo>
                    <a:pt x="4866373" y="9525"/>
                  </a:lnTo>
                  <a:close/>
                </a:path>
                <a:path w="8254365" h="2924175">
                  <a:moveTo>
                    <a:pt x="4866373" y="28575"/>
                  </a:moveTo>
                  <a:lnTo>
                    <a:pt x="4837798" y="28575"/>
                  </a:lnTo>
                  <a:lnTo>
                    <a:pt x="4837798" y="19050"/>
                  </a:lnTo>
                  <a:lnTo>
                    <a:pt x="4866373" y="19050"/>
                  </a:lnTo>
                  <a:lnTo>
                    <a:pt x="4866373" y="28575"/>
                  </a:lnTo>
                  <a:close/>
                </a:path>
                <a:path w="8254365" h="2924175">
                  <a:moveTo>
                    <a:pt x="4923523" y="9525"/>
                  </a:moveTo>
                  <a:lnTo>
                    <a:pt x="4894948" y="9525"/>
                  </a:lnTo>
                  <a:lnTo>
                    <a:pt x="4894948" y="0"/>
                  </a:lnTo>
                  <a:lnTo>
                    <a:pt x="4923523" y="0"/>
                  </a:lnTo>
                  <a:lnTo>
                    <a:pt x="4923523" y="9525"/>
                  </a:lnTo>
                  <a:close/>
                </a:path>
                <a:path w="8254365" h="2924175">
                  <a:moveTo>
                    <a:pt x="4923523" y="28575"/>
                  </a:moveTo>
                  <a:lnTo>
                    <a:pt x="4894948" y="28575"/>
                  </a:lnTo>
                  <a:lnTo>
                    <a:pt x="4894948" y="19050"/>
                  </a:lnTo>
                  <a:lnTo>
                    <a:pt x="4923523" y="19050"/>
                  </a:lnTo>
                  <a:lnTo>
                    <a:pt x="4923523" y="28575"/>
                  </a:lnTo>
                  <a:close/>
                </a:path>
                <a:path w="8254365" h="2924175">
                  <a:moveTo>
                    <a:pt x="4980673" y="9525"/>
                  </a:moveTo>
                  <a:lnTo>
                    <a:pt x="4952098" y="9525"/>
                  </a:lnTo>
                  <a:lnTo>
                    <a:pt x="4952098" y="0"/>
                  </a:lnTo>
                  <a:lnTo>
                    <a:pt x="4980673" y="0"/>
                  </a:lnTo>
                  <a:lnTo>
                    <a:pt x="4980673" y="9525"/>
                  </a:lnTo>
                  <a:close/>
                </a:path>
                <a:path w="8254365" h="2924175">
                  <a:moveTo>
                    <a:pt x="4980673" y="28575"/>
                  </a:moveTo>
                  <a:lnTo>
                    <a:pt x="4952098" y="28575"/>
                  </a:lnTo>
                  <a:lnTo>
                    <a:pt x="4952098" y="19050"/>
                  </a:lnTo>
                  <a:lnTo>
                    <a:pt x="4980673" y="19050"/>
                  </a:lnTo>
                  <a:lnTo>
                    <a:pt x="4980673" y="28575"/>
                  </a:lnTo>
                  <a:close/>
                </a:path>
                <a:path w="8254365" h="2924175">
                  <a:moveTo>
                    <a:pt x="5037823" y="9525"/>
                  </a:moveTo>
                  <a:lnTo>
                    <a:pt x="5009248" y="9525"/>
                  </a:lnTo>
                  <a:lnTo>
                    <a:pt x="5009248" y="0"/>
                  </a:lnTo>
                  <a:lnTo>
                    <a:pt x="5037823" y="0"/>
                  </a:lnTo>
                  <a:lnTo>
                    <a:pt x="5037823" y="9525"/>
                  </a:lnTo>
                  <a:close/>
                </a:path>
                <a:path w="8254365" h="2924175">
                  <a:moveTo>
                    <a:pt x="5037823" y="28575"/>
                  </a:moveTo>
                  <a:lnTo>
                    <a:pt x="5009248" y="28575"/>
                  </a:lnTo>
                  <a:lnTo>
                    <a:pt x="5009248" y="19050"/>
                  </a:lnTo>
                  <a:lnTo>
                    <a:pt x="5037823" y="19050"/>
                  </a:lnTo>
                  <a:lnTo>
                    <a:pt x="5037823" y="28575"/>
                  </a:lnTo>
                  <a:close/>
                </a:path>
                <a:path w="8254365" h="2924175">
                  <a:moveTo>
                    <a:pt x="5094973" y="9525"/>
                  </a:moveTo>
                  <a:lnTo>
                    <a:pt x="5066398" y="9525"/>
                  </a:lnTo>
                  <a:lnTo>
                    <a:pt x="5066398" y="0"/>
                  </a:lnTo>
                  <a:lnTo>
                    <a:pt x="5094973" y="0"/>
                  </a:lnTo>
                  <a:lnTo>
                    <a:pt x="5094973" y="9525"/>
                  </a:lnTo>
                  <a:close/>
                </a:path>
                <a:path w="8254365" h="2924175">
                  <a:moveTo>
                    <a:pt x="5094973" y="28575"/>
                  </a:moveTo>
                  <a:lnTo>
                    <a:pt x="5066398" y="28575"/>
                  </a:lnTo>
                  <a:lnTo>
                    <a:pt x="5066398" y="19050"/>
                  </a:lnTo>
                  <a:lnTo>
                    <a:pt x="5094973" y="19050"/>
                  </a:lnTo>
                  <a:lnTo>
                    <a:pt x="5094973" y="28575"/>
                  </a:lnTo>
                  <a:close/>
                </a:path>
                <a:path w="8254365" h="2924175">
                  <a:moveTo>
                    <a:pt x="5152123" y="9525"/>
                  </a:moveTo>
                  <a:lnTo>
                    <a:pt x="5123548" y="9525"/>
                  </a:lnTo>
                  <a:lnTo>
                    <a:pt x="5123548" y="0"/>
                  </a:lnTo>
                  <a:lnTo>
                    <a:pt x="5152123" y="0"/>
                  </a:lnTo>
                  <a:lnTo>
                    <a:pt x="5152123" y="9525"/>
                  </a:lnTo>
                  <a:close/>
                </a:path>
                <a:path w="8254365" h="2924175">
                  <a:moveTo>
                    <a:pt x="5152123" y="28575"/>
                  </a:moveTo>
                  <a:lnTo>
                    <a:pt x="5123548" y="28575"/>
                  </a:lnTo>
                  <a:lnTo>
                    <a:pt x="5123548" y="19050"/>
                  </a:lnTo>
                  <a:lnTo>
                    <a:pt x="5152123" y="19050"/>
                  </a:lnTo>
                  <a:lnTo>
                    <a:pt x="5152123" y="28575"/>
                  </a:lnTo>
                  <a:close/>
                </a:path>
                <a:path w="8254365" h="2924175">
                  <a:moveTo>
                    <a:pt x="5209273" y="9525"/>
                  </a:moveTo>
                  <a:lnTo>
                    <a:pt x="5180698" y="9525"/>
                  </a:lnTo>
                  <a:lnTo>
                    <a:pt x="5180698" y="0"/>
                  </a:lnTo>
                  <a:lnTo>
                    <a:pt x="5209273" y="0"/>
                  </a:lnTo>
                  <a:lnTo>
                    <a:pt x="5209273" y="9525"/>
                  </a:lnTo>
                  <a:close/>
                </a:path>
                <a:path w="8254365" h="2924175">
                  <a:moveTo>
                    <a:pt x="5209273" y="28575"/>
                  </a:moveTo>
                  <a:lnTo>
                    <a:pt x="5180698" y="28575"/>
                  </a:lnTo>
                  <a:lnTo>
                    <a:pt x="5180698" y="19050"/>
                  </a:lnTo>
                  <a:lnTo>
                    <a:pt x="5209273" y="19050"/>
                  </a:lnTo>
                  <a:lnTo>
                    <a:pt x="5209273" y="28575"/>
                  </a:lnTo>
                  <a:close/>
                </a:path>
                <a:path w="8254365" h="2924175">
                  <a:moveTo>
                    <a:pt x="5266423" y="9525"/>
                  </a:moveTo>
                  <a:lnTo>
                    <a:pt x="5237848" y="9525"/>
                  </a:lnTo>
                  <a:lnTo>
                    <a:pt x="5237848" y="0"/>
                  </a:lnTo>
                  <a:lnTo>
                    <a:pt x="5266423" y="0"/>
                  </a:lnTo>
                  <a:lnTo>
                    <a:pt x="5266423" y="9525"/>
                  </a:lnTo>
                  <a:close/>
                </a:path>
                <a:path w="8254365" h="2924175">
                  <a:moveTo>
                    <a:pt x="5266423" y="28575"/>
                  </a:moveTo>
                  <a:lnTo>
                    <a:pt x="5237848" y="28575"/>
                  </a:lnTo>
                  <a:lnTo>
                    <a:pt x="5237848" y="19050"/>
                  </a:lnTo>
                  <a:lnTo>
                    <a:pt x="5266423" y="19050"/>
                  </a:lnTo>
                  <a:lnTo>
                    <a:pt x="5266423" y="28575"/>
                  </a:lnTo>
                  <a:close/>
                </a:path>
                <a:path w="8254365" h="2924175">
                  <a:moveTo>
                    <a:pt x="5323573" y="9525"/>
                  </a:moveTo>
                  <a:lnTo>
                    <a:pt x="5294998" y="9525"/>
                  </a:lnTo>
                  <a:lnTo>
                    <a:pt x="5294998" y="0"/>
                  </a:lnTo>
                  <a:lnTo>
                    <a:pt x="5323573" y="0"/>
                  </a:lnTo>
                  <a:lnTo>
                    <a:pt x="5323573" y="9525"/>
                  </a:lnTo>
                  <a:close/>
                </a:path>
                <a:path w="8254365" h="2924175">
                  <a:moveTo>
                    <a:pt x="5323573" y="28575"/>
                  </a:moveTo>
                  <a:lnTo>
                    <a:pt x="5294998" y="28575"/>
                  </a:lnTo>
                  <a:lnTo>
                    <a:pt x="5294998" y="19050"/>
                  </a:lnTo>
                  <a:lnTo>
                    <a:pt x="5323573" y="19050"/>
                  </a:lnTo>
                  <a:lnTo>
                    <a:pt x="5323573" y="28575"/>
                  </a:lnTo>
                  <a:close/>
                </a:path>
                <a:path w="8254365" h="2924175">
                  <a:moveTo>
                    <a:pt x="5380723" y="9525"/>
                  </a:moveTo>
                  <a:lnTo>
                    <a:pt x="5352148" y="9525"/>
                  </a:lnTo>
                  <a:lnTo>
                    <a:pt x="5352148" y="0"/>
                  </a:lnTo>
                  <a:lnTo>
                    <a:pt x="5380723" y="0"/>
                  </a:lnTo>
                  <a:lnTo>
                    <a:pt x="5380723" y="9525"/>
                  </a:lnTo>
                  <a:close/>
                </a:path>
                <a:path w="8254365" h="2924175">
                  <a:moveTo>
                    <a:pt x="5380723" y="28575"/>
                  </a:moveTo>
                  <a:lnTo>
                    <a:pt x="5352148" y="28575"/>
                  </a:lnTo>
                  <a:lnTo>
                    <a:pt x="5352148" y="19050"/>
                  </a:lnTo>
                  <a:lnTo>
                    <a:pt x="5380723" y="19050"/>
                  </a:lnTo>
                  <a:lnTo>
                    <a:pt x="5380723" y="28575"/>
                  </a:lnTo>
                  <a:close/>
                </a:path>
                <a:path w="8254365" h="2924175">
                  <a:moveTo>
                    <a:pt x="5437873" y="9525"/>
                  </a:moveTo>
                  <a:lnTo>
                    <a:pt x="5409298" y="9525"/>
                  </a:lnTo>
                  <a:lnTo>
                    <a:pt x="5409298" y="0"/>
                  </a:lnTo>
                  <a:lnTo>
                    <a:pt x="5437873" y="0"/>
                  </a:lnTo>
                  <a:lnTo>
                    <a:pt x="5437873" y="9525"/>
                  </a:lnTo>
                  <a:close/>
                </a:path>
                <a:path w="8254365" h="2924175">
                  <a:moveTo>
                    <a:pt x="5437873" y="28575"/>
                  </a:moveTo>
                  <a:lnTo>
                    <a:pt x="5409298" y="28575"/>
                  </a:lnTo>
                  <a:lnTo>
                    <a:pt x="5409298" y="19050"/>
                  </a:lnTo>
                  <a:lnTo>
                    <a:pt x="5437873" y="19050"/>
                  </a:lnTo>
                  <a:lnTo>
                    <a:pt x="5437873" y="28575"/>
                  </a:lnTo>
                  <a:close/>
                </a:path>
                <a:path w="8254365" h="2924175">
                  <a:moveTo>
                    <a:pt x="5495023" y="9525"/>
                  </a:moveTo>
                  <a:lnTo>
                    <a:pt x="5466448" y="9525"/>
                  </a:lnTo>
                  <a:lnTo>
                    <a:pt x="5466448" y="0"/>
                  </a:lnTo>
                  <a:lnTo>
                    <a:pt x="5495023" y="0"/>
                  </a:lnTo>
                  <a:lnTo>
                    <a:pt x="5495023" y="9525"/>
                  </a:lnTo>
                  <a:close/>
                </a:path>
                <a:path w="8254365" h="2924175">
                  <a:moveTo>
                    <a:pt x="5495023" y="28575"/>
                  </a:moveTo>
                  <a:lnTo>
                    <a:pt x="5466448" y="28575"/>
                  </a:lnTo>
                  <a:lnTo>
                    <a:pt x="5466448" y="19050"/>
                  </a:lnTo>
                  <a:lnTo>
                    <a:pt x="5495023" y="19050"/>
                  </a:lnTo>
                  <a:lnTo>
                    <a:pt x="5495023" y="28575"/>
                  </a:lnTo>
                  <a:close/>
                </a:path>
                <a:path w="8254365" h="2924175">
                  <a:moveTo>
                    <a:pt x="5552173" y="9525"/>
                  </a:moveTo>
                  <a:lnTo>
                    <a:pt x="5523598" y="9525"/>
                  </a:lnTo>
                  <a:lnTo>
                    <a:pt x="5523598" y="0"/>
                  </a:lnTo>
                  <a:lnTo>
                    <a:pt x="5552173" y="0"/>
                  </a:lnTo>
                  <a:lnTo>
                    <a:pt x="5552173" y="9525"/>
                  </a:lnTo>
                  <a:close/>
                </a:path>
                <a:path w="8254365" h="2924175">
                  <a:moveTo>
                    <a:pt x="5552173" y="28575"/>
                  </a:moveTo>
                  <a:lnTo>
                    <a:pt x="5523598" y="28575"/>
                  </a:lnTo>
                  <a:lnTo>
                    <a:pt x="5523598" y="19050"/>
                  </a:lnTo>
                  <a:lnTo>
                    <a:pt x="5552173" y="19050"/>
                  </a:lnTo>
                  <a:lnTo>
                    <a:pt x="5552173" y="28575"/>
                  </a:lnTo>
                  <a:close/>
                </a:path>
                <a:path w="8254365" h="2924175">
                  <a:moveTo>
                    <a:pt x="5609323" y="9525"/>
                  </a:moveTo>
                  <a:lnTo>
                    <a:pt x="5580748" y="9525"/>
                  </a:lnTo>
                  <a:lnTo>
                    <a:pt x="5580748" y="0"/>
                  </a:lnTo>
                  <a:lnTo>
                    <a:pt x="5609323" y="0"/>
                  </a:lnTo>
                  <a:lnTo>
                    <a:pt x="5609323" y="9525"/>
                  </a:lnTo>
                  <a:close/>
                </a:path>
                <a:path w="8254365" h="2924175">
                  <a:moveTo>
                    <a:pt x="5609323" y="28575"/>
                  </a:moveTo>
                  <a:lnTo>
                    <a:pt x="5580748" y="28575"/>
                  </a:lnTo>
                  <a:lnTo>
                    <a:pt x="5580748" y="19050"/>
                  </a:lnTo>
                  <a:lnTo>
                    <a:pt x="5609323" y="19050"/>
                  </a:lnTo>
                  <a:lnTo>
                    <a:pt x="5609323" y="28575"/>
                  </a:lnTo>
                  <a:close/>
                </a:path>
                <a:path w="8254365" h="2924175">
                  <a:moveTo>
                    <a:pt x="5666473" y="9525"/>
                  </a:moveTo>
                  <a:lnTo>
                    <a:pt x="5637898" y="9525"/>
                  </a:lnTo>
                  <a:lnTo>
                    <a:pt x="5637898" y="0"/>
                  </a:lnTo>
                  <a:lnTo>
                    <a:pt x="5666473" y="0"/>
                  </a:lnTo>
                  <a:lnTo>
                    <a:pt x="5666473" y="9525"/>
                  </a:lnTo>
                  <a:close/>
                </a:path>
                <a:path w="8254365" h="2924175">
                  <a:moveTo>
                    <a:pt x="5666473" y="28575"/>
                  </a:moveTo>
                  <a:lnTo>
                    <a:pt x="5637898" y="28575"/>
                  </a:lnTo>
                  <a:lnTo>
                    <a:pt x="5637898" y="19050"/>
                  </a:lnTo>
                  <a:lnTo>
                    <a:pt x="5666473" y="19050"/>
                  </a:lnTo>
                  <a:lnTo>
                    <a:pt x="5666473" y="28575"/>
                  </a:lnTo>
                  <a:close/>
                </a:path>
                <a:path w="8254365" h="2924175">
                  <a:moveTo>
                    <a:pt x="5723623" y="9525"/>
                  </a:moveTo>
                  <a:lnTo>
                    <a:pt x="5695048" y="9525"/>
                  </a:lnTo>
                  <a:lnTo>
                    <a:pt x="5695048" y="0"/>
                  </a:lnTo>
                  <a:lnTo>
                    <a:pt x="5723623" y="0"/>
                  </a:lnTo>
                  <a:lnTo>
                    <a:pt x="5723623" y="9525"/>
                  </a:lnTo>
                  <a:close/>
                </a:path>
                <a:path w="8254365" h="2924175">
                  <a:moveTo>
                    <a:pt x="5723623" y="28575"/>
                  </a:moveTo>
                  <a:lnTo>
                    <a:pt x="5695048" y="28575"/>
                  </a:lnTo>
                  <a:lnTo>
                    <a:pt x="5695048" y="19050"/>
                  </a:lnTo>
                  <a:lnTo>
                    <a:pt x="5723623" y="19050"/>
                  </a:lnTo>
                  <a:lnTo>
                    <a:pt x="5723623" y="28575"/>
                  </a:lnTo>
                  <a:close/>
                </a:path>
                <a:path w="8254365" h="2924175">
                  <a:moveTo>
                    <a:pt x="5780773" y="9525"/>
                  </a:moveTo>
                  <a:lnTo>
                    <a:pt x="5752198" y="9525"/>
                  </a:lnTo>
                  <a:lnTo>
                    <a:pt x="5752198" y="0"/>
                  </a:lnTo>
                  <a:lnTo>
                    <a:pt x="5780773" y="0"/>
                  </a:lnTo>
                  <a:lnTo>
                    <a:pt x="5780773" y="9525"/>
                  </a:lnTo>
                  <a:close/>
                </a:path>
                <a:path w="8254365" h="2924175">
                  <a:moveTo>
                    <a:pt x="5780773" y="28575"/>
                  </a:moveTo>
                  <a:lnTo>
                    <a:pt x="5752198" y="28575"/>
                  </a:lnTo>
                  <a:lnTo>
                    <a:pt x="5752198" y="19050"/>
                  </a:lnTo>
                  <a:lnTo>
                    <a:pt x="5780773" y="19050"/>
                  </a:lnTo>
                  <a:lnTo>
                    <a:pt x="5780773" y="28575"/>
                  </a:lnTo>
                  <a:close/>
                </a:path>
                <a:path w="8254365" h="2924175">
                  <a:moveTo>
                    <a:pt x="5837923" y="9525"/>
                  </a:moveTo>
                  <a:lnTo>
                    <a:pt x="5809348" y="9525"/>
                  </a:lnTo>
                  <a:lnTo>
                    <a:pt x="5809348" y="0"/>
                  </a:lnTo>
                  <a:lnTo>
                    <a:pt x="5837923" y="0"/>
                  </a:lnTo>
                  <a:lnTo>
                    <a:pt x="5837923" y="9525"/>
                  </a:lnTo>
                  <a:close/>
                </a:path>
                <a:path w="8254365" h="2924175">
                  <a:moveTo>
                    <a:pt x="5837923" y="28575"/>
                  </a:moveTo>
                  <a:lnTo>
                    <a:pt x="5809348" y="28575"/>
                  </a:lnTo>
                  <a:lnTo>
                    <a:pt x="5809348" y="19050"/>
                  </a:lnTo>
                  <a:lnTo>
                    <a:pt x="5837923" y="19050"/>
                  </a:lnTo>
                  <a:lnTo>
                    <a:pt x="5837923" y="28575"/>
                  </a:lnTo>
                  <a:close/>
                </a:path>
                <a:path w="8254365" h="2924175">
                  <a:moveTo>
                    <a:pt x="5895073" y="9525"/>
                  </a:moveTo>
                  <a:lnTo>
                    <a:pt x="5866498" y="9525"/>
                  </a:lnTo>
                  <a:lnTo>
                    <a:pt x="5866498" y="0"/>
                  </a:lnTo>
                  <a:lnTo>
                    <a:pt x="5895073" y="0"/>
                  </a:lnTo>
                  <a:lnTo>
                    <a:pt x="5895073" y="9525"/>
                  </a:lnTo>
                  <a:close/>
                </a:path>
                <a:path w="8254365" h="2924175">
                  <a:moveTo>
                    <a:pt x="5895073" y="28575"/>
                  </a:moveTo>
                  <a:lnTo>
                    <a:pt x="5866498" y="28575"/>
                  </a:lnTo>
                  <a:lnTo>
                    <a:pt x="5866498" y="19050"/>
                  </a:lnTo>
                  <a:lnTo>
                    <a:pt x="5895073" y="19050"/>
                  </a:lnTo>
                  <a:lnTo>
                    <a:pt x="5895073" y="28575"/>
                  </a:lnTo>
                  <a:close/>
                </a:path>
                <a:path w="8254365" h="2924175">
                  <a:moveTo>
                    <a:pt x="5952223" y="9525"/>
                  </a:moveTo>
                  <a:lnTo>
                    <a:pt x="5923648" y="9525"/>
                  </a:lnTo>
                  <a:lnTo>
                    <a:pt x="5923648" y="0"/>
                  </a:lnTo>
                  <a:lnTo>
                    <a:pt x="5952223" y="0"/>
                  </a:lnTo>
                  <a:lnTo>
                    <a:pt x="5952223" y="9525"/>
                  </a:lnTo>
                  <a:close/>
                </a:path>
                <a:path w="8254365" h="2924175">
                  <a:moveTo>
                    <a:pt x="5952223" y="28575"/>
                  </a:moveTo>
                  <a:lnTo>
                    <a:pt x="5923648" y="28575"/>
                  </a:lnTo>
                  <a:lnTo>
                    <a:pt x="5923648" y="19050"/>
                  </a:lnTo>
                  <a:lnTo>
                    <a:pt x="5952223" y="19050"/>
                  </a:lnTo>
                  <a:lnTo>
                    <a:pt x="5952223" y="28575"/>
                  </a:lnTo>
                  <a:close/>
                </a:path>
                <a:path w="8254365" h="2924175">
                  <a:moveTo>
                    <a:pt x="6009373" y="9525"/>
                  </a:moveTo>
                  <a:lnTo>
                    <a:pt x="5980798" y="9525"/>
                  </a:lnTo>
                  <a:lnTo>
                    <a:pt x="5980798" y="0"/>
                  </a:lnTo>
                  <a:lnTo>
                    <a:pt x="6009373" y="0"/>
                  </a:lnTo>
                  <a:lnTo>
                    <a:pt x="6009373" y="9525"/>
                  </a:lnTo>
                  <a:close/>
                </a:path>
                <a:path w="8254365" h="2924175">
                  <a:moveTo>
                    <a:pt x="6009373" y="28575"/>
                  </a:moveTo>
                  <a:lnTo>
                    <a:pt x="5980798" y="28575"/>
                  </a:lnTo>
                  <a:lnTo>
                    <a:pt x="5980798" y="19050"/>
                  </a:lnTo>
                  <a:lnTo>
                    <a:pt x="6009373" y="19050"/>
                  </a:lnTo>
                  <a:lnTo>
                    <a:pt x="6009373" y="28575"/>
                  </a:lnTo>
                  <a:close/>
                </a:path>
                <a:path w="8254365" h="2924175">
                  <a:moveTo>
                    <a:pt x="6066523" y="9525"/>
                  </a:moveTo>
                  <a:lnTo>
                    <a:pt x="6037948" y="9525"/>
                  </a:lnTo>
                  <a:lnTo>
                    <a:pt x="6037948" y="0"/>
                  </a:lnTo>
                  <a:lnTo>
                    <a:pt x="6066523" y="0"/>
                  </a:lnTo>
                  <a:lnTo>
                    <a:pt x="6066523" y="9525"/>
                  </a:lnTo>
                  <a:close/>
                </a:path>
                <a:path w="8254365" h="2924175">
                  <a:moveTo>
                    <a:pt x="6066523" y="28575"/>
                  </a:moveTo>
                  <a:lnTo>
                    <a:pt x="6037948" y="28575"/>
                  </a:lnTo>
                  <a:lnTo>
                    <a:pt x="6037948" y="19050"/>
                  </a:lnTo>
                  <a:lnTo>
                    <a:pt x="6066523" y="19050"/>
                  </a:lnTo>
                  <a:lnTo>
                    <a:pt x="6066523" y="28575"/>
                  </a:lnTo>
                  <a:close/>
                </a:path>
                <a:path w="8254365" h="2924175">
                  <a:moveTo>
                    <a:pt x="6123673" y="9525"/>
                  </a:moveTo>
                  <a:lnTo>
                    <a:pt x="6095098" y="9525"/>
                  </a:lnTo>
                  <a:lnTo>
                    <a:pt x="6095098" y="0"/>
                  </a:lnTo>
                  <a:lnTo>
                    <a:pt x="6123673" y="0"/>
                  </a:lnTo>
                  <a:lnTo>
                    <a:pt x="6123673" y="9525"/>
                  </a:lnTo>
                  <a:close/>
                </a:path>
                <a:path w="8254365" h="2924175">
                  <a:moveTo>
                    <a:pt x="6123673" y="28575"/>
                  </a:moveTo>
                  <a:lnTo>
                    <a:pt x="6095098" y="28575"/>
                  </a:lnTo>
                  <a:lnTo>
                    <a:pt x="6095098" y="19050"/>
                  </a:lnTo>
                  <a:lnTo>
                    <a:pt x="6123673" y="19050"/>
                  </a:lnTo>
                  <a:lnTo>
                    <a:pt x="6123673" y="28575"/>
                  </a:lnTo>
                  <a:close/>
                </a:path>
                <a:path w="8254365" h="2924175">
                  <a:moveTo>
                    <a:pt x="6180823" y="9525"/>
                  </a:moveTo>
                  <a:lnTo>
                    <a:pt x="6152248" y="9525"/>
                  </a:lnTo>
                  <a:lnTo>
                    <a:pt x="6152248" y="0"/>
                  </a:lnTo>
                  <a:lnTo>
                    <a:pt x="6180823" y="0"/>
                  </a:lnTo>
                  <a:lnTo>
                    <a:pt x="6180823" y="9525"/>
                  </a:lnTo>
                  <a:close/>
                </a:path>
                <a:path w="8254365" h="2924175">
                  <a:moveTo>
                    <a:pt x="6180823" y="28575"/>
                  </a:moveTo>
                  <a:lnTo>
                    <a:pt x="6152248" y="28575"/>
                  </a:lnTo>
                  <a:lnTo>
                    <a:pt x="6152248" y="19050"/>
                  </a:lnTo>
                  <a:lnTo>
                    <a:pt x="6180823" y="19050"/>
                  </a:lnTo>
                  <a:lnTo>
                    <a:pt x="6180823" y="28575"/>
                  </a:lnTo>
                  <a:close/>
                </a:path>
                <a:path w="8254365" h="2924175">
                  <a:moveTo>
                    <a:pt x="6237973" y="9525"/>
                  </a:moveTo>
                  <a:lnTo>
                    <a:pt x="6209398" y="9525"/>
                  </a:lnTo>
                  <a:lnTo>
                    <a:pt x="6209398" y="0"/>
                  </a:lnTo>
                  <a:lnTo>
                    <a:pt x="6237973" y="0"/>
                  </a:lnTo>
                  <a:lnTo>
                    <a:pt x="6237973" y="9525"/>
                  </a:lnTo>
                  <a:close/>
                </a:path>
                <a:path w="8254365" h="2924175">
                  <a:moveTo>
                    <a:pt x="6237973" y="28575"/>
                  </a:moveTo>
                  <a:lnTo>
                    <a:pt x="6209398" y="28575"/>
                  </a:lnTo>
                  <a:lnTo>
                    <a:pt x="6209398" y="19050"/>
                  </a:lnTo>
                  <a:lnTo>
                    <a:pt x="6237973" y="19050"/>
                  </a:lnTo>
                  <a:lnTo>
                    <a:pt x="6237973" y="28575"/>
                  </a:lnTo>
                  <a:close/>
                </a:path>
                <a:path w="8254365" h="2924175">
                  <a:moveTo>
                    <a:pt x="6295123" y="9525"/>
                  </a:moveTo>
                  <a:lnTo>
                    <a:pt x="6266548" y="9525"/>
                  </a:lnTo>
                  <a:lnTo>
                    <a:pt x="6266548" y="0"/>
                  </a:lnTo>
                  <a:lnTo>
                    <a:pt x="6295123" y="0"/>
                  </a:lnTo>
                  <a:lnTo>
                    <a:pt x="6295123" y="9525"/>
                  </a:lnTo>
                  <a:close/>
                </a:path>
                <a:path w="8254365" h="2924175">
                  <a:moveTo>
                    <a:pt x="6295123" y="28575"/>
                  </a:moveTo>
                  <a:lnTo>
                    <a:pt x="6266548" y="28575"/>
                  </a:lnTo>
                  <a:lnTo>
                    <a:pt x="6266548" y="19050"/>
                  </a:lnTo>
                  <a:lnTo>
                    <a:pt x="6295123" y="19050"/>
                  </a:lnTo>
                  <a:lnTo>
                    <a:pt x="6295123" y="28575"/>
                  </a:lnTo>
                  <a:close/>
                </a:path>
                <a:path w="8254365" h="2924175">
                  <a:moveTo>
                    <a:pt x="6352273" y="9525"/>
                  </a:moveTo>
                  <a:lnTo>
                    <a:pt x="6323698" y="9525"/>
                  </a:lnTo>
                  <a:lnTo>
                    <a:pt x="6323698" y="0"/>
                  </a:lnTo>
                  <a:lnTo>
                    <a:pt x="6352273" y="0"/>
                  </a:lnTo>
                  <a:lnTo>
                    <a:pt x="6352273" y="9525"/>
                  </a:lnTo>
                  <a:close/>
                </a:path>
                <a:path w="8254365" h="2924175">
                  <a:moveTo>
                    <a:pt x="6352273" y="28575"/>
                  </a:moveTo>
                  <a:lnTo>
                    <a:pt x="6323698" y="28575"/>
                  </a:lnTo>
                  <a:lnTo>
                    <a:pt x="6323698" y="19050"/>
                  </a:lnTo>
                  <a:lnTo>
                    <a:pt x="6352273" y="19050"/>
                  </a:lnTo>
                  <a:lnTo>
                    <a:pt x="6352273" y="28575"/>
                  </a:lnTo>
                  <a:close/>
                </a:path>
                <a:path w="8254365" h="2924175">
                  <a:moveTo>
                    <a:pt x="6409423" y="9525"/>
                  </a:moveTo>
                  <a:lnTo>
                    <a:pt x="6380848" y="9525"/>
                  </a:lnTo>
                  <a:lnTo>
                    <a:pt x="6380848" y="0"/>
                  </a:lnTo>
                  <a:lnTo>
                    <a:pt x="6409423" y="0"/>
                  </a:lnTo>
                  <a:lnTo>
                    <a:pt x="6409423" y="9525"/>
                  </a:lnTo>
                  <a:close/>
                </a:path>
                <a:path w="8254365" h="2924175">
                  <a:moveTo>
                    <a:pt x="6409423" y="28575"/>
                  </a:moveTo>
                  <a:lnTo>
                    <a:pt x="6380848" y="28575"/>
                  </a:lnTo>
                  <a:lnTo>
                    <a:pt x="6380848" y="19050"/>
                  </a:lnTo>
                  <a:lnTo>
                    <a:pt x="6409423" y="19050"/>
                  </a:lnTo>
                  <a:lnTo>
                    <a:pt x="6409423" y="28575"/>
                  </a:lnTo>
                  <a:close/>
                </a:path>
                <a:path w="8254365" h="2924175">
                  <a:moveTo>
                    <a:pt x="6466573" y="9525"/>
                  </a:moveTo>
                  <a:lnTo>
                    <a:pt x="6437998" y="9525"/>
                  </a:lnTo>
                  <a:lnTo>
                    <a:pt x="6437998" y="0"/>
                  </a:lnTo>
                  <a:lnTo>
                    <a:pt x="6466573" y="0"/>
                  </a:lnTo>
                  <a:lnTo>
                    <a:pt x="6466573" y="9525"/>
                  </a:lnTo>
                  <a:close/>
                </a:path>
                <a:path w="8254365" h="2924175">
                  <a:moveTo>
                    <a:pt x="6466573" y="28575"/>
                  </a:moveTo>
                  <a:lnTo>
                    <a:pt x="6437998" y="28575"/>
                  </a:lnTo>
                  <a:lnTo>
                    <a:pt x="6437998" y="19050"/>
                  </a:lnTo>
                  <a:lnTo>
                    <a:pt x="6466573" y="19050"/>
                  </a:lnTo>
                  <a:lnTo>
                    <a:pt x="6466573" y="28575"/>
                  </a:lnTo>
                  <a:close/>
                </a:path>
                <a:path w="8254365" h="2924175">
                  <a:moveTo>
                    <a:pt x="6523723" y="9525"/>
                  </a:moveTo>
                  <a:lnTo>
                    <a:pt x="6495148" y="9525"/>
                  </a:lnTo>
                  <a:lnTo>
                    <a:pt x="6495148" y="0"/>
                  </a:lnTo>
                  <a:lnTo>
                    <a:pt x="6523723" y="0"/>
                  </a:lnTo>
                  <a:lnTo>
                    <a:pt x="6523723" y="9525"/>
                  </a:lnTo>
                  <a:close/>
                </a:path>
                <a:path w="8254365" h="2924175">
                  <a:moveTo>
                    <a:pt x="6523723" y="28575"/>
                  </a:moveTo>
                  <a:lnTo>
                    <a:pt x="6495148" y="28575"/>
                  </a:lnTo>
                  <a:lnTo>
                    <a:pt x="6495148" y="19050"/>
                  </a:lnTo>
                  <a:lnTo>
                    <a:pt x="6523723" y="19050"/>
                  </a:lnTo>
                  <a:lnTo>
                    <a:pt x="6523723" y="28575"/>
                  </a:lnTo>
                  <a:close/>
                </a:path>
                <a:path w="8254365" h="2924175">
                  <a:moveTo>
                    <a:pt x="6580873" y="9525"/>
                  </a:moveTo>
                  <a:lnTo>
                    <a:pt x="6552298" y="9525"/>
                  </a:lnTo>
                  <a:lnTo>
                    <a:pt x="6552298" y="0"/>
                  </a:lnTo>
                  <a:lnTo>
                    <a:pt x="6580873" y="0"/>
                  </a:lnTo>
                  <a:lnTo>
                    <a:pt x="6580873" y="9525"/>
                  </a:lnTo>
                  <a:close/>
                </a:path>
                <a:path w="8254365" h="2924175">
                  <a:moveTo>
                    <a:pt x="6580873" y="28575"/>
                  </a:moveTo>
                  <a:lnTo>
                    <a:pt x="6552298" y="28575"/>
                  </a:lnTo>
                  <a:lnTo>
                    <a:pt x="6552298" y="19050"/>
                  </a:lnTo>
                  <a:lnTo>
                    <a:pt x="6580873" y="19050"/>
                  </a:lnTo>
                  <a:lnTo>
                    <a:pt x="6580873" y="28575"/>
                  </a:lnTo>
                  <a:close/>
                </a:path>
                <a:path w="8254365" h="2924175">
                  <a:moveTo>
                    <a:pt x="6638023" y="9525"/>
                  </a:moveTo>
                  <a:lnTo>
                    <a:pt x="6609448" y="9525"/>
                  </a:lnTo>
                  <a:lnTo>
                    <a:pt x="6609448" y="0"/>
                  </a:lnTo>
                  <a:lnTo>
                    <a:pt x="6638023" y="0"/>
                  </a:lnTo>
                  <a:lnTo>
                    <a:pt x="6638023" y="9525"/>
                  </a:lnTo>
                  <a:close/>
                </a:path>
                <a:path w="8254365" h="2924175">
                  <a:moveTo>
                    <a:pt x="6638023" y="28575"/>
                  </a:moveTo>
                  <a:lnTo>
                    <a:pt x="6609448" y="28575"/>
                  </a:lnTo>
                  <a:lnTo>
                    <a:pt x="6609448" y="19050"/>
                  </a:lnTo>
                  <a:lnTo>
                    <a:pt x="6638023" y="19050"/>
                  </a:lnTo>
                  <a:lnTo>
                    <a:pt x="6638023" y="28575"/>
                  </a:lnTo>
                  <a:close/>
                </a:path>
                <a:path w="8254365" h="2924175">
                  <a:moveTo>
                    <a:pt x="6695173" y="9525"/>
                  </a:moveTo>
                  <a:lnTo>
                    <a:pt x="6666598" y="9525"/>
                  </a:lnTo>
                  <a:lnTo>
                    <a:pt x="6666598" y="0"/>
                  </a:lnTo>
                  <a:lnTo>
                    <a:pt x="6695173" y="0"/>
                  </a:lnTo>
                  <a:lnTo>
                    <a:pt x="6695173" y="9525"/>
                  </a:lnTo>
                  <a:close/>
                </a:path>
                <a:path w="8254365" h="2924175">
                  <a:moveTo>
                    <a:pt x="6695173" y="28575"/>
                  </a:moveTo>
                  <a:lnTo>
                    <a:pt x="6666598" y="28575"/>
                  </a:lnTo>
                  <a:lnTo>
                    <a:pt x="6666598" y="19050"/>
                  </a:lnTo>
                  <a:lnTo>
                    <a:pt x="6695173" y="19050"/>
                  </a:lnTo>
                  <a:lnTo>
                    <a:pt x="6695173" y="28575"/>
                  </a:lnTo>
                  <a:close/>
                </a:path>
                <a:path w="8254365" h="2924175">
                  <a:moveTo>
                    <a:pt x="6752323" y="9525"/>
                  </a:moveTo>
                  <a:lnTo>
                    <a:pt x="6723748" y="9525"/>
                  </a:lnTo>
                  <a:lnTo>
                    <a:pt x="6723748" y="0"/>
                  </a:lnTo>
                  <a:lnTo>
                    <a:pt x="6752323" y="0"/>
                  </a:lnTo>
                  <a:lnTo>
                    <a:pt x="6752323" y="9525"/>
                  </a:lnTo>
                  <a:close/>
                </a:path>
                <a:path w="8254365" h="2924175">
                  <a:moveTo>
                    <a:pt x="6752323" y="28575"/>
                  </a:moveTo>
                  <a:lnTo>
                    <a:pt x="6723748" y="28575"/>
                  </a:lnTo>
                  <a:lnTo>
                    <a:pt x="6723748" y="19050"/>
                  </a:lnTo>
                  <a:lnTo>
                    <a:pt x="6752323" y="19050"/>
                  </a:lnTo>
                  <a:lnTo>
                    <a:pt x="6752323" y="28575"/>
                  </a:lnTo>
                  <a:close/>
                </a:path>
                <a:path w="8254365" h="2924175">
                  <a:moveTo>
                    <a:pt x="6809473" y="9525"/>
                  </a:moveTo>
                  <a:lnTo>
                    <a:pt x="6780898" y="9525"/>
                  </a:lnTo>
                  <a:lnTo>
                    <a:pt x="6780898" y="0"/>
                  </a:lnTo>
                  <a:lnTo>
                    <a:pt x="6809473" y="0"/>
                  </a:lnTo>
                  <a:lnTo>
                    <a:pt x="6809473" y="9525"/>
                  </a:lnTo>
                  <a:close/>
                </a:path>
                <a:path w="8254365" h="2924175">
                  <a:moveTo>
                    <a:pt x="6809473" y="28575"/>
                  </a:moveTo>
                  <a:lnTo>
                    <a:pt x="6780898" y="28575"/>
                  </a:lnTo>
                  <a:lnTo>
                    <a:pt x="6780898" y="19050"/>
                  </a:lnTo>
                  <a:lnTo>
                    <a:pt x="6809473" y="19050"/>
                  </a:lnTo>
                  <a:lnTo>
                    <a:pt x="6809473" y="28575"/>
                  </a:lnTo>
                  <a:close/>
                </a:path>
                <a:path w="8254365" h="2924175">
                  <a:moveTo>
                    <a:pt x="6866623" y="9525"/>
                  </a:moveTo>
                  <a:lnTo>
                    <a:pt x="6838048" y="9525"/>
                  </a:lnTo>
                  <a:lnTo>
                    <a:pt x="6838048" y="0"/>
                  </a:lnTo>
                  <a:lnTo>
                    <a:pt x="6866623" y="0"/>
                  </a:lnTo>
                  <a:lnTo>
                    <a:pt x="6866623" y="9525"/>
                  </a:lnTo>
                  <a:close/>
                </a:path>
                <a:path w="8254365" h="2924175">
                  <a:moveTo>
                    <a:pt x="6866623" y="28575"/>
                  </a:moveTo>
                  <a:lnTo>
                    <a:pt x="6838048" y="28575"/>
                  </a:lnTo>
                  <a:lnTo>
                    <a:pt x="6838048" y="19050"/>
                  </a:lnTo>
                  <a:lnTo>
                    <a:pt x="6866623" y="19050"/>
                  </a:lnTo>
                  <a:lnTo>
                    <a:pt x="6866623" y="28575"/>
                  </a:lnTo>
                  <a:close/>
                </a:path>
                <a:path w="8254365" h="2924175">
                  <a:moveTo>
                    <a:pt x="6923773" y="9525"/>
                  </a:moveTo>
                  <a:lnTo>
                    <a:pt x="6895198" y="9525"/>
                  </a:lnTo>
                  <a:lnTo>
                    <a:pt x="6895198" y="0"/>
                  </a:lnTo>
                  <a:lnTo>
                    <a:pt x="6923773" y="0"/>
                  </a:lnTo>
                  <a:lnTo>
                    <a:pt x="6923773" y="9525"/>
                  </a:lnTo>
                  <a:close/>
                </a:path>
                <a:path w="8254365" h="2924175">
                  <a:moveTo>
                    <a:pt x="6923773" y="28575"/>
                  </a:moveTo>
                  <a:lnTo>
                    <a:pt x="6895198" y="28575"/>
                  </a:lnTo>
                  <a:lnTo>
                    <a:pt x="6895198" y="19050"/>
                  </a:lnTo>
                  <a:lnTo>
                    <a:pt x="6923773" y="19050"/>
                  </a:lnTo>
                  <a:lnTo>
                    <a:pt x="6923773" y="28575"/>
                  </a:lnTo>
                  <a:close/>
                </a:path>
                <a:path w="8254365" h="2924175">
                  <a:moveTo>
                    <a:pt x="6980923" y="9525"/>
                  </a:moveTo>
                  <a:lnTo>
                    <a:pt x="6952348" y="9525"/>
                  </a:lnTo>
                  <a:lnTo>
                    <a:pt x="6952348" y="0"/>
                  </a:lnTo>
                  <a:lnTo>
                    <a:pt x="6980923" y="0"/>
                  </a:lnTo>
                  <a:lnTo>
                    <a:pt x="6980923" y="9525"/>
                  </a:lnTo>
                  <a:close/>
                </a:path>
                <a:path w="8254365" h="2924175">
                  <a:moveTo>
                    <a:pt x="6980923" y="28575"/>
                  </a:moveTo>
                  <a:lnTo>
                    <a:pt x="6952348" y="28575"/>
                  </a:lnTo>
                  <a:lnTo>
                    <a:pt x="6952348" y="19050"/>
                  </a:lnTo>
                  <a:lnTo>
                    <a:pt x="6980923" y="19050"/>
                  </a:lnTo>
                  <a:lnTo>
                    <a:pt x="6980923" y="28575"/>
                  </a:lnTo>
                  <a:close/>
                </a:path>
                <a:path w="8254365" h="2924175">
                  <a:moveTo>
                    <a:pt x="7038073" y="9525"/>
                  </a:moveTo>
                  <a:lnTo>
                    <a:pt x="7009498" y="9525"/>
                  </a:lnTo>
                  <a:lnTo>
                    <a:pt x="7009498" y="0"/>
                  </a:lnTo>
                  <a:lnTo>
                    <a:pt x="7038073" y="0"/>
                  </a:lnTo>
                  <a:lnTo>
                    <a:pt x="7038073" y="9525"/>
                  </a:lnTo>
                  <a:close/>
                </a:path>
                <a:path w="8254365" h="2924175">
                  <a:moveTo>
                    <a:pt x="7038073" y="28575"/>
                  </a:moveTo>
                  <a:lnTo>
                    <a:pt x="7009498" y="28575"/>
                  </a:lnTo>
                  <a:lnTo>
                    <a:pt x="7009498" y="19050"/>
                  </a:lnTo>
                  <a:lnTo>
                    <a:pt x="7038073" y="19050"/>
                  </a:lnTo>
                  <a:lnTo>
                    <a:pt x="7038073" y="28575"/>
                  </a:lnTo>
                  <a:close/>
                </a:path>
                <a:path w="8254365" h="2924175">
                  <a:moveTo>
                    <a:pt x="7095223" y="9525"/>
                  </a:moveTo>
                  <a:lnTo>
                    <a:pt x="7066648" y="9525"/>
                  </a:lnTo>
                  <a:lnTo>
                    <a:pt x="7066648" y="0"/>
                  </a:lnTo>
                  <a:lnTo>
                    <a:pt x="7095223" y="0"/>
                  </a:lnTo>
                  <a:lnTo>
                    <a:pt x="7095223" y="9525"/>
                  </a:lnTo>
                  <a:close/>
                </a:path>
                <a:path w="8254365" h="2924175">
                  <a:moveTo>
                    <a:pt x="7095223" y="28575"/>
                  </a:moveTo>
                  <a:lnTo>
                    <a:pt x="7066648" y="28575"/>
                  </a:lnTo>
                  <a:lnTo>
                    <a:pt x="7066648" y="19050"/>
                  </a:lnTo>
                  <a:lnTo>
                    <a:pt x="7095223" y="19050"/>
                  </a:lnTo>
                  <a:lnTo>
                    <a:pt x="7095223" y="28575"/>
                  </a:lnTo>
                  <a:close/>
                </a:path>
                <a:path w="8254365" h="2924175">
                  <a:moveTo>
                    <a:pt x="7152373" y="9525"/>
                  </a:moveTo>
                  <a:lnTo>
                    <a:pt x="7123798" y="9525"/>
                  </a:lnTo>
                  <a:lnTo>
                    <a:pt x="7123798" y="0"/>
                  </a:lnTo>
                  <a:lnTo>
                    <a:pt x="7152373" y="0"/>
                  </a:lnTo>
                  <a:lnTo>
                    <a:pt x="7152373" y="9525"/>
                  </a:lnTo>
                  <a:close/>
                </a:path>
                <a:path w="8254365" h="2924175">
                  <a:moveTo>
                    <a:pt x="7152373" y="28575"/>
                  </a:moveTo>
                  <a:lnTo>
                    <a:pt x="7123798" y="28575"/>
                  </a:lnTo>
                  <a:lnTo>
                    <a:pt x="7123798" y="19050"/>
                  </a:lnTo>
                  <a:lnTo>
                    <a:pt x="7152373" y="19050"/>
                  </a:lnTo>
                  <a:lnTo>
                    <a:pt x="7152373" y="28575"/>
                  </a:lnTo>
                  <a:close/>
                </a:path>
                <a:path w="8254365" h="2924175">
                  <a:moveTo>
                    <a:pt x="7209523" y="9525"/>
                  </a:moveTo>
                  <a:lnTo>
                    <a:pt x="7180948" y="9525"/>
                  </a:lnTo>
                  <a:lnTo>
                    <a:pt x="7180948" y="0"/>
                  </a:lnTo>
                  <a:lnTo>
                    <a:pt x="7209523" y="0"/>
                  </a:lnTo>
                  <a:lnTo>
                    <a:pt x="7209523" y="9525"/>
                  </a:lnTo>
                  <a:close/>
                </a:path>
                <a:path w="8254365" h="2924175">
                  <a:moveTo>
                    <a:pt x="7209523" y="28575"/>
                  </a:moveTo>
                  <a:lnTo>
                    <a:pt x="7180948" y="28575"/>
                  </a:lnTo>
                  <a:lnTo>
                    <a:pt x="7180948" y="19050"/>
                  </a:lnTo>
                  <a:lnTo>
                    <a:pt x="7209523" y="19050"/>
                  </a:lnTo>
                  <a:lnTo>
                    <a:pt x="7209523" y="28575"/>
                  </a:lnTo>
                  <a:close/>
                </a:path>
                <a:path w="8254365" h="2924175">
                  <a:moveTo>
                    <a:pt x="7266673" y="9525"/>
                  </a:moveTo>
                  <a:lnTo>
                    <a:pt x="7238098" y="9525"/>
                  </a:lnTo>
                  <a:lnTo>
                    <a:pt x="7238098" y="0"/>
                  </a:lnTo>
                  <a:lnTo>
                    <a:pt x="7266673" y="0"/>
                  </a:lnTo>
                  <a:lnTo>
                    <a:pt x="7266673" y="9525"/>
                  </a:lnTo>
                  <a:close/>
                </a:path>
                <a:path w="8254365" h="2924175">
                  <a:moveTo>
                    <a:pt x="7266673" y="28575"/>
                  </a:moveTo>
                  <a:lnTo>
                    <a:pt x="7238098" y="28575"/>
                  </a:lnTo>
                  <a:lnTo>
                    <a:pt x="7238098" y="19050"/>
                  </a:lnTo>
                  <a:lnTo>
                    <a:pt x="7266673" y="19050"/>
                  </a:lnTo>
                  <a:lnTo>
                    <a:pt x="7266673" y="28575"/>
                  </a:lnTo>
                  <a:close/>
                </a:path>
                <a:path w="8254365" h="2924175">
                  <a:moveTo>
                    <a:pt x="7323823" y="9525"/>
                  </a:moveTo>
                  <a:lnTo>
                    <a:pt x="7295248" y="9525"/>
                  </a:lnTo>
                  <a:lnTo>
                    <a:pt x="7295248" y="0"/>
                  </a:lnTo>
                  <a:lnTo>
                    <a:pt x="7323823" y="0"/>
                  </a:lnTo>
                  <a:lnTo>
                    <a:pt x="7323823" y="9525"/>
                  </a:lnTo>
                  <a:close/>
                </a:path>
                <a:path w="8254365" h="2924175">
                  <a:moveTo>
                    <a:pt x="7323823" y="28575"/>
                  </a:moveTo>
                  <a:lnTo>
                    <a:pt x="7295248" y="28575"/>
                  </a:lnTo>
                  <a:lnTo>
                    <a:pt x="7295248" y="19050"/>
                  </a:lnTo>
                  <a:lnTo>
                    <a:pt x="7323823" y="19050"/>
                  </a:lnTo>
                  <a:lnTo>
                    <a:pt x="7323823" y="28575"/>
                  </a:lnTo>
                  <a:close/>
                </a:path>
                <a:path w="8254365" h="2924175">
                  <a:moveTo>
                    <a:pt x="7380973" y="9525"/>
                  </a:moveTo>
                  <a:lnTo>
                    <a:pt x="7352398" y="9525"/>
                  </a:lnTo>
                  <a:lnTo>
                    <a:pt x="7352398" y="0"/>
                  </a:lnTo>
                  <a:lnTo>
                    <a:pt x="7380973" y="0"/>
                  </a:lnTo>
                  <a:lnTo>
                    <a:pt x="7380973" y="9525"/>
                  </a:lnTo>
                  <a:close/>
                </a:path>
                <a:path w="8254365" h="2924175">
                  <a:moveTo>
                    <a:pt x="7380973" y="28575"/>
                  </a:moveTo>
                  <a:lnTo>
                    <a:pt x="7352398" y="28575"/>
                  </a:lnTo>
                  <a:lnTo>
                    <a:pt x="7352398" y="19050"/>
                  </a:lnTo>
                  <a:lnTo>
                    <a:pt x="7380973" y="19050"/>
                  </a:lnTo>
                  <a:lnTo>
                    <a:pt x="7380973" y="28575"/>
                  </a:lnTo>
                  <a:close/>
                </a:path>
                <a:path w="8254365" h="2924175">
                  <a:moveTo>
                    <a:pt x="7438123" y="9525"/>
                  </a:moveTo>
                  <a:lnTo>
                    <a:pt x="7409548" y="9525"/>
                  </a:lnTo>
                  <a:lnTo>
                    <a:pt x="7409548" y="0"/>
                  </a:lnTo>
                  <a:lnTo>
                    <a:pt x="7438123" y="0"/>
                  </a:lnTo>
                  <a:lnTo>
                    <a:pt x="7438123" y="9525"/>
                  </a:lnTo>
                  <a:close/>
                </a:path>
                <a:path w="8254365" h="2924175">
                  <a:moveTo>
                    <a:pt x="7438123" y="28575"/>
                  </a:moveTo>
                  <a:lnTo>
                    <a:pt x="7409548" y="28575"/>
                  </a:lnTo>
                  <a:lnTo>
                    <a:pt x="7409548" y="19050"/>
                  </a:lnTo>
                  <a:lnTo>
                    <a:pt x="7438123" y="19050"/>
                  </a:lnTo>
                  <a:lnTo>
                    <a:pt x="7438123" y="28575"/>
                  </a:lnTo>
                  <a:close/>
                </a:path>
                <a:path w="8254365" h="2924175">
                  <a:moveTo>
                    <a:pt x="7495273" y="9525"/>
                  </a:moveTo>
                  <a:lnTo>
                    <a:pt x="7466698" y="9525"/>
                  </a:lnTo>
                  <a:lnTo>
                    <a:pt x="7466698" y="0"/>
                  </a:lnTo>
                  <a:lnTo>
                    <a:pt x="7495273" y="0"/>
                  </a:lnTo>
                  <a:lnTo>
                    <a:pt x="7495273" y="9525"/>
                  </a:lnTo>
                  <a:close/>
                </a:path>
                <a:path w="8254365" h="2924175">
                  <a:moveTo>
                    <a:pt x="7495273" y="28575"/>
                  </a:moveTo>
                  <a:lnTo>
                    <a:pt x="7466698" y="28575"/>
                  </a:lnTo>
                  <a:lnTo>
                    <a:pt x="7466698" y="19050"/>
                  </a:lnTo>
                  <a:lnTo>
                    <a:pt x="7495273" y="19050"/>
                  </a:lnTo>
                  <a:lnTo>
                    <a:pt x="7495273" y="28575"/>
                  </a:lnTo>
                  <a:close/>
                </a:path>
                <a:path w="8254365" h="2924175">
                  <a:moveTo>
                    <a:pt x="7552423" y="9525"/>
                  </a:moveTo>
                  <a:lnTo>
                    <a:pt x="7523848" y="9525"/>
                  </a:lnTo>
                  <a:lnTo>
                    <a:pt x="7523848" y="0"/>
                  </a:lnTo>
                  <a:lnTo>
                    <a:pt x="7552423" y="0"/>
                  </a:lnTo>
                  <a:lnTo>
                    <a:pt x="7552423" y="9525"/>
                  </a:lnTo>
                  <a:close/>
                </a:path>
                <a:path w="8254365" h="2924175">
                  <a:moveTo>
                    <a:pt x="7552423" y="28575"/>
                  </a:moveTo>
                  <a:lnTo>
                    <a:pt x="7523848" y="28575"/>
                  </a:lnTo>
                  <a:lnTo>
                    <a:pt x="7523848" y="19050"/>
                  </a:lnTo>
                  <a:lnTo>
                    <a:pt x="7552423" y="19050"/>
                  </a:lnTo>
                  <a:lnTo>
                    <a:pt x="7552423" y="28575"/>
                  </a:lnTo>
                  <a:close/>
                </a:path>
                <a:path w="8254365" h="2924175">
                  <a:moveTo>
                    <a:pt x="7609573" y="9525"/>
                  </a:moveTo>
                  <a:lnTo>
                    <a:pt x="7580998" y="9525"/>
                  </a:lnTo>
                  <a:lnTo>
                    <a:pt x="7580998" y="0"/>
                  </a:lnTo>
                  <a:lnTo>
                    <a:pt x="7609573" y="0"/>
                  </a:lnTo>
                  <a:lnTo>
                    <a:pt x="7609573" y="9525"/>
                  </a:lnTo>
                  <a:close/>
                </a:path>
                <a:path w="8254365" h="2924175">
                  <a:moveTo>
                    <a:pt x="7609573" y="28575"/>
                  </a:moveTo>
                  <a:lnTo>
                    <a:pt x="7580998" y="28575"/>
                  </a:lnTo>
                  <a:lnTo>
                    <a:pt x="7580998" y="19050"/>
                  </a:lnTo>
                  <a:lnTo>
                    <a:pt x="7609573" y="19050"/>
                  </a:lnTo>
                  <a:lnTo>
                    <a:pt x="7609573" y="28575"/>
                  </a:lnTo>
                  <a:close/>
                </a:path>
                <a:path w="8254365" h="2924175">
                  <a:moveTo>
                    <a:pt x="7666723" y="9525"/>
                  </a:moveTo>
                  <a:lnTo>
                    <a:pt x="7638148" y="9525"/>
                  </a:lnTo>
                  <a:lnTo>
                    <a:pt x="7638148" y="0"/>
                  </a:lnTo>
                  <a:lnTo>
                    <a:pt x="7666723" y="0"/>
                  </a:lnTo>
                  <a:lnTo>
                    <a:pt x="7666723" y="9525"/>
                  </a:lnTo>
                  <a:close/>
                </a:path>
                <a:path w="8254365" h="2924175">
                  <a:moveTo>
                    <a:pt x="7666723" y="28575"/>
                  </a:moveTo>
                  <a:lnTo>
                    <a:pt x="7638148" y="28575"/>
                  </a:lnTo>
                  <a:lnTo>
                    <a:pt x="7638148" y="19050"/>
                  </a:lnTo>
                  <a:lnTo>
                    <a:pt x="7666723" y="19050"/>
                  </a:lnTo>
                  <a:lnTo>
                    <a:pt x="7666723" y="28575"/>
                  </a:lnTo>
                  <a:close/>
                </a:path>
                <a:path w="8254365" h="2924175">
                  <a:moveTo>
                    <a:pt x="7723873" y="9525"/>
                  </a:moveTo>
                  <a:lnTo>
                    <a:pt x="7695298" y="9525"/>
                  </a:lnTo>
                  <a:lnTo>
                    <a:pt x="7695298" y="0"/>
                  </a:lnTo>
                  <a:lnTo>
                    <a:pt x="7723873" y="0"/>
                  </a:lnTo>
                  <a:lnTo>
                    <a:pt x="7723873" y="9525"/>
                  </a:lnTo>
                  <a:close/>
                </a:path>
                <a:path w="8254365" h="2924175">
                  <a:moveTo>
                    <a:pt x="7723873" y="28575"/>
                  </a:moveTo>
                  <a:lnTo>
                    <a:pt x="7695298" y="28575"/>
                  </a:lnTo>
                  <a:lnTo>
                    <a:pt x="7695298" y="19050"/>
                  </a:lnTo>
                  <a:lnTo>
                    <a:pt x="7723873" y="19050"/>
                  </a:lnTo>
                  <a:lnTo>
                    <a:pt x="7723873" y="28575"/>
                  </a:lnTo>
                  <a:close/>
                </a:path>
                <a:path w="8254365" h="2924175">
                  <a:moveTo>
                    <a:pt x="7781188" y="10109"/>
                  </a:moveTo>
                  <a:lnTo>
                    <a:pt x="7769923" y="9677"/>
                  </a:lnTo>
                  <a:lnTo>
                    <a:pt x="7757553" y="9525"/>
                  </a:lnTo>
                  <a:lnTo>
                    <a:pt x="7752448" y="9525"/>
                  </a:lnTo>
                  <a:lnTo>
                    <a:pt x="7752448" y="0"/>
                  </a:lnTo>
                  <a:lnTo>
                    <a:pt x="7757642" y="0"/>
                  </a:lnTo>
                  <a:lnTo>
                    <a:pt x="7770101" y="165"/>
                  </a:lnTo>
                  <a:lnTo>
                    <a:pt x="7770469" y="165"/>
                  </a:lnTo>
                  <a:lnTo>
                    <a:pt x="7781556" y="584"/>
                  </a:lnTo>
                  <a:lnTo>
                    <a:pt x="7781188" y="10109"/>
                  </a:lnTo>
                  <a:close/>
                </a:path>
                <a:path w="8254365" h="2924175">
                  <a:moveTo>
                    <a:pt x="7780477" y="29146"/>
                  </a:moveTo>
                  <a:lnTo>
                    <a:pt x="7769567" y="28727"/>
                  </a:lnTo>
                  <a:lnTo>
                    <a:pt x="7757375" y="28575"/>
                  </a:lnTo>
                  <a:lnTo>
                    <a:pt x="7752448" y="28575"/>
                  </a:lnTo>
                  <a:lnTo>
                    <a:pt x="7752448" y="19050"/>
                  </a:lnTo>
                  <a:lnTo>
                    <a:pt x="7757464" y="19050"/>
                  </a:lnTo>
                  <a:lnTo>
                    <a:pt x="7769859" y="19215"/>
                  </a:lnTo>
                  <a:lnTo>
                    <a:pt x="7780832" y="19621"/>
                  </a:lnTo>
                  <a:lnTo>
                    <a:pt x="7780477" y="29146"/>
                  </a:lnTo>
                  <a:close/>
                </a:path>
                <a:path w="8254365" h="2924175">
                  <a:moveTo>
                    <a:pt x="7838579" y="16281"/>
                  </a:moveTo>
                  <a:lnTo>
                    <a:pt x="7831569" y="15125"/>
                  </a:lnTo>
                  <a:lnTo>
                    <a:pt x="7819415" y="13423"/>
                  </a:lnTo>
                  <a:lnTo>
                    <a:pt x="7810042" y="12357"/>
                  </a:lnTo>
                  <a:lnTo>
                    <a:pt x="7811122" y="2895"/>
                  </a:lnTo>
                  <a:lnTo>
                    <a:pt x="7820913" y="4013"/>
                  </a:lnTo>
                  <a:lnTo>
                    <a:pt x="7833296" y="5753"/>
                  </a:lnTo>
                  <a:lnTo>
                    <a:pt x="7840141" y="6883"/>
                  </a:lnTo>
                  <a:lnTo>
                    <a:pt x="7838579" y="16281"/>
                  </a:lnTo>
                  <a:close/>
                </a:path>
                <a:path w="8254365" h="2924175">
                  <a:moveTo>
                    <a:pt x="7835468" y="35077"/>
                  </a:moveTo>
                  <a:lnTo>
                    <a:pt x="7828800" y="33972"/>
                  </a:lnTo>
                  <a:lnTo>
                    <a:pt x="7817129" y="32334"/>
                  </a:lnTo>
                  <a:lnTo>
                    <a:pt x="7807871" y="31280"/>
                  </a:lnTo>
                  <a:lnTo>
                    <a:pt x="7808954" y="21819"/>
                  </a:lnTo>
                  <a:lnTo>
                    <a:pt x="7818386" y="22898"/>
                  </a:lnTo>
                  <a:lnTo>
                    <a:pt x="7830299" y="24561"/>
                  </a:lnTo>
                  <a:lnTo>
                    <a:pt x="7837017" y="25679"/>
                  </a:lnTo>
                  <a:lnTo>
                    <a:pt x="7835468" y="35077"/>
                  </a:lnTo>
                  <a:close/>
                </a:path>
                <a:path w="8254365" h="2924175">
                  <a:moveTo>
                    <a:pt x="7894828" y="29184"/>
                  </a:moveTo>
                  <a:lnTo>
                    <a:pt x="7890776" y="27978"/>
                  </a:lnTo>
                  <a:lnTo>
                    <a:pt x="7879156" y="24841"/>
                  </a:lnTo>
                  <a:lnTo>
                    <a:pt x="7866841" y="21856"/>
                  </a:lnTo>
                  <a:lnTo>
                    <a:pt x="7868869" y="12547"/>
                  </a:lnTo>
                  <a:lnTo>
                    <a:pt x="7869847" y="12763"/>
                  </a:lnTo>
                  <a:lnTo>
                    <a:pt x="7881810" y="15684"/>
                  </a:lnTo>
                  <a:lnTo>
                    <a:pt x="7893659" y="18897"/>
                  </a:lnTo>
                  <a:lnTo>
                    <a:pt x="7897545" y="20053"/>
                  </a:lnTo>
                  <a:lnTo>
                    <a:pt x="7894828" y="29184"/>
                  </a:lnTo>
                  <a:close/>
                </a:path>
                <a:path w="8254365" h="2924175">
                  <a:moveTo>
                    <a:pt x="7889392" y="47447"/>
                  </a:moveTo>
                  <a:lnTo>
                    <a:pt x="7885683" y="46342"/>
                  </a:lnTo>
                  <a:lnTo>
                    <a:pt x="7874520" y="43319"/>
                  </a:lnTo>
                  <a:lnTo>
                    <a:pt x="7863243" y="40563"/>
                  </a:lnTo>
                  <a:lnTo>
                    <a:pt x="7862785" y="40474"/>
                  </a:lnTo>
                  <a:lnTo>
                    <a:pt x="7864817" y="31165"/>
                  </a:lnTo>
                  <a:lnTo>
                    <a:pt x="7876946" y="34112"/>
                  </a:lnTo>
                  <a:lnTo>
                    <a:pt x="7888338" y="37198"/>
                  </a:lnTo>
                  <a:lnTo>
                    <a:pt x="7892110" y="38315"/>
                  </a:lnTo>
                  <a:lnTo>
                    <a:pt x="7889392" y="47447"/>
                  </a:lnTo>
                  <a:close/>
                </a:path>
                <a:path w="8254365" h="2924175">
                  <a:moveTo>
                    <a:pt x="7949133" y="48679"/>
                  </a:moveTo>
                  <a:lnTo>
                    <a:pt x="7947063" y="47777"/>
                  </a:lnTo>
                  <a:lnTo>
                    <a:pt x="7936064" y="43294"/>
                  </a:lnTo>
                  <a:lnTo>
                    <a:pt x="7924927" y="39065"/>
                  </a:lnTo>
                  <a:lnTo>
                    <a:pt x="7922221" y="38100"/>
                  </a:lnTo>
                  <a:lnTo>
                    <a:pt x="7925384" y="29121"/>
                  </a:lnTo>
                  <a:lnTo>
                    <a:pt x="7928483" y="30213"/>
                  </a:lnTo>
                  <a:lnTo>
                    <a:pt x="7939836" y="34531"/>
                  </a:lnTo>
                  <a:lnTo>
                    <a:pt x="7951050" y="39128"/>
                  </a:lnTo>
                  <a:lnTo>
                    <a:pt x="7952955" y="39954"/>
                  </a:lnTo>
                  <a:lnTo>
                    <a:pt x="7949133" y="48679"/>
                  </a:lnTo>
                  <a:close/>
                </a:path>
                <a:path w="8254365" h="2924175">
                  <a:moveTo>
                    <a:pt x="7941500" y="66141"/>
                  </a:moveTo>
                  <a:lnTo>
                    <a:pt x="7939760" y="65366"/>
                  </a:lnTo>
                  <a:lnTo>
                    <a:pt x="7929181" y="61061"/>
                  </a:lnTo>
                  <a:lnTo>
                    <a:pt x="7918488" y="56984"/>
                  </a:lnTo>
                  <a:lnTo>
                    <a:pt x="7915884" y="56070"/>
                  </a:lnTo>
                  <a:lnTo>
                    <a:pt x="7919049" y="47092"/>
                  </a:lnTo>
                  <a:lnTo>
                    <a:pt x="7921828" y="48069"/>
                  </a:lnTo>
                  <a:lnTo>
                    <a:pt x="7932737" y="52209"/>
                  </a:lnTo>
                  <a:lnTo>
                    <a:pt x="7943519" y="56629"/>
                  </a:lnTo>
                  <a:lnTo>
                    <a:pt x="7945310" y="57404"/>
                  </a:lnTo>
                  <a:lnTo>
                    <a:pt x="7941500" y="66141"/>
                  </a:lnTo>
                  <a:close/>
                </a:path>
                <a:path w="8254365" h="2924175">
                  <a:moveTo>
                    <a:pt x="7975260" y="60809"/>
                  </a:moveTo>
                  <a:lnTo>
                    <a:pt x="7979498" y="52285"/>
                  </a:lnTo>
                  <a:lnTo>
                    <a:pt x="7975260" y="60809"/>
                  </a:lnTo>
                  <a:close/>
                </a:path>
                <a:path w="8254365" h="2924175">
                  <a:moveTo>
                    <a:pt x="8000731" y="74497"/>
                  </a:moveTo>
                  <a:lnTo>
                    <a:pt x="7999958" y="74041"/>
                  </a:lnTo>
                  <a:lnTo>
                    <a:pt x="7989684" y="68300"/>
                  </a:lnTo>
                  <a:lnTo>
                    <a:pt x="7979244" y="62788"/>
                  </a:lnTo>
                  <a:lnTo>
                    <a:pt x="7975261" y="60807"/>
                  </a:lnTo>
                  <a:lnTo>
                    <a:pt x="7979498" y="52285"/>
                  </a:lnTo>
                  <a:lnTo>
                    <a:pt x="7983842" y="54444"/>
                  </a:lnTo>
                  <a:lnTo>
                    <a:pt x="7994180" y="59893"/>
                  </a:lnTo>
                  <a:lnTo>
                    <a:pt x="8004962" y="65925"/>
                  </a:lnTo>
                  <a:lnTo>
                    <a:pt x="8005584" y="66294"/>
                  </a:lnTo>
                  <a:lnTo>
                    <a:pt x="8000731" y="74497"/>
                  </a:lnTo>
                  <a:close/>
                </a:path>
                <a:path w="8254365" h="2924175">
                  <a:moveTo>
                    <a:pt x="8000733" y="74498"/>
                  </a:moveTo>
                  <a:lnTo>
                    <a:pt x="8005584" y="66294"/>
                  </a:lnTo>
                  <a:lnTo>
                    <a:pt x="8000733" y="74498"/>
                  </a:lnTo>
                  <a:close/>
                </a:path>
                <a:path w="8254365" h="2924175">
                  <a:moveTo>
                    <a:pt x="7991030" y="90893"/>
                  </a:moveTo>
                  <a:lnTo>
                    <a:pt x="7990573" y="90614"/>
                  </a:lnTo>
                  <a:lnTo>
                    <a:pt x="7980692" y="85090"/>
                  </a:lnTo>
                  <a:lnTo>
                    <a:pt x="7970659" y="79806"/>
                  </a:lnTo>
                  <a:lnTo>
                    <a:pt x="7966773" y="77876"/>
                  </a:lnTo>
                  <a:lnTo>
                    <a:pt x="7971016" y="69342"/>
                  </a:lnTo>
                  <a:lnTo>
                    <a:pt x="7975053" y="71348"/>
                  </a:lnTo>
                  <a:lnTo>
                    <a:pt x="7985290" y="76746"/>
                  </a:lnTo>
                  <a:lnTo>
                    <a:pt x="7995881" y="82689"/>
                  </a:lnTo>
                  <a:lnTo>
                    <a:pt x="7991030" y="90893"/>
                  </a:lnTo>
                  <a:close/>
                </a:path>
                <a:path w="8254365" h="2924175">
                  <a:moveTo>
                    <a:pt x="8048815" y="106159"/>
                  </a:moveTo>
                  <a:lnTo>
                    <a:pt x="8039506" y="99377"/>
                  </a:lnTo>
                  <a:lnTo>
                    <a:pt x="8029867" y="92697"/>
                  </a:lnTo>
                  <a:lnTo>
                    <a:pt x="8025231" y="89636"/>
                  </a:lnTo>
                  <a:lnTo>
                    <a:pt x="8030463" y="81686"/>
                  </a:lnTo>
                  <a:lnTo>
                    <a:pt x="8035442" y="84963"/>
                  </a:lnTo>
                  <a:lnTo>
                    <a:pt x="8045259" y="91782"/>
                  </a:lnTo>
                  <a:lnTo>
                    <a:pt x="8054428" y="98463"/>
                  </a:lnTo>
                  <a:lnTo>
                    <a:pt x="8048815" y="106159"/>
                  </a:lnTo>
                  <a:close/>
                </a:path>
                <a:path w="8254365" h="2924175">
                  <a:moveTo>
                    <a:pt x="8037588" y="121551"/>
                  </a:moveTo>
                  <a:lnTo>
                    <a:pt x="8028558" y="114973"/>
                  </a:lnTo>
                  <a:lnTo>
                    <a:pt x="8019300" y="108546"/>
                  </a:lnTo>
                  <a:lnTo>
                    <a:pt x="8014754" y="105549"/>
                  </a:lnTo>
                  <a:lnTo>
                    <a:pt x="8019987" y="97600"/>
                  </a:lnTo>
                  <a:lnTo>
                    <a:pt x="8024685" y="100685"/>
                  </a:lnTo>
                  <a:lnTo>
                    <a:pt x="8034134" y="107238"/>
                  </a:lnTo>
                  <a:lnTo>
                    <a:pt x="8043202" y="113855"/>
                  </a:lnTo>
                  <a:lnTo>
                    <a:pt x="8037588" y="121551"/>
                  </a:lnTo>
                  <a:close/>
                </a:path>
                <a:path w="8254365" h="2924175">
                  <a:moveTo>
                    <a:pt x="8071437" y="124170"/>
                  </a:moveTo>
                  <a:lnTo>
                    <a:pt x="8077593" y="116890"/>
                  </a:lnTo>
                  <a:lnTo>
                    <a:pt x="8071437" y="124170"/>
                  </a:lnTo>
                  <a:close/>
                </a:path>
                <a:path w="8254365" h="2924175">
                  <a:moveTo>
                    <a:pt x="8092909" y="143344"/>
                  </a:moveTo>
                  <a:lnTo>
                    <a:pt x="8085086" y="136055"/>
                  </a:lnTo>
                  <a:lnTo>
                    <a:pt x="8076336" y="128295"/>
                  </a:lnTo>
                  <a:lnTo>
                    <a:pt x="8071437" y="124170"/>
                  </a:lnTo>
                  <a:lnTo>
                    <a:pt x="8077593" y="116890"/>
                  </a:lnTo>
                  <a:lnTo>
                    <a:pt x="8082787" y="121285"/>
                  </a:lnTo>
                  <a:lnTo>
                    <a:pt x="8091703" y="129197"/>
                  </a:lnTo>
                  <a:lnTo>
                    <a:pt x="8099399" y="136372"/>
                  </a:lnTo>
                  <a:lnTo>
                    <a:pt x="8092909" y="143344"/>
                  </a:lnTo>
                  <a:close/>
                </a:path>
                <a:path w="8254365" h="2924175">
                  <a:moveTo>
                    <a:pt x="8079930" y="157289"/>
                  </a:moveTo>
                  <a:lnTo>
                    <a:pt x="8072348" y="150228"/>
                  </a:lnTo>
                  <a:lnTo>
                    <a:pt x="8063941" y="142773"/>
                  </a:lnTo>
                  <a:lnTo>
                    <a:pt x="8059140" y="138709"/>
                  </a:lnTo>
                  <a:lnTo>
                    <a:pt x="8065291" y="131436"/>
                  </a:lnTo>
                  <a:lnTo>
                    <a:pt x="8070227" y="135610"/>
                  </a:lnTo>
                  <a:lnTo>
                    <a:pt x="8078800" y="143217"/>
                  </a:lnTo>
                  <a:lnTo>
                    <a:pt x="8086420" y="150317"/>
                  </a:lnTo>
                  <a:lnTo>
                    <a:pt x="8079930" y="157289"/>
                  </a:lnTo>
                  <a:close/>
                </a:path>
                <a:path w="8254365" h="2924175">
                  <a:moveTo>
                    <a:pt x="8132343" y="185458"/>
                  </a:moveTo>
                  <a:lnTo>
                    <a:pt x="8125917" y="177863"/>
                  </a:lnTo>
                  <a:lnTo>
                    <a:pt x="8118309" y="169278"/>
                  </a:lnTo>
                  <a:lnTo>
                    <a:pt x="8113269" y="163882"/>
                  </a:lnTo>
                  <a:lnTo>
                    <a:pt x="8120240" y="157391"/>
                  </a:lnTo>
                  <a:lnTo>
                    <a:pt x="8125396" y="162915"/>
                  </a:lnTo>
                  <a:lnTo>
                    <a:pt x="8133080" y="171577"/>
                  </a:lnTo>
                  <a:lnTo>
                    <a:pt x="8139620" y="179311"/>
                  </a:lnTo>
                  <a:lnTo>
                    <a:pt x="8132343" y="185458"/>
                  </a:lnTo>
                  <a:close/>
                </a:path>
                <a:path w="8254365" h="2924175">
                  <a:moveTo>
                    <a:pt x="8113269" y="163882"/>
                  </a:moveTo>
                  <a:lnTo>
                    <a:pt x="8120240" y="157391"/>
                  </a:lnTo>
                  <a:lnTo>
                    <a:pt x="8113269" y="163882"/>
                  </a:lnTo>
                  <a:close/>
                </a:path>
                <a:path w="8254365" h="2924175">
                  <a:moveTo>
                    <a:pt x="8117789" y="197751"/>
                  </a:moveTo>
                  <a:lnTo>
                    <a:pt x="8111591" y="190423"/>
                  </a:lnTo>
                  <a:lnTo>
                    <a:pt x="8104124" y="182016"/>
                  </a:lnTo>
                  <a:lnTo>
                    <a:pt x="8099336" y="176860"/>
                  </a:lnTo>
                  <a:lnTo>
                    <a:pt x="8106308" y="170370"/>
                  </a:lnTo>
                  <a:lnTo>
                    <a:pt x="8111134" y="175564"/>
                  </a:lnTo>
                  <a:lnTo>
                    <a:pt x="8118830" y="184226"/>
                  </a:lnTo>
                  <a:lnTo>
                    <a:pt x="8125066" y="191604"/>
                  </a:lnTo>
                  <a:lnTo>
                    <a:pt x="8117789" y="197751"/>
                  </a:lnTo>
                  <a:close/>
                </a:path>
                <a:path w="8254365" h="2924175">
                  <a:moveTo>
                    <a:pt x="8166539" y="231906"/>
                  </a:moveTo>
                  <a:lnTo>
                    <a:pt x="8161540" y="224307"/>
                  </a:lnTo>
                  <a:lnTo>
                    <a:pt x="8154847" y="214668"/>
                  </a:lnTo>
                  <a:lnTo>
                    <a:pt x="8150161" y="208229"/>
                  </a:lnTo>
                  <a:lnTo>
                    <a:pt x="8157857" y="202615"/>
                  </a:lnTo>
                  <a:lnTo>
                    <a:pt x="8162785" y="209384"/>
                  </a:lnTo>
                  <a:lnTo>
                    <a:pt x="8169592" y="219214"/>
                  </a:lnTo>
                  <a:lnTo>
                    <a:pt x="8174494" y="226669"/>
                  </a:lnTo>
                  <a:lnTo>
                    <a:pt x="8166539" y="231906"/>
                  </a:lnTo>
                  <a:close/>
                </a:path>
                <a:path w="8254365" h="2924175">
                  <a:moveTo>
                    <a:pt x="8150631" y="242379"/>
                  </a:moveTo>
                  <a:lnTo>
                    <a:pt x="8145818" y="235064"/>
                  </a:lnTo>
                  <a:lnTo>
                    <a:pt x="8139391" y="225806"/>
                  </a:lnTo>
                  <a:lnTo>
                    <a:pt x="8134769" y="219456"/>
                  </a:lnTo>
                  <a:lnTo>
                    <a:pt x="8142465" y="213842"/>
                  </a:lnTo>
                  <a:lnTo>
                    <a:pt x="8147189" y="220332"/>
                  </a:lnTo>
                  <a:lnTo>
                    <a:pt x="8153742" y="229781"/>
                  </a:lnTo>
                  <a:lnTo>
                    <a:pt x="8158579" y="237147"/>
                  </a:lnTo>
                  <a:lnTo>
                    <a:pt x="8150631" y="242379"/>
                  </a:lnTo>
                  <a:close/>
                </a:path>
                <a:path w="8254365" h="2924175">
                  <a:moveTo>
                    <a:pt x="8195027" y="282072"/>
                  </a:moveTo>
                  <a:lnTo>
                    <a:pt x="8191461" y="274916"/>
                  </a:lnTo>
                  <a:lnTo>
                    <a:pt x="8185962" y="264477"/>
                  </a:lnTo>
                  <a:lnTo>
                    <a:pt x="8181556" y="256618"/>
                  </a:lnTo>
                  <a:lnTo>
                    <a:pt x="8189874" y="251968"/>
                  </a:lnTo>
                  <a:lnTo>
                    <a:pt x="8194459" y="260184"/>
                  </a:lnTo>
                  <a:lnTo>
                    <a:pt x="8200072" y="270827"/>
                  </a:lnTo>
                  <a:lnTo>
                    <a:pt x="8203552" y="277837"/>
                  </a:lnTo>
                  <a:lnTo>
                    <a:pt x="8195027" y="282072"/>
                  </a:lnTo>
                  <a:close/>
                </a:path>
                <a:path w="8254365" h="2924175">
                  <a:moveTo>
                    <a:pt x="8181556" y="256618"/>
                  </a:moveTo>
                  <a:lnTo>
                    <a:pt x="8189874" y="251968"/>
                  </a:lnTo>
                  <a:lnTo>
                    <a:pt x="8181556" y="256618"/>
                  </a:lnTo>
                  <a:close/>
                </a:path>
                <a:path w="8254365" h="2924175">
                  <a:moveTo>
                    <a:pt x="8177961" y="290550"/>
                  </a:moveTo>
                  <a:lnTo>
                    <a:pt x="8174558" y="283705"/>
                  </a:lnTo>
                  <a:lnTo>
                    <a:pt x="8169275" y="273672"/>
                  </a:lnTo>
                  <a:lnTo>
                    <a:pt x="8164931" y="265912"/>
                  </a:lnTo>
                  <a:lnTo>
                    <a:pt x="8173250" y="261264"/>
                  </a:lnTo>
                  <a:lnTo>
                    <a:pt x="8177669" y="269176"/>
                  </a:lnTo>
                  <a:lnTo>
                    <a:pt x="8183067" y="279412"/>
                  </a:lnTo>
                  <a:lnTo>
                    <a:pt x="8186491" y="286313"/>
                  </a:lnTo>
                  <a:lnTo>
                    <a:pt x="8177961" y="290550"/>
                  </a:lnTo>
                  <a:close/>
                </a:path>
                <a:path w="8254365" h="2924175">
                  <a:moveTo>
                    <a:pt x="8195030" y="282079"/>
                  </a:moveTo>
                  <a:lnTo>
                    <a:pt x="8203552" y="277837"/>
                  </a:lnTo>
                  <a:lnTo>
                    <a:pt x="8195030" y="282079"/>
                  </a:lnTo>
                  <a:close/>
                </a:path>
                <a:path w="8254365" h="2924175">
                  <a:moveTo>
                    <a:pt x="8217357" y="335280"/>
                  </a:moveTo>
                  <a:lnTo>
                    <a:pt x="8215223" y="329209"/>
                  </a:lnTo>
                  <a:lnTo>
                    <a:pt x="8210981" y="318084"/>
                  </a:lnTo>
                  <a:lnTo>
                    <a:pt x="8207032" y="308394"/>
                  </a:lnTo>
                  <a:lnTo>
                    <a:pt x="8215845" y="304787"/>
                  </a:lnTo>
                  <a:lnTo>
                    <a:pt x="8219960" y="314858"/>
                  </a:lnTo>
                  <a:lnTo>
                    <a:pt x="8224265" y="326212"/>
                  </a:lnTo>
                  <a:lnTo>
                    <a:pt x="8226348" y="332117"/>
                  </a:lnTo>
                  <a:lnTo>
                    <a:pt x="8217357" y="335280"/>
                  </a:lnTo>
                  <a:close/>
                </a:path>
                <a:path w="8254365" h="2924175">
                  <a:moveTo>
                    <a:pt x="8199399" y="341604"/>
                  </a:moveTo>
                  <a:lnTo>
                    <a:pt x="8197380" y="335876"/>
                  </a:lnTo>
                  <a:lnTo>
                    <a:pt x="8193303" y="325183"/>
                  </a:lnTo>
                  <a:lnTo>
                    <a:pt x="8189391" y="315595"/>
                  </a:lnTo>
                  <a:lnTo>
                    <a:pt x="8198207" y="311993"/>
                  </a:lnTo>
                  <a:lnTo>
                    <a:pt x="8202193" y="321741"/>
                  </a:lnTo>
                  <a:lnTo>
                    <a:pt x="8206333" y="332651"/>
                  </a:lnTo>
                  <a:lnTo>
                    <a:pt x="8208378" y="338442"/>
                  </a:lnTo>
                  <a:lnTo>
                    <a:pt x="8199399" y="341604"/>
                  </a:lnTo>
                  <a:close/>
                </a:path>
                <a:path w="8254365" h="2924175">
                  <a:moveTo>
                    <a:pt x="8226122" y="362720"/>
                  </a:moveTo>
                  <a:lnTo>
                    <a:pt x="8235251" y="360006"/>
                  </a:lnTo>
                  <a:lnTo>
                    <a:pt x="8226122" y="362720"/>
                  </a:lnTo>
                  <a:close/>
                </a:path>
                <a:path w="8254365" h="2924175">
                  <a:moveTo>
                    <a:pt x="8233218" y="390760"/>
                  </a:moveTo>
                  <a:lnTo>
                    <a:pt x="8232330" y="386715"/>
                  </a:lnTo>
                  <a:lnTo>
                    <a:pt x="8229460" y="374980"/>
                  </a:lnTo>
                  <a:lnTo>
                    <a:pt x="8226386" y="363588"/>
                  </a:lnTo>
                  <a:lnTo>
                    <a:pt x="8226122" y="362720"/>
                  </a:lnTo>
                  <a:lnTo>
                    <a:pt x="8235251" y="360006"/>
                  </a:lnTo>
                  <a:lnTo>
                    <a:pt x="8235556" y="361048"/>
                  </a:lnTo>
                  <a:lnTo>
                    <a:pt x="8238769" y="372897"/>
                  </a:lnTo>
                  <a:lnTo>
                    <a:pt x="8241677" y="384860"/>
                  </a:lnTo>
                  <a:lnTo>
                    <a:pt x="8242515" y="388734"/>
                  </a:lnTo>
                  <a:lnTo>
                    <a:pt x="8233218" y="390760"/>
                  </a:lnTo>
                  <a:close/>
                </a:path>
                <a:path w="8254365" h="2924175">
                  <a:moveTo>
                    <a:pt x="8214601" y="394817"/>
                  </a:moveTo>
                  <a:lnTo>
                    <a:pt x="8213712" y="390760"/>
                  </a:lnTo>
                  <a:lnTo>
                    <a:pt x="8211045" y="379844"/>
                  </a:lnTo>
                  <a:lnTo>
                    <a:pt x="8207870" y="368147"/>
                  </a:lnTo>
                  <a:lnTo>
                    <a:pt x="8216990" y="365435"/>
                  </a:lnTo>
                  <a:lnTo>
                    <a:pt x="8217204" y="366141"/>
                  </a:lnTo>
                  <a:lnTo>
                    <a:pt x="8220290" y="377532"/>
                  </a:lnTo>
                  <a:lnTo>
                    <a:pt x="8223084" y="389039"/>
                  </a:lnTo>
                  <a:lnTo>
                    <a:pt x="8223910" y="392785"/>
                  </a:lnTo>
                  <a:lnTo>
                    <a:pt x="8214601" y="394817"/>
                  </a:lnTo>
                  <a:close/>
                </a:path>
                <a:path w="8254365" h="2924175">
                  <a:moveTo>
                    <a:pt x="8233219" y="390766"/>
                  </a:moveTo>
                  <a:lnTo>
                    <a:pt x="8242515" y="388734"/>
                  </a:lnTo>
                  <a:lnTo>
                    <a:pt x="8233219" y="390766"/>
                  </a:lnTo>
                  <a:close/>
                </a:path>
                <a:path w="8254365" h="2924175">
                  <a:moveTo>
                    <a:pt x="8242388" y="447738"/>
                  </a:moveTo>
                  <a:lnTo>
                    <a:pt x="8242306" y="446900"/>
                  </a:lnTo>
                  <a:lnTo>
                    <a:pt x="8240903" y="434708"/>
                  </a:lnTo>
                  <a:lnTo>
                    <a:pt x="8239137" y="422173"/>
                  </a:lnTo>
                  <a:lnTo>
                    <a:pt x="8238629" y="419061"/>
                  </a:lnTo>
                  <a:lnTo>
                    <a:pt x="8248014" y="417499"/>
                  </a:lnTo>
                  <a:lnTo>
                    <a:pt x="8248662" y="421424"/>
                  </a:lnTo>
                  <a:lnTo>
                    <a:pt x="8250389" y="433806"/>
                  </a:lnTo>
                  <a:lnTo>
                    <a:pt x="8251875" y="446900"/>
                  </a:lnTo>
                  <a:lnTo>
                    <a:pt x="8242388" y="447738"/>
                  </a:lnTo>
                  <a:close/>
                </a:path>
                <a:path w="8254365" h="2924175">
                  <a:moveTo>
                    <a:pt x="8223402" y="449427"/>
                  </a:moveTo>
                  <a:lnTo>
                    <a:pt x="8222030" y="437235"/>
                  </a:lnTo>
                  <a:lnTo>
                    <a:pt x="8220392" y="425564"/>
                  </a:lnTo>
                  <a:lnTo>
                    <a:pt x="8219833" y="422173"/>
                  </a:lnTo>
                  <a:lnTo>
                    <a:pt x="8229232" y="420614"/>
                  </a:lnTo>
                  <a:lnTo>
                    <a:pt x="8229815" y="424180"/>
                  </a:lnTo>
                  <a:lnTo>
                    <a:pt x="8231479" y="436092"/>
                  </a:lnTo>
                  <a:lnTo>
                    <a:pt x="8232810" y="447738"/>
                  </a:lnTo>
                  <a:lnTo>
                    <a:pt x="8232845" y="448589"/>
                  </a:lnTo>
                  <a:lnTo>
                    <a:pt x="8223402" y="449427"/>
                  </a:lnTo>
                  <a:close/>
                </a:path>
                <a:path w="8254365" h="2924175">
                  <a:moveTo>
                    <a:pt x="8244382" y="476482"/>
                  </a:moveTo>
                  <a:lnTo>
                    <a:pt x="8253895" y="476123"/>
                  </a:lnTo>
                  <a:lnTo>
                    <a:pt x="8244382" y="476482"/>
                  </a:lnTo>
                  <a:close/>
                </a:path>
                <a:path w="8254365" h="2924175">
                  <a:moveTo>
                    <a:pt x="8254364" y="505231"/>
                  </a:moveTo>
                  <a:lnTo>
                    <a:pt x="8244839" y="505231"/>
                  </a:lnTo>
                  <a:lnTo>
                    <a:pt x="8244838" y="496722"/>
                  </a:lnTo>
                  <a:lnTo>
                    <a:pt x="8244663" y="483895"/>
                  </a:lnTo>
                  <a:lnTo>
                    <a:pt x="8244410" y="477202"/>
                  </a:lnTo>
                  <a:lnTo>
                    <a:pt x="8244490" y="476478"/>
                  </a:lnTo>
                  <a:lnTo>
                    <a:pt x="8253895" y="476123"/>
                  </a:lnTo>
                  <a:lnTo>
                    <a:pt x="8254199" y="483895"/>
                  </a:lnTo>
                  <a:lnTo>
                    <a:pt x="8254364" y="496722"/>
                  </a:lnTo>
                  <a:lnTo>
                    <a:pt x="8254364" y="505231"/>
                  </a:lnTo>
                  <a:close/>
                </a:path>
                <a:path w="8254365" h="2924175">
                  <a:moveTo>
                    <a:pt x="8235314" y="505231"/>
                  </a:moveTo>
                  <a:lnTo>
                    <a:pt x="8225789" y="505231"/>
                  </a:lnTo>
                  <a:lnTo>
                    <a:pt x="8225786" y="496722"/>
                  </a:lnTo>
                  <a:lnTo>
                    <a:pt x="8225637" y="484797"/>
                  </a:lnTo>
                  <a:lnTo>
                    <a:pt x="8225345" y="477202"/>
                  </a:lnTo>
                  <a:lnTo>
                    <a:pt x="8234870" y="476846"/>
                  </a:lnTo>
                  <a:lnTo>
                    <a:pt x="8235164" y="484797"/>
                  </a:lnTo>
                  <a:lnTo>
                    <a:pt x="8235312" y="496722"/>
                  </a:lnTo>
                  <a:lnTo>
                    <a:pt x="8235314" y="505231"/>
                  </a:lnTo>
                  <a:close/>
                </a:path>
                <a:path w="8254365" h="2924175">
                  <a:moveTo>
                    <a:pt x="8235314" y="562381"/>
                  </a:moveTo>
                  <a:lnTo>
                    <a:pt x="8225789" y="562381"/>
                  </a:lnTo>
                  <a:lnTo>
                    <a:pt x="8225789" y="533806"/>
                  </a:lnTo>
                  <a:lnTo>
                    <a:pt x="8235314" y="533806"/>
                  </a:lnTo>
                  <a:lnTo>
                    <a:pt x="8235314" y="562381"/>
                  </a:lnTo>
                  <a:close/>
                </a:path>
                <a:path w="8254365" h="2924175">
                  <a:moveTo>
                    <a:pt x="8254364" y="562381"/>
                  </a:moveTo>
                  <a:lnTo>
                    <a:pt x="8244839" y="562381"/>
                  </a:lnTo>
                  <a:lnTo>
                    <a:pt x="8244839" y="533806"/>
                  </a:lnTo>
                  <a:lnTo>
                    <a:pt x="8254364" y="533806"/>
                  </a:lnTo>
                  <a:lnTo>
                    <a:pt x="8254364" y="562381"/>
                  </a:lnTo>
                  <a:close/>
                </a:path>
                <a:path w="8254365" h="2924175">
                  <a:moveTo>
                    <a:pt x="8235314" y="619531"/>
                  </a:moveTo>
                  <a:lnTo>
                    <a:pt x="8225789" y="619531"/>
                  </a:lnTo>
                  <a:lnTo>
                    <a:pt x="8225789" y="590956"/>
                  </a:lnTo>
                  <a:lnTo>
                    <a:pt x="8235314" y="590956"/>
                  </a:lnTo>
                  <a:lnTo>
                    <a:pt x="8235314" y="619531"/>
                  </a:lnTo>
                  <a:close/>
                </a:path>
                <a:path w="8254365" h="2924175">
                  <a:moveTo>
                    <a:pt x="8254364" y="619531"/>
                  </a:moveTo>
                  <a:lnTo>
                    <a:pt x="8244839" y="619531"/>
                  </a:lnTo>
                  <a:lnTo>
                    <a:pt x="8244839" y="590956"/>
                  </a:lnTo>
                  <a:lnTo>
                    <a:pt x="8254364" y="590956"/>
                  </a:lnTo>
                  <a:lnTo>
                    <a:pt x="8254364" y="619531"/>
                  </a:lnTo>
                  <a:close/>
                </a:path>
                <a:path w="8254365" h="2924175">
                  <a:moveTo>
                    <a:pt x="8235314" y="676681"/>
                  </a:moveTo>
                  <a:lnTo>
                    <a:pt x="8225789" y="676681"/>
                  </a:lnTo>
                  <a:lnTo>
                    <a:pt x="8225789" y="648106"/>
                  </a:lnTo>
                  <a:lnTo>
                    <a:pt x="8235314" y="648106"/>
                  </a:lnTo>
                  <a:lnTo>
                    <a:pt x="8235314" y="676681"/>
                  </a:lnTo>
                  <a:close/>
                </a:path>
                <a:path w="8254365" h="2924175">
                  <a:moveTo>
                    <a:pt x="8254364" y="676681"/>
                  </a:moveTo>
                  <a:lnTo>
                    <a:pt x="8244839" y="676681"/>
                  </a:lnTo>
                  <a:lnTo>
                    <a:pt x="8244839" y="648106"/>
                  </a:lnTo>
                  <a:lnTo>
                    <a:pt x="8254364" y="648106"/>
                  </a:lnTo>
                  <a:lnTo>
                    <a:pt x="8254364" y="676681"/>
                  </a:lnTo>
                  <a:close/>
                </a:path>
                <a:path w="8254365" h="2924175">
                  <a:moveTo>
                    <a:pt x="8235314" y="733831"/>
                  </a:moveTo>
                  <a:lnTo>
                    <a:pt x="8225789" y="733831"/>
                  </a:lnTo>
                  <a:lnTo>
                    <a:pt x="8225789" y="705256"/>
                  </a:lnTo>
                  <a:lnTo>
                    <a:pt x="8235314" y="705256"/>
                  </a:lnTo>
                  <a:lnTo>
                    <a:pt x="8235314" y="733831"/>
                  </a:lnTo>
                  <a:close/>
                </a:path>
                <a:path w="8254365" h="2924175">
                  <a:moveTo>
                    <a:pt x="8254364" y="733831"/>
                  </a:moveTo>
                  <a:lnTo>
                    <a:pt x="8244839" y="733831"/>
                  </a:lnTo>
                  <a:lnTo>
                    <a:pt x="8244839" y="705256"/>
                  </a:lnTo>
                  <a:lnTo>
                    <a:pt x="8254364" y="705256"/>
                  </a:lnTo>
                  <a:lnTo>
                    <a:pt x="8254364" y="733831"/>
                  </a:lnTo>
                  <a:close/>
                </a:path>
                <a:path w="8254365" h="2924175">
                  <a:moveTo>
                    <a:pt x="8235314" y="790981"/>
                  </a:moveTo>
                  <a:lnTo>
                    <a:pt x="8225789" y="790981"/>
                  </a:lnTo>
                  <a:lnTo>
                    <a:pt x="8225789" y="762406"/>
                  </a:lnTo>
                  <a:lnTo>
                    <a:pt x="8235314" y="762406"/>
                  </a:lnTo>
                  <a:lnTo>
                    <a:pt x="8235314" y="790981"/>
                  </a:lnTo>
                  <a:close/>
                </a:path>
                <a:path w="8254365" h="2924175">
                  <a:moveTo>
                    <a:pt x="8254364" y="790981"/>
                  </a:moveTo>
                  <a:lnTo>
                    <a:pt x="8244839" y="790981"/>
                  </a:lnTo>
                  <a:lnTo>
                    <a:pt x="8244839" y="762406"/>
                  </a:lnTo>
                  <a:lnTo>
                    <a:pt x="8254364" y="762406"/>
                  </a:lnTo>
                  <a:lnTo>
                    <a:pt x="8254364" y="790981"/>
                  </a:lnTo>
                  <a:close/>
                </a:path>
                <a:path w="8254365" h="2924175">
                  <a:moveTo>
                    <a:pt x="8235314" y="848131"/>
                  </a:moveTo>
                  <a:lnTo>
                    <a:pt x="8225789" y="848131"/>
                  </a:lnTo>
                  <a:lnTo>
                    <a:pt x="8225789" y="819556"/>
                  </a:lnTo>
                  <a:lnTo>
                    <a:pt x="8235314" y="819556"/>
                  </a:lnTo>
                  <a:lnTo>
                    <a:pt x="8235314" y="848131"/>
                  </a:lnTo>
                  <a:close/>
                </a:path>
                <a:path w="8254365" h="2924175">
                  <a:moveTo>
                    <a:pt x="8254364" y="848131"/>
                  </a:moveTo>
                  <a:lnTo>
                    <a:pt x="8244839" y="848131"/>
                  </a:lnTo>
                  <a:lnTo>
                    <a:pt x="8244839" y="819556"/>
                  </a:lnTo>
                  <a:lnTo>
                    <a:pt x="8254364" y="819556"/>
                  </a:lnTo>
                  <a:lnTo>
                    <a:pt x="8254364" y="848131"/>
                  </a:lnTo>
                  <a:close/>
                </a:path>
                <a:path w="8254365" h="2924175">
                  <a:moveTo>
                    <a:pt x="8235314" y="905281"/>
                  </a:moveTo>
                  <a:lnTo>
                    <a:pt x="8225789" y="905281"/>
                  </a:lnTo>
                  <a:lnTo>
                    <a:pt x="8225789" y="876706"/>
                  </a:lnTo>
                  <a:lnTo>
                    <a:pt x="8235314" y="876706"/>
                  </a:lnTo>
                  <a:lnTo>
                    <a:pt x="8235314" y="905281"/>
                  </a:lnTo>
                  <a:close/>
                </a:path>
                <a:path w="8254365" h="2924175">
                  <a:moveTo>
                    <a:pt x="8254364" y="905281"/>
                  </a:moveTo>
                  <a:lnTo>
                    <a:pt x="8244839" y="905281"/>
                  </a:lnTo>
                  <a:lnTo>
                    <a:pt x="8244839" y="876706"/>
                  </a:lnTo>
                  <a:lnTo>
                    <a:pt x="8254364" y="876706"/>
                  </a:lnTo>
                  <a:lnTo>
                    <a:pt x="8254364" y="905281"/>
                  </a:lnTo>
                  <a:close/>
                </a:path>
                <a:path w="8254365" h="2924175">
                  <a:moveTo>
                    <a:pt x="8235314" y="962431"/>
                  </a:moveTo>
                  <a:lnTo>
                    <a:pt x="8225789" y="962431"/>
                  </a:lnTo>
                  <a:lnTo>
                    <a:pt x="8225789" y="933856"/>
                  </a:lnTo>
                  <a:lnTo>
                    <a:pt x="8235314" y="933856"/>
                  </a:lnTo>
                  <a:lnTo>
                    <a:pt x="8235314" y="962431"/>
                  </a:lnTo>
                  <a:close/>
                </a:path>
                <a:path w="8254365" h="2924175">
                  <a:moveTo>
                    <a:pt x="8254364" y="962431"/>
                  </a:moveTo>
                  <a:lnTo>
                    <a:pt x="8244839" y="962431"/>
                  </a:lnTo>
                  <a:lnTo>
                    <a:pt x="8244839" y="933856"/>
                  </a:lnTo>
                  <a:lnTo>
                    <a:pt x="8254364" y="933856"/>
                  </a:lnTo>
                  <a:lnTo>
                    <a:pt x="8254364" y="962431"/>
                  </a:lnTo>
                  <a:close/>
                </a:path>
                <a:path w="8254365" h="2924175">
                  <a:moveTo>
                    <a:pt x="8235314" y="1019581"/>
                  </a:moveTo>
                  <a:lnTo>
                    <a:pt x="8225789" y="1019581"/>
                  </a:lnTo>
                  <a:lnTo>
                    <a:pt x="8225789" y="991006"/>
                  </a:lnTo>
                  <a:lnTo>
                    <a:pt x="8235314" y="991006"/>
                  </a:lnTo>
                  <a:lnTo>
                    <a:pt x="8235314" y="1019581"/>
                  </a:lnTo>
                  <a:close/>
                </a:path>
                <a:path w="8254365" h="2924175">
                  <a:moveTo>
                    <a:pt x="8254364" y="1019581"/>
                  </a:moveTo>
                  <a:lnTo>
                    <a:pt x="8244839" y="1019581"/>
                  </a:lnTo>
                  <a:lnTo>
                    <a:pt x="8244839" y="991006"/>
                  </a:lnTo>
                  <a:lnTo>
                    <a:pt x="8254364" y="991006"/>
                  </a:lnTo>
                  <a:lnTo>
                    <a:pt x="8254364" y="1019581"/>
                  </a:lnTo>
                  <a:close/>
                </a:path>
                <a:path w="8254365" h="2924175">
                  <a:moveTo>
                    <a:pt x="8235314" y="1076731"/>
                  </a:moveTo>
                  <a:lnTo>
                    <a:pt x="8225789" y="1076731"/>
                  </a:lnTo>
                  <a:lnTo>
                    <a:pt x="8225789" y="1048156"/>
                  </a:lnTo>
                  <a:lnTo>
                    <a:pt x="8235314" y="1048156"/>
                  </a:lnTo>
                  <a:lnTo>
                    <a:pt x="8235314" y="1076731"/>
                  </a:lnTo>
                  <a:close/>
                </a:path>
                <a:path w="8254365" h="2924175">
                  <a:moveTo>
                    <a:pt x="8254364" y="1076731"/>
                  </a:moveTo>
                  <a:lnTo>
                    <a:pt x="8244839" y="1076731"/>
                  </a:lnTo>
                  <a:lnTo>
                    <a:pt x="8244839" y="1048156"/>
                  </a:lnTo>
                  <a:lnTo>
                    <a:pt x="8254364" y="1048156"/>
                  </a:lnTo>
                  <a:lnTo>
                    <a:pt x="8254364" y="1076731"/>
                  </a:lnTo>
                  <a:close/>
                </a:path>
                <a:path w="8254365" h="2924175">
                  <a:moveTo>
                    <a:pt x="8235314" y="1133881"/>
                  </a:moveTo>
                  <a:lnTo>
                    <a:pt x="8225789" y="1133881"/>
                  </a:lnTo>
                  <a:lnTo>
                    <a:pt x="8225789" y="1105306"/>
                  </a:lnTo>
                  <a:lnTo>
                    <a:pt x="8235314" y="1105306"/>
                  </a:lnTo>
                  <a:lnTo>
                    <a:pt x="8235314" y="1133881"/>
                  </a:lnTo>
                  <a:close/>
                </a:path>
                <a:path w="8254365" h="2924175">
                  <a:moveTo>
                    <a:pt x="8254364" y="1133881"/>
                  </a:moveTo>
                  <a:lnTo>
                    <a:pt x="8244839" y="1133881"/>
                  </a:lnTo>
                  <a:lnTo>
                    <a:pt x="8244839" y="1105306"/>
                  </a:lnTo>
                  <a:lnTo>
                    <a:pt x="8254364" y="1105306"/>
                  </a:lnTo>
                  <a:lnTo>
                    <a:pt x="8254364" y="1133881"/>
                  </a:lnTo>
                  <a:close/>
                </a:path>
                <a:path w="8254365" h="2924175">
                  <a:moveTo>
                    <a:pt x="8235314" y="1191031"/>
                  </a:moveTo>
                  <a:lnTo>
                    <a:pt x="8225789" y="1191031"/>
                  </a:lnTo>
                  <a:lnTo>
                    <a:pt x="8225789" y="1162456"/>
                  </a:lnTo>
                  <a:lnTo>
                    <a:pt x="8235314" y="1162456"/>
                  </a:lnTo>
                  <a:lnTo>
                    <a:pt x="8235314" y="1191031"/>
                  </a:lnTo>
                  <a:close/>
                </a:path>
                <a:path w="8254365" h="2924175">
                  <a:moveTo>
                    <a:pt x="8254364" y="1191031"/>
                  </a:moveTo>
                  <a:lnTo>
                    <a:pt x="8244839" y="1191031"/>
                  </a:lnTo>
                  <a:lnTo>
                    <a:pt x="8244839" y="1162456"/>
                  </a:lnTo>
                  <a:lnTo>
                    <a:pt x="8254364" y="1162456"/>
                  </a:lnTo>
                  <a:lnTo>
                    <a:pt x="8254364" y="1191031"/>
                  </a:lnTo>
                  <a:close/>
                </a:path>
                <a:path w="8254365" h="2924175">
                  <a:moveTo>
                    <a:pt x="8235314" y="1248181"/>
                  </a:moveTo>
                  <a:lnTo>
                    <a:pt x="8225789" y="1248181"/>
                  </a:lnTo>
                  <a:lnTo>
                    <a:pt x="8225789" y="1219606"/>
                  </a:lnTo>
                  <a:lnTo>
                    <a:pt x="8235314" y="1219606"/>
                  </a:lnTo>
                  <a:lnTo>
                    <a:pt x="8235314" y="1248181"/>
                  </a:lnTo>
                  <a:close/>
                </a:path>
                <a:path w="8254365" h="2924175">
                  <a:moveTo>
                    <a:pt x="8254364" y="1248181"/>
                  </a:moveTo>
                  <a:lnTo>
                    <a:pt x="8244839" y="1248181"/>
                  </a:lnTo>
                  <a:lnTo>
                    <a:pt x="8244839" y="1219606"/>
                  </a:lnTo>
                  <a:lnTo>
                    <a:pt x="8254364" y="1219606"/>
                  </a:lnTo>
                  <a:lnTo>
                    <a:pt x="8254364" y="1248181"/>
                  </a:lnTo>
                  <a:close/>
                </a:path>
                <a:path w="8254365" h="2924175">
                  <a:moveTo>
                    <a:pt x="8235314" y="1305331"/>
                  </a:moveTo>
                  <a:lnTo>
                    <a:pt x="8225789" y="1305331"/>
                  </a:lnTo>
                  <a:lnTo>
                    <a:pt x="8225789" y="1276756"/>
                  </a:lnTo>
                  <a:lnTo>
                    <a:pt x="8235314" y="1276756"/>
                  </a:lnTo>
                  <a:lnTo>
                    <a:pt x="8235314" y="1305331"/>
                  </a:lnTo>
                  <a:close/>
                </a:path>
                <a:path w="8254365" h="2924175">
                  <a:moveTo>
                    <a:pt x="8254364" y="1305331"/>
                  </a:moveTo>
                  <a:lnTo>
                    <a:pt x="8244839" y="1305331"/>
                  </a:lnTo>
                  <a:lnTo>
                    <a:pt x="8244839" y="1276756"/>
                  </a:lnTo>
                  <a:lnTo>
                    <a:pt x="8254364" y="1276756"/>
                  </a:lnTo>
                  <a:lnTo>
                    <a:pt x="8254364" y="1305331"/>
                  </a:lnTo>
                  <a:close/>
                </a:path>
                <a:path w="8254365" h="2924175">
                  <a:moveTo>
                    <a:pt x="8235314" y="1362481"/>
                  </a:moveTo>
                  <a:lnTo>
                    <a:pt x="8225789" y="1362481"/>
                  </a:lnTo>
                  <a:lnTo>
                    <a:pt x="8225789" y="1333906"/>
                  </a:lnTo>
                  <a:lnTo>
                    <a:pt x="8235314" y="1333906"/>
                  </a:lnTo>
                  <a:lnTo>
                    <a:pt x="8235314" y="1362481"/>
                  </a:lnTo>
                  <a:close/>
                </a:path>
                <a:path w="8254365" h="2924175">
                  <a:moveTo>
                    <a:pt x="8254364" y="1362481"/>
                  </a:moveTo>
                  <a:lnTo>
                    <a:pt x="8244839" y="1362481"/>
                  </a:lnTo>
                  <a:lnTo>
                    <a:pt x="8244839" y="1333906"/>
                  </a:lnTo>
                  <a:lnTo>
                    <a:pt x="8254364" y="1333906"/>
                  </a:lnTo>
                  <a:lnTo>
                    <a:pt x="8254364" y="1362481"/>
                  </a:lnTo>
                  <a:close/>
                </a:path>
                <a:path w="8254365" h="2924175">
                  <a:moveTo>
                    <a:pt x="8235314" y="1419631"/>
                  </a:moveTo>
                  <a:lnTo>
                    <a:pt x="8225789" y="1419631"/>
                  </a:lnTo>
                  <a:lnTo>
                    <a:pt x="8225789" y="1391056"/>
                  </a:lnTo>
                  <a:lnTo>
                    <a:pt x="8235314" y="1391056"/>
                  </a:lnTo>
                  <a:lnTo>
                    <a:pt x="8235314" y="1419631"/>
                  </a:lnTo>
                  <a:close/>
                </a:path>
                <a:path w="8254365" h="2924175">
                  <a:moveTo>
                    <a:pt x="8254364" y="1419631"/>
                  </a:moveTo>
                  <a:lnTo>
                    <a:pt x="8244839" y="1419631"/>
                  </a:lnTo>
                  <a:lnTo>
                    <a:pt x="8244839" y="1391056"/>
                  </a:lnTo>
                  <a:lnTo>
                    <a:pt x="8254364" y="1391056"/>
                  </a:lnTo>
                  <a:lnTo>
                    <a:pt x="8254364" y="1419631"/>
                  </a:lnTo>
                  <a:close/>
                </a:path>
                <a:path w="8254365" h="2924175">
                  <a:moveTo>
                    <a:pt x="8235314" y="1476781"/>
                  </a:moveTo>
                  <a:lnTo>
                    <a:pt x="8225789" y="1476781"/>
                  </a:lnTo>
                  <a:lnTo>
                    <a:pt x="8225789" y="1448206"/>
                  </a:lnTo>
                  <a:lnTo>
                    <a:pt x="8235314" y="1448206"/>
                  </a:lnTo>
                  <a:lnTo>
                    <a:pt x="8235314" y="1476781"/>
                  </a:lnTo>
                  <a:close/>
                </a:path>
                <a:path w="8254365" h="2924175">
                  <a:moveTo>
                    <a:pt x="8254364" y="1476781"/>
                  </a:moveTo>
                  <a:lnTo>
                    <a:pt x="8244839" y="1476781"/>
                  </a:lnTo>
                  <a:lnTo>
                    <a:pt x="8244839" y="1448206"/>
                  </a:lnTo>
                  <a:lnTo>
                    <a:pt x="8254364" y="1448206"/>
                  </a:lnTo>
                  <a:lnTo>
                    <a:pt x="8254364" y="1476781"/>
                  </a:lnTo>
                  <a:close/>
                </a:path>
                <a:path w="8254365" h="2924175">
                  <a:moveTo>
                    <a:pt x="8235314" y="1533931"/>
                  </a:moveTo>
                  <a:lnTo>
                    <a:pt x="8225789" y="1533931"/>
                  </a:lnTo>
                  <a:lnTo>
                    <a:pt x="8225789" y="1505356"/>
                  </a:lnTo>
                  <a:lnTo>
                    <a:pt x="8235314" y="1505356"/>
                  </a:lnTo>
                  <a:lnTo>
                    <a:pt x="8235314" y="1533931"/>
                  </a:lnTo>
                  <a:close/>
                </a:path>
                <a:path w="8254365" h="2924175">
                  <a:moveTo>
                    <a:pt x="8254364" y="1533931"/>
                  </a:moveTo>
                  <a:lnTo>
                    <a:pt x="8244839" y="1533931"/>
                  </a:lnTo>
                  <a:lnTo>
                    <a:pt x="8244839" y="1505356"/>
                  </a:lnTo>
                  <a:lnTo>
                    <a:pt x="8254364" y="1505356"/>
                  </a:lnTo>
                  <a:lnTo>
                    <a:pt x="8254364" y="1533931"/>
                  </a:lnTo>
                  <a:close/>
                </a:path>
                <a:path w="8254365" h="2924175">
                  <a:moveTo>
                    <a:pt x="8235314" y="1591081"/>
                  </a:moveTo>
                  <a:lnTo>
                    <a:pt x="8225789" y="1591081"/>
                  </a:lnTo>
                  <a:lnTo>
                    <a:pt x="8225789" y="1562506"/>
                  </a:lnTo>
                  <a:lnTo>
                    <a:pt x="8235314" y="1562506"/>
                  </a:lnTo>
                  <a:lnTo>
                    <a:pt x="8235314" y="1591081"/>
                  </a:lnTo>
                  <a:close/>
                </a:path>
                <a:path w="8254365" h="2924175">
                  <a:moveTo>
                    <a:pt x="8254364" y="1591081"/>
                  </a:moveTo>
                  <a:lnTo>
                    <a:pt x="8244839" y="1591081"/>
                  </a:lnTo>
                  <a:lnTo>
                    <a:pt x="8244839" y="1562506"/>
                  </a:lnTo>
                  <a:lnTo>
                    <a:pt x="8254364" y="1562506"/>
                  </a:lnTo>
                  <a:lnTo>
                    <a:pt x="8254364" y="1591081"/>
                  </a:lnTo>
                  <a:close/>
                </a:path>
                <a:path w="8254365" h="2924175">
                  <a:moveTo>
                    <a:pt x="8235314" y="1648231"/>
                  </a:moveTo>
                  <a:lnTo>
                    <a:pt x="8225789" y="1648231"/>
                  </a:lnTo>
                  <a:lnTo>
                    <a:pt x="8225789" y="1619656"/>
                  </a:lnTo>
                  <a:lnTo>
                    <a:pt x="8235314" y="1619656"/>
                  </a:lnTo>
                  <a:lnTo>
                    <a:pt x="8235314" y="1648231"/>
                  </a:lnTo>
                  <a:close/>
                </a:path>
                <a:path w="8254365" h="2924175">
                  <a:moveTo>
                    <a:pt x="8254364" y="1648231"/>
                  </a:moveTo>
                  <a:lnTo>
                    <a:pt x="8244839" y="1648231"/>
                  </a:lnTo>
                  <a:lnTo>
                    <a:pt x="8244839" y="1619656"/>
                  </a:lnTo>
                  <a:lnTo>
                    <a:pt x="8254364" y="1619656"/>
                  </a:lnTo>
                  <a:lnTo>
                    <a:pt x="8254364" y="1648231"/>
                  </a:lnTo>
                  <a:close/>
                </a:path>
                <a:path w="8254365" h="2924175">
                  <a:moveTo>
                    <a:pt x="8235314" y="1705381"/>
                  </a:moveTo>
                  <a:lnTo>
                    <a:pt x="8225789" y="1705381"/>
                  </a:lnTo>
                  <a:lnTo>
                    <a:pt x="8225789" y="1676806"/>
                  </a:lnTo>
                  <a:lnTo>
                    <a:pt x="8235314" y="1676806"/>
                  </a:lnTo>
                  <a:lnTo>
                    <a:pt x="8235314" y="1705381"/>
                  </a:lnTo>
                  <a:close/>
                </a:path>
                <a:path w="8254365" h="2924175">
                  <a:moveTo>
                    <a:pt x="8254364" y="1705381"/>
                  </a:moveTo>
                  <a:lnTo>
                    <a:pt x="8244839" y="1705381"/>
                  </a:lnTo>
                  <a:lnTo>
                    <a:pt x="8244839" y="1676806"/>
                  </a:lnTo>
                  <a:lnTo>
                    <a:pt x="8254364" y="1676806"/>
                  </a:lnTo>
                  <a:lnTo>
                    <a:pt x="8254364" y="1705381"/>
                  </a:lnTo>
                  <a:close/>
                </a:path>
                <a:path w="8254365" h="2924175">
                  <a:moveTo>
                    <a:pt x="8235314" y="1762531"/>
                  </a:moveTo>
                  <a:lnTo>
                    <a:pt x="8225789" y="1762531"/>
                  </a:lnTo>
                  <a:lnTo>
                    <a:pt x="8225789" y="1733956"/>
                  </a:lnTo>
                  <a:lnTo>
                    <a:pt x="8235314" y="1733956"/>
                  </a:lnTo>
                  <a:lnTo>
                    <a:pt x="8235314" y="1762531"/>
                  </a:lnTo>
                  <a:close/>
                </a:path>
                <a:path w="8254365" h="2924175">
                  <a:moveTo>
                    <a:pt x="8254364" y="1762531"/>
                  </a:moveTo>
                  <a:lnTo>
                    <a:pt x="8244839" y="1762531"/>
                  </a:lnTo>
                  <a:lnTo>
                    <a:pt x="8244839" y="1733956"/>
                  </a:lnTo>
                  <a:lnTo>
                    <a:pt x="8254364" y="1733956"/>
                  </a:lnTo>
                  <a:lnTo>
                    <a:pt x="8254364" y="1762531"/>
                  </a:lnTo>
                  <a:close/>
                </a:path>
                <a:path w="8254365" h="2924175">
                  <a:moveTo>
                    <a:pt x="8235314" y="1819681"/>
                  </a:moveTo>
                  <a:lnTo>
                    <a:pt x="8225789" y="1819681"/>
                  </a:lnTo>
                  <a:lnTo>
                    <a:pt x="8225789" y="1791106"/>
                  </a:lnTo>
                  <a:lnTo>
                    <a:pt x="8235314" y="1791106"/>
                  </a:lnTo>
                  <a:lnTo>
                    <a:pt x="8235314" y="1819681"/>
                  </a:lnTo>
                  <a:close/>
                </a:path>
                <a:path w="8254365" h="2924175">
                  <a:moveTo>
                    <a:pt x="8254364" y="1819681"/>
                  </a:moveTo>
                  <a:lnTo>
                    <a:pt x="8244839" y="1819681"/>
                  </a:lnTo>
                  <a:lnTo>
                    <a:pt x="8244839" y="1791106"/>
                  </a:lnTo>
                  <a:lnTo>
                    <a:pt x="8254364" y="1791106"/>
                  </a:lnTo>
                  <a:lnTo>
                    <a:pt x="8254364" y="1819681"/>
                  </a:lnTo>
                  <a:close/>
                </a:path>
                <a:path w="8254365" h="2924175">
                  <a:moveTo>
                    <a:pt x="8235314" y="1876831"/>
                  </a:moveTo>
                  <a:lnTo>
                    <a:pt x="8225789" y="1876831"/>
                  </a:lnTo>
                  <a:lnTo>
                    <a:pt x="8225789" y="1848256"/>
                  </a:lnTo>
                  <a:lnTo>
                    <a:pt x="8235314" y="1848256"/>
                  </a:lnTo>
                  <a:lnTo>
                    <a:pt x="8235314" y="1876831"/>
                  </a:lnTo>
                  <a:close/>
                </a:path>
                <a:path w="8254365" h="2924175">
                  <a:moveTo>
                    <a:pt x="8254364" y="1876831"/>
                  </a:moveTo>
                  <a:lnTo>
                    <a:pt x="8244839" y="1876831"/>
                  </a:lnTo>
                  <a:lnTo>
                    <a:pt x="8244839" y="1848256"/>
                  </a:lnTo>
                  <a:lnTo>
                    <a:pt x="8254364" y="1848256"/>
                  </a:lnTo>
                  <a:lnTo>
                    <a:pt x="8254364" y="1876831"/>
                  </a:lnTo>
                  <a:close/>
                </a:path>
                <a:path w="8254365" h="2924175">
                  <a:moveTo>
                    <a:pt x="8235314" y="1933981"/>
                  </a:moveTo>
                  <a:lnTo>
                    <a:pt x="8225789" y="1933981"/>
                  </a:lnTo>
                  <a:lnTo>
                    <a:pt x="8225789" y="1905406"/>
                  </a:lnTo>
                  <a:lnTo>
                    <a:pt x="8235314" y="1905406"/>
                  </a:lnTo>
                  <a:lnTo>
                    <a:pt x="8235314" y="1933981"/>
                  </a:lnTo>
                  <a:close/>
                </a:path>
                <a:path w="8254365" h="2924175">
                  <a:moveTo>
                    <a:pt x="8254364" y="1933981"/>
                  </a:moveTo>
                  <a:lnTo>
                    <a:pt x="8244839" y="1933981"/>
                  </a:lnTo>
                  <a:lnTo>
                    <a:pt x="8244839" y="1905406"/>
                  </a:lnTo>
                  <a:lnTo>
                    <a:pt x="8254364" y="1905406"/>
                  </a:lnTo>
                  <a:lnTo>
                    <a:pt x="8254364" y="1933981"/>
                  </a:lnTo>
                  <a:close/>
                </a:path>
                <a:path w="8254365" h="2924175">
                  <a:moveTo>
                    <a:pt x="8235314" y="1991131"/>
                  </a:moveTo>
                  <a:lnTo>
                    <a:pt x="8225789" y="1991131"/>
                  </a:lnTo>
                  <a:lnTo>
                    <a:pt x="8225789" y="1962556"/>
                  </a:lnTo>
                  <a:lnTo>
                    <a:pt x="8235314" y="1962556"/>
                  </a:lnTo>
                  <a:lnTo>
                    <a:pt x="8235314" y="1991131"/>
                  </a:lnTo>
                  <a:close/>
                </a:path>
                <a:path w="8254365" h="2924175">
                  <a:moveTo>
                    <a:pt x="8254364" y="1991131"/>
                  </a:moveTo>
                  <a:lnTo>
                    <a:pt x="8244839" y="1991131"/>
                  </a:lnTo>
                  <a:lnTo>
                    <a:pt x="8244839" y="1962556"/>
                  </a:lnTo>
                  <a:lnTo>
                    <a:pt x="8254364" y="1962556"/>
                  </a:lnTo>
                  <a:lnTo>
                    <a:pt x="8254364" y="1991131"/>
                  </a:lnTo>
                  <a:close/>
                </a:path>
                <a:path w="8254365" h="2924175">
                  <a:moveTo>
                    <a:pt x="8235314" y="2048281"/>
                  </a:moveTo>
                  <a:lnTo>
                    <a:pt x="8225789" y="2048281"/>
                  </a:lnTo>
                  <a:lnTo>
                    <a:pt x="8225789" y="2019706"/>
                  </a:lnTo>
                  <a:lnTo>
                    <a:pt x="8235314" y="2019706"/>
                  </a:lnTo>
                  <a:lnTo>
                    <a:pt x="8235314" y="2048281"/>
                  </a:lnTo>
                  <a:close/>
                </a:path>
                <a:path w="8254365" h="2924175">
                  <a:moveTo>
                    <a:pt x="8254364" y="2048281"/>
                  </a:moveTo>
                  <a:lnTo>
                    <a:pt x="8244839" y="2048281"/>
                  </a:lnTo>
                  <a:lnTo>
                    <a:pt x="8244839" y="2019706"/>
                  </a:lnTo>
                  <a:lnTo>
                    <a:pt x="8254364" y="2019706"/>
                  </a:lnTo>
                  <a:lnTo>
                    <a:pt x="8254364" y="2048281"/>
                  </a:lnTo>
                  <a:close/>
                </a:path>
                <a:path w="8254365" h="2924175">
                  <a:moveTo>
                    <a:pt x="8235314" y="2105431"/>
                  </a:moveTo>
                  <a:lnTo>
                    <a:pt x="8225789" y="2105431"/>
                  </a:lnTo>
                  <a:lnTo>
                    <a:pt x="8225789" y="2076856"/>
                  </a:lnTo>
                  <a:lnTo>
                    <a:pt x="8235314" y="2076856"/>
                  </a:lnTo>
                  <a:lnTo>
                    <a:pt x="8235314" y="2105431"/>
                  </a:lnTo>
                  <a:close/>
                </a:path>
                <a:path w="8254365" h="2924175">
                  <a:moveTo>
                    <a:pt x="8254364" y="2105431"/>
                  </a:moveTo>
                  <a:lnTo>
                    <a:pt x="8244839" y="2105431"/>
                  </a:lnTo>
                  <a:lnTo>
                    <a:pt x="8244839" y="2076856"/>
                  </a:lnTo>
                  <a:lnTo>
                    <a:pt x="8254364" y="2076856"/>
                  </a:lnTo>
                  <a:lnTo>
                    <a:pt x="8254364" y="2105431"/>
                  </a:lnTo>
                  <a:close/>
                </a:path>
                <a:path w="8254365" h="2924175">
                  <a:moveTo>
                    <a:pt x="8235314" y="2162581"/>
                  </a:moveTo>
                  <a:lnTo>
                    <a:pt x="8225789" y="2162581"/>
                  </a:lnTo>
                  <a:lnTo>
                    <a:pt x="8225789" y="2134006"/>
                  </a:lnTo>
                  <a:lnTo>
                    <a:pt x="8235314" y="2134006"/>
                  </a:lnTo>
                  <a:lnTo>
                    <a:pt x="8235314" y="2162581"/>
                  </a:lnTo>
                  <a:close/>
                </a:path>
                <a:path w="8254365" h="2924175">
                  <a:moveTo>
                    <a:pt x="8254364" y="2162581"/>
                  </a:moveTo>
                  <a:lnTo>
                    <a:pt x="8244839" y="2162581"/>
                  </a:lnTo>
                  <a:lnTo>
                    <a:pt x="8244839" y="2134006"/>
                  </a:lnTo>
                  <a:lnTo>
                    <a:pt x="8254364" y="2134006"/>
                  </a:lnTo>
                  <a:lnTo>
                    <a:pt x="8254364" y="2162581"/>
                  </a:lnTo>
                  <a:close/>
                </a:path>
                <a:path w="8254365" h="2924175">
                  <a:moveTo>
                    <a:pt x="8235314" y="2219731"/>
                  </a:moveTo>
                  <a:lnTo>
                    <a:pt x="8225789" y="2219731"/>
                  </a:lnTo>
                  <a:lnTo>
                    <a:pt x="8225789" y="2191156"/>
                  </a:lnTo>
                  <a:lnTo>
                    <a:pt x="8235314" y="2191156"/>
                  </a:lnTo>
                  <a:lnTo>
                    <a:pt x="8235314" y="2219731"/>
                  </a:lnTo>
                  <a:close/>
                </a:path>
                <a:path w="8254365" h="2924175">
                  <a:moveTo>
                    <a:pt x="8254364" y="2219731"/>
                  </a:moveTo>
                  <a:lnTo>
                    <a:pt x="8244839" y="2219731"/>
                  </a:lnTo>
                  <a:lnTo>
                    <a:pt x="8244839" y="2191156"/>
                  </a:lnTo>
                  <a:lnTo>
                    <a:pt x="8254364" y="2191156"/>
                  </a:lnTo>
                  <a:lnTo>
                    <a:pt x="8254364" y="2219731"/>
                  </a:lnTo>
                  <a:close/>
                </a:path>
                <a:path w="8254365" h="2924175">
                  <a:moveTo>
                    <a:pt x="8235314" y="2276881"/>
                  </a:moveTo>
                  <a:lnTo>
                    <a:pt x="8225789" y="2276881"/>
                  </a:lnTo>
                  <a:lnTo>
                    <a:pt x="8225789" y="2248306"/>
                  </a:lnTo>
                  <a:lnTo>
                    <a:pt x="8235314" y="2248306"/>
                  </a:lnTo>
                  <a:lnTo>
                    <a:pt x="8235314" y="2276881"/>
                  </a:lnTo>
                  <a:close/>
                </a:path>
                <a:path w="8254365" h="2924175">
                  <a:moveTo>
                    <a:pt x="8254364" y="2276881"/>
                  </a:moveTo>
                  <a:lnTo>
                    <a:pt x="8244839" y="2276881"/>
                  </a:lnTo>
                  <a:lnTo>
                    <a:pt x="8244839" y="2248306"/>
                  </a:lnTo>
                  <a:lnTo>
                    <a:pt x="8254364" y="2248306"/>
                  </a:lnTo>
                  <a:lnTo>
                    <a:pt x="8254364" y="2276881"/>
                  </a:lnTo>
                  <a:close/>
                </a:path>
                <a:path w="8254365" h="2924175">
                  <a:moveTo>
                    <a:pt x="8235314" y="2334031"/>
                  </a:moveTo>
                  <a:lnTo>
                    <a:pt x="8225789" y="2334031"/>
                  </a:lnTo>
                  <a:lnTo>
                    <a:pt x="8225789" y="2305456"/>
                  </a:lnTo>
                  <a:lnTo>
                    <a:pt x="8235314" y="2305456"/>
                  </a:lnTo>
                  <a:lnTo>
                    <a:pt x="8235314" y="2334031"/>
                  </a:lnTo>
                  <a:close/>
                </a:path>
                <a:path w="8254365" h="2924175">
                  <a:moveTo>
                    <a:pt x="8254364" y="2334031"/>
                  </a:moveTo>
                  <a:lnTo>
                    <a:pt x="8244839" y="2334031"/>
                  </a:lnTo>
                  <a:lnTo>
                    <a:pt x="8244839" y="2305456"/>
                  </a:lnTo>
                  <a:lnTo>
                    <a:pt x="8254364" y="2305456"/>
                  </a:lnTo>
                  <a:lnTo>
                    <a:pt x="8254364" y="2334031"/>
                  </a:lnTo>
                  <a:close/>
                </a:path>
                <a:path w="8254365" h="2924175">
                  <a:moveTo>
                    <a:pt x="8235314" y="2391181"/>
                  </a:moveTo>
                  <a:lnTo>
                    <a:pt x="8225789" y="2391181"/>
                  </a:lnTo>
                  <a:lnTo>
                    <a:pt x="8225789" y="2362606"/>
                  </a:lnTo>
                  <a:lnTo>
                    <a:pt x="8235314" y="2362606"/>
                  </a:lnTo>
                  <a:lnTo>
                    <a:pt x="8235314" y="2391181"/>
                  </a:lnTo>
                  <a:close/>
                </a:path>
                <a:path w="8254365" h="2924175">
                  <a:moveTo>
                    <a:pt x="8254364" y="2391181"/>
                  </a:moveTo>
                  <a:lnTo>
                    <a:pt x="8244839" y="2391181"/>
                  </a:lnTo>
                  <a:lnTo>
                    <a:pt x="8244839" y="2362606"/>
                  </a:lnTo>
                  <a:lnTo>
                    <a:pt x="8254364" y="2362606"/>
                  </a:lnTo>
                  <a:lnTo>
                    <a:pt x="8254364" y="2391181"/>
                  </a:lnTo>
                  <a:close/>
                </a:path>
                <a:path w="8254365" h="2924175">
                  <a:moveTo>
                    <a:pt x="8234832" y="2448140"/>
                  </a:moveTo>
                  <a:lnTo>
                    <a:pt x="8225320" y="2447785"/>
                  </a:lnTo>
                  <a:lnTo>
                    <a:pt x="8225637" y="2439377"/>
                  </a:lnTo>
                  <a:lnTo>
                    <a:pt x="8225786" y="2427452"/>
                  </a:lnTo>
                  <a:lnTo>
                    <a:pt x="8225789" y="2419756"/>
                  </a:lnTo>
                  <a:lnTo>
                    <a:pt x="8235314" y="2419756"/>
                  </a:lnTo>
                  <a:lnTo>
                    <a:pt x="8235312" y="2427452"/>
                  </a:lnTo>
                  <a:lnTo>
                    <a:pt x="8235153" y="2439377"/>
                  </a:lnTo>
                  <a:lnTo>
                    <a:pt x="8234832" y="2448140"/>
                  </a:lnTo>
                  <a:close/>
                </a:path>
                <a:path w="8254365" h="2924175">
                  <a:moveTo>
                    <a:pt x="8253869" y="2448864"/>
                  </a:moveTo>
                  <a:lnTo>
                    <a:pt x="8244465" y="2448509"/>
                  </a:lnTo>
                  <a:lnTo>
                    <a:pt x="8244384" y="2447785"/>
                  </a:lnTo>
                  <a:lnTo>
                    <a:pt x="8244691" y="2439377"/>
                  </a:lnTo>
                  <a:lnTo>
                    <a:pt x="8244838" y="2427452"/>
                  </a:lnTo>
                  <a:lnTo>
                    <a:pt x="8244839" y="2419756"/>
                  </a:lnTo>
                  <a:lnTo>
                    <a:pt x="8254364" y="2419756"/>
                  </a:lnTo>
                  <a:lnTo>
                    <a:pt x="8254364" y="2427452"/>
                  </a:lnTo>
                  <a:lnTo>
                    <a:pt x="8254199" y="2440279"/>
                  </a:lnTo>
                  <a:lnTo>
                    <a:pt x="8253869" y="2448864"/>
                  </a:lnTo>
                  <a:close/>
                </a:path>
                <a:path w="8254365" h="2924175">
                  <a:moveTo>
                    <a:pt x="8229091" y="2504363"/>
                  </a:moveTo>
                  <a:lnTo>
                    <a:pt x="8219694" y="2502814"/>
                  </a:lnTo>
                  <a:lnTo>
                    <a:pt x="8220392" y="2498610"/>
                  </a:lnTo>
                  <a:lnTo>
                    <a:pt x="8222030" y="2486939"/>
                  </a:lnTo>
                  <a:lnTo>
                    <a:pt x="8223364" y="2475204"/>
                  </a:lnTo>
                  <a:lnTo>
                    <a:pt x="8232825" y="2476284"/>
                  </a:lnTo>
                  <a:lnTo>
                    <a:pt x="8231466" y="2488209"/>
                  </a:lnTo>
                  <a:lnTo>
                    <a:pt x="8229803" y="2500109"/>
                  </a:lnTo>
                  <a:lnTo>
                    <a:pt x="8229091" y="2504363"/>
                  </a:lnTo>
                  <a:close/>
                </a:path>
                <a:path w="8254365" h="2924175">
                  <a:moveTo>
                    <a:pt x="8247887" y="2507475"/>
                  </a:moveTo>
                  <a:lnTo>
                    <a:pt x="8238490" y="2505921"/>
                  </a:lnTo>
                  <a:lnTo>
                    <a:pt x="8239239" y="2501379"/>
                  </a:lnTo>
                  <a:lnTo>
                    <a:pt x="8240941" y="2489225"/>
                  </a:lnTo>
                  <a:lnTo>
                    <a:pt x="8242299" y="2477364"/>
                  </a:lnTo>
                  <a:lnTo>
                    <a:pt x="8251761" y="2478443"/>
                  </a:lnTo>
                  <a:lnTo>
                    <a:pt x="8250351" y="2490724"/>
                  </a:lnTo>
                  <a:lnTo>
                    <a:pt x="8248611" y="2503106"/>
                  </a:lnTo>
                  <a:lnTo>
                    <a:pt x="8247887" y="2507475"/>
                  </a:lnTo>
                  <a:close/>
                </a:path>
                <a:path w="8254365" h="2924175">
                  <a:moveTo>
                    <a:pt x="8216760" y="2559519"/>
                  </a:moveTo>
                  <a:lnTo>
                    <a:pt x="8207629" y="2556814"/>
                  </a:lnTo>
                  <a:lnTo>
                    <a:pt x="8208022" y="2555494"/>
                  </a:lnTo>
                  <a:lnTo>
                    <a:pt x="8211045" y="2544330"/>
                  </a:lnTo>
                  <a:lnTo>
                    <a:pt x="8213801" y="2533053"/>
                  </a:lnTo>
                  <a:lnTo>
                    <a:pt x="8214423" y="2530157"/>
                  </a:lnTo>
                  <a:lnTo>
                    <a:pt x="8223732" y="2532189"/>
                  </a:lnTo>
                  <a:lnTo>
                    <a:pt x="8223059" y="2535250"/>
                  </a:lnTo>
                  <a:lnTo>
                    <a:pt x="8220252" y="2546756"/>
                  </a:lnTo>
                  <a:lnTo>
                    <a:pt x="8217166" y="2558148"/>
                  </a:lnTo>
                  <a:lnTo>
                    <a:pt x="8216760" y="2559519"/>
                  </a:lnTo>
                  <a:close/>
                </a:path>
                <a:path w="8254365" h="2924175">
                  <a:moveTo>
                    <a:pt x="8235022" y="2564955"/>
                  </a:moveTo>
                  <a:lnTo>
                    <a:pt x="8225891" y="2562237"/>
                  </a:lnTo>
                  <a:lnTo>
                    <a:pt x="8226386" y="2560586"/>
                  </a:lnTo>
                  <a:lnTo>
                    <a:pt x="8229523" y="2548966"/>
                  </a:lnTo>
                  <a:lnTo>
                    <a:pt x="8232381" y="2537218"/>
                  </a:lnTo>
                  <a:lnTo>
                    <a:pt x="8233040" y="2534212"/>
                  </a:lnTo>
                  <a:lnTo>
                    <a:pt x="8242350" y="2536240"/>
                  </a:lnTo>
                  <a:lnTo>
                    <a:pt x="8241601" y="2539657"/>
                  </a:lnTo>
                  <a:lnTo>
                    <a:pt x="8238680" y="2551620"/>
                  </a:lnTo>
                  <a:lnTo>
                    <a:pt x="8235467" y="2563469"/>
                  </a:lnTo>
                  <a:lnTo>
                    <a:pt x="8235022" y="2564955"/>
                  </a:lnTo>
                  <a:close/>
                </a:path>
                <a:path w="8254365" h="2924175">
                  <a:moveTo>
                    <a:pt x="8197900" y="2612936"/>
                  </a:moveTo>
                  <a:lnTo>
                    <a:pt x="8189086" y="2609342"/>
                  </a:lnTo>
                  <a:lnTo>
                    <a:pt x="8193303" y="2598991"/>
                  </a:lnTo>
                  <a:lnTo>
                    <a:pt x="8197380" y="2588298"/>
                  </a:lnTo>
                  <a:lnTo>
                    <a:pt x="8199120" y="2583345"/>
                  </a:lnTo>
                  <a:lnTo>
                    <a:pt x="8208110" y="2586510"/>
                  </a:lnTo>
                  <a:lnTo>
                    <a:pt x="8206295" y="2591638"/>
                  </a:lnTo>
                  <a:lnTo>
                    <a:pt x="8202142" y="2602547"/>
                  </a:lnTo>
                  <a:lnTo>
                    <a:pt x="8197900" y="2612936"/>
                  </a:lnTo>
                  <a:close/>
                </a:path>
                <a:path w="8254365" h="2924175">
                  <a:moveTo>
                    <a:pt x="8208110" y="2586510"/>
                  </a:moveTo>
                  <a:lnTo>
                    <a:pt x="8199120" y="2583345"/>
                  </a:lnTo>
                  <a:lnTo>
                    <a:pt x="8208111" y="2586507"/>
                  </a:lnTo>
                  <a:close/>
                </a:path>
                <a:path w="8254365" h="2924175">
                  <a:moveTo>
                    <a:pt x="8215541" y="2620149"/>
                  </a:moveTo>
                  <a:lnTo>
                    <a:pt x="8206714" y="2616542"/>
                  </a:lnTo>
                  <a:lnTo>
                    <a:pt x="8211070" y="2605874"/>
                  </a:lnTo>
                  <a:lnTo>
                    <a:pt x="8215299" y="2594737"/>
                  </a:lnTo>
                  <a:lnTo>
                    <a:pt x="8217090" y="2589671"/>
                  </a:lnTo>
                  <a:lnTo>
                    <a:pt x="8226069" y="2592832"/>
                  </a:lnTo>
                  <a:lnTo>
                    <a:pt x="8224151" y="2598293"/>
                  </a:lnTo>
                  <a:lnTo>
                    <a:pt x="8219833" y="2609646"/>
                  </a:lnTo>
                  <a:lnTo>
                    <a:pt x="8215541" y="2620149"/>
                  </a:lnTo>
                  <a:close/>
                </a:path>
                <a:path w="8254365" h="2924175">
                  <a:moveTo>
                    <a:pt x="8172845" y="2663618"/>
                  </a:moveTo>
                  <a:lnTo>
                    <a:pt x="8164537" y="2658973"/>
                  </a:lnTo>
                  <a:lnTo>
                    <a:pt x="8169275" y="2650502"/>
                  </a:lnTo>
                  <a:lnTo>
                    <a:pt x="8174558" y="2640469"/>
                  </a:lnTo>
                  <a:lnTo>
                    <a:pt x="8177606" y="2634348"/>
                  </a:lnTo>
                  <a:lnTo>
                    <a:pt x="8186127" y="2638590"/>
                  </a:lnTo>
                  <a:lnTo>
                    <a:pt x="8183016" y="2644863"/>
                  </a:lnTo>
                  <a:lnTo>
                    <a:pt x="8177618" y="2655100"/>
                  </a:lnTo>
                  <a:lnTo>
                    <a:pt x="8172845" y="2663618"/>
                  </a:lnTo>
                  <a:close/>
                </a:path>
                <a:path w="8254365" h="2924175">
                  <a:moveTo>
                    <a:pt x="8189480" y="2672918"/>
                  </a:moveTo>
                  <a:lnTo>
                    <a:pt x="8181163" y="2668268"/>
                  </a:lnTo>
                  <a:lnTo>
                    <a:pt x="8186064" y="2659494"/>
                  </a:lnTo>
                  <a:lnTo>
                    <a:pt x="8191576" y="2649054"/>
                  </a:lnTo>
                  <a:lnTo>
                    <a:pt x="8194662" y="2642831"/>
                  </a:lnTo>
                  <a:lnTo>
                    <a:pt x="8203196" y="2647061"/>
                  </a:lnTo>
                  <a:lnTo>
                    <a:pt x="8199920" y="2653652"/>
                  </a:lnTo>
                  <a:lnTo>
                    <a:pt x="8194294" y="2664294"/>
                  </a:lnTo>
                  <a:lnTo>
                    <a:pt x="8189480" y="2672918"/>
                  </a:lnTo>
                  <a:close/>
                </a:path>
                <a:path w="8254365" h="2924175">
                  <a:moveTo>
                    <a:pt x="8172843" y="2663621"/>
                  </a:moveTo>
                  <a:lnTo>
                    <a:pt x="8164537" y="2658973"/>
                  </a:lnTo>
                  <a:lnTo>
                    <a:pt x="8172845" y="2663618"/>
                  </a:lnTo>
                  <a:close/>
                </a:path>
                <a:path w="8254365" h="2924175">
                  <a:moveTo>
                    <a:pt x="8141982" y="2710992"/>
                  </a:moveTo>
                  <a:lnTo>
                    <a:pt x="8134286" y="2705379"/>
                  </a:lnTo>
                  <a:lnTo>
                    <a:pt x="8139391" y="2698369"/>
                  </a:lnTo>
                  <a:lnTo>
                    <a:pt x="8145818" y="2689110"/>
                  </a:lnTo>
                  <a:lnTo>
                    <a:pt x="8150186" y="2682468"/>
                  </a:lnTo>
                  <a:lnTo>
                    <a:pt x="8158137" y="2687713"/>
                  </a:lnTo>
                  <a:lnTo>
                    <a:pt x="8153679" y="2694495"/>
                  </a:lnTo>
                  <a:lnTo>
                    <a:pt x="8147126" y="2703944"/>
                  </a:lnTo>
                  <a:lnTo>
                    <a:pt x="8141982" y="2710992"/>
                  </a:lnTo>
                  <a:close/>
                </a:path>
                <a:path w="8254365" h="2924175">
                  <a:moveTo>
                    <a:pt x="8157375" y="2722219"/>
                  </a:moveTo>
                  <a:lnTo>
                    <a:pt x="8149678" y="2716606"/>
                  </a:lnTo>
                  <a:lnTo>
                    <a:pt x="8154987" y="2709316"/>
                  </a:lnTo>
                  <a:lnTo>
                    <a:pt x="8161667" y="2699677"/>
                  </a:lnTo>
                  <a:lnTo>
                    <a:pt x="8166100" y="2692946"/>
                  </a:lnTo>
                  <a:lnTo>
                    <a:pt x="8174050" y="2698178"/>
                  </a:lnTo>
                  <a:lnTo>
                    <a:pt x="8169313" y="2705379"/>
                  </a:lnTo>
                  <a:lnTo>
                    <a:pt x="8162582" y="2715069"/>
                  </a:lnTo>
                  <a:lnTo>
                    <a:pt x="8157375" y="2722219"/>
                  </a:lnTo>
                  <a:close/>
                </a:path>
                <a:path w="8254365" h="2924175">
                  <a:moveTo>
                    <a:pt x="8105749" y="2754401"/>
                  </a:moveTo>
                  <a:lnTo>
                    <a:pt x="8098777" y="2747911"/>
                  </a:lnTo>
                  <a:lnTo>
                    <a:pt x="8104124" y="2742158"/>
                  </a:lnTo>
                  <a:lnTo>
                    <a:pt x="8111591" y="2733751"/>
                  </a:lnTo>
                  <a:lnTo>
                    <a:pt x="8117268" y="2727045"/>
                  </a:lnTo>
                  <a:lnTo>
                    <a:pt x="8124543" y="2733194"/>
                  </a:lnTo>
                  <a:lnTo>
                    <a:pt x="8118754" y="2740037"/>
                  </a:lnTo>
                  <a:lnTo>
                    <a:pt x="8111134" y="2748610"/>
                  </a:lnTo>
                  <a:lnTo>
                    <a:pt x="8105749" y="2754401"/>
                  </a:lnTo>
                  <a:close/>
                </a:path>
                <a:path w="8254365" h="2924175">
                  <a:moveTo>
                    <a:pt x="8124543" y="2733194"/>
                  </a:moveTo>
                  <a:lnTo>
                    <a:pt x="8117268" y="2727045"/>
                  </a:lnTo>
                  <a:lnTo>
                    <a:pt x="8124545" y="2733192"/>
                  </a:lnTo>
                  <a:close/>
                </a:path>
                <a:path w="8254365" h="2924175">
                  <a:moveTo>
                    <a:pt x="8119694" y="2767380"/>
                  </a:moveTo>
                  <a:lnTo>
                    <a:pt x="8112721" y="2760891"/>
                  </a:lnTo>
                  <a:lnTo>
                    <a:pt x="8118309" y="2754896"/>
                  </a:lnTo>
                  <a:lnTo>
                    <a:pt x="8126069" y="2746146"/>
                  </a:lnTo>
                  <a:lnTo>
                    <a:pt x="8131809" y="2739339"/>
                  </a:lnTo>
                  <a:lnTo>
                    <a:pt x="8139087" y="2745486"/>
                  </a:lnTo>
                  <a:lnTo>
                    <a:pt x="8133080" y="2752598"/>
                  </a:lnTo>
                  <a:lnTo>
                    <a:pt x="8125155" y="2761513"/>
                  </a:lnTo>
                  <a:lnTo>
                    <a:pt x="8119694" y="2767380"/>
                  </a:lnTo>
                  <a:close/>
                </a:path>
                <a:path w="8254365" h="2924175">
                  <a:moveTo>
                    <a:pt x="8064667" y="2793261"/>
                  </a:moveTo>
                  <a:lnTo>
                    <a:pt x="8058518" y="2785986"/>
                  </a:lnTo>
                  <a:lnTo>
                    <a:pt x="8063969" y="2781376"/>
                  </a:lnTo>
                  <a:lnTo>
                    <a:pt x="8072348" y="2773934"/>
                  </a:lnTo>
                  <a:lnTo>
                    <a:pt x="8079333" y="2767431"/>
                  </a:lnTo>
                  <a:lnTo>
                    <a:pt x="8085823" y="2774403"/>
                  </a:lnTo>
                  <a:lnTo>
                    <a:pt x="8078296" y="2781401"/>
                  </a:lnTo>
                  <a:lnTo>
                    <a:pt x="8070138" y="2788640"/>
                  </a:lnTo>
                  <a:lnTo>
                    <a:pt x="8064667" y="2793261"/>
                  </a:lnTo>
                  <a:close/>
                </a:path>
                <a:path w="8254365" h="2924175">
                  <a:moveTo>
                    <a:pt x="8076971" y="2807817"/>
                  </a:moveTo>
                  <a:lnTo>
                    <a:pt x="8070816" y="2800536"/>
                  </a:lnTo>
                  <a:lnTo>
                    <a:pt x="8076501" y="2795727"/>
                  </a:lnTo>
                  <a:lnTo>
                    <a:pt x="8085086" y="2788119"/>
                  </a:lnTo>
                  <a:lnTo>
                    <a:pt x="8092313" y="2781376"/>
                  </a:lnTo>
                  <a:lnTo>
                    <a:pt x="8098802" y="2788348"/>
                  </a:lnTo>
                  <a:lnTo>
                    <a:pt x="8091449" y="2795206"/>
                  </a:lnTo>
                  <a:lnTo>
                    <a:pt x="8082787" y="2802890"/>
                  </a:lnTo>
                  <a:lnTo>
                    <a:pt x="8076971" y="2807817"/>
                  </a:lnTo>
                  <a:close/>
                </a:path>
                <a:path w="8254365" h="2924175">
                  <a:moveTo>
                    <a:pt x="8064665" y="2793263"/>
                  </a:moveTo>
                  <a:lnTo>
                    <a:pt x="8058518" y="2785986"/>
                  </a:lnTo>
                  <a:lnTo>
                    <a:pt x="8064667" y="2793261"/>
                  </a:lnTo>
                  <a:close/>
                </a:path>
                <a:path w="8254365" h="2924175">
                  <a:moveTo>
                    <a:pt x="8019301" y="2827019"/>
                  </a:moveTo>
                  <a:lnTo>
                    <a:pt x="8014068" y="2819069"/>
                  </a:lnTo>
                  <a:lnTo>
                    <a:pt x="8019300" y="2815628"/>
                  </a:lnTo>
                  <a:lnTo>
                    <a:pt x="8028558" y="2809201"/>
                  </a:lnTo>
                  <a:lnTo>
                    <a:pt x="8036928" y="2803105"/>
                  </a:lnTo>
                  <a:lnTo>
                    <a:pt x="8042541" y="2810802"/>
                  </a:lnTo>
                  <a:lnTo>
                    <a:pt x="8034032" y="2816999"/>
                  </a:lnTo>
                  <a:lnTo>
                    <a:pt x="8024583" y="2823552"/>
                  </a:lnTo>
                  <a:lnTo>
                    <a:pt x="8019301" y="2827019"/>
                  </a:lnTo>
                  <a:close/>
                </a:path>
                <a:path w="8254365" h="2924175">
                  <a:moveTo>
                    <a:pt x="8029778" y="2842933"/>
                  </a:moveTo>
                  <a:lnTo>
                    <a:pt x="8024545" y="2834982"/>
                  </a:lnTo>
                  <a:lnTo>
                    <a:pt x="8030057" y="2831350"/>
                  </a:lnTo>
                  <a:lnTo>
                    <a:pt x="8039696" y="2824657"/>
                  </a:lnTo>
                  <a:lnTo>
                    <a:pt x="8048155" y="2818498"/>
                  </a:lnTo>
                  <a:lnTo>
                    <a:pt x="8053768" y="2826194"/>
                  </a:lnTo>
                  <a:lnTo>
                    <a:pt x="8044980" y="2832595"/>
                  </a:lnTo>
                  <a:lnTo>
                    <a:pt x="8035150" y="2839402"/>
                  </a:lnTo>
                  <a:lnTo>
                    <a:pt x="8029778" y="2842933"/>
                  </a:lnTo>
                  <a:close/>
                </a:path>
                <a:path w="8254365" h="2924175">
                  <a:moveTo>
                    <a:pt x="8019300" y="2827020"/>
                  </a:moveTo>
                  <a:lnTo>
                    <a:pt x="8014068" y="2819069"/>
                  </a:lnTo>
                  <a:lnTo>
                    <a:pt x="8019301" y="2827019"/>
                  </a:lnTo>
                  <a:close/>
                </a:path>
                <a:path w="8254365" h="2924175">
                  <a:moveTo>
                    <a:pt x="7970291" y="2855201"/>
                  </a:moveTo>
                  <a:lnTo>
                    <a:pt x="7966049" y="2846666"/>
                  </a:lnTo>
                  <a:lnTo>
                    <a:pt x="7970659" y="2844368"/>
                  </a:lnTo>
                  <a:lnTo>
                    <a:pt x="7980692" y="2839085"/>
                  </a:lnTo>
                  <a:lnTo>
                    <a:pt x="7990636" y="2833522"/>
                  </a:lnTo>
                  <a:lnTo>
                    <a:pt x="7995284" y="2841840"/>
                  </a:lnTo>
                  <a:lnTo>
                    <a:pt x="7985188" y="2847479"/>
                  </a:lnTo>
                  <a:lnTo>
                    <a:pt x="7974952" y="2852877"/>
                  </a:lnTo>
                  <a:lnTo>
                    <a:pt x="7970291" y="2855201"/>
                  </a:lnTo>
                  <a:close/>
                </a:path>
                <a:path w="8254365" h="2924175">
                  <a:moveTo>
                    <a:pt x="7978762" y="2872257"/>
                  </a:moveTo>
                  <a:lnTo>
                    <a:pt x="7974522" y="2863722"/>
                  </a:lnTo>
                  <a:lnTo>
                    <a:pt x="7979448" y="2861271"/>
                  </a:lnTo>
                  <a:lnTo>
                    <a:pt x="7989887" y="2855772"/>
                  </a:lnTo>
                  <a:lnTo>
                    <a:pt x="7999931" y="2850147"/>
                  </a:lnTo>
                  <a:lnTo>
                    <a:pt x="8004581" y="2858465"/>
                  </a:lnTo>
                  <a:lnTo>
                    <a:pt x="7994180" y="2864269"/>
                  </a:lnTo>
                  <a:lnTo>
                    <a:pt x="7983537" y="2869882"/>
                  </a:lnTo>
                  <a:lnTo>
                    <a:pt x="7978762" y="2872257"/>
                  </a:lnTo>
                  <a:close/>
                </a:path>
                <a:path w="8254365" h="2924175">
                  <a:moveTo>
                    <a:pt x="7918287" y="2877361"/>
                  </a:moveTo>
                  <a:lnTo>
                    <a:pt x="7915122" y="2868371"/>
                  </a:lnTo>
                  <a:lnTo>
                    <a:pt x="7918488" y="2867190"/>
                  </a:lnTo>
                  <a:lnTo>
                    <a:pt x="7929181" y="2863113"/>
                  </a:lnTo>
                  <a:lnTo>
                    <a:pt x="7939760" y="2858795"/>
                  </a:lnTo>
                  <a:lnTo>
                    <a:pt x="7940751" y="2858363"/>
                  </a:lnTo>
                  <a:lnTo>
                    <a:pt x="7944561" y="2867088"/>
                  </a:lnTo>
                  <a:lnTo>
                    <a:pt x="7943405" y="2867596"/>
                  </a:lnTo>
                  <a:lnTo>
                    <a:pt x="7932623" y="2872003"/>
                  </a:lnTo>
                  <a:lnTo>
                    <a:pt x="7921713" y="2876143"/>
                  </a:lnTo>
                  <a:lnTo>
                    <a:pt x="7918287" y="2877361"/>
                  </a:lnTo>
                  <a:close/>
                </a:path>
                <a:path w="8254365" h="2924175">
                  <a:moveTo>
                    <a:pt x="7924609" y="2895320"/>
                  </a:moveTo>
                  <a:lnTo>
                    <a:pt x="7921448" y="2886341"/>
                  </a:lnTo>
                  <a:lnTo>
                    <a:pt x="7925155" y="2885033"/>
                  </a:lnTo>
                  <a:lnTo>
                    <a:pt x="7936280" y="2880804"/>
                  </a:lnTo>
                  <a:lnTo>
                    <a:pt x="7947279" y="2876296"/>
                  </a:lnTo>
                  <a:lnTo>
                    <a:pt x="7948383" y="2875813"/>
                  </a:lnTo>
                  <a:lnTo>
                    <a:pt x="7952206" y="2884551"/>
                  </a:lnTo>
                  <a:lnTo>
                    <a:pt x="7950720" y="2885186"/>
                  </a:lnTo>
                  <a:lnTo>
                    <a:pt x="7939506" y="2889770"/>
                  </a:lnTo>
                  <a:lnTo>
                    <a:pt x="7928152" y="2894076"/>
                  </a:lnTo>
                  <a:lnTo>
                    <a:pt x="7924609" y="2895320"/>
                  </a:lnTo>
                  <a:close/>
                </a:path>
                <a:path w="8254365" h="2924175">
                  <a:moveTo>
                    <a:pt x="7864021" y="2893186"/>
                  </a:moveTo>
                  <a:lnTo>
                    <a:pt x="7861998" y="2883877"/>
                  </a:lnTo>
                  <a:lnTo>
                    <a:pt x="7863243" y="2883611"/>
                  </a:lnTo>
                  <a:lnTo>
                    <a:pt x="7874520" y="2880855"/>
                  </a:lnTo>
                  <a:lnTo>
                    <a:pt x="7885683" y="2877832"/>
                  </a:lnTo>
                  <a:lnTo>
                    <a:pt x="7888605" y="2876969"/>
                  </a:lnTo>
                  <a:lnTo>
                    <a:pt x="7891320" y="2886088"/>
                  </a:lnTo>
                  <a:lnTo>
                    <a:pt x="7888224" y="2887014"/>
                  </a:lnTo>
                  <a:lnTo>
                    <a:pt x="7876832" y="2890100"/>
                  </a:lnTo>
                  <a:lnTo>
                    <a:pt x="7865325" y="2892894"/>
                  </a:lnTo>
                  <a:lnTo>
                    <a:pt x="7864021" y="2893186"/>
                  </a:lnTo>
                  <a:close/>
                </a:path>
                <a:path w="8254365" h="2924175">
                  <a:moveTo>
                    <a:pt x="7868069" y="2911805"/>
                  </a:moveTo>
                  <a:lnTo>
                    <a:pt x="7866049" y="2902496"/>
                  </a:lnTo>
                  <a:lnTo>
                    <a:pt x="7867650" y="2902140"/>
                  </a:lnTo>
                  <a:lnTo>
                    <a:pt x="7879384" y="2899270"/>
                  </a:lnTo>
                  <a:lnTo>
                    <a:pt x="7891005" y="2896133"/>
                  </a:lnTo>
                  <a:lnTo>
                    <a:pt x="7894039" y="2895219"/>
                  </a:lnTo>
                  <a:lnTo>
                    <a:pt x="7896758" y="2904350"/>
                  </a:lnTo>
                  <a:lnTo>
                    <a:pt x="7893316" y="2905366"/>
                  </a:lnTo>
                  <a:lnTo>
                    <a:pt x="7881467" y="2908579"/>
                  </a:lnTo>
                  <a:lnTo>
                    <a:pt x="7869491" y="2911487"/>
                  </a:lnTo>
                  <a:lnTo>
                    <a:pt x="7868069" y="2911805"/>
                  </a:lnTo>
                  <a:close/>
                </a:path>
                <a:path w="8254365" h="2924175">
                  <a:moveTo>
                    <a:pt x="7808150" y="2902445"/>
                  </a:moveTo>
                  <a:lnTo>
                    <a:pt x="7807058" y="2892983"/>
                  </a:lnTo>
                  <a:lnTo>
                    <a:pt x="7817129" y="2891840"/>
                  </a:lnTo>
                  <a:lnTo>
                    <a:pt x="7828800" y="2890202"/>
                  </a:lnTo>
                  <a:lnTo>
                    <a:pt x="7834655" y="2889237"/>
                  </a:lnTo>
                  <a:lnTo>
                    <a:pt x="7836214" y="2898635"/>
                  </a:lnTo>
                  <a:lnTo>
                    <a:pt x="7830184" y="2899625"/>
                  </a:lnTo>
                  <a:lnTo>
                    <a:pt x="7818272" y="2901289"/>
                  </a:lnTo>
                  <a:lnTo>
                    <a:pt x="7808150" y="2902445"/>
                  </a:lnTo>
                  <a:close/>
                </a:path>
                <a:path w="8254365" h="2924175">
                  <a:moveTo>
                    <a:pt x="7836214" y="2898635"/>
                  </a:moveTo>
                  <a:lnTo>
                    <a:pt x="7834655" y="2889237"/>
                  </a:lnTo>
                  <a:lnTo>
                    <a:pt x="7836217" y="2898635"/>
                  </a:lnTo>
                  <a:close/>
                </a:path>
                <a:path w="8254365" h="2924175">
                  <a:moveTo>
                    <a:pt x="7810309" y="2921381"/>
                  </a:moveTo>
                  <a:lnTo>
                    <a:pt x="7809230" y="2911906"/>
                  </a:lnTo>
                  <a:lnTo>
                    <a:pt x="7819656" y="2910713"/>
                  </a:lnTo>
                  <a:lnTo>
                    <a:pt x="7831797" y="2909011"/>
                  </a:lnTo>
                  <a:lnTo>
                    <a:pt x="7837766" y="2908020"/>
                  </a:lnTo>
                  <a:lnTo>
                    <a:pt x="7839329" y="2917418"/>
                  </a:lnTo>
                  <a:lnTo>
                    <a:pt x="7832940" y="2918472"/>
                  </a:lnTo>
                  <a:lnTo>
                    <a:pt x="7820558" y="2920199"/>
                  </a:lnTo>
                  <a:lnTo>
                    <a:pt x="7810309" y="2921381"/>
                  </a:lnTo>
                  <a:close/>
                </a:path>
                <a:path w="8254365" h="2924175">
                  <a:moveTo>
                    <a:pt x="7757464" y="2905125"/>
                  </a:moveTo>
                  <a:lnTo>
                    <a:pt x="7751635" y="2905125"/>
                  </a:lnTo>
                  <a:lnTo>
                    <a:pt x="7751635" y="2895600"/>
                  </a:lnTo>
                  <a:lnTo>
                    <a:pt x="7757375" y="2895600"/>
                  </a:lnTo>
                  <a:lnTo>
                    <a:pt x="7769567" y="2895447"/>
                  </a:lnTo>
                  <a:lnTo>
                    <a:pt x="7779651" y="2895066"/>
                  </a:lnTo>
                  <a:lnTo>
                    <a:pt x="7780015" y="2904579"/>
                  </a:lnTo>
                  <a:lnTo>
                    <a:pt x="7769745" y="2904972"/>
                  </a:lnTo>
                  <a:lnTo>
                    <a:pt x="7757464" y="2905125"/>
                  </a:lnTo>
                  <a:close/>
                </a:path>
                <a:path w="8254365" h="2924175">
                  <a:moveTo>
                    <a:pt x="7757642" y="2924175"/>
                  </a:moveTo>
                  <a:lnTo>
                    <a:pt x="7751635" y="2924175"/>
                  </a:lnTo>
                  <a:lnTo>
                    <a:pt x="7751635" y="2914650"/>
                  </a:lnTo>
                  <a:lnTo>
                    <a:pt x="7757553" y="2914650"/>
                  </a:lnTo>
                  <a:lnTo>
                    <a:pt x="7770164" y="2914484"/>
                  </a:lnTo>
                  <a:lnTo>
                    <a:pt x="7780375" y="2914103"/>
                  </a:lnTo>
                  <a:lnTo>
                    <a:pt x="7780743" y="2923616"/>
                  </a:lnTo>
                  <a:lnTo>
                    <a:pt x="7770469" y="2924009"/>
                  </a:lnTo>
                  <a:lnTo>
                    <a:pt x="7757642" y="2924175"/>
                  </a:lnTo>
                  <a:close/>
                </a:path>
                <a:path w="8254365" h="2924175">
                  <a:moveTo>
                    <a:pt x="7723060" y="2905125"/>
                  </a:moveTo>
                  <a:lnTo>
                    <a:pt x="7694485" y="2905125"/>
                  </a:lnTo>
                  <a:lnTo>
                    <a:pt x="7694485" y="2895600"/>
                  </a:lnTo>
                  <a:lnTo>
                    <a:pt x="7723060" y="2895600"/>
                  </a:lnTo>
                  <a:lnTo>
                    <a:pt x="7723060" y="2905125"/>
                  </a:lnTo>
                  <a:close/>
                </a:path>
                <a:path w="8254365" h="2924175">
                  <a:moveTo>
                    <a:pt x="7723060" y="2924175"/>
                  </a:moveTo>
                  <a:lnTo>
                    <a:pt x="7694485" y="2924175"/>
                  </a:lnTo>
                  <a:lnTo>
                    <a:pt x="7694485" y="2914650"/>
                  </a:lnTo>
                  <a:lnTo>
                    <a:pt x="7723060" y="2914650"/>
                  </a:lnTo>
                  <a:lnTo>
                    <a:pt x="7723060" y="2924175"/>
                  </a:lnTo>
                  <a:close/>
                </a:path>
                <a:path w="8254365" h="2924175">
                  <a:moveTo>
                    <a:pt x="7665910" y="2905125"/>
                  </a:moveTo>
                  <a:lnTo>
                    <a:pt x="7637335" y="2905125"/>
                  </a:lnTo>
                  <a:lnTo>
                    <a:pt x="7637335" y="2895600"/>
                  </a:lnTo>
                  <a:lnTo>
                    <a:pt x="7665910" y="2895600"/>
                  </a:lnTo>
                  <a:lnTo>
                    <a:pt x="7665910" y="2905125"/>
                  </a:lnTo>
                  <a:close/>
                </a:path>
                <a:path w="8254365" h="2924175">
                  <a:moveTo>
                    <a:pt x="7665910" y="2924175"/>
                  </a:moveTo>
                  <a:lnTo>
                    <a:pt x="7637335" y="2924175"/>
                  </a:lnTo>
                  <a:lnTo>
                    <a:pt x="7637335" y="2914650"/>
                  </a:lnTo>
                  <a:lnTo>
                    <a:pt x="7665910" y="2914650"/>
                  </a:lnTo>
                  <a:lnTo>
                    <a:pt x="7665910" y="2924175"/>
                  </a:lnTo>
                  <a:close/>
                </a:path>
                <a:path w="8254365" h="2924175">
                  <a:moveTo>
                    <a:pt x="7608760" y="2905125"/>
                  </a:moveTo>
                  <a:lnTo>
                    <a:pt x="7580185" y="2905125"/>
                  </a:lnTo>
                  <a:lnTo>
                    <a:pt x="7580185" y="2895600"/>
                  </a:lnTo>
                  <a:lnTo>
                    <a:pt x="7608760" y="2895600"/>
                  </a:lnTo>
                  <a:lnTo>
                    <a:pt x="7608760" y="2905125"/>
                  </a:lnTo>
                  <a:close/>
                </a:path>
                <a:path w="8254365" h="2924175">
                  <a:moveTo>
                    <a:pt x="7608760" y="2924175"/>
                  </a:moveTo>
                  <a:lnTo>
                    <a:pt x="7580185" y="2924175"/>
                  </a:lnTo>
                  <a:lnTo>
                    <a:pt x="7580185" y="2914650"/>
                  </a:lnTo>
                  <a:lnTo>
                    <a:pt x="7608760" y="2914650"/>
                  </a:lnTo>
                  <a:lnTo>
                    <a:pt x="7608760" y="2924175"/>
                  </a:lnTo>
                  <a:close/>
                </a:path>
                <a:path w="8254365" h="2924175">
                  <a:moveTo>
                    <a:pt x="7551610" y="2905125"/>
                  </a:moveTo>
                  <a:lnTo>
                    <a:pt x="7523035" y="2905125"/>
                  </a:lnTo>
                  <a:lnTo>
                    <a:pt x="7523035" y="2895600"/>
                  </a:lnTo>
                  <a:lnTo>
                    <a:pt x="7551610" y="2895600"/>
                  </a:lnTo>
                  <a:lnTo>
                    <a:pt x="7551610" y="2905125"/>
                  </a:lnTo>
                  <a:close/>
                </a:path>
                <a:path w="8254365" h="2924175">
                  <a:moveTo>
                    <a:pt x="7551610" y="2924175"/>
                  </a:moveTo>
                  <a:lnTo>
                    <a:pt x="7523035" y="2924175"/>
                  </a:lnTo>
                  <a:lnTo>
                    <a:pt x="7523035" y="2914650"/>
                  </a:lnTo>
                  <a:lnTo>
                    <a:pt x="7551610" y="2914650"/>
                  </a:lnTo>
                  <a:lnTo>
                    <a:pt x="7551610" y="2924175"/>
                  </a:lnTo>
                  <a:close/>
                </a:path>
                <a:path w="8254365" h="2924175">
                  <a:moveTo>
                    <a:pt x="7494460" y="2905125"/>
                  </a:moveTo>
                  <a:lnTo>
                    <a:pt x="7465885" y="2905125"/>
                  </a:lnTo>
                  <a:lnTo>
                    <a:pt x="7465885" y="2895600"/>
                  </a:lnTo>
                  <a:lnTo>
                    <a:pt x="7494460" y="2895600"/>
                  </a:lnTo>
                  <a:lnTo>
                    <a:pt x="7494460" y="2905125"/>
                  </a:lnTo>
                  <a:close/>
                </a:path>
                <a:path w="8254365" h="2924175">
                  <a:moveTo>
                    <a:pt x="7494460" y="2924175"/>
                  </a:moveTo>
                  <a:lnTo>
                    <a:pt x="7465885" y="2924175"/>
                  </a:lnTo>
                  <a:lnTo>
                    <a:pt x="7465885" y="2914650"/>
                  </a:lnTo>
                  <a:lnTo>
                    <a:pt x="7494460" y="2914650"/>
                  </a:lnTo>
                  <a:lnTo>
                    <a:pt x="7494460" y="2924175"/>
                  </a:lnTo>
                  <a:close/>
                </a:path>
                <a:path w="8254365" h="2924175">
                  <a:moveTo>
                    <a:pt x="7437310" y="2905125"/>
                  </a:moveTo>
                  <a:lnTo>
                    <a:pt x="7408735" y="2905125"/>
                  </a:lnTo>
                  <a:lnTo>
                    <a:pt x="7408735" y="2895600"/>
                  </a:lnTo>
                  <a:lnTo>
                    <a:pt x="7437310" y="2895600"/>
                  </a:lnTo>
                  <a:lnTo>
                    <a:pt x="7437310" y="2905125"/>
                  </a:lnTo>
                  <a:close/>
                </a:path>
                <a:path w="8254365" h="2924175">
                  <a:moveTo>
                    <a:pt x="7437310" y="2924175"/>
                  </a:moveTo>
                  <a:lnTo>
                    <a:pt x="7408735" y="2924175"/>
                  </a:lnTo>
                  <a:lnTo>
                    <a:pt x="7408735" y="2914650"/>
                  </a:lnTo>
                  <a:lnTo>
                    <a:pt x="7437310" y="2914650"/>
                  </a:lnTo>
                  <a:lnTo>
                    <a:pt x="7437310" y="2924175"/>
                  </a:lnTo>
                  <a:close/>
                </a:path>
                <a:path w="8254365" h="2924175">
                  <a:moveTo>
                    <a:pt x="7380160" y="2905125"/>
                  </a:moveTo>
                  <a:lnTo>
                    <a:pt x="7351585" y="2905125"/>
                  </a:lnTo>
                  <a:lnTo>
                    <a:pt x="7351585" y="2895600"/>
                  </a:lnTo>
                  <a:lnTo>
                    <a:pt x="7380160" y="2895600"/>
                  </a:lnTo>
                  <a:lnTo>
                    <a:pt x="7380160" y="2905125"/>
                  </a:lnTo>
                  <a:close/>
                </a:path>
                <a:path w="8254365" h="2924175">
                  <a:moveTo>
                    <a:pt x="7380160" y="2924175"/>
                  </a:moveTo>
                  <a:lnTo>
                    <a:pt x="7351585" y="2924175"/>
                  </a:lnTo>
                  <a:lnTo>
                    <a:pt x="7351585" y="2914650"/>
                  </a:lnTo>
                  <a:lnTo>
                    <a:pt x="7380160" y="2914650"/>
                  </a:lnTo>
                  <a:lnTo>
                    <a:pt x="7380160" y="2924175"/>
                  </a:lnTo>
                  <a:close/>
                </a:path>
                <a:path w="8254365" h="2924175">
                  <a:moveTo>
                    <a:pt x="7323010" y="2905125"/>
                  </a:moveTo>
                  <a:lnTo>
                    <a:pt x="7294435" y="2905125"/>
                  </a:lnTo>
                  <a:lnTo>
                    <a:pt x="7294435" y="2895600"/>
                  </a:lnTo>
                  <a:lnTo>
                    <a:pt x="7323010" y="2895600"/>
                  </a:lnTo>
                  <a:lnTo>
                    <a:pt x="7323010" y="2905125"/>
                  </a:lnTo>
                  <a:close/>
                </a:path>
                <a:path w="8254365" h="2924175">
                  <a:moveTo>
                    <a:pt x="7323010" y="2924175"/>
                  </a:moveTo>
                  <a:lnTo>
                    <a:pt x="7294435" y="2924175"/>
                  </a:lnTo>
                  <a:lnTo>
                    <a:pt x="7294435" y="2914650"/>
                  </a:lnTo>
                  <a:lnTo>
                    <a:pt x="7323010" y="2914650"/>
                  </a:lnTo>
                  <a:lnTo>
                    <a:pt x="7323010" y="2924175"/>
                  </a:lnTo>
                  <a:close/>
                </a:path>
                <a:path w="8254365" h="2924175">
                  <a:moveTo>
                    <a:pt x="7265860" y="2905125"/>
                  </a:moveTo>
                  <a:lnTo>
                    <a:pt x="7237285" y="2905125"/>
                  </a:lnTo>
                  <a:lnTo>
                    <a:pt x="7237285" y="2895600"/>
                  </a:lnTo>
                  <a:lnTo>
                    <a:pt x="7265860" y="2895600"/>
                  </a:lnTo>
                  <a:lnTo>
                    <a:pt x="7265860" y="2905125"/>
                  </a:lnTo>
                  <a:close/>
                </a:path>
                <a:path w="8254365" h="2924175">
                  <a:moveTo>
                    <a:pt x="7265860" y="2924175"/>
                  </a:moveTo>
                  <a:lnTo>
                    <a:pt x="7237285" y="2924175"/>
                  </a:lnTo>
                  <a:lnTo>
                    <a:pt x="7237285" y="2914650"/>
                  </a:lnTo>
                  <a:lnTo>
                    <a:pt x="7265860" y="2914650"/>
                  </a:lnTo>
                  <a:lnTo>
                    <a:pt x="7265860" y="2924175"/>
                  </a:lnTo>
                  <a:close/>
                </a:path>
                <a:path w="8254365" h="2924175">
                  <a:moveTo>
                    <a:pt x="7208710" y="2905125"/>
                  </a:moveTo>
                  <a:lnTo>
                    <a:pt x="7180135" y="2905125"/>
                  </a:lnTo>
                  <a:lnTo>
                    <a:pt x="7180135" y="2895600"/>
                  </a:lnTo>
                  <a:lnTo>
                    <a:pt x="7208710" y="2895600"/>
                  </a:lnTo>
                  <a:lnTo>
                    <a:pt x="7208710" y="2905125"/>
                  </a:lnTo>
                  <a:close/>
                </a:path>
                <a:path w="8254365" h="2924175">
                  <a:moveTo>
                    <a:pt x="7208710" y="2924175"/>
                  </a:moveTo>
                  <a:lnTo>
                    <a:pt x="7180135" y="2924175"/>
                  </a:lnTo>
                  <a:lnTo>
                    <a:pt x="7180135" y="2914650"/>
                  </a:lnTo>
                  <a:lnTo>
                    <a:pt x="7208710" y="2914650"/>
                  </a:lnTo>
                  <a:lnTo>
                    <a:pt x="7208710" y="2924175"/>
                  </a:lnTo>
                  <a:close/>
                </a:path>
                <a:path w="8254365" h="2924175">
                  <a:moveTo>
                    <a:pt x="7151560" y="2905125"/>
                  </a:moveTo>
                  <a:lnTo>
                    <a:pt x="7122985" y="2905125"/>
                  </a:lnTo>
                  <a:lnTo>
                    <a:pt x="7122985" y="2895600"/>
                  </a:lnTo>
                  <a:lnTo>
                    <a:pt x="7151560" y="2895600"/>
                  </a:lnTo>
                  <a:lnTo>
                    <a:pt x="7151560" y="2905125"/>
                  </a:lnTo>
                  <a:close/>
                </a:path>
                <a:path w="8254365" h="2924175">
                  <a:moveTo>
                    <a:pt x="7151560" y="2924175"/>
                  </a:moveTo>
                  <a:lnTo>
                    <a:pt x="7122985" y="2924175"/>
                  </a:lnTo>
                  <a:lnTo>
                    <a:pt x="7122985" y="2914650"/>
                  </a:lnTo>
                  <a:lnTo>
                    <a:pt x="7151560" y="2914650"/>
                  </a:lnTo>
                  <a:lnTo>
                    <a:pt x="7151560" y="2924175"/>
                  </a:lnTo>
                  <a:close/>
                </a:path>
                <a:path w="8254365" h="2924175">
                  <a:moveTo>
                    <a:pt x="7094410" y="2905125"/>
                  </a:moveTo>
                  <a:lnTo>
                    <a:pt x="7065835" y="2905125"/>
                  </a:lnTo>
                  <a:lnTo>
                    <a:pt x="7065835" y="2895600"/>
                  </a:lnTo>
                  <a:lnTo>
                    <a:pt x="7094410" y="2895600"/>
                  </a:lnTo>
                  <a:lnTo>
                    <a:pt x="7094410" y="2905125"/>
                  </a:lnTo>
                  <a:close/>
                </a:path>
                <a:path w="8254365" h="2924175">
                  <a:moveTo>
                    <a:pt x="7094410" y="2924175"/>
                  </a:moveTo>
                  <a:lnTo>
                    <a:pt x="7065835" y="2924175"/>
                  </a:lnTo>
                  <a:lnTo>
                    <a:pt x="7065835" y="2914650"/>
                  </a:lnTo>
                  <a:lnTo>
                    <a:pt x="7094410" y="2914650"/>
                  </a:lnTo>
                  <a:lnTo>
                    <a:pt x="7094410" y="2924175"/>
                  </a:lnTo>
                  <a:close/>
                </a:path>
                <a:path w="8254365" h="2924175">
                  <a:moveTo>
                    <a:pt x="7037260" y="2905125"/>
                  </a:moveTo>
                  <a:lnTo>
                    <a:pt x="7008685" y="2905125"/>
                  </a:lnTo>
                  <a:lnTo>
                    <a:pt x="7008685" y="2895600"/>
                  </a:lnTo>
                  <a:lnTo>
                    <a:pt x="7037260" y="2895600"/>
                  </a:lnTo>
                  <a:lnTo>
                    <a:pt x="7037260" y="2905125"/>
                  </a:lnTo>
                  <a:close/>
                </a:path>
                <a:path w="8254365" h="2924175">
                  <a:moveTo>
                    <a:pt x="7037260" y="2924175"/>
                  </a:moveTo>
                  <a:lnTo>
                    <a:pt x="7008685" y="2924175"/>
                  </a:lnTo>
                  <a:lnTo>
                    <a:pt x="7008685" y="2914650"/>
                  </a:lnTo>
                  <a:lnTo>
                    <a:pt x="7037260" y="2914650"/>
                  </a:lnTo>
                  <a:lnTo>
                    <a:pt x="7037260" y="2924175"/>
                  </a:lnTo>
                  <a:close/>
                </a:path>
                <a:path w="8254365" h="2924175">
                  <a:moveTo>
                    <a:pt x="6980110" y="2905125"/>
                  </a:moveTo>
                  <a:lnTo>
                    <a:pt x="6951535" y="2905125"/>
                  </a:lnTo>
                  <a:lnTo>
                    <a:pt x="6951535" y="2895600"/>
                  </a:lnTo>
                  <a:lnTo>
                    <a:pt x="6980110" y="2895600"/>
                  </a:lnTo>
                  <a:lnTo>
                    <a:pt x="6980110" y="2905125"/>
                  </a:lnTo>
                  <a:close/>
                </a:path>
                <a:path w="8254365" h="2924175">
                  <a:moveTo>
                    <a:pt x="6980110" y="2924175"/>
                  </a:moveTo>
                  <a:lnTo>
                    <a:pt x="6951535" y="2924175"/>
                  </a:lnTo>
                  <a:lnTo>
                    <a:pt x="6951535" y="2914650"/>
                  </a:lnTo>
                  <a:lnTo>
                    <a:pt x="6980110" y="2914650"/>
                  </a:lnTo>
                  <a:lnTo>
                    <a:pt x="6980110" y="2924175"/>
                  </a:lnTo>
                  <a:close/>
                </a:path>
                <a:path w="8254365" h="2924175">
                  <a:moveTo>
                    <a:pt x="6922960" y="2905125"/>
                  </a:moveTo>
                  <a:lnTo>
                    <a:pt x="6894385" y="2905125"/>
                  </a:lnTo>
                  <a:lnTo>
                    <a:pt x="6894385" y="2895600"/>
                  </a:lnTo>
                  <a:lnTo>
                    <a:pt x="6922960" y="2895600"/>
                  </a:lnTo>
                  <a:lnTo>
                    <a:pt x="6922960" y="2905125"/>
                  </a:lnTo>
                  <a:close/>
                </a:path>
                <a:path w="8254365" h="2924175">
                  <a:moveTo>
                    <a:pt x="6922960" y="2924175"/>
                  </a:moveTo>
                  <a:lnTo>
                    <a:pt x="6894385" y="2924175"/>
                  </a:lnTo>
                  <a:lnTo>
                    <a:pt x="6894385" y="2914650"/>
                  </a:lnTo>
                  <a:lnTo>
                    <a:pt x="6922960" y="2914650"/>
                  </a:lnTo>
                  <a:lnTo>
                    <a:pt x="6922960" y="2924175"/>
                  </a:lnTo>
                  <a:close/>
                </a:path>
                <a:path w="8254365" h="2924175">
                  <a:moveTo>
                    <a:pt x="6865810" y="2905125"/>
                  </a:moveTo>
                  <a:lnTo>
                    <a:pt x="6837235" y="2905125"/>
                  </a:lnTo>
                  <a:lnTo>
                    <a:pt x="6837235" y="2895600"/>
                  </a:lnTo>
                  <a:lnTo>
                    <a:pt x="6865810" y="2895600"/>
                  </a:lnTo>
                  <a:lnTo>
                    <a:pt x="6865810" y="2905125"/>
                  </a:lnTo>
                  <a:close/>
                </a:path>
                <a:path w="8254365" h="2924175">
                  <a:moveTo>
                    <a:pt x="6865810" y="2924175"/>
                  </a:moveTo>
                  <a:lnTo>
                    <a:pt x="6837235" y="2924175"/>
                  </a:lnTo>
                  <a:lnTo>
                    <a:pt x="6837235" y="2914650"/>
                  </a:lnTo>
                  <a:lnTo>
                    <a:pt x="6865810" y="2914650"/>
                  </a:lnTo>
                  <a:lnTo>
                    <a:pt x="6865810" y="2924175"/>
                  </a:lnTo>
                  <a:close/>
                </a:path>
                <a:path w="8254365" h="2924175">
                  <a:moveTo>
                    <a:pt x="6808660" y="2905125"/>
                  </a:moveTo>
                  <a:lnTo>
                    <a:pt x="6780085" y="2905125"/>
                  </a:lnTo>
                  <a:lnTo>
                    <a:pt x="6780085" y="2895600"/>
                  </a:lnTo>
                  <a:lnTo>
                    <a:pt x="6808660" y="2895600"/>
                  </a:lnTo>
                  <a:lnTo>
                    <a:pt x="6808660" y="2905125"/>
                  </a:lnTo>
                  <a:close/>
                </a:path>
                <a:path w="8254365" h="2924175">
                  <a:moveTo>
                    <a:pt x="6808660" y="2924175"/>
                  </a:moveTo>
                  <a:lnTo>
                    <a:pt x="6780085" y="2924175"/>
                  </a:lnTo>
                  <a:lnTo>
                    <a:pt x="6780085" y="2914650"/>
                  </a:lnTo>
                  <a:lnTo>
                    <a:pt x="6808660" y="2914650"/>
                  </a:lnTo>
                  <a:lnTo>
                    <a:pt x="6808660" y="2924175"/>
                  </a:lnTo>
                  <a:close/>
                </a:path>
                <a:path w="8254365" h="2924175">
                  <a:moveTo>
                    <a:pt x="6751510" y="2905125"/>
                  </a:moveTo>
                  <a:lnTo>
                    <a:pt x="6722935" y="2905125"/>
                  </a:lnTo>
                  <a:lnTo>
                    <a:pt x="6722935" y="2895600"/>
                  </a:lnTo>
                  <a:lnTo>
                    <a:pt x="6751510" y="2895600"/>
                  </a:lnTo>
                  <a:lnTo>
                    <a:pt x="6751510" y="2905125"/>
                  </a:lnTo>
                  <a:close/>
                </a:path>
                <a:path w="8254365" h="2924175">
                  <a:moveTo>
                    <a:pt x="6751510" y="2924175"/>
                  </a:moveTo>
                  <a:lnTo>
                    <a:pt x="6722935" y="2924175"/>
                  </a:lnTo>
                  <a:lnTo>
                    <a:pt x="6722935" y="2914650"/>
                  </a:lnTo>
                  <a:lnTo>
                    <a:pt x="6751510" y="2914650"/>
                  </a:lnTo>
                  <a:lnTo>
                    <a:pt x="6751510" y="2924175"/>
                  </a:lnTo>
                  <a:close/>
                </a:path>
                <a:path w="8254365" h="2924175">
                  <a:moveTo>
                    <a:pt x="6694360" y="2905125"/>
                  </a:moveTo>
                  <a:lnTo>
                    <a:pt x="6665785" y="2905125"/>
                  </a:lnTo>
                  <a:lnTo>
                    <a:pt x="6665785" y="2895600"/>
                  </a:lnTo>
                  <a:lnTo>
                    <a:pt x="6694360" y="2895600"/>
                  </a:lnTo>
                  <a:lnTo>
                    <a:pt x="6694360" y="2905125"/>
                  </a:lnTo>
                  <a:close/>
                </a:path>
                <a:path w="8254365" h="2924175">
                  <a:moveTo>
                    <a:pt x="6694360" y="2924175"/>
                  </a:moveTo>
                  <a:lnTo>
                    <a:pt x="6665785" y="2924175"/>
                  </a:lnTo>
                  <a:lnTo>
                    <a:pt x="6665785" y="2914650"/>
                  </a:lnTo>
                  <a:lnTo>
                    <a:pt x="6694360" y="2914650"/>
                  </a:lnTo>
                  <a:lnTo>
                    <a:pt x="6694360" y="2924175"/>
                  </a:lnTo>
                  <a:close/>
                </a:path>
                <a:path w="8254365" h="2924175">
                  <a:moveTo>
                    <a:pt x="6637210" y="2905125"/>
                  </a:moveTo>
                  <a:lnTo>
                    <a:pt x="6608635" y="2905125"/>
                  </a:lnTo>
                  <a:lnTo>
                    <a:pt x="6608635" y="2895600"/>
                  </a:lnTo>
                  <a:lnTo>
                    <a:pt x="6637210" y="2895600"/>
                  </a:lnTo>
                  <a:lnTo>
                    <a:pt x="6637210" y="2905125"/>
                  </a:lnTo>
                  <a:close/>
                </a:path>
                <a:path w="8254365" h="2924175">
                  <a:moveTo>
                    <a:pt x="6637210" y="2924175"/>
                  </a:moveTo>
                  <a:lnTo>
                    <a:pt x="6608635" y="2924175"/>
                  </a:lnTo>
                  <a:lnTo>
                    <a:pt x="6608635" y="2914650"/>
                  </a:lnTo>
                  <a:lnTo>
                    <a:pt x="6637210" y="2914650"/>
                  </a:lnTo>
                  <a:lnTo>
                    <a:pt x="6637210" y="2924175"/>
                  </a:lnTo>
                  <a:close/>
                </a:path>
                <a:path w="8254365" h="2924175">
                  <a:moveTo>
                    <a:pt x="6580060" y="2905125"/>
                  </a:moveTo>
                  <a:lnTo>
                    <a:pt x="6551485" y="2905125"/>
                  </a:lnTo>
                  <a:lnTo>
                    <a:pt x="6551485" y="2895600"/>
                  </a:lnTo>
                  <a:lnTo>
                    <a:pt x="6580060" y="2895600"/>
                  </a:lnTo>
                  <a:lnTo>
                    <a:pt x="6580060" y="2905125"/>
                  </a:lnTo>
                  <a:close/>
                </a:path>
                <a:path w="8254365" h="2924175">
                  <a:moveTo>
                    <a:pt x="6580060" y="2924175"/>
                  </a:moveTo>
                  <a:lnTo>
                    <a:pt x="6551485" y="2924175"/>
                  </a:lnTo>
                  <a:lnTo>
                    <a:pt x="6551485" y="2914650"/>
                  </a:lnTo>
                  <a:lnTo>
                    <a:pt x="6580060" y="2914650"/>
                  </a:lnTo>
                  <a:lnTo>
                    <a:pt x="6580060" y="2924175"/>
                  </a:lnTo>
                  <a:close/>
                </a:path>
                <a:path w="8254365" h="2924175">
                  <a:moveTo>
                    <a:pt x="6522910" y="2905125"/>
                  </a:moveTo>
                  <a:lnTo>
                    <a:pt x="6494335" y="2905125"/>
                  </a:lnTo>
                  <a:lnTo>
                    <a:pt x="6494335" y="2895600"/>
                  </a:lnTo>
                  <a:lnTo>
                    <a:pt x="6522910" y="2895600"/>
                  </a:lnTo>
                  <a:lnTo>
                    <a:pt x="6522910" y="2905125"/>
                  </a:lnTo>
                  <a:close/>
                </a:path>
                <a:path w="8254365" h="2924175">
                  <a:moveTo>
                    <a:pt x="6522910" y="2924175"/>
                  </a:moveTo>
                  <a:lnTo>
                    <a:pt x="6494335" y="2924175"/>
                  </a:lnTo>
                  <a:lnTo>
                    <a:pt x="6494335" y="2914650"/>
                  </a:lnTo>
                  <a:lnTo>
                    <a:pt x="6522910" y="2914650"/>
                  </a:lnTo>
                  <a:lnTo>
                    <a:pt x="6522910" y="2924175"/>
                  </a:lnTo>
                  <a:close/>
                </a:path>
                <a:path w="8254365" h="2924175">
                  <a:moveTo>
                    <a:pt x="6465760" y="2905125"/>
                  </a:moveTo>
                  <a:lnTo>
                    <a:pt x="6437185" y="2905125"/>
                  </a:lnTo>
                  <a:lnTo>
                    <a:pt x="6437185" y="2895600"/>
                  </a:lnTo>
                  <a:lnTo>
                    <a:pt x="6465760" y="2895600"/>
                  </a:lnTo>
                  <a:lnTo>
                    <a:pt x="6465760" y="2905125"/>
                  </a:lnTo>
                  <a:close/>
                </a:path>
                <a:path w="8254365" h="2924175">
                  <a:moveTo>
                    <a:pt x="6465760" y="2924175"/>
                  </a:moveTo>
                  <a:lnTo>
                    <a:pt x="6437185" y="2924175"/>
                  </a:lnTo>
                  <a:lnTo>
                    <a:pt x="6437185" y="2914650"/>
                  </a:lnTo>
                  <a:lnTo>
                    <a:pt x="6465760" y="2914650"/>
                  </a:lnTo>
                  <a:lnTo>
                    <a:pt x="6465760" y="2924175"/>
                  </a:lnTo>
                  <a:close/>
                </a:path>
                <a:path w="8254365" h="2924175">
                  <a:moveTo>
                    <a:pt x="6408610" y="2905125"/>
                  </a:moveTo>
                  <a:lnTo>
                    <a:pt x="6380035" y="2905125"/>
                  </a:lnTo>
                  <a:lnTo>
                    <a:pt x="6380035" y="2895600"/>
                  </a:lnTo>
                  <a:lnTo>
                    <a:pt x="6408610" y="2895600"/>
                  </a:lnTo>
                  <a:lnTo>
                    <a:pt x="6408610" y="2905125"/>
                  </a:lnTo>
                  <a:close/>
                </a:path>
                <a:path w="8254365" h="2924175">
                  <a:moveTo>
                    <a:pt x="6408610" y="2924175"/>
                  </a:moveTo>
                  <a:lnTo>
                    <a:pt x="6380035" y="2924175"/>
                  </a:lnTo>
                  <a:lnTo>
                    <a:pt x="6380035" y="2914650"/>
                  </a:lnTo>
                  <a:lnTo>
                    <a:pt x="6408610" y="2914650"/>
                  </a:lnTo>
                  <a:lnTo>
                    <a:pt x="6408610" y="2924175"/>
                  </a:lnTo>
                  <a:close/>
                </a:path>
                <a:path w="8254365" h="2924175">
                  <a:moveTo>
                    <a:pt x="6351460" y="2905125"/>
                  </a:moveTo>
                  <a:lnTo>
                    <a:pt x="6322885" y="2905125"/>
                  </a:lnTo>
                  <a:lnTo>
                    <a:pt x="6322885" y="2895600"/>
                  </a:lnTo>
                  <a:lnTo>
                    <a:pt x="6351460" y="2895600"/>
                  </a:lnTo>
                  <a:lnTo>
                    <a:pt x="6351460" y="2905125"/>
                  </a:lnTo>
                  <a:close/>
                </a:path>
                <a:path w="8254365" h="2924175">
                  <a:moveTo>
                    <a:pt x="6351460" y="2924175"/>
                  </a:moveTo>
                  <a:lnTo>
                    <a:pt x="6322885" y="2924175"/>
                  </a:lnTo>
                  <a:lnTo>
                    <a:pt x="6322885" y="2914650"/>
                  </a:lnTo>
                  <a:lnTo>
                    <a:pt x="6351460" y="2914650"/>
                  </a:lnTo>
                  <a:lnTo>
                    <a:pt x="6351460" y="2924175"/>
                  </a:lnTo>
                  <a:close/>
                </a:path>
                <a:path w="8254365" h="2924175">
                  <a:moveTo>
                    <a:pt x="6294310" y="2905125"/>
                  </a:moveTo>
                  <a:lnTo>
                    <a:pt x="6265735" y="2905125"/>
                  </a:lnTo>
                  <a:lnTo>
                    <a:pt x="6265735" y="2895600"/>
                  </a:lnTo>
                  <a:lnTo>
                    <a:pt x="6294310" y="2895600"/>
                  </a:lnTo>
                  <a:lnTo>
                    <a:pt x="6294310" y="2905125"/>
                  </a:lnTo>
                  <a:close/>
                </a:path>
                <a:path w="8254365" h="2924175">
                  <a:moveTo>
                    <a:pt x="6294310" y="2924175"/>
                  </a:moveTo>
                  <a:lnTo>
                    <a:pt x="6265735" y="2924175"/>
                  </a:lnTo>
                  <a:lnTo>
                    <a:pt x="6265735" y="2914650"/>
                  </a:lnTo>
                  <a:lnTo>
                    <a:pt x="6294310" y="2914650"/>
                  </a:lnTo>
                  <a:lnTo>
                    <a:pt x="6294310" y="2924175"/>
                  </a:lnTo>
                  <a:close/>
                </a:path>
                <a:path w="8254365" h="2924175">
                  <a:moveTo>
                    <a:pt x="6237160" y="2905125"/>
                  </a:moveTo>
                  <a:lnTo>
                    <a:pt x="6208585" y="2905125"/>
                  </a:lnTo>
                  <a:lnTo>
                    <a:pt x="6208585" y="2895600"/>
                  </a:lnTo>
                  <a:lnTo>
                    <a:pt x="6237160" y="2895600"/>
                  </a:lnTo>
                  <a:lnTo>
                    <a:pt x="6237160" y="2905125"/>
                  </a:lnTo>
                  <a:close/>
                </a:path>
                <a:path w="8254365" h="2924175">
                  <a:moveTo>
                    <a:pt x="6237160" y="2924175"/>
                  </a:moveTo>
                  <a:lnTo>
                    <a:pt x="6208585" y="2924175"/>
                  </a:lnTo>
                  <a:lnTo>
                    <a:pt x="6208585" y="2914650"/>
                  </a:lnTo>
                  <a:lnTo>
                    <a:pt x="6237160" y="2914650"/>
                  </a:lnTo>
                  <a:lnTo>
                    <a:pt x="6237160" y="2924175"/>
                  </a:lnTo>
                  <a:close/>
                </a:path>
                <a:path w="8254365" h="2924175">
                  <a:moveTo>
                    <a:pt x="6180010" y="2905125"/>
                  </a:moveTo>
                  <a:lnTo>
                    <a:pt x="6151435" y="2905125"/>
                  </a:lnTo>
                  <a:lnTo>
                    <a:pt x="6151435" y="2895600"/>
                  </a:lnTo>
                  <a:lnTo>
                    <a:pt x="6180010" y="2895600"/>
                  </a:lnTo>
                  <a:lnTo>
                    <a:pt x="6180010" y="2905125"/>
                  </a:lnTo>
                  <a:close/>
                </a:path>
                <a:path w="8254365" h="2924175">
                  <a:moveTo>
                    <a:pt x="6180010" y="2924175"/>
                  </a:moveTo>
                  <a:lnTo>
                    <a:pt x="6151435" y="2924175"/>
                  </a:lnTo>
                  <a:lnTo>
                    <a:pt x="6151435" y="2914650"/>
                  </a:lnTo>
                  <a:lnTo>
                    <a:pt x="6180010" y="2914650"/>
                  </a:lnTo>
                  <a:lnTo>
                    <a:pt x="6180010" y="2924175"/>
                  </a:lnTo>
                  <a:close/>
                </a:path>
                <a:path w="8254365" h="2924175">
                  <a:moveTo>
                    <a:pt x="6122860" y="2905125"/>
                  </a:moveTo>
                  <a:lnTo>
                    <a:pt x="6094285" y="2905125"/>
                  </a:lnTo>
                  <a:lnTo>
                    <a:pt x="6094285" y="2895600"/>
                  </a:lnTo>
                  <a:lnTo>
                    <a:pt x="6122860" y="2895600"/>
                  </a:lnTo>
                  <a:lnTo>
                    <a:pt x="6122860" y="2905125"/>
                  </a:lnTo>
                  <a:close/>
                </a:path>
                <a:path w="8254365" h="2924175">
                  <a:moveTo>
                    <a:pt x="6122860" y="2924175"/>
                  </a:moveTo>
                  <a:lnTo>
                    <a:pt x="6094285" y="2924175"/>
                  </a:lnTo>
                  <a:lnTo>
                    <a:pt x="6094285" y="2914650"/>
                  </a:lnTo>
                  <a:lnTo>
                    <a:pt x="6122860" y="2914650"/>
                  </a:lnTo>
                  <a:lnTo>
                    <a:pt x="6122860" y="2924175"/>
                  </a:lnTo>
                  <a:close/>
                </a:path>
                <a:path w="8254365" h="2924175">
                  <a:moveTo>
                    <a:pt x="6065710" y="2905125"/>
                  </a:moveTo>
                  <a:lnTo>
                    <a:pt x="6037135" y="2905125"/>
                  </a:lnTo>
                  <a:lnTo>
                    <a:pt x="6037135" y="2895600"/>
                  </a:lnTo>
                  <a:lnTo>
                    <a:pt x="6065710" y="2895600"/>
                  </a:lnTo>
                  <a:lnTo>
                    <a:pt x="6065710" y="2905125"/>
                  </a:lnTo>
                  <a:close/>
                </a:path>
                <a:path w="8254365" h="2924175">
                  <a:moveTo>
                    <a:pt x="6065710" y="2924175"/>
                  </a:moveTo>
                  <a:lnTo>
                    <a:pt x="6037135" y="2924175"/>
                  </a:lnTo>
                  <a:lnTo>
                    <a:pt x="6037135" y="2914650"/>
                  </a:lnTo>
                  <a:lnTo>
                    <a:pt x="6065710" y="2914650"/>
                  </a:lnTo>
                  <a:lnTo>
                    <a:pt x="6065710" y="2924175"/>
                  </a:lnTo>
                  <a:close/>
                </a:path>
                <a:path w="8254365" h="2924175">
                  <a:moveTo>
                    <a:pt x="6008560" y="2905125"/>
                  </a:moveTo>
                  <a:lnTo>
                    <a:pt x="5979985" y="2905125"/>
                  </a:lnTo>
                  <a:lnTo>
                    <a:pt x="5979985" y="2895600"/>
                  </a:lnTo>
                  <a:lnTo>
                    <a:pt x="6008560" y="2895600"/>
                  </a:lnTo>
                  <a:lnTo>
                    <a:pt x="6008560" y="2905125"/>
                  </a:lnTo>
                  <a:close/>
                </a:path>
                <a:path w="8254365" h="2924175">
                  <a:moveTo>
                    <a:pt x="6008560" y="2924175"/>
                  </a:moveTo>
                  <a:lnTo>
                    <a:pt x="5979985" y="2924175"/>
                  </a:lnTo>
                  <a:lnTo>
                    <a:pt x="5979985" y="2914650"/>
                  </a:lnTo>
                  <a:lnTo>
                    <a:pt x="6008560" y="2914650"/>
                  </a:lnTo>
                  <a:lnTo>
                    <a:pt x="6008560" y="2924175"/>
                  </a:lnTo>
                  <a:close/>
                </a:path>
                <a:path w="8254365" h="2924175">
                  <a:moveTo>
                    <a:pt x="5951410" y="2905125"/>
                  </a:moveTo>
                  <a:lnTo>
                    <a:pt x="5922835" y="2905125"/>
                  </a:lnTo>
                  <a:lnTo>
                    <a:pt x="5922835" y="2895600"/>
                  </a:lnTo>
                  <a:lnTo>
                    <a:pt x="5951410" y="2895600"/>
                  </a:lnTo>
                  <a:lnTo>
                    <a:pt x="5951410" y="2905125"/>
                  </a:lnTo>
                  <a:close/>
                </a:path>
                <a:path w="8254365" h="2924175">
                  <a:moveTo>
                    <a:pt x="5951410" y="2924175"/>
                  </a:moveTo>
                  <a:lnTo>
                    <a:pt x="5922835" y="2924175"/>
                  </a:lnTo>
                  <a:lnTo>
                    <a:pt x="5922835" y="2914650"/>
                  </a:lnTo>
                  <a:lnTo>
                    <a:pt x="5951410" y="2914650"/>
                  </a:lnTo>
                  <a:lnTo>
                    <a:pt x="5951410" y="2924175"/>
                  </a:lnTo>
                  <a:close/>
                </a:path>
                <a:path w="8254365" h="2924175">
                  <a:moveTo>
                    <a:pt x="5894260" y="2905125"/>
                  </a:moveTo>
                  <a:lnTo>
                    <a:pt x="5865685" y="2905125"/>
                  </a:lnTo>
                  <a:lnTo>
                    <a:pt x="5865685" y="2895600"/>
                  </a:lnTo>
                  <a:lnTo>
                    <a:pt x="5894260" y="2895600"/>
                  </a:lnTo>
                  <a:lnTo>
                    <a:pt x="5894260" y="2905125"/>
                  </a:lnTo>
                  <a:close/>
                </a:path>
                <a:path w="8254365" h="2924175">
                  <a:moveTo>
                    <a:pt x="5894260" y="2924175"/>
                  </a:moveTo>
                  <a:lnTo>
                    <a:pt x="5865685" y="2924175"/>
                  </a:lnTo>
                  <a:lnTo>
                    <a:pt x="5865685" y="2914650"/>
                  </a:lnTo>
                  <a:lnTo>
                    <a:pt x="5894260" y="2914650"/>
                  </a:lnTo>
                  <a:lnTo>
                    <a:pt x="5894260" y="2924175"/>
                  </a:lnTo>
                  <a:close/>
                </a:path>
                <a:path w="8254365" h="2924175">
                  <a:moveTo>
                    <a:pt x="5837110" y="2905125"/>
                  </a:moveTo>
                  <a:lnTo>
                    <a:pt x="5808535" y="2905125"/>
                  </a:lnTo>
                  <a:lnTo>
                    <a:pt x="5808535" y="2895600"/>
                  </a:lnTo>
                  <a:lnTo>
                    <a:pt x="5837110" y="2895600"/>
                  </a:lnTo>
                  <a:lnTo>
                    <a:pt x="5837110" y="2905125"/>
                  </a:lnTo>
                  <a:close/>
                </a:path>
                <a:path w="8254365" h="2924175">
                  <a:moveTo>
                    <a:pt x="5837110" y="2924175"/>
                  </a:moveTo>
                  <a:lnTo>
                    <a:pt x="5808535" y="2924175"/>
                  </a:lnTo>
                  <a:lnTo>
                    <a:pt x="5808535" y="2914650"/>
                  </a:lnTo>
                  <a:lnTo>
                    <a:pt x="5837110" y="2914650"/>
                  </a:lnTo>
                  <a:lnTo>
                    <a:pt x="5837110" y="2924175"/>
                  </a:lnTo>
                  <a:close/>
                </a:path>
                <a:path w="8254365" h="2924175">
                  <a:moveTo>
                    <a:pt x="5779960" y="2905125"/>
                  </a:moveTo>
                  <a:lnTo>
                    <a:pt x="5751385" y="2905125"/>
                  </a:lnTo>
                  <a:lnTo>
                    <a:pt x="5751385" y="2895600"/>
                  </a:lnTo>
                  <a:lnTo>
                    <a:pt x="5779960" y="2895600"/>
                  </a:lnTo>
                  <a:lnTo>
                    <a:pt x="5779960" y="2905125"/>
                  </a:lnTo>
                  <a:close/>
                </a:path>
                <a:path w="8254365" h="2924175">
                  <a:moveTo>
                    <a:pt x="5779960" y="2924175"/>
                  </a:moveTo>
                  <a:lnTo>
                    <a:pt x="5751385" y="2924175"/>
                  </a:lnTo>
                  <a:lnTo>
                    <a:pt x="5751385" y="2914650"/>
                  </a:lnTo>
                  <a:lnTo>
                    <a:pt x="5779960" y="2914650"/>
                  </a:lnTo>
                  <a:lnTo>
                    <a:pt x="5779960" y="2924175"/>
                  </a:lnTo>
                  <a:close/>
                </a:path>
                <a:path w="8254365" h="2924175">
                  <a:moveTo>
                    <a:pt x="5722810" y="2905125"/>
                  </a:moveTo>
                  <a:lnTo>
                    <a:pt x="5694235" y="2905125"/>
                  </a:lnTo>
                  <a:lnTo>
                    <a:pt x="5694235" y="2895600"/>
                  </a:lnTo>
                  <a:lnTo>
                    <a:pt x="5722810" y="2895600"/>
                  </a:lnTo>
                  <a:lnTo>
                    <a:pt x="5722810" y="2905125"/>
                  </a:lnTo>
                  <a:close/>
                </a:path>
                <a:path w="8254365" h="2924175">
                  <a:moveTo>
                    <a:pt x="5722810" y="2924175"/>
                  </a:moveTo>
                  <a:lnTo>
                    <a:pt x="5694235" y="2924175"/>
                  </a:lnTo>
                  <a:lnTo>
                    <a:pt x="5694235" y="2914650"/>
                  </a:lnTo>
                  <a:lnTo>
                    <a:pt x="5722810" y="2914650"/>
                  </a:lnTo>
                  <a:lnTo>
                    <a:pt x="5722810" y="2924175"/>
                  </a:lnTo>
                  <a:close/>
                </a:path>
                <a:path w="8254365" h="2924175">
                  <a:moveTo>
                    <a:pt x="5665660" y="2905125"/>
                  </a:moveTo>
                  <a:lnTo>
                    <a:pt x="5637085" y="2905125"/>
                  </a:lnTo>
                  <a:lnTo>
                    <a:pt x="5637085" y="2895600"/>
                  </a:lnTo>
                  <a:lnTo>
                    <a:pt x="5665660" y="2895600"/>
                  </a:lnTo>
                  <a:lnTo>
                    <a:pt x="5665660" y="2905125"/>
                  </a:lnTo>
                  <a:close/>
                </a:path>
                <a:path w="8254365" h="2924175">
                  <a:moveTo>
                    <a:pt x="5665660" y="2924175"/>
                  </a:moveTo>
                  <a:lnTo>
                    <a:pt x="5637085" y="2924175"/>
                  </a:lnTo>
                  <a:lnTo>
                    <a:pt x="5637085" y="2914650"/>
                  </a:lnTo>
                  <a:lnTo>
                    <a:pt x="5665660" y="2914650"/>
                  </a:lnTo>
                  <a:lnTo>
                    <a:pt x="5665660" y="2924175"/>
                  </a:lnTo>
                  <a:close/>
                </a:path>
                <a:path w="8254365" h="2924175">
                  <a:moveTo>
                    <a:pt x="5608510" y="2905125"/>
                  </a:moveTo>
                  <a:lnTo>
                    <a:pt x="5579935" y="2905125"/>
                  </a:lnTo>
                  <a:lnTo>
                    <a:pt x="5579935" y="2895600"/>
                  </a:lnTo>
                  <a:lnTo>
                    <a:pt x="5608510" y="2895600"/>
                  </a:lnTo>
                  <a:lnTo>
                    <a:pt x="5608510" y="2905125"/>
                  </a:lnTo>
                  <a:close/>
                </a:path>
                <a:path w="8254365" h="2924175">
                  <a:moveTo>
                    <a:pt x="5608510" y="2924175"/>
                  </a:moveTo>
                  <a:lnTo>
                    <a:pt x="5579935" y="2924175"/>
                  </a:lnTo>
                  <a:lnTo>
                    <a:pt x="5579935" y="2914650"/>
                  </a:lnTo>
                  <a:lnTo>
                    <a:pt x="5608510" y="2914650"/>
                  </a:lnTo>
                  <a:lnTo>
                    <a:pt x="5608510" y="2924175"/>
                  </a:lnTo>
                  <a:close/>
                </a:path>
                <a:path w="8254365" h="2924175">
                  <a:moveTo>
                    <a:pt x="5551360" y="2905125"/>
                  </a:moveTo>
                  <a:lnTo>
                    <a:pt x="5522785" y="2905125"/>
                  </a:lnTo>
                  <a:lnTo>
                    <a:pt x="5522785" y="2895600"/>
                  </a:lnTo>
                  <a:lnTo>
                    <a:pt x="5551360" y="2895600"/>
                  </a:lnTo>
                  <a:lnTo>
                    <a:pt x="5551360" y="2905125"/>
                  </a:lnTo>
                  <a:close/>
                </a:path>
                <a:path w="8254365" h="2924175">
                  <a:moveTo>
                    <a:pt x="5551360" y="2924175"/>
                  </a:moveTo>
                  <a:lnTo>
                    <a:pt x="5522785" y="2924175"/>
                  </a:lnTo>
                  <a:lnTo>
                    <a:pt x="5522785" y="2914650"/>
                  </a:lnTo>
                  <a:lnTo>
                    <a:pt x="5551360" y="2914650"/>
                  </a:lnTo>
                  <a:lnTo>
                    <a:pt x="5551360" y="2924175"/>
                  </a:lnTo>
                  <a:close/>
                </a:path>
                <a:path w="8254365" h="2924175">
                  <a:moveTo>
                    <a:pt x="5494210" y="2905125"/>
                  </a:moveTo>
                  <a:lnTo>
                    <a:pt x="5465635" y="2905125"/>
                  </a:lnTo>
                  <a:lnTo>
                    <a:pt x="5465635" y="2895600"/>
                  </a:lnTo>
                  <a:lnTo>
                    <a:pt x="5494210" y="2895600"/>
                  </a:lnTo>
                  <a:lnTo>
                    <a:pt x="5494210" y="2905125"/>
                  </a:lnTo>
                  <a:close/>
                </a:path>
                <a:path w="8254365" h="2924175">
                  <a:moveTo>
                    <a:pt x="5494210" y="2924175"/>
                  </a:moveTo>
                  <a:lnTo>
                    <a:pt x="5465635" y="2924175"/>
                  </a:lnTo>
                  <a:lnTo>
                    <a:pt x="5465635" y="2914650"/>
                  </a:lnTo>
                  <a:lnTo>
                    <a:pt x="5494210" y="2914650"/>
                  </a:lnTo>
                  <a:lnTo>
                    <a:pt x="5494210" y="2924175"/>
                  </a:lnTo>
                  <a:close/>
                </a:path>
                <a:path w="8254365" h="2924175">
                  <a:moveTo>
                    <a:pt x="5437060" y="2905125"/>
                  </a:moveTo>
                  <a:lnTo>
                    <a:pt x="5408485" y="2905125"/>
                  </a:lnTo>
                  <a:lnTo>
                    <a:pt x="5408485" y="2895600"/>
                  </a:lnTo>
                  <a:lnTo>
                    <a:pt x="5437060" y="2895600"/>
                  </a:lnTo>
                  <a:lnTo>
                    <a:pt x="5437060" y="2905125"/>
                  </a:lnTo>
                  <a:close/>
                </a:path>
                <a:path w="8254365" h="2924175">
                  <a:moveTo>
                    <a:pt x="5437060" y="2924175"/>
                  </a:moveTo>
                  <a:lnTo>
                    <a:pt x="5408485" y="2924175"/>
                  </a:lnTo>
                  <a:lnTo>
                    <a:pt x="5408485" y="2914650"/>
                  </a:lnTo>
                  <a:lnTo>
                    <a:pt x="5437060" y="2914650"/>
                  </a:lnTo>
                  <a:lnTo>
                    <a:pt x="5437060" y="2924175"/>
                  </a:lnTo>
                  <a:close/>
                </a:path>
                <a:path w="8254365" h="2924175">
                  <a:moveTo>
                    <a:pt x="5379910" y="2905125"/>
                  </a:moveTo>
                  <a:lnTo>
                    <a:pt x="5351335" y="2905125"/>
                  </a:lnTo>
                  <a:lnTo>
                    <a:pt x="5351335" y="2895600"/>
                  </a:lnTo>
                  <a:lnTo>
                    <a:pt x="5379910" y="2895600"/>
                  </a:lnTo>
                  <a:lnTo>
                    <a:pt x="5379910" y="2905125"/>
                  </a:lnTo>
                  <a:close/>
                </a:path>
                <a:path w="8254365" h="2924175">
                  <a:moveTo>
                    <a:pt x="5379910" y="2924175"/>
                  </a:moveTo>
                  <a:lnTo>
                    <a:pt x="5351335" y="2924175"/>
                  </a:lnTo>
                  <a:lnTo>
                    <a:pt x="5351335" y="2914650"/>
                  </a:lnTo>
                  <a:lnTo>
                    <a:pt x="5379910" y="2914650"/>
                  </a:lnTo>
                  <a:lnTo>
                    <a:pt x="5379910" y="2924175"/>
                  </a:lnTo>
                  <a:close/>
                </a:path>
                <a:path w="8254365" h="2924175">
                  <a:moveTo>
                    <a:pt x="5322760" y="2905125"/>
                  </a:moveTo>
                  <a:lnTo>
                    <a:pt x="5294185" y="2905125"/>
                  </a:lnTo>
                  <a:lnTo>
                    <a:pt x="5294185" y="2895600"/>
                  </a:lnTo>
                  <a:lnTo>
                    <a:pt x="5322760" y="2895600"/>
                  </a:lnTo>
                  <a:lnTo>
                    <a:pt x="5322760" y="2905125"/>
                  </a:lnTo>
                  <a:close/>
                </a:path>
                <a:path w="8254365" h="2924175">
                  <a:moveTo>
                    <a:pt x="5322760" y="2924175"/>
                  </a:moveTo>
                  <a:lnTo>
                    <a:pt x="5294185" y="2924175"/>
                  </a:lnTo>
                  <a:lnTo>
                    <a:pt x="5294185" y="2914650"/>
                  </a:lnTo>
                  <a:lnTo>
                    <a:pt x="5322760" y="2914650"/>
                  </a:lnTo>
                  <a:lnTo>
                    <a:pt x="5322760" y="2924175"/>
                  </a:lnTo>
                  <a:close/>
                </a:path>
                <a:path w="8254365" h="2924175">
                  <a:moveTo>
                    <a:pt x="5265610" y="2905125"/>
                  </a:moveTo>
                  <a:lnTo>
                    <a:pt x="5237035" y="2905125"/>
                  </a:lnTo>
                  <a:lnTo>
                    <a:pt x="5237035" y="2895600"/>
                  </a:lnTo>
                  <a:lnTo>
                    <a:pt x="5265610" y="2895600"/>
                  </a:lnTo>
                  <a:lnTo>
                    <a:pt x="5265610" y="2905125"/>
                  </a:lnTo>
                  <a:close/>
                </a:path>
                <a:path w="8254365" h="2924175">
                  <a:moveTo>
                    <a:pt x="5265610" y="2924175"/>
                  </a:moveTo>
                  <a:lnTo>
                    <a:pt x="5237035" y="2924175"/>
                  </a:lnTo>
                  <a:lnTo>
                    <a:pt x="5237035" y="2914650"/>
                  </a:lnTo>
                  <a:lnTo>
                    <a:pt x="5265610" y="2914650"/>
                  </a:lnTo>
                  <a:lnTo>
                    <a:pt x="5265610" y="2924175"/>
                  </a:lnTo>
                  <a:close/>
                </a:path>
                <a:path w="8254365" h="2924175">
                  <a:moveTo>
                    <a:pt x="5208460" y="2905125"/>
                  </a:moveTo>
                  <a:lnTo>
                    <a:pt x="5179885" y="2905125"/>
                  </a:lnTo>
                  <a:lnTo>
                    <a:pt x="5179885" y="2895600"/>
                  </a:lnTo>
                  <a:lnTo>
                    <a:pt x="5208460" y="2895600"/>
                  </a:lnTo>
                  <a:lnTo>
                    <a:pt x="5208460" y="2905125"/>
                  </a:lnTo>
                  <a:close/>
                </a:path>
                <a:path w="8254365" h="2924175">
                  <a:moveTo>
                    <a:pt x="5208460" y="2924175"/>
                  </a:moveTo>
                  <a:lnTo>
                    <a:pt x="5179885" y="2924175"/>
                  </a:lnTo>
                  <a:lnTo>
                    <a:pt x="5179885" y="2914650"/>
                  </a:lnTo>
                  <a:lnTo>
                    <a:pt x="5208460" y="2914650"/>
                  </a:lnTo>
                  <a:lnTo>
                    <a:pt x="5208460" y="2924175"/>
                  </a:lnTo>
                  <a:close/>
                </a:path>
                <a:path w="8254365" h="2924175">
                  <a:moveTo>
                    <a:pt x="5151310" y="2905125"/>
                  </a:moveTo>
                  <a:lnTo>
                    <a:pt x="5122735" y="2905125"/>
                  </a:lnTo>
                  <a:lnTo>
                    <a:pt x="5122735" y="2895600"/>
                  </a:lnTo>
                  <a:lnTo>
                    <a:pt x="5151310" y="2895600"/>
                  </a:lnTo>
                  <a:lnTo>
                    <a:pt x="5151310" y="2905125"/>
                  </a:lnTo>
                  <a:close/>
                </a:path>
                <a:path w="8254365" h="2924175">
                  <a:moveTo>
                    <a:pt x="5151310" y="2924175"/>
                  </a:moveTo>
                  <a:lnTo>
                    <a:pt x="5122735" y="2924175"/>
                  </a:lnTo>
                  <a:lnTo>
                    <a:pt x="5122735" y="2914650"/>
                  </a:lnTo>
                  <a:lnTo>
                    <a:pt x="5151310" y="2914650"/>
                  </a:lnTo>
                  <a:lnTo>
                    <a:pt x="5151310" y="2924175"/>
                  </a:lnTo>
                  <a:close/>
                </a:path>
                <a:path w="8254365" h="2924175">
                  <a:moveTo>
                    <a:pt x="5094160" y="2905125"/>
                  </a:moveTo>
                  <a:lnTo>
                    <a:pt x="5065585" y="2905125"/>
                  </a:lnTo>
                  <a:lnTo>
                    <a:pt x="5065585" y="2895600"/>
                  </a:lnTo>
                  <a:lnTo>
                    <a:pt x="5094160" y="2895600"/>
                  </a:lnTo>
                  <a:lnTo>
                    <a:pt x="5094160" y="2905125"/>
                  </a:lnTo>
                  <a:close/>
                </a:path>
                <a:path w="8254365" h="2924175">
                  <a:moveTo>
                    <a:pt x="5094160" y="2924175"/>
                  </a:moveTo>
                  <a:lnTo>
                    <a:pt x="5065585" y="2924175"/>
                  </a:lnTo>
                  <a:lnTo>
                    <a:pt x="5065585" y="2914650"/>
                  </a:lnTo>
                  <a:lnTo>
                    <a:pt x="5094160" y="2914650"/>
                  </a:lnTo>
                  <a:lnTo>
                    <a:pt x="5094160" y="2924175"/>
                  </a:lnTo>
                  <a:close/>
                </a:path>
                <a:path w="8254365" h="2924175">
                  <a:moveTo>
                    <a:pt x="5037010" y="2905125"/>
                  </a:moveTo>
                  <a:lnTo>
                    <a:pt x="5008435" y="2905125"/>
                  </a:lnTo>
                  <a:lnTo>
                    <a:pt x="5008435" y="2895600"/>
                  </a:lnTo>
                  <a:lnTo>
                    <a:pt x="5037010" y="2895600"/>
                  </a:lnTo>
                  <a:lnTo>
                    <a:pt x="5037010" y="2905125"/>
                  </a:lnTo>
                  <a:close/>
                </a:path>
                <a:path w="8254365" h="2924175">
                  <a:moveTo>
                    <a:pt x="5037010" y="2924175"/>
                  </a:moveTo>
                  <a:lnTo>
                    <a:pt x="5008435" y="2924175"/>
                  </a:lnTo>
                  <a:lnTo>
                    <a:pt x="5008435" y="2914650"/>
                  </a:lnTo>
                  <a:lnTo>
                    <a:pt x="5037010" y="2914650"/>
                  </a:lnTo>
                  <a:lnTo>
                    <a:pt x="5037010" y="2924175"/>
                  </a:lnTo>
                  <a:close/>
                </a:path>
                <a:path w="8254365" h="2924175">
                  <a:moveTo>
                    <a:pt x="4979860" y="2905125"/>
                  </a:moveTo>
                  <a:lnTo>
                    <a:pt x="4951285" y="2905125"/>
                  </a:lnTo>
                  <a:lnTo>
                    <a:pt x="4951285" y="2895600"/>
                  </a:lnTo>
                  <a:lnTo>
                    <a:pt x="4979860" y="2895600"/>
                  </a:lnTo>
                  <a:lnTo>
                    <a:pt x="4979860" y="2905125"/>
                  </a:lnTo>
                  <a:close/>
                </a:path>
                <a:path w="8254365" h="2924175">
                  <a:moveTo>
                    <a:pt x="4979860" y="2924175"/>
                  </a:moveTo>
                  <a:lnTo>
                    <a:pt x="4951285" y="2924175"/>
                  </a:lnTo>
                  <a:lnTo>
                    <a:pt x="4951285" y="2914650"/>
                  </a:lnTo>
                  <a:lnTo>
                    <a:pt x="4979860" y="2914650"/>
                  </a:lnTo>
                  <a:lnTo>
                    <a:pt x="4979860" y="2924175"/>
                  </a:lnTo>
                  <a:close/>
                </a:path>
                <a:path w="8254365" h="2924175">
                  <a:moveTo>
                    <a:pt x="4922710" y="2905125"/>
                  </a:moveTo>
                  <a:lnTo>
                    <a:pt x="4894135" y="2905125"/>
                  </a:lnTo>
                  <a:lnTo>
                    <a:pt x="4894135" y="2895600"/>
                  </a:lnTo>
                  <a:lnTo>
                    <a:pt x="4922710" y="2895600"/>
                  </a:lnTo>
                  <a:lnTo>
                    <a:pt x="4922710" y="2905125"/>
                  </a:lnTo>
                  <a:close/>
                </a:path>
                <a:path w="8254365" h="2924175">
                  <a:moveTo>
                    <a:pt x="4922710" y="2924175"/>
                  </a:moveTo>
                  <a:lnTo>
                    <a:pt x="4894135" y="2924175"/>
                  </a:lnTo>
                  <a:lnTo>
                    <a:pt x="4894135" y="2914650"/>
                  </a:lnTo>
                  <a:lnTo>
                    <a:pt x="4922710" y="2914650"/>
                  </a:lnTo>
                  <a:lnTo>
                    <a:pt x="4922710" y="2924175"/>
                  </a:lnTo>
                  <a:close/>
                </a:path>
                <a:path w="8254365" h="2924175">
                  <a:moveTo>
                    <a:pt x="4865560" y="2905125"/>
                  </a:moveTo>
                  <a:lnTo>
                    <a:pt x="4836985" y="2905125"/>
                  </a:lnTo>
                  <a:lnTo>
                    <a:pt x="4836985" y="2895600"/>
                  </a:lnTo>
                  <a:lnTo>
                    <a:pt x="4865560" y="2895600"/>
                  </a:lnTo>
                  <a:lnTo>
                    <a:pt x="4865560" y="2905125"/>
                  </a:lnTo>
                  <a:close/>
                </a:path>
                <a:path w="8254365" h="2924175">
                  <a:moveTo>
                    <a:pt x="4865560" y="2924175"/>
                  </a:moveTo>
                  <a:lnTo>
                    <a:pt x="4836985" y="2924175"/>
                  </a:lnTo>
                  <a:lnTo>
                    <a:pt x="4836985" y="2914650"/>
                  </a:lnTo>
                  <a:lnTo>
                    <a:pt x="4865560" y="2914650"/>
                  </a:lnTo>
                  <a:lnTo>
                    <a:pt x="4865560" y="2924175"/>
                  </a:lnTo>
                  <a:close/>
                </a:path>
                <a:path w="8254365" h="2924175">
                  <a:moveTo>
                    <a:pt x="4808410" y="2905125"/>
                  </a:moveTo>
                  <a:lnTo>
                    <a:pt x="4779835" y="2905125"/>
                  </a:lnTo>
                  <a:lnTo>
                    <a:pt x="4779835" y="2895600"/>
                  </a:lnTo>
                  <a:lnTo>
                    <a:pt x="4808410" y="2895600"/>
                  </a:lnTo>
                  <a:lnTo>
                    <a:pt x="4808410" y="2905125"/>
                  </a:lnTo>
                  <a:close/>
                </a:path>
                <a:path w="8254365" h="2924175">
                  <a:moveTo>
                    <a:pt x="4808410" y="2924175"/>
                  </a:moveTo>
                  <a:lnTo>
                    <a:pt x="4779835" y="2924175"/>
                  </a:lnTo>
                  <a:lnTo>
                    <a:pt x="4779835" y="2914650"/>
                  </a:lnTo>
                  <a:lnTo>
                    <a:pt x="4808410" y="2914650"/>
                  </a:lnTo>
                  <a:lnTo>
                    <a:pt x="4808410" y="2924175"/>
                  </a:lnTo>
                  <a:close/>
                </a:path>
                <a:path w="8254365" h="2924175">
                  <a:moveTo>
                    <a:pt x="4751260" y="2905125"/>
                  </a:moveTo>
                  <a:lnTo>
                    <a:pt x="4722685" y="2905125"/>
                  </a:lnTo>
                  <a:lnTo>
                    <a:pt x="4722685" y="2895600"/>
                  </a:lnTo>
                  <a:lnTo>
                    <a:pt x="4751260" y="2895600"/>
                  </a:lnTo>
                  <a:lnTo>
                    <a:pt x="4751260" y="2905125"/>
                  </a:lnTo>
                  <a:close/>
                </a:path>
                <a:path w="8254365" h="2924175">
                  <a:moveTo>
                    <a:pt x="4751260" y="2924175"/>
                  </a:moveTo>
                  <a:lnTo>
                    <a:pt x="4722685" y="2924175"/>
                  </a:lnTo>
                  <a:lnTo>
                    <a:pt x="4722685" y="2914650"/>
                  </a:lnTo>
                  <a:lnTo>
                    <a:pt x="4751260" y="2914650"/>
                  </a:lnTo>
                  <a:lnTo>
                    <a:pt x="4751260" y="2924175"/>
                  </a:lnTo>
                  <a:close/>
                </a:path>
                <a:path w="8254365" h="2924175">
                  <a:moveTo>
                    <a:pt x="4694110" y="2905125"/>
                  </a:moveTo>
                  <a:lnTo>
                    <a:pt x="4665535" y="2905125"/>
                  </a:lnTo>
                  <a:lnTo>
                    <a:pt x="4665535" y="2895600"/>
                  </a:lnTo>
                  <a:lnTo>
                    <a:pt x="4694110" y="2895600"/>
                  </a:lnTo>
                  <a:lnTo>
                    <a:pt x="4694110" y="2905125"/>
                  </a:lnTo>
                  <a:close/>
                </a:path>
                <a:path w="8254365" h="2924175">
                  <a:moveTo>
                    <a:pt x="4694110" y="2924175"/>
                  </a:moveTo>
                  <a:lnTo>
                    <a:pt x="4665535" y="2924175"/>
                  </a:lnTo>
                  <a:lnTo>
                    <a:pt x="4665535" y="2914650"/>
                  </a:lnTo>
                  <a:lnTo>
                    <a:pt x="4694110" y="2914650"/>
                  </a:lnTo>
                  <a:lnTo>
                    <a:pt x="4694110" y="2924175"/>
                  </a:lnTo>
                  <a:close/>
                </a:path>
                <a:path w="8254365" h="2924175">
                  <a:moveTo>
                    <a:pt x="4636960" y="2905125"/>
                  </a:moveTo>
                  <a:lnTo>
                    <a:pt x="4608385" y="2905125"/>
                  </a:lnTo>
                  <a:lnTo>
                    <a:pt x="4608385" y="2895600"/>
                  </a:lnTo>
                  <a:lnTo>
                    <a:pt x="4636960" y="2895600"/>
                  </a:lnTo>
                  <a:lnTo>
                    <a:pt x="4636960" y="2905125"/>
                  </a:lnTo>
                  <a:close/>
                </a:path>
                <a:path w="8254365" h="2924175">
                  <a:moveTo>
                    <a:pt x="4636960" y="2924175"/>
                  </a:moveTo>
                  <a:lnTo>
                    <a:pt x="4608385" y="2924175"/>
                  </a:lnTo>
                  <a:lnTo>
                    <a:pt x="4608385" y="2914650"/>
                  </a:lnTo>
                  <a:lnTo>
                    <a:pt x="4636960" y="2914650"/>
                  </a:lnTo>
                  <a:lnTo>
                    <a:pt x="4636960" y="2924175"/>
                  </a:lnTo>
                  <a:close/>
                </a:path>
                <a:path w="8254365" h="2924175">
                  <a:moveTo>
                    <a:pt x="4579810" y="2905125"/>
                  </a:moveTo>
                  <a:lnTo>
                    <a:pt x="4551235" y="2905125"/>
                  </a:lnTo>
                  <a:lnTo>
                    <a:pt x="4551235" y="2895600"/>
                  </a:lnTo>
                  <a:lnTo>
                    <a:pt x="4579810" y="2895600"/>
                  </a:lnTo>
                  <a:lnTo>
                    <a:pt x="4579810" y="2905125"/>
                  </a:lnTo>
                  <a:close/>
                </a:path>
                <a:path w="8254365" h="2924175">
                  <a:moveTo>
                    <a:pt x="4579810" y="2924175"/>
                  </a:moveTo>
                  <a:lnTo>
                    <a:pt x="4551235" y="2924175"/>
                  </a:lnTo>
                  <a:lnTo>
                    <a:pt x="4551235" y="2914650"/>
                  </a:lnTo>
                  <a:lnTo>
                    <a:pt x="4579810" y="2914650"/>
                  </a:lnTo>
                  <a:lnTo>
                    <a:pt x="4579810" y="2924175"/>
                  </a:lnTo>
                  <a:close/>
                </a:path>
                <a:path w="8254365" h="2924175">
                  <a:moveTo>
                    <a:pt x="4522660" y="2905125"/>
                  </a:moveTo>
                  <a:lnTo>
                    <a:pt x="4494085" y="2905125"/>
                  </a:lnTo>
                  <a:lnTo>
                    <a:pt x="4494085" y="2895600"/>
                  </a:lnTo>
                  <a:lnTo>
                    <a:pt x="4522660" y="2895600"/>
                  </a:lnTo>
                  <a:lnTo>
                    <a:pt x="4522660" y="2905125"/>
                  </a:lnTo>
                  <a:close/>
                </a:path>
                <a:path w="8254365" h="2924175">
                  <a:moveTo>
                    <a:pt x="4522660" y="2924175"/>
                  </a:moveTo>
                  <a:lnTo>
                    <a:pt x="4494085" y="2924175"/>
                  </a:lnTo>
                  <a:lnTo>
                    <a:pt x="4494085" y="2914650"/>
                  </a:lnTo>
                  <a:lnTo>
                    <a:pt x="4522660" y="2914650"/>
                  </a:lnTo>
                  <a:lnTo>
                    <a:pt x="4522660" y="2924175"/>
                  </a:lnTo>
                  <a:close/>
                </a:path>
                <a:path w="8254365" h="2924175">
                  <a:moveTo>
                    <a:pt x="4465510" y="2905125"/>
                  </a:moveTo>
                  <a:lnTo>
                    <a:pt x="4436935" y="2905125"/>
                  </a:lnTo>
                  <a:lnTo>
                    <a:pt x="4436935" y="2895600"/>
                  </a:lnTo>
                  <a:lnTo>
                    <a:pt x="4465510" y="2895600"/>
                  </a:lnTo>
                  <a:lnTo>
                    <a:pt x="4465510" y="2905125"/>
                  </a:lnTo>
                  <a:close/>
                </a:path>
                <a:path w="8254365" h="2924175">
                  <a:moveTo>
                    <a:pt x="4465510" y="2924175"/>
                  </a:moveTo>
                  <a:lnTo>
                    <a:pt x="4436935" y="2924175"/>
                  </a:lnTo>
                  <a:lnTo>
                    <a:pt x="4436935" y="2914650"/>
                  </a:lnTo>
                  <a:lnTo>
                    <a:pt x="4465510" y="2914650"/>
                  </a:lnTo>
                  <a:lnTo>
                    <a:pt x="4465510" y="2924175"/>
                  </a:lnTo>
                  <a:close/>
                </a:path>
                <a:path w="8254365" h="2924175">
                  <a:moveTo>
                    <a:pt x="4408360" y="2905125"/>
                  </a:moveTo>
                  <a:lnTo>
                    <a:pt x="4379785" y="2905125"/>
                  </a:lnTo>
                  <a:lnTo>
                    <a:pt x="4379785" y="2895600"/>
                  </a:lnTo>
                  <a:lnTo>
                    <a:pt x="4408360" y="2895600"/>
                  </a:lnTo>
                  <a:lnTo>
                    <a:pt x="4408360" y="2905125"/>
                  </a:lnTo>
                  <a:close/>
                </a:path>
                <a:path w="8254365" h="2924175">
                  <a:moveTo>
                    <a:pt x="4408360" y="2924175"/>
                  </a:moveTo>
                  <a:lnTo>
                    <a:pt x="4379785" y="2924175"/>
                  </a:lnTo>
                  <a:lnTo>
                    <a:pt x="4379785" y="2914650"/>
                  </a:lnTo>
                  <a:lnTo>
                    <a:pt x="4408360" y="2914650"/>
                  </a:lnTo>
                  <a:lnTo>
                    <a:pt x="4408360" y="2924175"/>
                  </a:lnTo>
                  <a:close/>
                </a:path>
                <a:path w="8254365" h="2924175">
                  <a:moveTo>
                    <a:pt x="4351210" y="2905125"/>
                  </a:moveTo>
                  <a:lnTo>
                    <a:pt x="4322635" y="2905125"/>
                  </a:lnTo>
                  <a:lnTo>
                    <a:pt x="4322635" y="2895600"/>
                  </a:lnTo>
                  <a:lnTo>
                    <a:pt x="4351210" y="2895600"/>
                  </a:lnTo>
                  <a:lnTo>
                    <a:pt x="4351210" y="2905125"/>
                  </a:lnTo>
                  <a:close/>
                </a:path>
                <a:path w="8254365" h="2924175">
                  <a:moveTo>
                    <a:pt x="4351210" y="2924175"/>
                  </a:moveTo>
                  <a:lnTo>
                    <a:pt x="4322635" y="2924175"/>
                  </a:lnTo>
                  <a:lnTo>
                    <a:pt x="4322635" y="2914650"/>
                  </a:lnTo>
                  <a:lnTo>
                    <a:pt x="4351210" y="2914650"/>
                  </a:lnTo>
                  <a:lnTo>
                    <a:pt x="4351210" y="2924175"/>
                  </a:lnTo>
                  <a:close/>
                </a:path>
                <a:path w="8254365" h="2924175">
                  <a:moveTo>
                    <a:pt x="4294060" y="2905125"/>
                  </a:moveTo>
                  <a:lnTo>
                    <a:pt x="4265485" y="2905125"/>
                  </a:lnTo>
                  <a:lnTo>
                    <a:pt x="4265485" y="2895600"/>
                  </a:lnTo>
                  <a:lnTo>
                    <a:pt x="4294060" y="2895600"/>
                  </a:lnTo>
                  <a:lnTo>
                    <a:pt x="4294060" y="2905125"/>
                  </a:lnTo>
                  <a:close/>
                </a:path>
                <a:path w="8254365" h="2924175">
                  <a:moveTo>
                    <a:pt x="4294060" y="2924175"/>
                  </a:moveTo>
                  <a:lnTo>
                    <a:pt x="4265485" y="2924175"/>
                  </a:lnTo>
                  <a:lnTo>
                    <a:pt x="4265485" y="2914650"/>
                  </a:lnTo>
                  <a:lnTo>
                    <a:pt x="4294060" y="2914650"/>
                  </a:lnTo>
                  <a:lnTo>
                    <a:pt x="4294060" y="2924175"/>
                  </a:lnTo>
                  <a:close/>
                </a:path>
                <a:path w="8254365" h="2924175">
                  <a:moveTo>
                    <a:pt x="4236910" y="2905125"/>
                  </a:moveTo>
                  <a:lnTo>
                    <a:pt x="4208335" y="2905125"/>
                  </a:lnTo>
                  <a:lnTo>
                    <a:pt x="4208335" y="2895600"/>
                  </a:lnTo>
                  <a:lnTo>
                    <a:pt x="4236910" y="2895600"/>
                  </a:lnTo>
                  <a:lnTo>
                    <a:pt x="4236910" y="2905125"/>
                  </a:lnTo>
                  <a:close/>
                </a:path>
                <a:path w="8254365" h="2924175">
                  <a:moveTo>
                    <a:pt x="4236910" y="2924175"/>
                  </a:moveTo>
                  <a:lnTo>
                    <a:pt x="4208335" y="2924175"/>
                  </a:lnTo>
                  <a:lnTo>
                    <a:pt x="4208335" y="2914650"/>
                  </a:lnTo>
                  <a:lnTo>
                    <a:pt x="4236910" y="2914650"/>
                  </a:lnTo>
                  <a:lnTo>
                    <a:pt x="4236910" y="2924175"/>
                  </a:lnTo>
                  <a:close/>
                </a:path>
                <a:path w="8254365" h="2924175">
                  <a:moveTo>
                    <a:pt x="4179760" y="2905125"/>
                  </a:moveTo>
                  <a:lnTo>
                    <a:pt x="4151185" y="2905125"/>
                  </a:lnTo>
                  <a:lnTo>
                    <a:pt x="4151185" y="2895600"/>
                  </a:lnTo>
                  <a:lnTo>
                    <a:pt x="4179760" y="2895600"/>
                  </a:lnTo>
                  <a:lnTo>
                    <a:pt x="4179760" y="2905125"/>
                  </a:lnTo>
                  <a:close/>
                </a:path>
                <a:path w="8254365" h="2924175">
                  <a:moveTo>
                    <a:pt x="4179760" y="2924175"/>
                  </a:moveTo>
                  <a:lnTo>
                    <a:pt x="4151185" y="2924175"/>
                  </a:lnTo>
                  <a:lnTo>
                    <a:pt x="4151185" y="2914650"/>
                  </a:lnTo>
                  <a:lnTo>
                    <a:pt x="4179760" y="2914650"/>
                  </a:lnTo>
                  <a:lnTo>
                    <a:pt x="4179760" y="2924175"/>
                  </a:lnTo>
                  <a:close/>
                </a:path>
                <a:path w="8254365" h="2924175">
                  <a:moveTo>
                    <a:pt x="4122610" y="2905125"/>
                  </a:moveTo>
                  <a:lnTo>
                    <a:pt x="4094035" y="2905125"/>
                  </a:lnTo>
                  <a:lnTo>
                    <a:pt x="4094035" y="2895600"/>
                  </a:lnTo>
                  <a:lnTo>
                    <a:pt x="4122610" y="2895600"/>
                  </a:lnTo>
                  <a:lnTo>
                    <a:pt x="4122610" y="2905125"/>
                  </a:lnTo>
                  <a:close/>
                </a:path>
                <a:path w="8254365" h="2924175">
                  <a:moveTo>
                    <a:pt x="4122610" y="2924175"/>
                  </a:moveTo>
                  <a:lnTo>
                    <a:pt x="4094035" y="2924175"/>
                  </a:lnTo>
                  <a:lnTo>
                    <a:pt x="4094035" y="2914650"/>
                  </a:lnTo>
                  <a:lnTo>
                    <a:pt x="4122610" y="2914650"/>
                  </a:lnTo>
                  <a:lnTo>
                    <a:pt x="4122610" y="2924175"/>
                  </a:lnTo>
                  <a:close/>
                </a:path>
                <a:path w="8254365" h="2924175">
                  <a:moveTo>
                    <a:pt x="4065460" y="2905125"/>
                  </a:moveTo>
                  <a:lnTo>
                    <a:pt x="4036885" y="2905125"/>
                  </a:lnTo>
                  <a:lnTo>
                    <a:pt x="4036885" y="2895600"/>
                  </a:lnTo>
                  <a:lnTo>
                    <a:pt x="4065460" y="2895600"/>
                  </a:lnTo>
                  <a:lnTo>
                    <a:pt x="4065460" y="2905125"/>
                  </a:lnTo>
                  <a:close/>
                </a:path>
                <a:path w="8254365" h="2924175">
                  <a:moveTo>
                    <a:pt x="4065460" y="2924175"/>
                  </a:moveTo>
                  <a:lnTo>
                    <a:pt x="4036885" y="2924175"/>
                  </a:lnTo>
                  <a:lnTo>
                    <a:pt x="4036885" y="2914650"/>
                  </a:lnTo>
                  <a:lnTo>
                    <a:pt x="4065460" y="2914650"/>
                  </a:lnTo>
                  <a:lnTo>
                    <a:pt x="4065460" y="2924175"/>
                  </a:lnTo>
                  <a:close/>
                </a:path>
                <a:path w="8254365" h="2924175">
                  <a:moveTo>
                    <a:pt x="4008310" y="2905125"/>
                  </a:moveTo>
                  <a:lnTo>
                    <a:pt x="3979735" y="2905125"/>
                  </a:lnTo>
                  <a:lnTo>
                    <a:pt x="3979735" y="2895600"/>
                  </a:lnTo>
                  <a:lnTo>
                    <a:pt x="4008310" y="2895600"/>
                  </a:lnTo>
                  <a:lnTo>
                    <a:pt x="4008310" y="2905125"/>
                  </a:lnTo>
                  <a:close/>
                </a:path>
                <a:path w="8254365" h="2924175">
                  <a:moveTo>
                    <a:pt x="4008310" y="2924175"/>
                  </a:moveTo>
                  <a:lnTo>
                    <a:pt x="3979735" y="2924175"/>
                  </a:lnTo>
                  <a:lnTo>
                    <a:pt x="3979735" y="2914650"/>
                  </a:lnTo>
                  <a:lnTo>
                    <a:pt x="4008310" y="2914650"/>
                  </a:lnTo>
                  <a:lnTo>
                    <a:pt x="4008310" y="2924175"/>
                  </a:lnTo>
                  <a:close/>
                </a:path>
                <a:path w="8254365" h="2924175">
                  <a:moveTo>
                    <a:pt x="3951160" y="2905125"/>
                  </a:moveTo>
                  <a:lnTo>
                    <a:pt x="3922585" y="2905125"/>
                  </a:lnTo>
                  <a:lnTo>
                    <a:pt x="3922585" y="2895600"/>
                  </a:lnTo>
                  <a:lnTo>
                    <a:pt x="3951160" y="2895600"/>
                  </a:lnTo>
                  <a:lnTo>
                    <a:pt x="3951160" y="2905125"/>
                  </a:lnTo>
                  <a:close/>
                </a:path>
                <a:path w="8254365" h="2924175">
                  <a:moveTo>
                    <a:pt x="3951160" y="2924175"/>
                  </a:moveTo>
                  <a:lnTo>
                    <a:pt x="3922585" y="2924175"/>
                  </a:lnTo>
                  <a:lnTo>
                    <a:pt x="3922585" y="2914650"/>
                  </a:lnTo>
                  <a:lnTo>
                    <a:pt x="3951160" y="2914650"/>
                  </a:lnTo>
                  <a:lnTo>
                    <a:pt x="3951160" y="2924175"/>
                  </a:lnTo>
                  <a:close/>
                </a:path>
                <a:path w="8254365" h="2924175">
                  <a:moveTo>
                    <a:pt x="3894010" y="2905125"/>
                  </a:moveTo>
                  <a:lnTo>
                    <a:pt x="3865435" y="2905125"/>
                  </a:lnTo>
                  <a:lnTo>
                    <a:pt x="3865435" y="2895600"/>
                  </a:lnTo>
                  <a:lnTo>
                    <a:pt x="3894010" y="2895600"/>
                  </a:lnTo>
                  <a:lnTo>
                    <a:pt x="3894010" y="2905125"/>
                  </a:lnTo>
                  <a:close/>
                </a:path>
                <a:path w="8254365" h="2924175">
                  <a:moveTo>
                    <a:pt x="3894010" y="2924175"/>
                  </a:moveTo>
                  <a:lnTo>
                    <a:pt x="3865435" y="2924175"/>
                  </a:lnTo>
                  <a:lnTo>
                    <a:pt x="3865435" y="2914650"/>
                  </a:lnTo>
                  <a:lnTo>
                    <a:pt x="3894010" y="2914650"/>
                  </a:lnTo>
                  <a:lnTo>
                    <a:pt x="3894010" y="2924175"/>
                  </a:lnTo>
                  <a:close/>
                </a:path>
                <a:path w="8254365" h="2924175">
                  <a:moveTo>
                    <a:pt x="3836860" y="2905125"/>
                  </a:moveTo>
                  <a:lnTo>
                    <a:pt x="3808285" y="2905125"/>
                  </a:lnTo>
                  <a:lnTo>
                    <a:pt x="3808285" y="2895600"/>
                  </a:lnTo>
                  <a:lnTo>
                    <a:pt x="3836860" y="2895600"/>
                  </a:lnTo>
                  <a:lnTo>
                    <a:pt x="3836860" y="2905125"/>
                  </a:lnTo>
                  <a:close/>
                </a:path>
                <a:path w="8254365" h="2924175">
                  <a:moveTo>
                    <a:pt x="3836860" y="2924175"/>
                  </a:moveTo>
                  <a:lnTo>
                    <a:pt x="3808285" y="2924175"/>
                  </a:lnTo>
                  <a:lnTo>
                    <a:pt x="3808285" y="2914650"/>
                  </a:lnTo>
                  <a:lnTo>
                    <a:pt x="3836860" y="2914650"/>
                  </a:lnTo>
                  <a:lnTo>
                    <a:pt x="3836860" y="2924175"/>
                  </a:lnTo>
                  <a:close/>
                </a:path>
                <a:path w="8254365" h="2924175">
                  <a:moveTo>
                    <a:pt x="3779710" y="2905125"/>
                  </a:moveTo>
                  <a:lnTo>
                    <a:pt x="3751135" y="2905125"/>
                  </a:lnTo>
                  <a:lnTo>
                    <a:pt x="3751135" y="2895600"/>
                  </a:lnTo>
                  <a:lnTo>
                    <a:pt x="3779710" y="2895600"/>
                  </a:lnTo>
                  <a:lnTo>
                    <a:pt x="3779710" y="2905125"/>
                  </a:lnTo>
                  <a:close/>
                </a:path>
                <a:path w="8254365" h="2924175">
                  <a:moveTo>
                    <a:pt x="3779710" y="2924175"/>
                  </a:moveTo>
                  <a:lnTo>
                    <a:pt x="3751135" y="2924175"/>
                  </a:lnTo>
                  <a:lnTo>
                    <a:pt x="3751135" y="2914650"/>
                  </a:lnTo>
                  <a:lnTo>
                    <a:pt x="3779710" y="2914650"/>
                  </a:lnTo>
                  <a:lnTo>
                    <a:pt x="3779710" y="2924175"/>
                  </a:lnTo>
                  <a:close/>
                </a:path>
                <a:path w="8254365" h="2924175">
                  <a:moveTo>
                    <a:pt x="3722560" y="2905125"/>
                  </a:moveTo>
                  <a:lnTo>
                    <a:pt x="3693985" y="2905125"/>
                  </a:lnTo>
                  <a:lnTo>
                    <a:pt x="3693985" y="2895600"/>
                  </a:lnTo>
                  <a:lnTo>
                    <a:pt x="3722560" y="2895600"/>
                  </a:lnTo>
                  <a:lnTo>
                    <a:pt x="3722560" y="2905125"/>
                  </a:lnTo>
                  <a:close/>
                </a:path>
                <a:path w="8254365" h="2924175">
                  <a:moveTo>
                    <a:pt x="3722560" y="2924175"/>
                  </a:moveTo>
                  <a:lnTo>
                    <a:pt x="3693985" y="2924175"/>
                  </a:lnTo>
                  <a:lnTo>
                    <a:pt x="3693985" y="2914650"/>
                  </a:lnTo>
                  <a:lnTo>
                    <a:pt x="3722560" y="2914650"/>
                  </a:lnTo>
                  <a:lnTo>
                    <a:pt x="3722560" y="2924175"/>
                  </a:lnTo>
                  <a:close/>
                </a:path>
                <a:path w="8254365" h="2924175">
                  <a:moveTo>
                    <a:pt x="3665410" y="2905125"/>
                  </a:moveTo>
                  <a:lnTo>
                    <a:pt x="3636835" y="2905125"/>
                  </a:lnTo>
                  <a:lnTo>
                    <a:pt x="3636835" y="2895600"/>
                  </a:lnTo>
                  <a:lnTo>
                    <a:pt x="3665410" y="2895600"/>
                  </a:lnTo>
                  <a:lnTo>
                    <a:pt x="3665410" y="2905125"/>
                  </a:lnTo>
                  <a:close/>
                </a:path>
                <a:path w="8254365" h="2924175">
                  <a:moveTo>
                    <a:pt x="3665410" y="2924175"/>
                  </a:moveTo>
                  <a:lnTo>
                    <a:pt x="3636835" y="2924175"/>
                  </a:lnTo>
                  <a:lnTo>
                    <a:pt x="3636835" y="2914650"/>
                  </a:lnTo>
                  <a:lnTo>
                    <a:pt x="3665410" y="2914650"/>
                  </a:lnTo>
                  <a:lnTo>
                    <a:pt x="3665410" y="2924175"/>
                  </a:lnTo>
                  <a:close/>
                </a:path>
                <a:path w="8254365" h="2924175">
                  <a:moveTo>
                    <a:pt x="3608260" y="2905125"/>
                  </a:moveTo>
                  <a:lnTo>
                    <a:pt x="3579685" y="2905125"/>
                  </a:lnTo>
                  <a:lnTo>
                    <a:pt x="3579685" y="2895600"/>
                  </a:lnTo>
                  <a:lnTo>
                    <a:pt x="3608260" y="2895600"/>
                  </a:lnTo>
                  <a:lnTo>
                    <a:pt x="3608260" y="2905125"/>
                  </a:lnTo>
                  <a:close/>
                </a:path>
                <a:path w="8254365" h="2924175">
                  <a:moveTo>
                    <a:pt x="3608260" y="2924175"/>
                  </a:moveTo>
                  <a:lnTo>
                    <a:pt x="3579685" y="2924175"/>
                  </a:lnTo>
                  <a:lnTo>
                    <a:pt x="3579685" y="2914650"/>
                  </a:lnTo>
                  <a:lnTo>
                    <a:pt x="3608260" y="2914650"/>
                  </a:lnTo>
                  <a:lnTo>
                    <a:pt x="3608260" y="2924175"/>
                  </a:lnTo>
                  <a:close/>
                </a:path>
                <a:path w="8254365" h="2924175">
                  <a:moveTo>
                    <a:pt x="3551110" y="2905125"/>
                  </a:moveTo>
                  <a:lnTo>
                    <a:pt x="3522535" y="2905125"/>
                  </a:lnTo>
                  <a:lnTo>
                    <a:pt x="3522535" y="2895600"/>
                  </a:lnTo>
                  <a:lnTo>
                    <a:pt x="3551110" y="2895600"/>
                  </a:lnTo>
                  <a:lnTo>
                    <a:pt x="3551110" y="2905125"/>
                  </a:lnTo>
                  <a:close/>
                </a:path>
                <a:path w="8254365" h="2924175">
                  <a:moveTo>
                    <a:pt x="3551110" y="2924175"/>
                  </a:moveTo>
                  <a:lnTo>
                    <a:pt x="3522535" y="2924175"/>
                  </a:lnTo>
                  <a:lnTo>
                    <a:pt x="3522535" y="2914650"/>
                  </a:lnTo>
                  <a:lnTo>
                    <a:pt x="3551110" y="2914650"/>
                  </a:lnTo>
                  <a:lnTo>
                    <a:pt x="3551110" y="2924175"/>
                  </a:lnTo>
                  <a:close/>
                </a:path>
                <a:path w="8254365" h="2924175">
                  <a:moveTo>
                    <a:pt x="3493960" y="2905125"/>
                  </a:moveTo>
                  <a:lnTo>
                    <a:pt x="3465385" y="2905125"/>
                  </a:lnTo>
                  <a:lnTo>
                    <a:pt x="3465385" y="2895600"/>
                  </a:lnTo>
                  <a:lnTo>
                    <a:pt x="3493960" y="2895600"/>
                  </a:lnTo>
                  <a:lnTo>
                    <a:pt x="3493960" y="2905125"/>
                  </a:lnTo>
                  <a:close/>
                </a:path>
                <a:path w="8254365" h="2924175">
                  <a:moveTo>
                    <a:pt x="3493960" y="2924175"/>
                  </a:moveTo>
                  <a:lnTo>
                    <a:pt x="3465385" y="2924175"/>
                  </a:lnTo>
                  <a:lnTo>
                    <a:pt x="3465385" y="2914650"/>
                  </a:lnTo>
                  <a:lnTo>
                    <a:pt x="3493960" y="2914650"/>
                  </a:lnTo>
                  <a:lnTo>
                    <a:pt x="3493960" y="2924175"/>
                  </a:lnTo>
                  <a:close/>
                </a:path>
                <a:path w="8254365" h="2924175">
                  <a:moveTo>
                    <a:pt x="3436810" y="2905125"/>
                  </a:moveTo>
                  <a:lnTo>
                    <a:pt x="3408235" y="2905125"/>
                  </a:lnTo>
                  <a:lnTo>
                    <a:pt x="3408235" y="2895600"/>
                  </a:lnTo>
                  <a:lnTo>
                    <a:pt x="3436810" y="2895600"/>
                  </a:lnTo>
                  <a:lnTo>
                    <a:pt x="3436810" y="2905125"/>
                  </a:lnTo>
                  <a:close/>
                </a:path>
                <a:path w="8254365" h="2924175">
                  <a:moveTo>
                    <a:pt x="3436810" y="2924175"/>
                  </a:moveTo>
                  <a:lnTo>
                    <a:pt x="3408235" y="2924175"/>
                  </a:lnTo>
                  <a:lnTo>
                    <a:pt x="3408235" y="2914650"/>
                  </a:lnTo>
                  <a:lnTo>
                    <a:pt x="3436810" y="2914650"/>
                  </a:lnTo>
                  <a:lnTo>
                    <a:pt x="3436810" y="2924175"/>
                  </a:lnTo>
                  <a:close/>
                </a:path>
                <a:path w="8254365" h="2924175">
                  <a:moveTo>
                    <a:pt x="3379660" y="2905125"/>
                  </a:moveTo>
                  <a:lnTo>
                    <a:pt x="3351085" y="2905125"/>
                  </a:lnTo>
                  <a:lnTo>
                    <a:pt x="3351085" y="2895600"/>
                  </a:lnTo>
                  <a:lnTo>
                    <a:pt x="3379660" y="2895600"/>
                  </a:lnTo>
                  <a:lnTo>
                    <a:pt x="3379660" y="2905125"/>
                  </a:lnTo>
                  <a:close/>
                </a:path>
                <a:path w="8254365" h="2924175">
                  <a:moveTo>
                    <a:pt x="3379660" y="2924175"/>
                  </a:moveTo>
                  <a:lnTo>
                    <a:pt x="3351085" y="2924175"/>
                  </a:lnTo>
                  <a:lnTo>
                    <a:pt x="3351085" y="2914650"/>
                  </a:lnTo>
                  <a:lnTo>
                    <a:pt x="3379660" y="2914650"/>
                  </a:lnTo>
                  <a:lnTo>
                    <a:pt x="3379660" y="2924175"/>
                  </a:lnTo>
                  <a:close/>
                </a:path>
                <a:path w="8254365" h="2924175">
                  <a:moveTo>
                    <a:pt x="3322510" y="2905125"/>
                  </a:moveTo>
                  <a:lnTo>
                    <a:pt x="3293935" y="2905125"/>
                  </a:lnTo>
                  <a:lnTo>
                    <a:pt x="3293935" y="2895600"/>
                  </a:lnTo>
                  <a:lnTo>
                    <a:pt x="3322510" y="2895600"/>
                  </a:lnTo>
                  <a:lnTo>
                    <a:pt x="3322510" y="2905125"/>
                  </a:lnTo>
                  <a:close/>
                </a:path>
                <a:path w="8254365" h="2924175">
                  <a:moveTo>
                    <a:pt x="3322510" y="2924175"/>
                  </a:moveTo>
                  <a:lnTo>
                    <a:pt x="3293935" y="2924175"/>
                  </a:lnTo>
                  <a:lnTo>
                    <a:pt x="3293935" y="2914650"/>
                  </a:lnTo>
                  <a:lnTo>
                    <a:pt x="3322510" y="2914650"/>
                  </a:lnTo>
                  <a:lnTo>
                    <a:pt x="3322510" y="2924175"/>
                  </a:lnTo>
                  <a:close/>
                </a:path>
                <a:path w="8254365" h="2924175">
                  <a:moveTo>
                    <a:pt x="3265360" y="2905125"/>
                  </a:moveTo>
                  <a:lnTo>
                    <a:pt x="3236785" y="2905125"/>
                  </a:lnTo>
                  <a:lnTo>
                    <a:pt x="3236785" y="2895600"/>
                  </a:lnTo>
                  <a:lnTo>
                    <a:pt x="3265360" y="2895600"/>
                  </a:lnTo>
                  <a:lnTo>
                    <a:pt x="3265360" y="2905125"/>
                  </a:lnTo>
                  <a:close/>
                </a:path>
                <a:path w="8254365" h="2924175">
                  <a:moveTo>
                    <a:pt x="3265360" y="2924175"/>
                  </a:moveTo>
                  <a:lnTo>
                    <a:pt x="3236785" y="2924175"/>
                  </a:lnTo>
                  <a:lnTo>
                    <a:pt x="3236785" y="2914650"/>
                  </a:lnTo>
                  <a:lnTo>
                    <a:pt x="3265360" y="2914650"/>
                  </a:lnTo>
                  <a:lnTo>
                    <a:pt x="3265360" y="2924175"/>
                  </a:lnTo>
                  <a:close/>
                </a:path>
                <a:path w="8254365" h="2924175">
                  <a:moveTo>
                    <a:pt x="3208210" y="2905125"/>
                  </a:moveTo>
                  <a:lnTo>
                    <a:pt x="3179635" y="2905125"/>
                  </a:lnTo>
                  <a:lnTo>
                    <a:pt x="3179635" y="2895600"/>
                  </a:lnTo>
                  <a:lnTo>
                    <a:pt x="3208210" y="2895600"/>
                  </a:lnTo>
                  <a:lnTo>
                    <a:pt x="3208210" y="2905125"/>
                  </a:lnTo>
                  <a:close/>
                </a:path>
                <a:path w="8254365" h="2924175">
                  <a:moveTo>
                    <a:pt x="3208210" y="2924175"/>
                  </a:moveTo>
                  <a:lnTo>
                    <a:pt x="3179635" y="2924175"/>
                  </a:lnTo>
                  <a:lnTo>
                    <a:pt x="3179635" y="2914650"/>
                  </a:lnTo>
                  <a:lnTo>
                    <a:pt x="3208210" y="2914650"/>
                  </a:lnTo>
                  <a:lnTo>
                    <a:pt x="3208210" y="2924175"/>
                  </a:lnTo>
                  <a:close/>
                </a:path>
                <a:path w="8254365" h="2924175">
                  <a:moveTo>
                    <a:pt x="3151060" y="2905125"/>
                  </a:moveTo>
                  <a:lnTo>
                    <a:pt x="3122485" y="2905125"/>
                  </a:lnTo>
                  <a:lnTo>
                    <a:pt x="3122485" y="2895600"/>
                  </a:lnTo>
                  <a:lnTo>
                    <a:pt x="3151060" y="2895600"/>
                  </a:lnTo>
                  <a:lnTo>
                    <a:pt x="3151060" y="2905125"/>
                  </a:lnTo>
                  <a:close/>
                </a:path>
                <a:path w="8254365" h="2924175">
                  <a:moveTo>
                    <a:pt x="3151060" y="2924175"/>
                  </a:moveTo>
                  <a:lnTo>
                    <a:pt x="3122485" y="2924175"/>
                  </a:lnTo>
                  <a:lnTo>
                    <a:pt x="3122485" y="2914650"/>
                  </a:lnTo>
                  <a:lnTo>
                    <a:pt x="3151060" y="2914650"/>
                  </a:lnTo>
                  <a:lnTo>
                    <a:pt x="3151060" y="2924175"/>
                  </a:lnTo>
                  <a:close/>
                </a:path>
                <a:path w="8254365" h="2924175">
                  <a:moveTo>
                    <a:pt x="3093910" y="2905125"/>
                  </a:moveTo>
                  <a:lnTo>
                    <a:pt x="3065335" y="2905125"/>
                  </a:lnTo>
                  <a:lnTo>
                    <a:pt x="3065335" y="2895600"/>
                  </a:lnTo>
                  <a:lnTo>
                    <a:pt x="3093910" y="2895600"/>
                  </a:lnTo>
                  <a:lnTo>
                    <a:pt x="3093910" y="2905125"/>
                  </a:lnTo>
                  <a:close/>
                </a:path>
                <a:path w="8254365" h="2924175">
                  <a:moveTo>
                    <a:pt x="3093910" y="2924175"/>
                  </a:moveTo>
                  <a:lnTo>
                    <a:pt x="3065335" y="2924175"/>
                  </a:lnTo>
                  <a:lnTo>
                    <a:pt x="3065335" y="2914650"/>
                  </a:lnTo>
                  <a:lnTo>
                    <a:pt x="3093910" y="2914650"/>
                  </a:lnTo>
                  <a:lnTo>
                    <a:pt x="3093910" y="2924175"/>
                  </a:lnTo>
                  <a:close/>
                </a:path>
                <a:path w="8254365" h="2924175">
                  <a:moveTo>
                    <a:pt x="3036760" y="2905125"/>
                  </a:moveTo>
                  <a:lnTo>
                    <a:pt x="3008185" y="2905125"/>
                  </a:lnTo>
                  <a:lnTo>
                    <a:pt x="3008185" y="2895600"/>
                  </a:lnTo>
                  <a:lnTo>
                    <a:pt x="3036760" y="2895600"/>
                  </a:lnTo>
                  <a:lnTo>
                    <a:pt x="3036760" y="2905125"/>
                  </a:lnTo>
                  <a:close/>
                </a:path>
                <a:path w="8254365" h="2924175">
                  <a:moveTo>
                    <a:pt x="3036760" y="2924175"/>
                  </a:moveTo>
                  <a:lnTo>
                    <a:pt x="3008185" y="2924175"/>
                  </a:lnTo>
                  <a:lnTo>
                    <a:pt x="3008185" y="2914650"/>
                  </a:lnTo>
                  <a:lnTo>
                    <a:pt x="3036760" y="2914650"/>
                  </a:lnTo>
                  <a:lnTo>
                    <a:pt x="3036760" y="2924175"/>
                  </a:lnTo>
                  <a:close/>
                </a:path>
                <a:path w="8254365" h="2924175">
                  <a:moveTo>
                    <a:pt x="2979610" y="2905125"/>
                  </a:moveTo>
                  <a:lnTo>
                    <a:pt x="2951035" y="2905125"/>
                  </a:lnTo>
                  <a:lnTo>
                    <a:pt x="2951035" y="2895600"/>
                  </a:lnTo>
                  <a:lnTo>
                    <a:pt x="2979610" y="2895600"/>
                  </a:lnTo>
                  <a:lnTo>
                    <a:pt x="2979610" y="2905125"/>
                  </a:lnTo>
                  <a:close/>
                </a:path>
                <a:path w="8254365" h="2924175">
                  <a:moveTo>
                    <a:pt x="2979610" y="2924175"/>
                  </a:moveTo>
                  <a:lnTo>
                    <a:pt x="2951035" y="2924175"/>
                  </a:lnTo>
                  <a:lnTo>
                    <a:pt x="2951035" y="2914650"/>
                  </a:lnTo>
                  <a:lnTo>
                    <a:pt x="2979610" y="2914650"/>
                  </a:lnTo>
                  <a:lnTo>
                    <a:pt x="2979610" y="2924175"/>
                  </a:lnTo>
                  <a:close/>
                </a:path>
                <a:path w="8254365" h="2924175">
                  <a:moveTo>
                    <a:pt x="2922460" y="2905125"/>
                  </a:moveTo>
                  <a:lnTo>
                    <a:pt x="2893885" y="2905125"/>
                  </a:lnTo>
                  <a:lnTo>
                    <a:pt x="2893885" y="2895600"/>
                  </a:lnTo>
                  <a:lnTo>
                    <a:pt x="2922460" y="2895600"/>
                  </a:lnTo>
                  <a:lnTo>
                    <a:pt x="2922460" y="2905125"/>
                  </a:lnTo>
                  <a:close/>
                </a:path>
                <a:path w="8254365" h="2924175">
                  <a:moveTo>
                    <a:pt x="2922460" y="2924175"/>
                  </a:moveTo>
                  <a:lnTo>
                    <a:pt x="2893885" y="2924175"/>
                  </a:lnTo>
                  <a:lnTo>
                    <a:pt x="2893885" y="2914650"/>
                  </a:lnTo>
                  <a:lnTo>
                    <a:pt x="2922460" y="2914650"/>
                  </a:lnTo>
                  <a:lnTo>
                    <a:pt x="2922460" y="2924175"/>
                  </a:lnTo>
                  <a:close/>
                </a:path>
                <a:path w="8254365" h="2924175">
                  <a:moveTo>
                    <a:pt x="2865310" y="2905125"/>
                  </a:moveTo>
                  <a:lnTo>
                    <a:pt x="2836735" y="2905125"/>
                  </a:lnTo>
                  <a:lnTo>
                    <a:pt x="2836735" y="2895600"/>
                  </a:lnTo>
                  <a:lnTo>
                    <a:pt x="2865310" y="2895600"/>
                  </a:lnTo>
                  <a:lnTo>
                    <a:pt x="2865310" y="2905125"/>
                  </a:lnTo>
                  <a:close/>
                </a:path>
                <a:path w="8254365" h="2924175">
                  <a:moveTo>
                    <a:pt x="2865310" y="2924175"/>
                  </a:moveTo>
                  <a:lnTo>
                    <a:pt x="2836735" y="2924175"/>
                  </a:lnTo>
                  <a:lnTo>
                    <a:pt x="2836735" y="2914650"/>
                  </a:lnTo>
                  <a:lnTo>
                    <a:pt x="2865310" y="2914650"/>
                  </a:lnTo>
                  <a:lnTo>
                    <a:pt x="2865310" y="2924175"/>
                  </a:lnTo>
                  <a:close/>
                </a:path>
                <a:path w="8254365" h="2924175">
                  <a:moveTo>
                    <a:pt x="2808160" y="2905125"/>
                  </a:moveTo>
                  <a:lnTo>
                    <a:pt x="2779585" y="2905125"/>
                  </a:lnTo>
                  <a:lnTo>
                    <a:pt x="2779585" y="2895600"/>
                  </a:lnTo>
                  <a:lnTo>
                    <a:pt x="2808160" y="2895600"/>
                  </a:lnTo>
                  <a:lnTo>
                    <a:pt x="2808160" y="2905125"/>
                  </a:lnTo>
                  <a:close/>
                </a:path>
                <a:path w="8254365" h="2924175">
                  <a:moveTo>
                    <a:pt x="2808160" y="2924175"/>
                  </a:moveTo>
                  <a:lnTo>
                    <a:pt x="2779585" y="2924175"/>
                  </a:lnTo>
                  <a:lnTo>
                    <a:pt x="2779585" y="2914650"/>
                  </a:lnTo>
                  <a:lnTo>
                    <a:pt x="2808160" y="2914650"/>
                  </a:lnTo>
                  <a:lnTo>
                    <a:pt x="2808160" y="2924175"/>
                  </a:lnTo>
                  <a:close/>
                </a:path>
                <a:path w="8254365" h="2924175">
                  <a:moveTo>
                    <a:pt x="2751010" y="2905125"/>
                  </a:moveTo>
                  <a:lnTo>
                    <a:pt x="2722435" y="2905125"/>
                  </a:lnTo>
                  <a:lnTo>
                    <a:pt x="2722435" y="2895600"/>
                  </a:lnTo>
                  <a:lnTo>
                    <a:pt x="2751010" y="2895600"/>
                  </a:lnTo>
                  <a:lnTo>
                    <a:pt x="2751010" y="2905125"/>
                  </a:lnTo>
                  <a:close/>
                </a:path>
                <a:path w="8254365" h="2924175">
                  <a:moveTo>
                    <a:pt x="2751010" y="2924175"/>
                  </a:moveTo>
                  <a:lnTo>
                    <a:pt x="2722435" y="2924175"/>
                  </a:lnTo>
                  <a:lnTo>
                    <a:pt x="2722435" y="2914650"/>
                  </a:lnTo>
                  <a:lnTo>
                    <a:pt x="2751010" y="2914650"/>
                  </a:lnTo>
                  <a:lnTo>
                    <a:pt x="2751010" y="2924175"/>
                  </a:lnTo>
                  <a:close/>
                </a:path>
                <a:path w="8254365" h="2924175">
                  <a:moveTo>
                    <a:pt x="2693860" y="2905125"/>
                  </a:moveTo>
                  <a:lnTo>
                    <a:pt x="2665285" y="2905125"/>
                  </a:lnTo>
                  <a:lnTo>
                    <a:pt x="2665285" y="2895600"/>
                  </a:lnTo>
                  <a:lnTo>
                    <a:pt x="2693860" y="2895600"/>
                  </a:lnTo>
                  <a:lnTo>
                    <a:pt x="2693860" y="2905125"/>
                  </a:lnTo>
                  <a:close/>
                </a:path>
                <a:path w="8254365" h="2924175">
                  <a:moveTo>
                    <a:pt x="2693860" y="2924175"/>
                  </a:moveTo>
                  <a:lnTo>
                    <a:pt x="2665285" y="2924175"/>
                  </a:lnTo>
                  <a:lnTo>
                    <a:pt x="2665285" y="2914650"/>
                  </a:lnTo>
                  <a:lnTo>
                    <a:pt x="2693860" y="2914650"/>
                  </a:lnTo>
                  <a:lnTo>
                    <a:pt x="2693860" y="2924175"/>
                  </a:lnTo>
                  <a:close/>
                </a:path>
                <a:path w="8254365" h="2924175">
                  <a:moveTo>
                    <a:pt x="2636710" y="2905125"/>
                  </a:moveTo>
                  <a:lnTo>
                    <a:pt x="2608135" y="2905125"/>
                  </a:lnTo>
                  <a:lnTo>
                    <a:pt x="2608135" y="2895600"/>
                  </a:lnTo>
                  <a:lnTo>
                    <a:pt x="2636710" y="2895600"/>
                  </a:lnTo>
                  <a:lnTo>
                    <a:pt x="2636710" y="2905125"/>
                  </a:lnTo>
                  <a:close/>
                </a:path>
                <a:path w="8254365" h="2924175">
                  <a:moveTo>
                    <a:pt x="2636710" y="2924175"/>
                  </a:moveTo>
                  <a:lnTo>
                    <a:pt x="2608135" y="2924175"/>
                  </a:lnTo>
                  <a:lnTo>
                    <a:pt x="2608135" y="2914650"/>
                  </a:lnTo>
                  <a:lnTo>
                    <a:pt x="2636710" y="2914650"/>
                  </a:lnTo>
                  <a:lnTo>
                    <a:pt x="2636710" y="2924175"/>
                  </a:lnTo>
                  <a:close/>
                </a:path>
                <a:path w="8254365" h="2924175">
                  <a:moveTo>
                    <a:pt x="2579560" y="2905125"/>
                  </a:moveTo>
                  <a:lnTo>
                    <a:pt x="2550985" y="2905125"/>
                  </a:lnTo>
                  <a:lnTo>
                    <a:pt x="2550985" y="2895600"/>
                  </a:lnTo>
                  <a:lnTo>
                    <a:pt x="2579560" y="2895600"/>
                  </a:lnTo>
                  <a:lnTo>
                    <a:pt x="2579560" y="2905125"/>
                  </a:lnTo>
                  <a:close/>
                </a:path>
                <a:path w="8254365" h="2924175">
                  <a:moveTo>
                    <a:pt x="2579560" y="2924175"/>
                  </a:moveTo>
                  <a:lnTo>
                    <a:pt x="2550985" y="2924175"/>
                  </a:lnTo>
                  <a:lnTo>
                    <a:pt x="2550985" y="2914650"/>
                  </a:lnTo>
                  <a:lnTo>
                    <a:pt x="2579560" y="2914650"/>
                  </a:lnTo>
                  <a:lnTo>
                    <a:pt x="2579560" y="2924175"/>
                  </a:lnTo>
                  <a:close/>
                </a:path>
                <a:path w="8254365" h="2924175">
                  <a:moveTo>
                    <a:pt x="2522410" y="2905125"/>
                  </a:moveTo>
                  <a:lnTo>
                    <a:pt x="2493835" y="2905125"/>
                  </a:lnTo>
                  <a:lnTo>
                    <a:pt x="2493835" y="2895600"/>
                  </a:lnTo>
                  <a:lnTo>
                    <a:pt x="2522410" y="2895600"/>
                  </a:lnTo>
                  <a:lnTo>
                    <a:pt x="2522410" y="2905125"/>
                  </a:lnTo>
                  <a:close/>
                </a:path>
                <a:path w="8254365" h="2924175">
                  <a:moveTo>
                    <a:pt x="2522410" y="2924175"/>
                  </a:moveTo>
                  <a:lnTo>
                    <a:pt x="2493835" y="2924175"/>
                  </a:lnTo>
                  <a:lnTo>
                    <a:pt x="2493835" y="2914650"/>
                  </a:lnTo>
                  <a:lnTo>
                    <a:pt x="2522410" y="2914650"/>
                  </a:lnTo>
                  <a:lnTo>
                    <a:pt x="2522410" y="2924175"/>
                  </a:lnTo>
                  <a:close/>
                </a:path>
                <a:path w="8254365" h="2924175">
                  <a:moveTo>
                    <a:pt x="2465260" y="2905125"/>
                  </a:moveTo>
                  <a:lnTo>
                    <a:pt x="2436685" y="2905125"/>
                  </a:lnTo>
                  <a:lnTo>
                    <a:pt x="2436685" y="2895600"/>
                  </a:lnTo>
                  <a:lnTo>
                    <a:pt x="2465260" y="2895600"/>
                  </a:lnTo>
                  <a:lnTo>
                    <a:pt x="2465260" y="2905125"/>
                  </a:lnTo>
                  <a:close/>
                </a:path>
                <a:path w="8254365" h="2924175">
                  <a:moveTo>
                    <a:pt x="2465260" y="2924175"/>
                  </a:moveTo>
                  <a:lnTo>
                    <a:pt x="2436685" y="2924175"/>
                  </a:lnTo>
                  <a:lnTo>
                    <a:pt x="2436685" y="2914650"/>
                  </a:lnTo>
                  <a:lnTo>
                    <a:pt x="2465260" y="2914650"/>
                  </a:lnTo>
                  <a:lnTo>
                    <a:pt x="2465260" y="2924175"/>
                  </a:lnTo>
                  <a:close/>
                </a:path>
                <a:path w="8254365" h="2924175">
                  <a:moveTo>
                    <a:pt x="2408110" y="2905125"/>
                  </a:moveTo>
                  <a:lnTo>
                    <a:pt x="2379535" y="2905125"/>
                  </a:lnTo>
                  <a:lnTo>
                    <a:pt x="2379535" y="2895600"/>
                  </a:lnTo>
                  <a:lnTo>
                    <a:pt x="2408110" y="2895600"/>
                  </a:lnTo>
                  <a:lnTo>
                    <a:pt x="2408110" y="2905125"/>
                  </a:lnTo>
                  <a:close/>
                </a:path>
                <a:path w="8254365" h="2924175">
                  <a:moveTo>
                    <a:pt x="2408110" y="2924175"/>
                  </a:moveTo>
                  <a:lnTo>
                    <a:pt x="2379535" y="2924175"/>
                  </a:lnTo>
                  <a:lnTo>
                    <a:pt x="2379535" y="2914650"/>
                  </a:lnTo>
                  <a:lnTo>
                    <a:pt x="2408110" y="2914650"/>
                  </a:lnTo>
                  <a:lnTo>
                    <a:pt x="2408110" y="2924175"/>
                  </a:lnTo>
                  <a:close/>
                </a:path>
                <a:path w="8254365" h="2924175">
                  <a:moveTo>
                    <a:pt x="2350960" y="2905125"/>
                  </a:moveTo>
                  <a:lnTo>
                    <a:pt x="2322385" y="2905125"/>
                  </a:lnTo>
                  <a:lnTo>
                    <a:pt x="2322385" y="2895600"/>
                  </a:lnTo>
                  <a:lnTo>
                    <a:pt x="2350960" y="2895600"/>
                  </a:lnTo>
                  <a:lnTo>
                    <a:pt x="2350960" y="2905125"/>
                  </a:lnTo>
                  <a:close/>
                </a:path>
                <a:path w="8254365" h="2924175">
                  <a:moveTo>
                    <a:pt x="2350960" y="2924175"/>
                  </a:moveTo>
                  <a:lnTo>
                    <a:pt x="2322385" y="2924175"/>
                  </a:lnTo>
                  <a:lnTo>
                    <a:pt x="2322385" y="2914650"/>
                  </a:lnTo>
                  <a:lnTo>
                    <a:pt x="2350960" y="2914650"/>
                  </a:lnTo>
                  <a:lnTo>
                    <a:pt x="2350960" y="2924175"/>
                  </a:lnTo>
                  <a:close/>
                </a:path>
                <a:path w="8254365" h="2924175">
                  <a:moveTo>
                    <a:pt x="2293810" y="2905125"/>
                  </a:moveTo>
                  <a:lnTo>
                    <a:pt x="2265235" y="2905125"/>
                  </a:lnTo>
                  <a:lnTo>
                    <a:pt x="2265235" y="2895600"/>
                  </a:lnTo>
                  <a:lnTo>
                    <a:pt x="2293810" y="2895600"/>
                  </a:lnTo>
                  <a:lnTo>
                    <a:pt x="2293810" y="2905125"/>
                  </a:lnTo>
                  <a:close/>
                </a:path>
                <a:path w="8254365" h="2924175">
                  <a:moveTo>
                    <a:pt x="2293810" y="2924175"/>
                  </a:moveTo>
                  <a:lnTo>
                    <a:pt x="2265235" y="2924175"/>
                  </a:lnTo>
                  <a:lnTo>
                    <a:pt x="2265235" y="2914650"/>
                  </a:lnTo>
                  <a:lnTo>
                    <a:pt x="2293810" y="2914650"/>
                  </a:lnTo>
                  <a:lnTo>
                    <a:pt x="2293810" y="2924175"/>
                  </a:lnTo>
                  <a:close/>
                </a:path>
                <a:path w="8254365" h="2924175">
                  <a:moveTo>
                    <a:pt x="2236660" y="2905125"/>
                  </a:moveTo>
                  <a:lnTo>
                    <a:pt x="2208085" y="2905125"/>
                  </a:lnTo>
                  <a:lnTo>
                    <a:pt x="2208085" y="2895600"/>
                  </a:lnTo>
                  <a:lnTo>
                    <a:pt x="2236660" y="2895600"/>
                  </a:lnTo>
                  <a:lnTo>
                    <a:pt x="2236660" y="2905125"/>
                  </a:lnTo>
                  <a:close/>
                </a:path>
                <a:path w="8254365" h="2924175">
                  <a:moveTo>
                    <a:pt x="2236660" y="2924175"/>
                  </a:moveTo>
                  <a:lnTo>
                    <a:pt x="2208085" y="2924175"/>
                  </a:lnTo>
                  <a:lnTo>
                    <a:pt x="2208085" y="2914650"/>
                  </a:lnTo>
                  <a:lnTo>
                    <a:pt x="2236660" y="2914650"/>
                  </a:lnTo>
                  <a:lnTo>
                    <a:pt x="2236660" y="2924175"/>
                  </a:lnTo>
                  <a:close/>
                </a:path>
                <a:path w="8254365" h="2924175">
                  <a:moveTo>
                    <a:pt x="2179510" y="2905125"/>
                  </a:moveTo>
                  <a:lnTo>
                    <a:pt x="2150935" y="2905125"/>
                  </a:lnTo>
                  <a:lnTo>
                    <a:pt x="2150935" y="2895600"/>
                  </a:lnTo>
                  <a:lnTo>
                    <a:pt x="2179510" y="2895600"/>
                  </a:lnTo>
                  <a:lnTo>
                    <a:pt x="2179510" y="2905125"/>
                  </a:lnTo>
                  <a:close/>
                </a:path>
                <a:path w="8254365" h="2924175">
                  <a:moveTo>
                    <a:pt x="2179510" y="2924175"/>
                  </a:moveTo>
                  <a:lnTo>
                    <a:pt x="2150935" y="2924175"/>
                  </a:lnTo>
                  <a:lnTo>
                    <a:pt x="2150935" y="2914650"/>
                  </a:lnTo>
                  <a:lnTo>
                    <a:pt x="2179510" y="2914650"/>
                  </a:lnTo>
                  <a:lnTo>
                    <a:pt x="2179510" y="2924175"/>
                  </a:lnTo>
                  <a:close/>
                </a:path>
                <a:path w="8254365" h="2924175">
                  <a:moveTo>
                    <a:pt x="2122360" y="2905125"/>
                  </a:moveTo>
                  <a:lnTo>
                    <a:pt x="2093785" y="2905125"/>
                  </a:lnTo>
                  <a:lnTo>
                    <a:pt x="2093785" y="2895600"/>
                  </a:lnTo>
                  <a:lnTo>
                    <a:pt x="2122360" y="2895600"/>
                  </a:lnTo>
                  <a:lnTo>
                    <a:pt x="2122360" y="2905125"/>
                  </a:lnTo>
                  <a:close/>
                </a:path>
                <a:path w="8254365" h="2924175">
                  <a:moveTo>
                    <a:pt x="2122360" y="2924175"/>
                  </a:moveTo>
                  <a:lnTo>
                    <a:pt x="2093785" y="2924175"/>
                  </a:lnTo>
                  <a:lnTo>
                    <a:pt x="2093785" y="2914650"/>
                  </a:lnTo>
                  <a:lnTo>
                    <a:pt x="2122360" y="2914650"/>
                  </a:lnTo>
                  <a:lnTo>
                    <a:pt x="2122360" y="2924175"/>
                  </a:lnTo>
                  <a:close/>
                </a:path>
                <a:path w="8254365" h="2924175">
                  <a:moveTo>
                    <a:pt x="2065210" y="2905125"/>
                  </a:moveTo>
                  <a:lnTo>
                    <a:pt x="2036635" y="2905125"/>
                  </a:lnTo>
                  <a:lnTo>
                    <a:pt x="2036635" y="2895600"/>
                  </a:lnTo>
                  <a:lnTo>
                    <a:pt x="2065210" y="2895600"/>
                  </a:lnTo>
                  <a:lnTo>
                    <a:pt x="2065210" y="2905125"/>
                  </a:lnTo>
                  <a:close/>
                </a:path>
                <a:path w="8254365" h="2924175">
                  <a:moveTo>
                    <a:pt x="2065210" y="2924175"/>
                  </a:moveTo>
                  <a:lnTo>
                    <a:pt x="2036635" y="2924175"/>
                  </a:lnTo>
                  <a:lnTo>
                    <a:pt x="2036635" y="2914650"/>
                  </a:lnTo>
                  <a:lnTo>
                    <a:pt x="2065210" y="2914650"/>
                  </a:lnTo>
                  <a:lnTo>
                    <a:pt x="2065210" y="2924175"/>
                  </a:lnTo>
                  <a:close/>
                </a:path>
                <a:path w="8254365" h="2924175">
                  <a:moveTo>
                    <a:pt x="2008060" y="2905125"/>
                  </a:moveTo>
                  <a:lnTo>
                    <a:pt x="1979485" y="2905125"/>
                  </a:lnTo>
                  <a:lnTo>
                    <a:pt x="1979485" y="2895600"/>
                  </a:lnTo>
                  <a:lnTo>
                    <a:pt x="2008060" y="2895600"/>
                  </a:lnTo>
                  <a:lnTo>
                    <a:pt x="2008060" y="2905125"/>
                  </a:lnTo>
                  <a:close/>
                </a:path>
                <a:path w="8254365" h="2924175">
                  <a:moveTo>
                    <a:pt x="2008060" y="2924175"/>
                  </a:moveTo>
                  <a:lnTo>
                    <a:pt x="1979485" y="2924175"/>
                  </a:lnTo>
                  <a:lnTo>
                    <a:pt x="1979485" y="2914650"/>
                  </a:lnTo>
                  <a:lnTo>
                    <a:pt x="2008060" y="2914650"/>
                  </a:lnTo>
                  <a:lnTo>
                    <a:pt x="2008060" y="2924175"/>
                  </a:lnTo>
                  <a:close/>
                </a:path>
                <a:path w="8254365" h="2924175">
                  <a:moveTo>
                    <a:pt x="1950910" y="2905125"/>
                  </a:moveTo>
                  <a:lnTo>
                    <a:pt x="1922335" y="2905125"/>
                  </a:lnTo>
                  <a:lnTo>
                    <a:pt x="1922335" y="2895600"/>
                  </a:lnTo>
                  <a:lnTo>
                    <a:pt x="1950910" y="2895600"/>
                  </a:lnTo>
                  <a:lnTo>
                    <a:pt x="1950910" y="2905125"/>
                  </a:lnTo>
                  <a:close/>
                </a:path>
                <a:path w="8254365" h="2924175">
                  <a:moveTo>
                    <a:pt x="1950910" y="2924175"/>
                  </a:moveTo>
                  <a:lnTo>
                    <a:pt x="1922335" y="2924175"/>
                  </a:lnTo>
                  <a:lnTo>
                    <a:pt x="1922335" y="2914650"/>
                  </a:lnTo>
                  <a:lnTo>
                    <a:pt x="1950910" y="2914650"/>
                  </a:lnTo>
                  <a:lnTo>
                    <a:pt x="1950910" y="2924175"/>
                  </a:lnTo>
                  <a:close/>
                </a:path>
                <a:path w="8254365" h="2924175">
                  <a:moveTo>
                    <a:pt x="1893760" y="2905125"/>
                  </a:moveTo>
                  <a:lnTo>
                    <a:pt x="1865185" y="2905125"/>
                  </a:lnTo>
                  <a:lnTo>
                    <a:pt x="1865185" y="2895600"/>
                  </a:lnTo>
                  <a:lnTo>
                    <a:pt x="1893760" y="2895600"/>
                  </a:lnTo>
                  <a:lnTo>
                    <a:pt x="1893760" y="2905125"/>
                  </a:lnTo>
                  <a:close/>
                </a:path>
                <a:path w="8254365" h="2924175">
                  <a:moveTo>
                    <a:pt x="1893760" y="2924175"/>
                  </a:moveTo>
                  <a:lnTo>
                    <a:pt x="1865185" y="2924175"/>
                  </a:lnTo>
                  <a:lnTo>
                    <a:pt x="1865185" y="2914650"/>
                  </a:lnTo>
                  <a:lnTo>
                    <a:pt x="1893760" y="2914650"/>
                  </a:lnTo>
                  <a:lnTo>
                    <a:pt x="1893760" y="2924175"/>
                  </a:lnTo>
                  <a:close/>
                </a:path>
                <a:path w="8254365" h="2924175">
                  <a:moveTo>
                    <a:pt x="1836610" y="2905125"/>
                  </a:moveTo>
                  <a:lnTo>
                    <a:pt x="1808035" y="2905125"/>
                  </a:lnTo>
                  <a:lnTo>
                    <a:pt x="1808035" y="2895600"/>
                  </a:lnTo>
                  <a:lnTo>
                    <a:pt x="1836610" y="2895600"/>
                  </a:lnTo>
                  <a:lnTo>
                    <a:pt x="1836610" y="2905125"/>
                  </a:lnTo>
                  <a:close/>
                </a:path>
                <a:path w="8254365" h="2924175">
                  <a:moveTo>
                    <a:pt x="1836610" y="2924175"/>
                  </a:moveTo>
                  <a:lnTo>
                    <a:pt x="1808035" y="2924175"/>
                  </a:lnTo>
                  <a:lnTo>
                    <a:pt x="1808035" y="2914650"/>
                  </a:lnTo>
                  <a:lnTo>
                    <a:pt x="1836610" y="2914650"/>
                  </a:lnTo>
                  <a:lnTo>
                    <a:pt x="1836610" y="2924175"/>
                  </a:lnTo>
                  <a:close/>
                </a:path>
                <a:path w="8254365" h="2924175">
                  <a:moveTo>
                    <a:pt x="1779460" y="2905125"/>
                  </a:moveTo>
                  <a:lnTo>
                    <a:pt x="1750885" y="2905125"/>
                  </a:lnTo>
                  <a:lnTo>
                    <a:pt x="1750885" y="2895600"/>
                  </a:lnTo>
                  <a:lnTo>
                    <a:pt x="1779460" y="2895600"/>
                  </a:lnTo>
                  <a:lnTo>
                    <a:pt x="1779460" y="2905125"/>
                  </a:lnTo>
                  <a:close/>
                </a:path>
                <a:path w="8254365" h="2924175">
                  <a:moveTo>
                    <a:pt x="1779460" y="2924175"/>
                  </a:moveTo>
                  <a:lnTo>
                    <a:pt x="1750885" y="2924175"/>
                  </a:lnTo>
                  <a:lnTo>
                    <a:pt x="1750885" y="2914650"/>
                  </a:lnTo>
                  <a:lnTo>
                    <a:pt x="1779460" y="2914650"/>
                  </a:lnTo>
                  <a:lnTo>
                    <a:pt x="1779460" y="2924175"/>
                  </a:lnTo>
                  <a:close/>
                </a:path>
                <a:path w="8254365" h="2924175">
                  <a:moveTo>
                    <a:pt x="1722310" y="2905125"/>
                  </a:moveTo>
                  <a:lnTo>
                    <a:pt x="1693735" y="2905125"/>
                  </a:lnTo>
                  <a:lnTo>
                    <a:pt x="1693735" y="2895600"/>
                  </a:lnTo>
                  <a:lnTo>
                    <a:pt x="1722310" y="2895600"/>
                  </a:lnTo>
                  <a:lnTo>
                    <a:pt x="1722310" y="2905125"/>
                  </a:lnTo>
                  <a:close/>
                </a:path>
                <a:path w="8254365" h="2924175">
                  <a:moveTo>
                    <a:pt x="1722310" y="2924175"/>
                  </a:moveTo>
                  <a:lnTo>
                    <a:pt x="1693735" y="2924175"/>
                  </a:lnTo>
                  <a:lnTo>
                    <a:pt x="1693735" y="2914650"/>
                  </a:lnTo>
                  <a:lnTo>
                    <a:pt x="1722310" y="2914650"/>
                  </a:lnTo>
                  <a:lnTo>
                    <a:pt x="1722310" y="2924175"/>
                  </a:lnTo>
                  <a:close/>
                </a:path>
                <a:path w="8254365" h="2924175">
                  <a:moveTo>
                    <a:pt x="1665160" y="2905125"/>
                  </a:moveTo>
                  <a:lnTo>
                    <a:pt x="1636585" y="2905125"/>
                  </a:lnTo>
                  <a:lnTo>
                    <a:pt x="1636585" y="2895600"/>
                  </a:lnTo>
                  <a:lnTo>
                    <a:pt x="1665160" y="2895600"/>
                  </a:lnTo>
                  <a:lnTo>
                    <a:pt x="1665160" y="2905125"/>
                  </a:lnTo>
                  <a:close/>
                </a:path>
                <a:path w="8254365" h="2924175">
                  <a:moveTo>
                    <a:pt x="1665160" y="2924175"/>
                  </a:moveTo>
                  <a:lnTo>
                    <a:pt x="1636585" y="2924175"/>
                  </a:lnTo>
                  <a:lnTo>
                    <a:pt x="1636585" y="2914650"/>
                  </a:lnTo>
                  <a:lnTo>
                    <a:pt x="1665160" y="2914650"/>
                  </a:lnTo>
                  <a:lnTo>
                    <a:pt x="1665160" y="2924175"/>
                  </a:lnTo>
                  <a:close/>
                </a:path>
                <a:path w="8254365" h="2924175">
                  <a:moveTo>
                    <a:pt x="1608010" y="2905125"/>
                  </a:moveTo>
                  <a:lnTo>
                    <a:pt x="1579435" y="2905125"/>
                  </a:lnTo>
                  <a:lnTo>
                    <a:pt x="1579435" y="2895600"/>
                  </a:lnTo>
                  <a:lnTo>
                    <a:pt x="1608010" y="2895600"/>
                  </a:lnTo>
                  <a:lnTo>
                    <a:pt x="1608010" y="2905125"/>
                  </a:lnTo>
                  <a:close/>
                </a:path>
                <a:path w="8254365" h="2924175">
                  <a:moveTo>
                    <a:pt x="1608010" y="2924175"/>
                  </a:moveTo>
                  <a:lnTo>
                    <a:pt x="1579435" y="2924175"/>
                  </a:lnTo>
                  <a:lnTo>
                    <a:pt x="1579435" y="2914650"/>
                  </a:lnTo>
                  <a:lnTo>
                    <a:pt x="1608010" y="2914650"/>
                  </a:lnTo>
                  <a:lnTo>
                    <a:pt x="1608010" y="2924175"/>
                  </a:lnTo>
                  <a:close/>
                </a:path>
                <a:path w="8254365" h="2924175">
                  <a:moveTo>
                    <a:pt x="1550860" y="2905125"/>
                  </a:moveTo>
                  <a:lnTo>
                    <a:pt x="1522285" y="2905125"/>
                  </a:lnTo>
                  <a:lnTo>
                    <a:pt x="1522285" y="2895600"/>
                  </a:lnTo>
                  <a:lnTo>
                    <a:pt x="1550860" y="2895600"/>
                  </a:lnTo>
                  <a:lnTo>
                    <a:pt x="1550860" y="2905125"/>
                  </a:lnTo>
                  <a:close/>
                </a:path>
                <a:path w="8254365" h="2924175">
                  <a:moveTo>
                    <a:pt x="1550860" y="2924175"/>
                  </a:moveTo>
                  <a:lnTo>
                    <a:pt x="1522285" y="2924175"/>
                  </a:lnTo>
                  <a:lnTo>
                    <a:pt x="1522285" y="2914650"/>
                  </a:lnTo>
                  <a:lnTo>
                    <a:pt x="1550860" y="2914650"/>
                  </a:lnTo>
                  <a:lnTo>
                    <a:pt x="1550860" y="2924175"/>
                  </a:lnTo>
                  <a:close/>
                </a:path>
                <a:path w="8254365" h="2924175">
                  <a:moveTo>
                    <a:pt x="1493710" y="2905125"/>
                  </a:moveTo>
                  <a:lnTo>
                    <a:pt x="1465135" y="2905125"/>
                  </a:lnTo>
                  <a:lnTo>
                    <a:pt x="1465135" y="2895600"/>
                  </a:lnTo>
                  <a:lnTo>
                    <a:pt x="1493710" y="2895600"/>
                  </a:lnTo>
                  <a:lnTo>
                    <a:pt x="1493710" y="2905125"/>
                  </a:lnTo>
                  <a:close/>
                </a:path>
                <a:path w="8254365" h="2924175">
                  <a:moveTo>
                    <a:pt x="1493710" y="2924175"/>
                  </a:moveTo>
                  <a:lnTo>
                    <a:pt x="1465135" y="2924175"/>
                  </a:lnTo>
                  <a:lnTo>
                    <a:pt x="1465135" y="2914650"/>
                  </a:lnTo>
                  <a:lnTo>
                    <a:pt x="1493710" y="2914650"/>
                  </a:lnTo>
                  <a:lnTo>
                    <a:pt x="1493710" y="2924175"/>
                  </a:lnTo>
                  <a:close/>
                </a:path>
                <a:path w="8254365" h="2924175">
                  <a:moveTo>
                    <a:pt x="1436560" y="2905125"/>
                  </a:moveTo>
                  <a:lnTo>
                    <a:pt x="1407985" y="2905125"/>
                  </a:lnTo>
                  <a:lnTo>
                    <a:pt x="1407985" y="2895600"/>
                  </a:lnTo>
                  <a:lnTo>
                    <a:pt x="1436560" y="2895600"/>
                  </a:lnTo>
                  <a:lnTo>
                    <a:pt x="1436560" y="2905125"/>
                  </a:lnTo>
                  <a:close/>
                </a:path>
                <a:path w="8254365" h="2924175">
                  <a:moveTo>
                    <a:pt x="1436560" y="2924175"/>
                  </a:moveTo>
                  <a:lnTo>
                    <a:pt x="1407985" y="2924175"/>
                  </a:lnTo>
                  <a:lnTo>
                    <a:pt x="1407985" y="2914650"/>
                  </a:lnTo>
                  <a:lnTo>
                    <a:pt x="1436560" y="2914650"/>
                  </a:lnTo>
                  <a:lnTo>
                    <a:pt x="1436560" y="2924175"/>
                  </a:lnTo>
                  <a:close/>
                </a:path>
                <a:path w="8254365" h="2924175">
                  <a:moveTo>
                    <a:pt x="1379410" y="2905125"/>
                  </a:moveTo>
                  <a:lnTo>
                    <a:pt x="1350835" y="2905125"/>
                  </a:lnTo>
                  <a:lnTo>
                    <a:pt x="1350835" y="2895600"/>
                  </a:lnTo>
                  <a:lnTo>
                    <a:pt x="1379410" y="2895600"/>
                  </a:lnTo>
                  <a:lnTo>
                    <a:pt x="1379410" y="2905125"/>
                  </a:lnTo>
                  <a:close/>
                </a:path>
                <a:path w="8254365" h="2924175">
                  <a:moveTo>
                    <a:pt x="1379410" y="2924175"/>
                  </a:moveTo>
                  <a:lnTo>
                    <a:pt x="1350835" y="2924175"/>
                  </a:lnTo>
                  <a:lnTo>
                    <a:pt x="1350835" y="2914650"/>
                  </a:lnTo>
                  <a:lnTo>
                    <a:pt x="1379410" y="2914650"/>
                  </a:lnTo>
                  <a:lnTo>
                    <a:pt x="1379410" y="2924175"/>
                  </a:lnTo>
                  <a:close/>
                </a:path>
                <a:path w="8254365" h="2924175">
                  <a:moveTo>
                    <a:pt x="1322260" y="2905125"/>
                  </a:moveTo>
                  <a:lnTo>
                    <a:pt x="1293685" y="2905125"/>
                  </a:lnTo>
                  <a:lnTo>
                    <a:pt x="1293685" y="2895600"/>
                  </a:lnTo>
                  <a:lnTo>
                    <a:pt x="1322260" y="2895600"/>
                  </a:lnTo>
                  <a:lnTo>
                    <a:pt x="1322260" y="2905125"/>
                  </a:lnTo>
                  <a:close/>
                </a:path>
                <a:path w="8254365" h="2924175">
                  <a:moveTo>
                    <a:pt x="1322260" y="2924175"/>
                  </a:moveTo>
                  <a:lnTo>
                    <a:pt x="1293685" y="2924175"/>
                  </a:lnTo>
                  <a:lnTo>
                    <a:pt x="1293685" y="2914650"/>
                  </a:lnTo>
                  <a:lnTo>
                    <a:pt x="1322260" y="2914650"/>
                  </a:lnTo>
                  <a:lnTo>
                    <a:pt x="1322260" y="2924175"/>
                  </a:lnTo>
                  <a:close/>
                </a:path>
                <a:path w="8254365" h="2924175">
                  <a:moveTo>
                    <a:pt x="1265110" y="2905125"/>
                  </a:moveTo>
                  <a:lnTo>
                    <a:pt x="1236535" y="2905125"/>
                  </a:lnTo>
                  <a:lnTo>
                    <a:pt x="1236535" y="2895600"/>
                  </a:lnTo>
                  <a:lnTo>
                    <a:pt x="1265110" y="2895600"/>
                  </a:lnTo>
                  <a:lnTo>
                    <a:pt x="1265110" y="2905125"/>
                  </a:lnTo>
                  <a:close/>
                </a:path>
                <a:path w="8254365" h="2924175">
                  <a:moveTo>
                    <a:pt x="1265110" y="2924175"/>
                  </a:moveTo>
                  <a:lnTo>
                    <a:pt x="1236535" y="2924175"/>
                  </a:lnTo>
                  <a:lnTo>
                    <a:pt x="1236535" y="2914650"/>
                  </a:lnTo>
                  <a:lnTo>
                    <a:pt x="1265110" y="2914650"/>
                  </a:lnTo>
                  <a:lnTo>
                    <a:pt x="1265110" y="2924175"/>
                  </a:lnTo>
                  <a:close/>
                </a:path>
                <a:path w="8254365" h="2924175">
                  <a:moveTo>
                    <a:pt x="1207960" y="2905125"/>
                  </a:moveTo>
                  <a:lnTo>
                    <a:pt x="1179385" y="2905125"/>
                  </a:lnTo>
                  <a:lnTo>
                    <a:pt x="1179385" y="2895600"/>
                  </a:lnTo>
                  <a:lnTo>
                    <a:pt x="1207960" y="2895600"/>
                  </a:lnTo>
                  <a:lnTo>
                    <a:pt x="1207960" y="2905125"/>
                  </a:lnTo>
                  <a:close/>
                </a:path>
                <a:path w="8254365" h="2924175">
                  <a:moveTo>
                    <a:pt x="1207960" y="2924175"/>
                  </a:moveTo>
                  <a:lnTo>
                    <a:pt x="1179385" y="2924175"/>
                  </a:lnTo>
                  <a:lnTo>
                    <a:pt x="1179385" y="2914650"/>
                  </a:lnTo>
                  <a:lnTo>
                    <a:pt x="1207960" y="2914650"/>
                  </a:lnTo>
                  <a:lnTo>
                    <a:pt x="1207960" y="2924175"/>
                  </a:lnTo>
                  <a:close/>
                </a:path>
                <a:path w="8254365" h="2924175">
                  <a:moveTo>
                    <a:pt x="1150810" y="2905125"/>
                  </a:moveTo>
                  <a:lnTo>
                    <a:pt x="1122235" y="2905125"/>
                  </a:lnTo>
                  <a:lnTo>
                    <a:pt x="1122235" y="2895600"/>
                  </a:lnTo>
                  <a:lnTo>
                    <a:pt x="1150810" y="2895600"/>
                  </a:lnTo>
                  <a:lnTo>
                    <a:pt x="1150810" y="2905125"/>
                  </a:lnTo>
                  <a:close/>
                </a:path>
                <a:path w="8254365" h="2924175">
                  <a:moveTo>
                    <a:pt x="1150810" y="2924175"/>
                  </a:moveTo>
                  <a:lnTo>
                    <a:pt x="1122235" y="2924175"/>
                  </a:lnTo>
                  <a:lnTo>
                    <a:pt x="1122235" y="2914650"/>
                  </a:lnTo>
                  <a:lnTo>
                    <a:pt x="1150810" y="2914650"/>
                  </a:lnTo>
                  <a:lnTo>
                    <a:pt x="1150810" y="2924175"/>
                  </a:lnTo>
                  <a:close/>
                </a:path>
                <a:path w="8254365" h="2924175">
                  <a:moveTo>
                    <a:pt x="1093660" y="2905125"/>
                  </a:moveTo>
                  <a:lnTo>
                    <a:pt x="1065085" y="2905125"/>
                  </a:lnTo>
                  <a:lnTo>
                    <a:pt x="1065085" y="2895600"/>
                  </a:lnTo>
                  <a:lnTo>
                    <a:pt x="1093660" y="2895600"/>
                  </a:lnTo>
                  <a:lnTo>
                    <a:pt x="1093660" y="2905125"/>
                  </a:lnTo>
                  <a:close/>
                </a:path>
                <a:path w="8254365" h="2924175">
                  <a:moveTo>
                    <a:pt x="1093660" y="2924175"/>
                  </a:moveTo>
                  <a:lnTo>
                    <a:pt x="1065085" y="2924175"/>
                  </a:lnTo>
                  <a:lnTo>
                    <a:pt x="1065085" y="2914650"/>
                  </a:lnTo>
                  <a:lnTo>
                    <a:pt x="1093660" y="2914650"/>
                  </a:lnTo>
                  <a:lnTo>
                    <a:pt x="1093660" y="2924175"/>
                  </a:lnTo>
                  <a:close/>
                </a:path>
                <a:path w="8254365" h="2924175">
                  <a:moveTo>
                    <a:pt x="1036510" y="2905125"/>
                  </a:moveTo>
                  <a:lnTo>
                    <a:pt x="1007935" y="2905125"/>
                  </a:lnTo>
                  <a:lnTo>
                    <a:pt x="1007935" y="2895600"/>
                  </a:lnTo>
                  <a:lnTo>
                    <a:pt x="1036510" y="2895600"/>
                  </a:lnTo>
                  <a:lnTo>
                    <a:pt x="1036510" y="2905125"/>
                  </a:lnTo>
                  <a:close/>
                </a:path>
                <a:path w="8254365" h="2924175">
                  <a:moveTo>
                    <a:pt x="1036510" y="2924175"/>
                  </a:moveTo>
                  <a:lnTo>
                    <a:pt x="1007935" y="2924175"/>
                  </a:lnTo>
                  <a:lnTo>
                    <a:pt x="1007935" y="2914650"/>
                  </a:lnTo>
                  <a:lnTo>
                    <a:pt x="1036510" y="2914650"/>
                  </a:lnTo>
                  <a:lnTo>
                    <a:pt x="1036510" y="2924175"/>
                  </a:lnTo>
                  <a:close/>
                </a:path>
                <a:path w="8254365" h="2924175">
                  <a:moveTo>
                    <a:pt x="979360" y="2905125"/>
                  </a:moveTo>
                  <a:lnTo>
                    <a:pt x="950785" y="2905125"/>
                  </a:lnTo>
                  <a:lnTo>
                    <a:pt x="950785" y="2895600"/>
                  </a:lnTo>
                  <a:lnTo>
                    <a:pt x="979360" y="2895600"/>
                  </a:lnTo>
                  <a:lnTo>
                    <a:pt x="979360" y="2905125"/>
                  </a:lnTo>
                  <a:close/>
                </a:path>
                <a:path w="8254365" h="2924175">
                  <a:moveTo>
                    <a:pt x="979360" y="2924175"/>
                  </a:moveTo>
                  <a:lnTo>
                    <a:pt x="950785" y="2924175"/>
                  </a:lnTo>
                  <a:lnTo>
                    <a:pt x="950785" y="2914650"/>
                  </a:lnTo>
                  <a:lnTo>
                    <a:pt x="979360" y="2914650"/>
                  </a:lnTo>
                  <a:lnTo>
                    <a:pt x="979360" y="2924175"/>
                  </a:lnTo>
                  <a:close/>
                </a:path>
                <a:path w="8254365" h="2924175">
                  <a:moveTo>
                    <a:pt x="922210" y="2905125"/>
                  </a:moveTo>
                  <a:lnTo>
                    <a:pt x="893635" y="2905125"/>
                  </a:lnTo>
                  <a:lnTo>
                    <a:pt x="893635" y="2895600"/>
                  </a:lnTo>
                  <a:lnTo>
                    <a:pt x="922210" y="2895600"/>
                  </a:lnTo>
                  <a:lnTo>
                    <a:pt x="922210" y="2905125"/>
                  </a:lnTo>
                  <a:close/>
                </a:path>
                <a:path w="8254365" h="2924175">
                  <a:moveTo>
                    <a:pt x="922210" y="2924175"/>
                  </a:moveTo>
                  <a:lnTo>
                    <a:pt x="893635" y="2924175"/>
                  </a:lnTo>
                  <a:lnTo>
                    <a:pt x="893635" y="2914650"/>
                  </a:lnTo>
                  <a:lnTo>
                    <a:pt x="922210" y="2914650"/>
                  </a:lnTo>
                  <a:lnTo>
                    <a:pt x="922210" y="2924175"/>
                  </a:lnTo>
                  <a:close/>
                </a:path>
                <a:path w="8254365" h="2924175">
                  <a:moveTo>
                    <a:pt x="865060" y="2905125"/>
                  </a:moveTo>
                  <a:lnTo>
                    <a:pt x="836485" y="2905125"/>
                  </a:lnTo>
                  <a:lnTo>
                    <a:pt x="836485" y="2895600"/>
                  </a:lnTo>
                  <a:lnTo>
                    <a:pt x="865060" y="2895600"/>
                  </a:lnTo>
                  <a:lnTo>
                    <a:pt x="865060" y="2905125"/>
                  </a:lnTo>
                  <a:close/>
                </a:path>
                <a:path w="8254365" h="2924175">
                  <a:moveTo>
                    <a:pt x="865060" y="2924175"/>
                  </a:moveTo>
                  <a:lnTo>
                    <a:pt x="836485" y="2924175"/>
                  </a:lnTo>
                  <a:lnTo>
                    <a:pt x="836485" y="2914650"/>
                  </a:lnTo>
                  <a:lnTo>
                    <a:pt x="865060" y="2914650"/>
                  </a:lnTo>
                  <a:lnTo>
                    <a:pt x="865060" y="2924175"/>
                  </a:lnTo>
                  <a:close/>
                </a:path>
                <a:path w="8254365" h="2924175">
                  <a:moveTo>
                    <a:pt x="807910" y="2905125"/>
                  </a:moveTo>
                  <a:lnTo>
                    <a:pt x="779335" y="2905125"/>
                  </a:lnTo>
                  <a:lnTo>
                    <a:pt x="779335" y="2895600"/>
                  </a:lnTo>
                  <a:lnTo>
                    <a:pt x="807910" y="2895600"/>
                  </a:lnTo>
                  <a:lnTo>
                    <a:pt x="807910" y="2905125"/>
                  </a:lnTo>
                  <a:close/>
                </a:path>
                <a:path w="8254365" h="2924175">
                  <a:moveTo>
                    <a:pt x="807910" y="2924175"/>
                  </a:moveTo>
                  <a:lnTo>
                    <a:pt x="779335" y="2924175"/>
                  </a:lnTo>
                  <a:lnTo>
                    <a:pt x="779335" y="2914650"/>
                  </a:lnTo>
                  <a:lnTo>
                    <a:pt x="807910" y="2914650"/>
                  </a:lnTo>
                  <a:lnTo>
                    <a:pt x="807910" y="2924175"/>
                  </a:lnTo>
                  <a:close/>
                </a:path>
                <a:path w="8254365" h="2924175">
                  <a:moveTo>
                    <a:pt x="750760" y="2905125"/>
                  </a:moveTo>
                  <a:lnTo>
                    <a:pt x="722185" y="2905125"/>
                  </a:lnTo>
                  <a:lnTo>
                    <a:pt x="722185" y="2895600"/>
                  </a:lnTo>
                  <a:lnTo>
                    <a:pt x="750760" y="2895600"/>
                  </a:lnTo>
                  <a:lnTo>
                    <a:pt x="750760" y="2905125"/>
                  </a:lnTo>
                  <a:close/>
                </a:path>
                <a:path w="8254365" h="2924175">
                  <a:moveTo>
                    <a:pt x="750760" y="2924175"/>
                  </a:moveTo>
                  <a:lnTo>
                    <a:pt x="722185" y="2924175"/>
                  </a:lnTo>
                  <a:lnTo>
                    <a:pt x="722185" y="2914650"/>
                  </a:lnTo>
                  <a:lnTo>
                    <a:pt x="750760" y="2914650"/>
                  </a:lnTo>
                  <a:lnTo>
                    <a:pt x="750760" y="2924175"/>
                  </a:lnTo>
                  <a:close/>
                </a:path>
                <a:path w="8254365" h="2924175">
                  <a:moveTo>
                    <a:pt x="693610" y="2905125"/>
                  </a:moveTo>
                  <a:lnTo>
                    <a:pt x="665035" y="2905125"/>
                  </a:lnTo>
                  <a:lnTo>
                    <a:pt x="665035" y="2895600"/>
                  </a:lnTo>
                  <a:lnTo>
                    <a:pt x="693610" y="2895600"/>
                  </a:lnTo>
                  <a:lnTo>
                    <a:pt x="693610" y="2905125"/>
                  </a:lnTo>
                  <a:close/>
                </a:path>
                <a:path w="8254365" h="2924175">
                  <a:moveTo>
                    <a:pt x="693610" y="2924175"/>
                  </a:moveTo>
                  <a:lnTo>
                    <a:pt x="665035" y="2924175"/>
                  </a:lnTo>
                  <a:lnTo>
                    <a:pt x="665035" y="2914650"/>
                  </a:lnTo>
                  <a:lnTo>
                    <a:pt x="693610" y="2914650"/>
                  </a:lnTo>
                  <a:lnTo>
                    <a:pt x="693610" y="2924175"/>
                  </a:lnTo>
                  <a:close/>
                </a:path>
                <a:path w="8254365" h="2924175">
                  <a:moveTo>
                    <a:pt x="636460" y="2905125"/>
                  </a:moveTo>
                  <a:lnTo>
                    <a:pt x="607885" y="2905125"/>
                  </a:lnTo>
                  <a:lnTo>
                    <a:pt x="607885" y="2895600"/>
                  </a:lnTo>
                  <a:lnTo>
                    <a:pt x="636460" y="2895600"/>
                  </a:lnTo>
                  <a:lnTo>
                    <a:pt x="636460" y="2905125"/>
                  </a:lnTo>
                  <a:close/>
                </a:path>
                <a:path w="8254365" h="2924175">
                  <a:moveTo>
                    <a:pt x="636460" y="2924175"/>
                  </a:moveTo>
                  <a:lnTo>
                    <a:pt x="607885" y="2924175"/>
                  </a:lnTo>
                  <a:lnTo>
                    <a:pt x="607885" y="2914650"/>
                  </a:lnTo>
                  <a:lnTo>
                    <a:pt x="636460" y="2914650"/>
                  </a:lnTo>
                  <a:lnTo>
                    <a:pt x="636460" y="2924175"/>
                  </a:lnTo>
                  <a:close/>
                </a:path>
                <a:path w="8254365" h="2924175">
                  <a:moveTo>
                    <a:pt x="579310" y="2905125"/>
                  </a:moveTo>
                  <a:lnTo>
                    <a:pt x="550735" y="2905125"/>
                  </a:lnTo>
                  <a:lnTo>
                    <a:pt x="550735" y="2895600"/>
                  </a:lnTo>
                  <a:lnTo>
                    <a:pt x="579310" y="2895600"/>
                  </a:lnTo>
                  <a:lnTo>
                    <a:pt x="579310" y="2905125"/>
                  </a:lnTo>
                  <a:close/>
                </a:path>
                <a:path w="8254365" h="2924175">
                  <a:moveTo>
                    <a:pt x="579310" y="2924175"/>
                  </a:moveTo>
                  <a:lnTo>
                    <a:pt x="550735" y="2924175"/>
                  </a:lnTo>
                  <a:lnTo>
                    <a:pt x="550735" y="2914650"/>
                  </a:lnTo>
                  <a:lnTo>
                    <a:pt x="579310" y="2914650"/>
                  </a:lnTo>
                  <a:lnTo>
                    <a:pt x="579310" y="2924175"/>
                  </a:lnTo>
                  <a:close/>
                </a:path>
                <a:path w="8254365" h="2924175">
                  <a:moveTo>
                    <a:pt x="522160" y="2905125"/>
                  </a:moveTo>
                  <a:lnTo>
                    <a:pt x="496900" y="2905125"/>
                  </a:lnTo>
                  <a:lnTo>
                    <a:pt x="493640" y="2905086"/>
                  </a:lnTo>
                  <a:lnTo>
                    <a:pt x="493763" y="2895561"/>
                  </a:lnTo>
                  <a:lnTo>
                    <a:pt x="496989" y="2895600"/>
                  </a:lnTo>
                  <a:lnTo>
                    <a:pt x="522160" y="2895600"/>
                  </a:lnTo>
                  <a:lnTo>
                    <a:pt x="522160" y="2905125"/>
                  </a:lnTo>
                  <a:close/>
                </a:path>
                <a:path w="8254365" h="2924175">
                  <a:moveTo>
                    <a:pt x="522160" y="2924175"/>
                  </a:moveTo>
                  <a:lnTo>
                    <a:pt x="496722" y="2924175"/>
                  </a:lnTo>
                  <a:lnTo>
                    <a:pt x="493395" y="2924136"/>
                  </a:lnTo>
                  <a:lnTo>
                    <a:pt x="493521" y="2914611"/>
                  </a:lnTo>
                  <a:lnTo>
                    <a:pt x="496811" y="2914650"/>
                  </a:lnTo>
                  <a:lnTo>
                    <a:pt x="522160" y="2914650"/>
                  </a:lnTo>
                  <a:lnTo>
                    <a:pt x="522160" y="2924175"/>
                  </a:lnTo>
                  <a:close/>
                </a:path>
                <a:path w="8254365" h="2924175">
                  <a:moveTo>
                    <a:pt x="437128" y="2901417"/>
                  </a:moveTo>
                  <a:lnTo>
                    <a:pt x="438213" y="2891942"/>
                  </a:lnTo>
                  <a:lnTo>
                    <a:pt x="437128" y="2901417"/>
                  </a:lnTo>
                  <a:close/>
                </a:path>
                <a:path w="8254365" h="2924175">
                  <a:moveTo>
                    <a:pt x="465327" y="2904058"/>
                  </a:moveTo>
                  <a:lnTo>
                    <a:pt x="460070" y="2903728"/>
                  </a:lnTo>
                  <a:lnTo>
                    <a:pt x="447979" y="2902648"/>
                  </a:lnTo>
                  <a:lnTo>
                    <a:pt x="437128" y="2901417"/>
                  </a:lnTo>
                  <a:lnTo>
                    <a:pt x="438213" y="2891942"/>
                  </a:lnTo>
                  <a:lnTo>
                    <a:pt x="448995" y="2893174"/>
                  </a:lnTo>
                  <a:lnTo>
                    <a:pt x="460844" y="2894228"/>
                  </a:lnTo>
                  <a:lnTo>
                    <a:pt x="465937" y="2894558"/>
                  </a:lnTo>
                  <a:lnTo>
                    <a:pt x="465327" y="2904058"/>
                  </a:lnTo>
                  <a:close/>
                </a:path>
                <a:path w="8254365" h="2924175">
                  <a:moveTo>
                    <a:pt x="464121" y="2923070"/>
                  </a:moveTo>
                  <a:lnTo>
                    <a:pt x="458495" y="2922714"/>
                  </a:lnTo>
                  <a:lnTo>
                    <a:pt x="445935" y="2921596"/>
                  </a:lnTo>
                  <a:lnTo>
                    <a:pt x="434962" y="2920339"/>
                  </a:lnTo>
                  <a:lnTo>
                    <a:pt x="436045" y="2910878"/>
                  </a:lnTo>
                  <a:lnTo>
                    <a:pt x="447192" y="2912148"/>
                  </a:lnTo>
                  <a:lnTo>
                    <a:pt x="459524" y="2913240"/>
                  </a:lnTo>
                  <a:lnTo>
                    <a:pt x="464726" y="2913570"/>
                  </a:lnTo>
                  <a:lnTo>
                    <a:pt x="464121" y="2923070"/>
                  </a:lnTo>
                  <a:close/>
                </a:path>
                <a:path w="8254365" h="2924175">
                  <a:moveTo>
                    <a:pt x="381561" y="2891079"/>
                  </a:moveTo>
                  <a:lnTo>
                    <a:pt x="383819" y="2881820"/>
                  </a:lnTo>
                  <a:lnTo>
                    <a:pt x="381561" y="2891079"/>
                  </a:lnTo>
                  <a:close/>
                </a:path>
                <a:path w="8254365" h="2924175">
                  <a:moveTo>
                    <a:pt x="409244" y="2897073"/>
                  </a:moveTo>
                  <a:lnTo>
                    <a:pt x="400532" y="2895409"/>
                  </a:lnTo>
                  <a:lnTo>
                    <a:pt x="388924" y="2892869"/>
                  </a:lnTo>
                  <a:lnTo>
                    <a:pt x="381561" y="2891079"/>
                  </a:lnTo>
                  <a:lnTo>
                    <a:pt x="383819" y="2881820"/>
                  </a:lnTo>
                  <a:lnTo>
                    <a:pt x="391121" y="2883611"/>
                  </a:lnTo>
                  <a:lnTo>
                    <a:pt x="402501" y="2886087"/>
                  </a:lnTo>
                  <a:lnTo>
                    <a:pt x="411048" y="2887726"/>
                  </a:lnTo>
                  <a:lnTo>
                    <a:pt x="409244" y="2897073"/>
                  </a:lnTo>
                  <a:close/>
                </a:path>
                <a:path w="8254365" h="2924175">
                  <a:moveTo>
                    <a:pt x="405663" y="2915780"/>
                  </a:moveTo>
                  <a:lnTo>
                    <a:pt x="396595" y="2914040"/>
                  </a:lnTo>
                  <a:lnTo>
                    <a:pt x="384517" y="2911411"/>
                  </a:lnTo>
                  <a:lnTo>
                    <a:pt x="377050" y="2909582"/>
                  </a:lnTo>
                  <a:lnTo>
                    <a:pt x="379304" y="2900338"/>
                  </a:lnTo>
                  <a:lnTo>
                    <a:pt x="386956" y="2902191"/>
                  </a:lnTo>
                  <a:lnTo>
                    <a:pt x="398792" y="2904769"/>
                  </a:lnTo>
                  <a:lnTo>
                    <a:pt x="407454" y="2906433"/>
                  </a:lnTo>
                  <a:lnTo>
                    <a:pt x="405663" y="2915780"/>
                  </a:lnTo>
                  <a:close/>
                </a:path>
                <a:path w="8254365" h="2924175">
                  <a:moveTo>
                    <a:pt x="354380" y="2883509"/>
                  </a:moveTo>
                  <a:lnTo>
                    <a:pt x="343585" y="2880004"/>
                  </a:lnTo>
                  <a:lnTo>
                    <a:pt x="332536" y="2876105"/>
                  </a:lnTo>
                  <a:lnTo>
                    <a:pt x="327609" y="2874238"/>
                  </a:lnTo>
                  <a:lnTo>
                    <a:pt x="330987" y="2865323"/>
                  </a:lnTo>
                  <a:lnTo>
                    <a:pt x="335876" y="2867190"/>
                  </a:lnTo>
                  <a:lnTo>
                    <a:pt x="346684" y="2871000"/>
                  </a:lnTo>
                  <a:lnTo>
                    <a:pt x="357327" y="2874441"/>
                  </a:lnTo>
                  <a:lnTo>
                    <a:pt x="354380" y="2883509"/>
                  </a:lnTo>
                  <a:close/>
                </a:path>
                <a:path w="8254365" h="2924175">
                  <a:moveTo>
                    <a:pt x="348500" y="2901619"/>
                  </a:moveTo>
                  <a:lnTo>
                    <a:pt x="337362" y="2898000"/>
                  </a:lnTo>
                  <a:lnTo>
                    <a:pt x="325882" y="2893961"/>
                  </a:lnTo>
                  <a:lnTo>
                    <a:pt x="320840" y="2892044"/>
                  </a:lnTo>
                  <a:lnTo>
                    <a:pt x="324220" y="2883142"/>
                  </a:lnTo>
                  <a:lnTo>
                    <a:pt x="329438" y="2885109"/>
                  </a:lnTo>
                  <a:lnTo>
                    <a:pt x="340690" y="2889072"/>
                  </a:lnTo>
                  <a:lnTo>
                    <a:pt x="351434" y="2892564"/>
                  </a:lnTo>
                  <a:lnTo>
                    <a:pt x="348500" y="2901619"/>
                  </a:lnTo>
                  <a:close/>
                </a:path>
                <a:path w="8254365" h="2924175">
                  <a:moveTo>
                    <a:pt x="301409" y="2863430"/>
                  </a:moveTo>
                  <a:lnTo>
                    <a:pt x="300189" y="2862884"/>
                  </a:lnTo>
                  <a:lnTo>
                    <a:pt x="289686" y="2857982"/>
                  </a:lnTo>
                  <a:lnTo>
                    <a:pt x="279311" y="2852826"/>
                  </a:lnTo>
                  <a:lnTo>
                    <a:pt x="276024" y="2851086"/>
                  </a:lnTo>
                  <a:lnTo>
                    <a:pt x="280466" y="2842666"/>
                  </a:lnTo>
                  <a:lnTo>
                    <a:pt x="283705" y="2844368"/>
                  </a:lnTo>
                  <a:lnTo>
                    <a:pt x="293865" y="2849422"/>
                  </a:lnTo>
                  <a:lnTo>
                    <a:pt x="304177" y="2854236"/>
                  </a:lnTo>
                  <a:lnTo>
                    <a:pt x="305231" y="2854693"/>
                  </a:lnTo>
                  <a:lnTo>
                    <a:pt x="301409" y="2863430"/>
                  </a:lnTo>
                  <a:close/>
                </a:path>
                <a:path w="8254365" h="2924175">
                  <a:moveTo>
                    <a:pt x="293776" y="2880880"/>
                  </a:moveTo>
                  <a:lnTo>
                    <a:pt x="292239" y="2880194"/>
                  </a:lnTo>
                  <a:lnTo>
                    <a:pt x="281305" y="2875089"/>
                  </a:lnTo>
                  <a:lnTo>
                    <a:pt x="270522" y="2869730"/>
                  </a:lnTo>
                  <a:lnTo>
                    <a:pt x="267131" y="2867939"/>
                  </a:lnTo>
                  <a:lnTo>
                    <a:pt x="271576" y="2859519"/>
                  </a:lnTo>
                  <a:lnTo>
                    <a:pt x="275120" y="2861386"/>
                  </a:lnTo>
                  <a:lnTo>
                    <a:pt x="285699" y="2866631"/>
                  </a:lnTo>
                  <a:lnTo>
                    <a:pt x="296430" y="2871647"/>
                  </a:lnTo>
                  <a:lnTo>
                    <a:pt x="297593" y="2872153"/>
                  </a:lnTo>
                  <a:lnTo>
                    <a:pt x="293776" y="2880880"/>
                  </a:lnTo>
                  <a:close/>
                </a:path>
                <a:path w="8254365" h="2924175">
                  <a:moveTo>
                    <a:pt x="251299" y="2837238"/>
                  </a:moveTo>
                  <a:lnTo>
                    <a:pt x="249072" y="2835922"/>
                  </a:lnTo>
                  <a:lnTo>
                    <a:pt x="239293" y="2829814"/>
                  </a:lnTo>
                  <a:lnTo>
                    <a:pt x="229679" y="2823489"/>
                  </a:lnTo>
                  <a:lnTo>
                    <a:pt x="227545" y="2822003"/>
                  </a:lnTo>
                  <a:lnTo>
                    <a:pt x="232968" y="2814180"/>
                  </a:lnTo>
                  <a:lnTo>
                    <a:pt x="235064" y="2815628"/>
                  </a:lnTo>
                  <a:lnTo>
                    <a:pt x="244487" y="2821825"/>
                  </a:lnTo>
                  <a:lnTo>
                    <a:pt x="254063" y="2827807"/>
                  </a:lnTo>
                  <a:lnTo>
                    <a:pt x="256146" y="2829039"/>
                  </a:lnTo>
                  <a:lnTo>
                    <a:pt x="251299" y="2837238"/>
                  </a:lnTo>
                  <a:close/>
                </a:path>
                <a:path w="8254365" h="2924175">
                  <a:moveTo>
                    <a:pt x="241604" y="2853639"/>
                  </a:moveTo>
                  <a:lnTo>
                    <a:pt x="239077" y="2852140"/>
                  </a:lnTo>
                  <a:lnTo>
                    <a:pt x="228917" y="2845790"/>
                  </a:lnTo>
                  <a:lnTo>
                    <a:pt x="218922" y="2839212"/>
                  </a:lnTo>
                  <a:lnTo>
                    <a:pt x="216687" y="2837662"/>
                  </a:lnTo>
                  <a:lnTo>
                    <a:pt x="222123" y="2829826"/>
                  </a:lnTo>
                  <a:lnTo>
                    <a:pt x="224497" y="2831477"/>
                  </a:lnTo>
                  <a:lnTo>
                    <a:pt x="234302" y="2837929"/>
                  </a:lnTo>
                  <a:lnTo>
                    <a:pt x="244271" y="2844152"/>
                  </a:lnTo>
                  <a:lnTo>
                    <a:pt x="246454" y="2845434"/>
                  </a:lnTo>
                  <a:lnTo>
                    <a:pt x="241604" y="2853639"/>
                  </a:lnTo>
                  <a:close/>
                </a:path>
                <a:path w="8254365" h="2924175">
                  <a:moveTo>
                    <a:pt x="204634" y="2805315"/>
                  </a:moveTo>
                  <a:lnTo>
                    <a:pt x="201841" y="2803169"/>
                  </a:lnTo>
                  <a:lnTo>
                    <a:pt x="192795" y="2795879"/>
                  </a:lnTo>
                  <a:lnTo>
                    <a:pt x="184137" y="2788564"/>
                  </a:lnTo>
                  <a:lnTo>
                    <a:pt x="182829" y="2787396"/>
                  </a:lnTo>
                  <a:lnTo>
                    <a:pt x="189141" y="2780271"/>
                  </a:lnTo>
                  <a:lnTo>
                    <a:pt x="190423" y="2781401"/>
                  </a:lnTo>
                  <a:lnTo>
                    <a:pt x="199009" y="2788666"/>
                  </a:lnTo>
                  <a:lnTo>
                    <a:pt x="208101" y="2795968"/>
                  </a:lnTo>
                  <a:lnTo>
                    <a:pt x="210426" y="2797759"/>
                  </a:lnTo>
                  <a:lnTo>
                    <a:pt x="204634" y="2805315"/>
                  </a:lnTo>
                  <a:close/>
                </a:path>
                <a:path w="8254365" h="2924175">
                  <a:moveTo>
                    <a:pt x="193039" y="2820441"/>
                  </a:moveTo>
                  <a:lnTo>
                    <a:pt x="189979" y="2818079"/>
                  </a:lnTo>
                  <a:lnTo>
                    <a:pt x="180682" y="2810598"/>
                  </a:lnTo>
                  <a:lnTo>
                    <a:pt x="171576" y="2802890"/>
                  </a:lnTo>
                  <a:lnTo>
                    <a:pt x="170179" y="2801645"/>
                  </a:lnTo>
                  <a:lnTo>
                    <a:pt x="176504" y="2794520"/>
                  </a:lnTo>
                  <a:lnTo>
                    <a:pt x="178133" y="2795968"/>
                  </a:lnTo>
                  <a:lnTo>
                    <a:pt x="186969" y="2803423"/>
                  </a:lnTo>
                  <a:lnTo>
                    <a:pt x="196087" y="2810764"/>
                  </a:lnTo>
                  <a:lnTo>
                    <a:pt x="198842" y="2812871"/>
                  </a:lnTo>
                  <a:lnTo>
                    <a:pt x="193039" y="2820441"/>
                  </a:lnTo>
                  <a:close/>
                </a:path>
                <a:path w="8254365" h="2924175">
                  <a:moveTo>
                    <a:pt x="162037" y="2768128"/>
                  </a:moveTo>
                  <a:lnTo>
                    <a:pt x="158965" y="2765120"/>
                  </a:lnTo>
                  <a:lnTo>
                    <a:pt x="150964" y="2756916"/>
                  </a:lnTo>
                  <a:lnTo>
                    <a:pt x="143141" y="2748521"/>
                  </a:lnTo>
                  <a:lnTo>
                    <a:pt x="142481" y="2747772"/>
                  </a:lnTo>
                  <a:lnTo>
                    <a:pt x="149606" y="2741447"/>
                  </a:lnTo>
                  <a:lnTo>
                    <a:pt x="150228" y="2742158"/>
                  </a:lnTo>
                  <a:lnTo>
                    <a:pt x="157886" y="2750388"/>
                  </a:lnTo>
                  <a:lnTo>
                    <a:pt x="165747" y="2758427"/>
                  </a:lnTo>
                  <a:lnTo>
                    <a:pt x="168694" y="2761310"/>
                  </a:lnTo>
                  <a:lnTo>
                    <a:pt x="162037" y="2768128"/>
                  </a:lnTo>
                  <a:close/>
                </a:path>
                <a:path w="8254365" h="2924175">
                  <a:moveTo>
                    <a:pt x="148729" y="2781757"/>
                  </a:moveTo>
                  <a:lnTo>
                    <a:pt x="145414" y="2778518"/>
                  </a:lnTo>
                  <a:lnTo>
                    <a:pt x="137096" y="2769984"/>
                  </a:lnTo>
                  <a:lnTo>
                    <a:pt x="128968" y="2761259"/>
                  </a:lnTo>
                  <a:lnTo>
                    <a:pt x="128231" y="2760421"/>
                  </a:lnTo>
                  <a:lnTo>
                    <a:pt x="135356" y="2754096"/>
                  </a:lnTo>
                  <a:lnTo>
                    <a:pt x="136207" y="2755061"/>
                  </a:lnTo>
                  <a:lnTo>
                    <a:pt x="144183" y="2763621"/>
                  </a:lnTo>
                  <a:lnTo>
                    <a:pt x="152349" y="2771978"/>
                  </a:lnTo>
                  <a:lnTo>
                    <a:pt x="155384" y="2774937"/>
                  </a:lnTo>
                  <a:lnTo>
                    <a:pt x="148729" y="2781757"/>
                  </a:lnTo>
                  <a:close/>
                </a:path>
                <a:path w="8254365" h="2924175">
                  <a:moveTo>
                    <a:pt x="124102" y="2726192"/>
                  </a:moveTo>
                  <a:lnTo>
                    <a:pt x="120929" y="2722245"/>
                  </a:lnTo>
                  <a:lnTo>
                    <a:pt x="113944" y="2713126"/>
                  </a:lnTo>
                  <a:lnTo>
                    <a:pt x="107061" y="2703690"/>
                  </a:lnTo>
                  <a:lnTo>
                    <a:pt x="114896" y="2698254"/>
                  </a:lnTo>
                  <a:lnTo>
                    <a:pt x="121602" y="2707474"/>
                  </a:lnTo>
                  <a:lnTo>
                    <a:pt x="128460" y="2716403"/>
                  </a:lnTo>
                  <a:lnTo>
                    <a:pt x="131521" y="2720213"/>
                  </a:lnTo>
                  <a:lnTo>
                    <a:pt x="124102" y="2726192"/>
                  </a:lnTo>
                  <a:close/>
                </a:path>
                <a:path w="8254365" h="2924175">
                  <a:moveTo>
                    <a:pt x="109270" y="2738145"/>
                  </a:moveTo>
                  <a:lnTo>
                    <a:pt x="105879" y="2733929"/>
                  </a:lnTo>
                  <a:lnTo>
                    <a:pt x="98615" y="2724454"/>
                  </a:lnTo>
                  <a:lnTo>
                    <a:pt x="91579" y="2714790"/>
                  </a:lnTo>
                  <a:lnTo>
                    <a:pt x="91414" y="2714536"/>
                  </a:lnTo>
                  <a:lnTo>
                    <a:pt x="99237" y="2709113"/>
                  </a:lnTo>
                  <a:lnTo>
                    <a:pt x="106425" y="2718968"/>
                  </a:lnTo>
                  <a:lnTo>
                    <a:pt x="113550" y="2728264"/>
                  </a:lnTo>
                  <a:lnTo>
                    <a:pt x="116687" y="2732163"/>
                  </a:lnTo>
                  <a:lnTo>
                    <a:pt x="109270" y="2738145"/>
                  </a:lnTo>
                  <a:close/>
                </a:path>
                <a:path w="8254365" h="2924175">
                  <a:moveTo>
                    <a:pt x="77051" y="2655635"/>
                  </a:moveTo>
                  <a:lnTo>
                    <a:pt x="85369" y="2650985"/>
                  </a:lnTo>
                  <a:lnTo>
                    <a:pt x="77051" y="2655635"/>
                  </a:lnTo>
                  <a:close/>
                </a:path>
                <a:path w="8254365" h="2924175">
                  <a:moveTo>
                    <a:pt x="91362" y="2680091"/>
                  </a:moveTo>
                  <a:lnTo>
                    <a:pt x="88201" y="2675001"/>
                  </a:lnTo>
                  <a:lnTo>
                    <a:pt x="82255" y="2664929"/>
                  </a:lnTo>
                  <a:lnTo>
                    <a:pt x="77051" y="2655635"/>
                  </a:lnTo>
                  <a:lnTo>
                    <a:pt x="85369" y="2650985"/>
                  </a:lnTo>
                  <a:lnTo>
                    <a:pt x="90614" y="2660383"/>
                  </a:lnTo>
                  <a:lnTo>
                    <a:pt x="96367" y="2670111"/>
                  </a:lnTo>
                  <a:lnTo>
                    <a:pt x="99453" y="2675039"/>
                  </a:lnTo>
                  <a:lnTo>
                    <a:pt x="91362" y="2680091"/>
                  </a:lnTo>
                  <a:close/>
                </a:path>
                <a:path w="8254365" h="2924175">
                  <a:moveTo>
                    <a:pt x="75209" y="2690177"/>
                  </a:moveTo>
                  <a:lnTo>
                    <a:pt x="71856" y="2684805"/>
                  </a:lnTo>
                  <a:lnTo>
                    <a:pt x="65760" y="2674467"/>
                  </a:lnTo>
                  <a:lnTo>
                    <a:pt x="60426" y="2664929"/>
                  </a:lnTo>
                  <a:lnTo>
                    <a:pt x="68734" y="2660285"/>
                  </a:lnTo>
                  <a:lnTo>
                    <a:pt x="74238" y="2670111"/>
                  </a:lnTo>
                  <a:lnTo>
                    <a:pt x="80149" y="2680093"/>
                  </a:lnTo>
                  <a:lnTo>
                    <a:pt x="83284" y="2685135"/>
                  </a:lnTo>
                  <a:lnTo>
                    <a:pt x="75209" y="2690177"/>
                  </a:lnTo>
                  <a:close/>
                </a:path>
                <a:path w="8254365" h="2924175">
                  <a:moveTo>
                    <a:pt x="64300" y="2630449"/>
                  </a:moveTo>
                  <a:lnTo>
                    <a:pt x="61239" y="2623870"/>
                  </a:lnTo>
                  <a:lnTo>
                    <a:pt x="56578" y="2613228"/>
                  </a:lnTo>
                  <a:lnTo>
                    <a:pt x="52997" y="2604465"/>
                  </a:lnTo>
                  <a:lnTo>
                    <a:pt x="61823" y="2600858"/>
                  </a:lnTo>
                  <a:lnTo>
                    <a:pt x="65379" y="2609570"/>
                  </a:lnTo>
                  <a:lnTo>
                    <a:pt x="69938" y="2619997"/>
                  </a:lnTo>
                  <a:lnTo>
                    <a:pt x="72936" y="2626423"/>
                  </a:lnTo>
                  <a:lnTo>
                    <a:pt x="64300" y="2630449"/>
                  </a:lnTo>
                  <a:close/>
                </a:path>
                <a:path w="8254365" h="2924175">
                  <a:moveTo>
                    <a:pt x="47040" y="2638513"/>
                  </a:moveTo>
                  <a:lnTo>
                    <a:pt x="43827" y="2631617"/>
                  </a:lnTo>
                  <a:lnTo>
                    <a:pt x="38989" y="2620530"/>
                  </a:lnTo>
                  <a:lnTo>
                    <a:pt x="35369" y="2611666"/>
                  </a:lnTo>
                  <a:lnTo>
                    <a:pt x="44183" y="2608072"/>
                  </a:lnTo>
                  <a:lnTo>
                    <a:pt x="47878" y="2617089"/>
                  </a:lnTo>
                  <a:lnTo>
                    <a:pt x="52628" y="2627960"/>
                  </a:lnTo>
                  <a:lnTo>
                    <a:pt x="55676" y="2634475"/>
                  </a:lnTo>
                  <a:lnTo>
                    <a:pt x="47040" y="2638513"/>
                  </a:lnTo>
                  <a:close/>
                </a:path>
                <a:path w="8254365" h="2924175">
                  <a:moveTo>
                    <a:pt x="43318" y="2577955"/>
                  </a:moveTo>
                  <a:lnTo>
                    <a:pt x="40512" y="2569324"/>
                  </a:lnTo>
                  <a:lnTo>
                    <a:pt x="37160" y="2558034"/>
                  </a:lnTo>
                  <a:lnTo>
                    <a:pt x="35204" y="2550820"/>
                  </a:lnTo>
                  <a:lnTo>
                    <a:pt x="44399" y="2548331"/>
                  </a:lnTo>
                  <a:lnTo>
                    <a:pt x="46429" y="2555786"/>
                  </a:lnTo>
                  <a:lnTo>
                    <a:pt x="49631" y="2566543"/>
                  </a:lnTo>
                  <a:lnTo>
                    <a:pt x="52374" y="2575013"/>
                  </a:lnTo>
                  <a:lnTo>
                    <a:pt x="43318" y="2577955"/>
                  </a:lnTo>
                  <a:close/>
                </a:path>
                <a:path w="8254365" h="2924175">
                  <a:moveTo>
                    <a:pt x="25196" y="2583840"/>
                  </a:moveTo>
                  <a:lnTo>
                    <a:pt x="22288" y="2574861"/>
                  </a:lnTo>
                  <a:lnTo>
                    <a:pt x="18808" y="2563126"/>
                  </a:lnTo>
                  <a:lnTo>
                    <a:pt x="16814" y="2555786"/>
                  </a:lnTo>
                  <a:lnTo>
                    <a:pt x="26010" y="2553300"/>
                  </a:lnTo>
                  <a:lnTo>
                    <a:pt x="28041" y="2560815"/>
                  </a:lnTo>
                  <a:lnTo>
                    <a:pt x="31470" y="2572321"/>
                  </a:lnTo>
                  <a:lnTo>
                    <a:pt x="34261" y="2580896"/>
                  </a:lnTo>
                  <a:lnTo>
                    <a:pt x="25196" y="2583840"/>
                  </a:lnTo>
                  <a:close/>
                </a:path>
                <a:path w="8254365" h="2924175">
                  <a:moveTo>
                    <a:pt x="28713" y="2523355"/>
                  </a:moveTo>
                  <a:lnTo>
                    <a:pt x="26504" y="2511806"/>
                  </a:lnTo>
                  <a:lnTo>
                    <a:pt x="24549" y="2499995"/>
                  </a:lnTo>
                  <a:lnTo>
                    <a:pt x="23914" y="2495435"/>
                  </a:lnTo>
                  <a:lnTo>
                    <a:pt x="33337" y="2494114"/>
                  </a:lnTo>
                  <a:lnTo>
                    <a:pt x="33972" y="2498610"/>
                  </a:lnTo>
                  <a:lnTo>
                    <a:pt x="35890" y="2510193"/>
                  </a:lnTo>
                  <a:lnTo>
                    <a:pt x="38074" y="2521559"/>
                  </a:lnTo>
                  <a:lnTo>
                    <a:pt x="28713" y="2523355"/>
                  </a:lnTo>
                  <a:close/>
                </a:path>
                <a:path w="8254365" h="2924175">
                  <a:moveTo>
                    <a:pt x="10007" y="2526944"/>
                  </a:moveTo>
                  <a:lnTo>
                    <a:pt x="7734" y="2515044"/>
                  </a:lnTo>
                  <a:lnTo>
                    <a:pt x="5702" y="2502750"/>
                  </a:lnTo>
                  <a:lnTo>
                    <a:pt x="5041" y="2498077"/>
                  </a:lnTo>
                  <a:lnTo>
                    <a:pt x="14478" y="2496756"/>
                  </a:lnTo>
                  <a:lnTo>
                    <a:pt x="15163" y="2501607"/>
                  </a:lnTo>
                  <a:lnTo>
                    <a:pt x="17157" y="2513660"/>
                  </a:lnTo>
                  <a:lnTo>
                    <a:pt x="19354" y="2525151"/>
                  </a:lnTo>
                  <a:lnTo>
                    <a:pt x="10007" y="2526944"/>
                  </a:lnTo>
                  <a:close/>
                </a:path>
                <a:path w="8254365" h="2924175">
                  <a:moveTo>
                    <a:pt x="20725" y="2467284"/>
                  </a:moveTo>
                  <a:lnTo>
                    <a:pt x="20392" y="2463330"/>
                  </a:lnTo>
                  <a:lnTo>
                    <a:pt x="19651" y="2451392"/>
                  </a:lnTo>
                  <a:lnTo>
                    <a:pt x="19214" y="2439974"/>
                  </a:lnTo>
                  <a:lnTo>
                    <a:pt x="19202" y="2439123"/>
                  </a:lnTo>
                  <a:lnTo>
                    <a:pt x="28727" y="2438996"/>
                  </a:lnTo>
                  <a:lnTo>
                    <a:pt x="28750" y="2439974"/>
                  </a:lnTo>
                  <a:lnTo>
                    <a:pt x="29184" y="2451392"/>
                  </a:lnTo>
                  <a:lnTo>
                    <a:pt x="29946" y="2463330"/>
                  </a:lnTo>
                  <a:lnTo>
                    <a:pt x="30213" y="2466441"/>
                  </a:lnTo>
                  <a:lnTo>
                    <a:pt x="20725" y="2467284"/>
                  </a:lnTo>
                  <a:close/>
                </a:path>
                <a:path w="8254365" h="2924175">
                  <a:moveTo>
                    <a:pt x="1752" y="2468968"/>
                  </a:moveTo>
                  <a:lnTo>
                    <a:pt x="1435" y="2465311"/>
                  </a:lnTo>
                  <a:lnTo>
                    <a:pt x="634" y="2452649"/>
                  </a:lnTo>
                  <a:lnTo>
                    <a:pt x="154" y="2439974"/>
                  </a:lnTo>
                  <a:lnTo>
                    <a:pt x="152" y="2439365"/>
                  </a:lnTo>
                  <a:lnTo>
                    <a:pt x="9677" y="2439242"/>
                  </a:lnTo>
                  <a:lnTo>
                    <a:pt x="9690" y="2439974"/>
                  </a:lnTo>
                  <a:lnTo>
                    <a:pt x="10171" y="2452649"/>
                  </a:lnTo>
                  <a:lnTo>
                    <a:pt x="10996" y="2465311"/>
                  </a:lnTo>
                  <a:lnTo>
                    <a:pt x="11167" y="2467292"/>
                  </a:lnTo>
                  <a:lnTo>
                    <a:pt x="11191" y="2468130"/>
                  </a:lnTo>
                  <a:lnTo>
                    <a:pt x="1752" y="2468968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745236" y="1081786"/>
            <a:ext cx="7756525" cy="280543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2700" marR="5080" indent="539115" algn="just">
              <a:lnSpc>
                <a:spcPct val="151300"/>
              </a:lnSpc>
              <a:spcBef>
                <a:spcPts val="204"/>
              </a:spcBef>
            </a:pP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（</a:t>
            </a:r>
            <a:r>
              <a:rPr sz="2400" b="1" spc="-275" dirty="0">
                <a:solidFill>
                  <a:srgbClr val="FF0000"/>
                </a:solidFill>
                <a:latin typeface="Microsoft YaHei UI"/>
                <a:cs typeface="Microsoft YaHei UI"/>
              </a:rPr>
              <a:t>3</a:t>
            </a: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）更真挚。</a:t>
            </a:r>
            <a:r>
              <a:rPr sz="2400" b="1" spc="10" dirty="0">
                <a:latin typeface="Microsoft YaHei UI"/>
                <a:cs typeface="Microsoft YaHei UI"/>
              </a:rPr>
              <a:t>通篇的细节描写，基本上都是白描，</a:t>
            </a:r>
            <a:r>
              <a:rPr sz="2400" b="1" dirty="0">
                <a:latin typeface="Microsoft YaHei UI"/>
                <a:cs typeface="Microsoft YaHei UI"/>
              </a:rPr>
              <a:t>全 </a:t>
            </a:r>
            <a:r>
              <a:rPr sz="2400" b="1" spc="10" dirty="0">
                <a:latin typeface="Microsoft YaHei UI"/>
                <a:cs typeface="Microsoft YaHei UI"/>
              </a:rPr>
              <a:t>文除了许先生的一句极为朴实的感慨，无一直接抒情，</a:t>
            </a:r>
            <a:r>
              <a:rPr sz="2400" b="1" dirty="0">
                <a:latin typeface="Microsoft YaHei UI"/>
                <a:cs typeface="Microsoft YaHei UI"/>
              </a:rPr>
              <a:t>而 </a:t>
            </a:r>
            <a:r>
              <a:rPr sz="2400" b="1" spc="10" dirty="0">
                <a:latin typeface="Microsoft YaHei UI"/>
                <a:cs typeface="Microsoft YaHei UI"/>
              </a:rPr>
              <a:t>真情毕现。尤其是写到鲁迅生病之后的各个细节，看似</a:t>
            </a:r>
            <a:r>
              <a:rPr sz="2400" b="1" dirty="0">
                <a:latin typeface="Microsoft YaHei UI"/>
                <a:cs typeface="Microsoft YaHei UI"/>
              </a:rPr>
              <a:t>完 </a:t>
            </a:r>
            <a:r>
              <a:rPr sz="2400" b="1" spc="10" dirty="0" err="1">
                <a:latin typeface="Microsoft YaHei UI"/>
                <a:cs typeface="Microsoft YaHei UI"/>
              </a:rPr>
              <a:t>全平静的叙述，</a:t>
            </a:r>
            <a:r>
              <a:rPr sz="2400" b="1" spc="10" dirty="0" err="1" smtClean="0">
                <a:latin typeface="Microsoft YaHei UI"/>
                <a:cs typeface="Microsoft YaHei UI"/>
              </a:rPr>
              <a:t>无一</a:t>
            </a:r>
            <a:r>
              <a:rPr sz="2400" b="1" spc="1225" dirty="0" err="1" smtClean="0">
                <a:latin typeface="Microsoft YaHei UI"/>
                <a:cs typeface="Microsoft YaHei UI"/>
              </a:rPr>
              <a:t>“</a:t>
            </a:r>
            <a:r>
              <a:rPr sz="2400" b="1" spc="10" dirty="0" err="1" smtClean="0">
                <a:latin typeface="Microsoft YaHei UI"/>
                <a:cs typeface="Microsoft YaHei UI"/>
              </a:rPr>
              <a:t>悲</a:t>
            </a:r>
            <a:r>
              <a:rPr sz="2400" b="1" spc="1225" dirty="0" err="1">
                <a:latin typeface="Microsoft YaHei UI"/>
                <a:cs typeface="Microsoft YaHei UI"/>
              </a:rPr>
              <a:t>”</a:t>
            </a:r>
            <a:r>
              <a:rPr sz="2400" b="1" spc="10" dirty="0" err="1">
                <a:latin typeface="Microsoft YaHei UI"/>
                <a:cs typeface="Microsoft YaHei UI"/>
              </a:rPr>
              <a:t>字，但悲剧色彩流溢其间，</a:t>
            </a:r>
            <a:r>
              <a:rPr sz="2400" b="1" dirty="0" err="1">
                <a:latin typeface="Microsoft YaHei UI"/>
                <a:cs typeface="Microsoft YaHei UI"/>
              </a:rPr>
              <a:t>读</a:t>
            </a:r>
            <a:r>
              <a:rPr sz="2400" b="1" dirty="0">
                <a:latin typeface="Microsoft YaHei UI"/>
                <a:cs typeface="Microsoft YaHei UI"/>
              </a:rPr>
              <a:t> </a:t>
            </a:r>
            <a:r>
              <a:rPr sz="2400" b="1" spc="10" dirty="0">
                <a:latin typeface="Microsoft YaHei UI"/>
                <a:cs typeface="Microsoft YaHei UI"/>
              </a:rPr>
              <a:t>来令人心疼</a:t>
            </a:r>
            <a:r>
              <a:rPr sz="2400" b="1" dirty="0">
                <a:latin typeface="Microsoft YaHei UI"/>
                <a:cs typeface="Microsoft YaHei UI"/>
              </a:rPr>
              <a:t>。</a:t>
            </a:r>
            <a:endParaRPr sz="2400" dirty="0">
              <a:latin typeface="Microsoft YaHei UI"/>
              <a:cs typeface="Microsoft YaHei U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sp>
          <p:nvSpPr>
            <p:cNvPr id="3" name="object 3"/>
            <p:cNvSpPr/>
            <p:nvPr/>
          </p:nvSpPr>
          <p:spPr>
            <a:xfrm>
              <a:off x="458723" y="2170176"/>
              <a:ext cx="8227059" cy="2415540"/>
            </a:xfrm>
            <a:custGeom>
              <a:avLst/>
              <a:gdLst/>
              <a:ahLst/>
              <a:cxnLst/>
              <a:rect l="l" t="t" r="r" b="b"/>
              <a:pathLst>
                <a:path w="8227059" h="2415540">
                  <a:moveTo>
                    <a:pt x="7824216" y="2415540"/>
                  </a:moveTo>
                  <a:lnTo>
                    <a:pt x="402336" y="2415540"/>
                  </a:lnTo>
                  <a:lnTo>
                    <a:pt x="355395" y="2412881"/>
                  </a:lnTo>
                  <a:lnTo>
                    <a:pt x="310044" y="2404998"/>
                  </a:lnTo>
                  <a:lnTo>
                    <a:pt x="266583" y="2392194"/>
                  </a:lnTo>
                  <a:lnTo>
                    <a:pt x="225317" y="2374771"/>
                  </a:lnTo>
                  <a:lnTo>
                    <a:pt x="186548" y="2353034"/>
                  </a:lnTo>
                  <a:lnTo>
                    <a:pt x="150580" y="2327284"/>
                  </a:lnTo>
                  <a:lnTo>
                    <a:pt x="117714" y="2297825"/>
                  </a:lnTo>
                  <a:lnTo>
                    <a:pt x="88255" y="2264959"/>
                  </a:lnTo>
                  <a:lnTo>
                    <a:pt x="62505" y="2228991"/>
                  </a:lnTo>
                  <a:lnTo>
                    <a:pt x="40768" y="2190222"/>
                  </a:lnTo>
                  <a:lnTo>
                    <a:pt x="23345" y="2148956"/>
                  </a:lnTo>
                  <a:lnTo>
                    <a:pt x="10541" y="2105495"/>
                  </a:lnTo>
                  <a:lnTo>
                    <a:pt x="2658" y="2060144"/>
                  </a:lnTo>
                  <a:lnTo>
                    <a:pt x="0" y="2013203"/>
                  </a:lnTo>
                  <a:lnTo>
                    <a:pt x="0" y="402336"/>
                  </a:lnTo>
                  <a:lnTo>
                    <a:pt x="2658" y="355370"/>
                  </a:lnTo>
                  <a:lnTo>
                    <a:pt x="10541" y="309997"/>
                  </a:lnTo>
                  <a:lnTo>
                    <a:pt x="23345" y="266519"/>
                  </a:lnTo>
                  <a:lnTo>
                    <a:pt x="40768" y="225239"/>
                  </a:lnTo>
                  <a:lnTo>
                    <a:pt x="62505" y="186461"/>
                  </a:lnTo>
                  <a:lnTo>
                    <a:pt x="88255" y="150486"/>
                  </a:lnTo>
                  <a:lnTo>
                    <a:pt x="117714" y="117619"/>
                  </a:lnTo>
                  <a:lnTo>
                    <a:pt x="150580" y="88162"/>
                  </a:lnTo>
                  <a:lnTo>
                    <a:pt x="186548" y="62418"/>
                  </a:lnTo>
                  <a:lnTo>
                    <a:pt x="225317" y="40690"/>
                  </a:lnTo>
                  <a:lnTo>
                    <a:pt x="266583" y="23281"/>
                  </a:lnTo>
                  <a:lnTo>
                    <a:pt x="310044" y="10494"/>
                  </a:lnTo>
                  <a:lnTo>
                    <a:pt x="355395" y="2633"/>
                  </a:lnTo>
                  <a:lnTo>
                    <a:pt x="402336" y="0"/>
                  </a:lnTo>
                  <a:lnTo>
                    <a:pt x="7824216" y="0"/>
                  </a:lnTo>
                  <a:lnTo>
                    <a:pt x="7871029" y="2633"/>
                  </a:lnTo>
                  <a:lnTo>
                    <a:pt x="7916274" y="10494"/>
                  </a:lnTo>
                  <a:lnTo>
                    <a:pt x="7959647" y="23281"/>
                  </a:lnTo>
                  <a:lnTo>
                    <a:pt x="8000845" y="40690"/>
                  </a:lnTo>
                  <a:lnTo>
                    <a:pt x="8039565" y="62418"/>
                  </a:lnTo>
                  <a:lnTo>
                    <a:pt x="8075505" y="88162"/>
                  </a:lnTo>
                  <a:lnTo>
                    <a:pt x="8108361" y="117619"/>
                  </a:lnTo>
                  <a:lnTo>
                    <a:pt x="8137829" y="150486"/>
                  </a:lnTo>
                  <a:lnTo>
                    <a:pt x="8163608" y="186461"/>
                  </a:lnTo>
                  <a:lnTo>
                    <a:pt x="8185395" y="225239"/>
                  </a:lnTo>
                  <a:lnTo>
                    <a:pt x="8202885" y="266519"/>
                  </a:lnTo>
                  <a:lnTo>
                    <a:pt x="8215777" y="309997"/>
                  </a:lnTo>
                  <a:lnTo>
                    <a:pt x="8223766" y="355370"/>
                  </a:lnTo>
                  <a:lnTo>
                    <a:pt x="8226552" y="402336"/>
                  </a:lnTo>
                  <a:lnTo>
                    <a:pt x="8226552" y="2013203"/>
                  </a:lnTo>
                  <a:lnTo>
                    <a:pt x="8223766" y="2060144"/>
                  </a:lnTo>
                  <a:lnTo>
                    <a:pt x="8215777" y="2105495"/>
                  </a:lnTo>
                  <a:lnTo>
                    <a:pt x="8202885" y="2148956"/>
                  </a:lnTo>
                  <a:lnTo>
                    <a:pt x="8185395" y="2190222"/>
                  </a:lnTo>
                  <a:lnTo>
                    <a:pt x="8163608" y="2228991"/>
                  </a:lnTo>
                  <a:lnTo>
                    <a:pt x="8137829" y="2264959"/>
                  </a:lnTo>
                  <a:lnTo>
                    <a:pt x="8108361" y="2297825"/>
                  </a:lnTo>
                  <a:lnTo>
                    <a:pt x="8075505" y="2327284"/>
                  </a:lnTo>
                  <a:lnTo>
                    <a:pt x="8039565" y="2353034"/>
                  </a:lnTo>
                  <a:lnTo>
                    <a:pt x="8000845" y="2374771"/>
                  </a:lnTo>
                  <a:lnTo>
                    <a:pt x="7959647" y="2392194"/>
                  </a:lnTo>
                  <a:lnTo>
                    <a:pt x="7916274" y="2404998"/>
                  </a:lnTo>
                  <a:lnTo>
                    <a:pt x="7871029" y="2412881"/>
                  </a:lnTo>
                  <a:lnTo>
                    <a:pt x="7824216" y="241554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44182" y="2155507"/>
              <a:ext cx="8255000" cy="2444750"/>
            </a:xfrm>
            <a:custGeom>
              <a:avLst/>
              <a:gdLst/>
              <a:ahLst/>
              <a:cxnLst/>
              <a:rect l="l" t="t" r="r" b="b"/>
              <a:pathLst>
                <a:path w="8255000" h="2444750">
                  <a:moveTo>
                    <a:pt x="9525" y="2027758"/>
                  </a:moveTo>
                  <a:lnTo>
                    <a:pt x="0" y="2027758"/>
                  </a:lnTo>
                  <a:lnTo>
                    <a:pt x="0" y="1999183"/>
                  </a:lnTo>
                  <a:lnTo>
                    <a:pt x="9525" y="1999183"/>
                  </a:lnTo>
                  <a:lnTo>
                    <a:pt x="9525" y="2027758"/>
                  </a:lnTo>
                  <a:close/>
                </a:path>
                <a:path w="8255000" h="2444750">
                  <a:moveTo>
                    <a:pt x="19050" y="2027694"/>
                  </a:moveTo>
                  <a:lnTo>
                    <a:pt x="19050" y="1999183"/>
                  </a:lnTo>
                  <a:lnTo>
                    <a:pt x="28575" y="1999183"/>
                  </a:lnTo>
                  <a:lnTo>
                    <a:pt x="28575" y="2027580"/>
                  </a:lnTo>
                  <a:lnTo>
                    <a:pt x="19050" y="2027694"/>
                  </a:lnTo>
                  <a:close/>
                </a:path>
                <a:path w="8255000" h="2444750">
                  <a:moveTo>
                    <a:pt x="19545" y="2047693"/>
                  </a:moveTo>
                  <a:lnTo>
                    <a:pt x="19176" y="2038095"/>
                  </a:lnTo>
                  <a:lnTo>
                    <a:pt x="19050" y="2027698"/>
                  </a:lnTo>
                  <a:lnTo>
                    <a:pt x="28575" y="2027580"/>
                  </a:lnTo>
                  <a:lnTo>
                    <a:pt x="28701" y="2037791"/>
                  </a:lnTo>
                  <a:lnTo>
                    <a:pt x="29070" y="2047328"/>
                  </a:lnTo>
                  <a:lnTo>
                    <a:pt x="19545" y="2047693"/>
                  </a:lnTo>
                  <a:close/>
                </a:path>
                <a:path w="8255000" h="2444750">
                  <a:moveTo>
                    <a:pt x="28577" y="2027758"/>
                  </a:moveTo>
                  <a:lnTo>
                    <a:pt x="28575" y="2027580"/>
                  </a:lnTo>
                  <a:lnTo>
                    <a:pt x="28577" y="2027758"/>
                  </a:lnTo>
                  <a:close/>
                </a:path>
                <a:path w="8255000" h="2444750">
                  <a:moveTo>
                    <a:pt x="507" y="2048421"/>
                  </a:moveTo>
                  <a:lnTo>
                    <a:pt x="126" y="2038337"/>
                  </a:lnTo>
                  <a:lnTo>
                    <a:pt x="0" y="2027935"/>
                  </a:lnTo>
                  <a:lnTo>
                    <a:pt x="9525" y="2027821"/>
                  </a:lnTo>
                  <a:lnTo>
                    <a:pt x="9664" y="2038388"/>
                  </a:lnTo>
                  <a:lnTo>
                    <a:pt x="10032" y="2048052"/>
                  </a:lnTo>
                  <a:lnTo>
                    <a:pt x="507" y="2048421"/>
                  </a:lnTo>
                  <a:close/>
                </a:path>
                <a:path w="8255000" h="2444750">
                  <a:moveTo>
                    <a:pt x="9525" y="1970608"/>
                  </a:moveTo>
                  <a:lnTo>
                    <a:pt x="0" y="1970608"/>
                  </a:lnTo>
                  <a:lnTo>
                    <a:pt x="0" y="1942033"/>
                  </a:lnTo>
                  <a:lnTo>
                    <a:pt x="9525" y="1942033"/>
                  </a:lnTo>
                  <a:lnTo>
                    <a:pt x="9525" y="1970608"/>
                  </a:lnTo>
                  <a:close/>
                </a:path>
                <a:path w="8255000" h="2444750">
                  <a:moveTo>
                    <a:pt x="28575" y="1970608"/>
                  </a:moveTo>
                  <a:lnTo>
                    <a:pt x="19050" y="1970608"/>
                  </a:lnTo>
                  <a:lnTo>
                    <a:pt x="19050" y="1942033"/>
                  </a:lnTo>
                  <a:lnTo>
                    <a:pt x="28575" y="1942033"/>
                  </a:lnTo>
                  <a:lnTo>
                    <a:pt x="28575" y="1970608"/>
                  </a:lnTo>
                  <a:close/>
                </a:path>
                <a:path w="8255000" h="2444750">
                  <a:moveTo>
                    <a:pt x="9525" y="1913458"/>
                  </a:moveTo>
                  <a:lnTo>
                    <a:pt x="0" y="1913458"/>
                  </a:lnTo>
                  <a:lnTo>
                    <a:pt x="0" y="1884883"/>
                  </a:lnTo>
                  <a:lnTo>
                    <a:pt x="9525" y="1884883"/>
                  </a:lnTo>
                  <a:lnTo>
                    <a:pt x="9525" y="1913458"/>
                  </a:lnTo>
                  <a:close/>
                </a:path>
                <a:path w="8255000" h="2444750">
                  <a:moveTo>
                    <a:pt x="28575" y="1913458"/>
                  </a:moveTo>
                  <a:lnTo>
                    <a:pt x="19050" y="1913458"/>
                  </a:lnTo>
                  <a:lnTo>
                    <a:pt x="19050" y="1884883"/>
                  </a:lnTo>
                  <a:lnTo>
                    <a:pt x="28575" y="1884883"/>
                  </a:lnTo>
                  <a:lnTo>
                    <a:pt x="28575" y="1913458"/>
                  </a:lnTo>
                  <a:close/>
                </a:path>
                <a:path w="8255000" h="2444750">
                  <a:moveTo>
                    <a:pt x="9525" y="1856308"/>
                  </a:moveTo>
                  <a:lnTo>
                    <a:pt x="0" y="1856308"/>
                  </a:lnTo>
                  <a:lnTo>
                    <a:pt x="0" y="1827733"/>
                  </a:lnTo>
                  <a:lnTo>
                    <a:pt x="9525" y="1827733"/>
                  </a:lnTo>
                  <a:lnTo>
                    <a:pt x="9525" y="1856308"/>
                  </a:lnTo>
                  <a:close/>
                </a:path>
                <a:path w="8255000" h="2444750">
                  <a:moveTo>
                    <a:pt x="28575" y="1856308"/>
                  </a:moveTo>
                  <a:lnTo>
                    <a:pt x="19050" y="1856308"/>
                  </a:lnTo>
                  <a:lnTo>
                    <a:pt x="19050" y="1827733"/>
                  </a:lnTo>
                  <a:lnTo>
                    <a:pt x="28575" y="1827733"/>
                  </a:lnTo>
                  <a:lnTo>
                    <a:pt x="28575" y="1856308"/>
                  </a:lnTo>
                  <a:close/>
                </a:path>
                <a:path w="8255000" h="2444750">
                  <a:moveTo>
                    <a:pt x="9525" y="1799158"/>
                  </a:moveTo>
                  <a:lnTo>
                    <a:pt x="0" y="1799158"/>
                  </a:lnTo>
                  <a:lnTo>
                    <a:pt x="0" y="1770583"/>
                  </a:lnTo>
                  <a:lnTo>
                    <a:pt x="9525" y="1770583"/>
                  </a:lnTo>
                  <a:lnTo>
                    <a:pt x="9525" y="1799158"/>
                  </a:lnTo>
                  <a:close/>
                </a:path>
                <a:path w="8255000" h="2444750">
                  <a:moveTo>
                    <a:pt x="28575" y="1799158"/>
                  </a:moveTo>
                  <a:lnTo>
                    <a:pt x="19050" y="1799158"/>
                  </a:lnTo>
                  <a:lnTo>
                    <a:pt x="19050" y="1770583"/>
                  </a:lnTo>
                  <a:lnTo>
                    <a:pt x="28575" y="1770583"/>
                  </a:lnTo>
                  <a:lnTo>
                    <a:pt x="28575" y="1799158"/>
                  </a:lnTo>
                  <a:close/>
                </a:path>
                <a:path w="8255000" h="2444750">
                  <a:moveTo>
                    <a:pt x="9525" y="1742008"/>
                  </a:moveTo>
                  <a:lnTo>
                    <a:pt x="0" y="1742008"/>
                  </a:lnTo>
                  <a:lnTo>
                    <a:pt x="0" y="1713433"/>
                  </a:lnTo>
                  <a:lnTo>
                    <a:pt x="9525" y="1713433"/>
                  </a:lnTo>
                  <a:lnTo>
                    <a:pt x="9525" y="1742008"/>
                  </a:lnTo>
                  <a:close/>
                </a:path>
                <a:path w="8255000" h="2444750">
                  <a:moveTo>
                    <a:pt x="28575" y="1742008"/>
                  </a:moveTo>
                  <a:lnTo>
                    <a:pt x="19050" y="1742008"/>
                  </a:lnTo>
                  <a:lnTo>
                    <a:pt x="19050" y="1713433"/>
                  </a:lnTo>
                  <a:lnTo>
                    <a:pt x="28575" y="1713433"/>
                  </a:lnTo>
                  <a:lnTo>
                    <a:pt x="28575" y="1742008"/>
                  </a:lnTo>
                  <a:close/>
                </a:path>
                <a:path w="8255000" h="2444750">
                  <a:moveTo>
                    <a:pt x="9525" y="1684858"/>
                  </a:moveTo>
                  <a:lnTo>
                    <a:pt x="0" y="1684858"/>
                  </a:lnTo>
                  <a:lnTo>
                    <a:pt x="0" y="1656283"/>
                  </a:lnTo>
                  <a:lnTo>
                    <a:pt x="9525" y="1656283"/>
                  </a:lnTo>
                  <a:lnTo>
                    <a:pt x="9525" y="1684858"/>
                  </a:lnTo>
                  <a:close/>
                </a:path>
                <a:path w="8255000" h="2444750">
                  <a:moveTo>
                    <a:pt x="28575" y="1684858"/>
                  </a:moveTo>
                  <a:lnTo>
                    <a:pt x="19050" y="1684858"/>
                  </a:lnTo>
                  <a:lnTo>
                    <a:pt x="19050" y="1656283"/>
                  </a:lnTo>
                  <a:lnTo>
                    <a:pt x="28575" y="1656283"/>
                  </a:lnTo>
                  <a:lnTo>
                    <a:pt x="28575" y="1684858"/>
                  </a:lnTo>
                  <a:close/>
                </a:path>
                <a:path w="8255000" h="2444750">
                  <a:moveTo>
                    <a:pt x="9525" y="1627708"/>
                  </a:moveTo>
                  <a:lnTo>
                    <a:pt x="0" y="1627708"/>
                  </a:lnTo>
                  <a:lnTo>
                    <a:pt x="0" y="1599133"/>
                  </a:lnTo>
                  <a:lnTo>
                    <a:pt x="9525" y="1599133"/>
                  </a:lnTo>
                  <a:lnTo>
                    <a:pt x="9525" y="1627708"/>
                  </a:lnTo>
                  <a:close/>
                </a:path>
                <a:path w="8255000" h="2444750">
                  <a:moveTo>
                    <a:pt x="28575" y="1627708"/>
                  </a:moveTo>
                  <a:lnTo>
                    <a:pt x="19050" y="1627708"/>
                  </a:lnTo>
                  <a:lnTo>
                    <a:pt x="19050" y="1599133"/>
                  </a:lnTo>
                  <a:lnTo>
                    <a:pt x="28575" y="1599133"/>
                  </a:lnTo>
                  <a:lnTo>
                    <a:pt x="28575" y="1627708"/>
                  </a:lnTo>
                  <a:close/>
                </a:path>
                <a:path w="8255000" h="2444750">
                  <a:moveTo>
                    <a:pt x="9525" y="1570558"/>
                  </a:moveTo>
                  <a:lnTo>
                    <a:pt x="0" y="1570558"/>
                  </a:lnTo>
                  <a:lnTo>
                    <a:pt x="0" y="1541983"/>
                  </a:lnTo>
                  <a:lnTo>
                    <a:pt x="9525" y="1541983"/>
                  </a:lnTo>
                  <a:lnTo>
                    <a:pt x="9525" y="1570558"/>
                  </a:lnTo>
                  <a:close/>
                </a:path>
                <a:path w="8255000" h="2444750">
                  <a:moveTo>
                    <a:pt x="28575" y="1570558"/>
                  </a:moveTo>
                  <a:lnTo>
                    <a:pt x="19050" y="1570558"/>
                  </a:lnTo>
                  <a:lnTo>
                    <a:pt x="19050" y="1541983"/>
                  </a:lnTo>
                  <a:lnTo>
                    <a:pt x="28575" y="1541983"/>
                  </a:lnTo>
                  <a:lnTo>
                    <a:pt x="28575" y="1570558"/>
                  </a:lnTo>
                  <a:close/>
                </a:path>
                <a:path w="8255000" h="2444750">
                  <a:moveTo>
                    <a:pt x="9525" y="1513408"/>
                  </a:moveTo>
                  <a:lnTo>
                    <a:pt x="0" y="1513408"/>
                  </a:lnTo>
                  <a:lnTo>
                    <a:pt x="0" y="1484833"/>
                  </a:lnTo>
                  <a:lnTo>
                    <a:pt x="9525" y="1484833"/>
                  </a:lnTo>
                  <a:lnTo>
                    <a:pt x="9525" y="1513408"/>
                  </a:lnTo>
                  <a:close/>
                </a:path>
                <a:path w="8255000" h="2444750">
                  <a:moveTo>
                    <a:pt x="28575" y="1513408"/>
                  </a:moveTo>
                  <a:lnTo>
                    <a:pt x="19050" y="1513408"/>
                  </a:lnTo>
                  <a:lnTo>
                    <a:pt x="19050" y="1484833"/>
                  </a:lnTo>
                  <a:lnTo>
                    <a:pt x="28575" y="1484833"/>
                  </a:lnTo>
                  <a:lnTo>
                    <a:pt x="28575" y="1513408"/>
                  </a:lnTo>
                  <a:close/>
                </a:path>
                <a:path w="8255000" h="2444750">
                  <a:moveTo>
                    <a:pt x="9525" y="1456258"/>
                  </a:moveTo>
                  <a:lnTo>
                    <a:pt x="0" y="1456258"/>
                  </a:lnTo>
                  <a:lnTo>
                    <a:pt x="0" y="1427683"/>
                  </a:lnTo>
                  <a:lnTo>
                    <a:pt x="9525" y="1427683"/>
                  </a:lnTo>
                  <a:lnTo>
                    <a:pt x="9525" y="1456258"/>
                  </a:lnTo>
                  <a:close/>
                </a:path>
                <a:path w="8255000" h="2444750">
                  <a:moveTo>
                    <a:pt x="28575" y="1456258"/>
                  </a:moveTo>
                  <a:lnTo>
                    <a:pt x="19050" y="1456258"/>
                  </a:lnTo>
                  <a:lnTo>
                    <a:pt x="19050" y="1427683"/>
                  </a:lnTo>
                  <a:lnTo>
                    <a:pt x="28575" y="1427683"/>
                  </a:lnTo>
                  <a:lnTo>
                    <a:pt x="28575" y="1456258"/>
                  </a:lnTo>
                  <a:close/>
                </a:path>
                <a:path w="8255000" h="2444750">
                  <a:moveTo>
                    <a:pt x="9525" y="1399108"/>
                  </a:moveTo>
                  <a:lnTo>
                    <a:pt x="0" y="1399108"/>
                  </a:lnTo>
                  <a:lnTo>
                    <a:pt x="0" y="1370533"/>
                  </a:lnTo>
                  <a:lnTo>
                    <a:pt x="9525" y="1370533"/>
                  </a:lnTo>
                  <a:lnTo>
                    <a:pt x="9525" y="1399108"/>
                  </a:lnTo>
                  <a:close/>
                </a:path>
                <a:path w="8255000" h="2444750">
                  <a:moveTo>
                    <a:pt x="28575" y="1399108"/>
                  </a:moveTo>
                  <a:lnTo>
                    <a:pt x="19050" y="1399108"/>
                  </a:lnTo>
                  <a:lnTo>
                    <a:pt x="19050" y="1370533"/>
                  </a:lnTo>
                  <a:lnTo>
                    <a:pt x="28575" y="1370533"/>
                  </a:lnTo>
                  <a:lnTo>
                    <a:pt x="28575" y="1399108"/>
                  </a:lnTo>
                  <a:close/>
                </a:path>
                <a:path w="8255000" h="2444750">
                  <a:moveTo>
                    <a:pt x="9525" y="1341958"/>
                  </a:moveTo>
                  <a:lnTo>
                    <a:pt x="0" y="1341958"/>
                  </a:lnTo>
                  <a:lnTo>
                    <a:pt x="0" y="1313383"/>
                  </a:lnTo>
                  <a:lnTo>
                    <a:pt x="9525" y="1313383"/>
                  </a:lnTo>
                  <a:lnTo>
                    <a:pt x="9525" y="1341958"/>
                  </a:lnTo>
                  <a:close/>
                </a:path>
                <a:path w="8255000" h="2444750">
                  <a:moveTo>
                    <a:pt x="28575" y="1341958"/>
                  </a:moveTo>
                  <a:lnTo>
                    <a:pt x="19050" y="1341958"/>
                  </a:lnTo>
                  <a:lnTo>
                    <a:pt x="19050" y="1313383"/>
                  </a:lnTo>
                  <a:lnTo>
                    <a:pt x="28575" y="1313383"/>
                  </a:lnTo>
                  <a:lnTo>
                    <a:pt x="28575" y="1341958"/>
                  </a:lnTo>
                  <a:close/>
                </a:path>
                <a:path w="8255000" h="2444750">
                  <a:moveTo>
                    <a:pt x="9525" y="1284808"/>
                  </a:moveTo>
                  <a:lnTo>
                    <a:pt x="0" y="1284808"/>
                  </a:lnTo>
                  <a:lnTo>
                    <a:pt x="0" y="1256233"/>
                  </a:lnTo>
                  <a:lnTo>
                    <a:pt x="9525" y="1256233"/>
                  </a:lnTo>
                  <a:lnTo>
                    <a:pt x="9525" y="1284808"/>
                  </a:lnTo>
                  <a:close/>
                </a:path>
                <a:path w="8255000" h="2444750">
                  <a:moveTo>
                    <a:pt x="28575" y="1284808"/>
                  </a:moveTo>
                  <a:lnTo>
                    <a:pt x="19050" y="1284808"/>
                  </a:lnTo>
                  <a:lnTo>
                    <a:pt x="19050" y="1256233"/>
                  </a:lnTo>
                  <a:lnTo>
                    <a:pt x="28575" y="1256233"/>
                  </a:lnTo>
                  <a:lnTo>
                    <a:pt x="28575" y="1284808"/>
                  </a:lnTo>
                  <a:close/>
                </a:path>
                <a:path w="8255000" h="2444750">
                  <a:moveTo>
                    <a:pt x="9525" y="1227658"/>
                  </a:moveTo>
                  <a:lnTo>
                    <a:pt x="0" y="1227658"/>
                  </a:lnTo>
                  <a:lnTo>
                    <a:pt x="0" y="1199083"/>
                  </a:lnTo>
                  <a:lnTo>
                    <a:pt x="9525" y="1199083"/>
                  </a:lnTo>
                  <a:lnTo>
                    <a:pt x="9525" y="1227658"/>
                  </a:lnTo>
                  <a:close/>
                </a:path>
                <a:path w="8255000" h="2444750">
                  <a:moveTo>
                    <a:pt x="28575" y="1227658"/>
                  </a:moveTo>
                  <a:lnTo>
                    <a:pt x="19050" y="1227658"/>
                  </a:lnTo>
                  <a:lnTo>
                    <a:pt x="19050" y="1199083"/>
                  </a:lnTo>
                  <a:lnTo>
                    <a:pt x="28575" y="1199083"/>
                  </a:lnTo>
                  <a:lnTo>
                    <a:pt x="28575" y="1227658"/>
                  </a:lnTo>
                  <a:close/>
                </a:path>
                <a:path w="8255000" h="2444750">
                  <a:moveTo>
                    <a:pt x="9525" y="1170508"/>
                  </a:moveTo>
                  <a:lnTo>
                    <a:pt x="0" y="1170508"/>
                  </a:lnTo>
                  <a:lnTo>
                    <a:pt x="0" y="1141933"/>
                  </a:lnTo>
                  <a:lnTo>
                    <a:pt x="9525" y="1141933"/>
                  </a:lnTo>
                  <a:lnTo>
                    <a:pt x="9525" y="1170508"/>
                  </a:lnTo>
                  <a:close/>
                </a:path>
                <a:path w="8255000" h="2444750">
                  <a:moveTo>
                    <a:pt x="28575" y="1170508"/>
                  </a:moveTo>
                  <a:lnTo>
                    <a:pt x="19050" y="1170508"/>
                  </a:lnTo>
                  <a:lnTo>
                    <a:pt x="19050" y="1141933"/>
                  </a:lnTo>
                  <a:lnTo>
                    <a:pt x="28575" y="1141933"/>
                  </a:lnTo>
                  <a:lnTo>
                    <a:pt x="28575" y="1170508"/>
                  </a:lnTo>
                  <a:close/>
                </a:path>
                <a:path w="8255000" h="2444750">
                  <a:moveTo>
                    <a:pt x="9525" y="1113358"/>
                  </a:moveTo>
                  <a:lnTo>
                    <a:pt x="0" y="1113358"/>
                  </a:lnTo>
                  <a:lnTo>
                    <a:pt x="0" y="1084783"/>
                  </a:lnTo>
                  <a:lnTo>
                    <a:pt x="9525" y="1084783"/>
                  </a:lnTo>
                  <a:lnTo>
                    <a:pt x="9525" y="1113358"/>
                  </a:lnTo>
                  <a:close/>
                </a:path>
                <a:path w="8255000" h="2444750">
                  <a:moveTo>
                    <a:pt x="28575" y="1113358"/>
                  </a:moveTo>
                  <a:lnTo>
                    <a:pt x="19050" y="1113358"/>
                  </a:lnTo>
                  <a:lnTo>
                    <a:pt x="19050" y="1084783"/>
                  </a:lnTo>
                  <a:lnTo>
                    <a:pt x="28575" y="1084783"/>
                  </a:lnTo>
                  <a:lnTo>
                    <a:pt x="28575" y="1113358"/>
                  </a:lnTo>
                  <a:close/>
                </a:path>
                <a:path w="8255000" h="2444750">
                  <a:moveTo>
                    <a:pt x="9525" y="1056208"/>
                  </a:moveTo>
                  <a:lnTo>
                    <a:pt x="0" y="1056208"/>
                  </a:lnTo>
                  <a:lnTo>
                    <a:pt x="0" y="1027633"/>
                  </a:lnTo>
                  <a:lnTo>
                    <a:pt x="9525" y="1027633"/>
                  </a:lnTo>
                  <a:lnTo>
                    <a:pt x="9525" y="1056208"/>
                  </a:lnTo>
                  <a:close/>
                </a:path>
                <a:path w="8255000" h="2444750">
                  <a:moveTo>
                    <a:pt x="28575" y="1056208"/>
                  </a:moveTo>
                  <a:lnTo>
                    <a:pt x="19050" y="1056208"/>
                  </a:lnTo>
                  <a:lnTo>
                    <a:pt x="19050" y="1027633"/>
                  </a:lnTo>
                  <a:lnTo>
                    <a:pt x="28575" y="1027633"/>
                  </a:lnTo>
                  <a:lnTo>
                    <a:pt x="28575" y="1056208"/>
                  </a:lnTo>
                  <a:close/>
                </a:path>
                <a:path w="8255000" h="2444750">
                  <a:moveTo>
                    <a:pt x="9525" y="999058"/>
                  </a:moveTo>
                  <a:lnTo>
                    <a:pt x="0" y="999058"/>
                  </a:lnTo>
                  <a:lnTo>
                    <a:pt x="0" y="970483"/>
                  </a:lnTo>
                  <a:lnTo>
                    <a:pt x="9525" y="970483"/>
                  </a:lnTo>
                  <a:lnTo>
                    <a:pt x="9525" y="999058"/>
                  </a:lnTo>
                  <a:close/>
                </a:path>
                <a:path w="8255000" h="2444750">
                  <a:moveTo>
                    <a:pt x="28575" y="999058"/>
                  </a:moveTo>
                  <a:lnTo>
                    <a:pt x="19050" y="999058"/>
                  </a:lnTo>
                  <a:lnTo>
                    <a:pt x="19050" y="970483"/>
                  </a:lnTo>
                  <a:lnTo>
                    <a:pt x="28575" y="970483"/>
                  </a:lnTo>
                  <a:lnTo>
                    <a:pt x="28575" y="999058"/>
                  </a:lnTo>
                  <a:close/>
                </a:path>
                <a:path w="8255000" h="2444750">
                  <a:moveTo>
                    <a:pt x="9525" y="941908"/>
                  </a:moveTo>
                  <a:lnTo>
                    <a:pt x="0" y="941908"/>
                  </a:lnTo>
                  <a:lnTo>
                    <a:pt x="0" y="913333"/>
                  </a:lnTo>
                  <a:lnTo>
                    <a:pt x="9525" y="913333"/>
                  </a:lnTo>
                  <a:lnTo>
                    <a:pt x="9525" y="941908"/>
                  </a:lnTo>
                  <a:close/>
                </a:path>
                <a:path w="8255000" h="2444750">
                  <a:moveTo>
                    <a:pt x="28575" y="941908"/>
                  </a:moveTo>
                  <a:lnTo>
                    <a:pt x="19050" y="941908"/>
                  </a:lnTo>
                  <a:lnTo>
                    <a:pt x="19050" y="913333"/>
                  </a:lnTo>
                  <a:lnTo>
                    <a:pt x="28575" y="913333"/>
                  </a:lnTo>
                  <a:lnTo>
                    <a:pt x="28575" y="941908"/>
                  </a:lnTo>
                  <a:close/>
                </a:path>
                <a:path w="8255000" h="2444750">
                  <a:moveTo>
                    <a:pt x="9525" y="884758"/>
                  </a:moveTo>
                  <a:lnTo>
                    <a:pt x="0" y="884758"/>
                  </a:lnTo>
                  <a:lnTo>
                    <a:pt x="0" y="856183"/>
                  </a:lnTo>
                  <a:lnTo>
                    <a:pt x="9525" y="856183"/>
                  </a:lnTo>
                  <a:lnTo>
                    <a:pt x="9525" y="884758"/>
                  </a:lnTo>
                  <a:close/>
                </a:path>
                <a:path w="8255000" h="2444750">
                  <a:moveTo>
                    <a:pt x="28575" y="884758"/>
                  </a:moveTo>
                  <a:lnTo>
                    <a:pt x="19050" y="884758"/>
                  </a:lnTo>
                  <a:lnTo>
                    <a:pt x="19050" y="856183"/>
                  </a:lnTo>
                  <a:lnTo>
                    <a:pt x="28575" y="856183"/>
                  </a:lnTo>
                  <a:lnTo>
                    <a:pt x="28575" y="884758"/>
                  </a:lnTo>
                  <a:close/>
                </a:path>
                <a:path w="8255000" h="2444750">
                  <a:moveTo>
                    <a:pt x="9525" y="827608"/>
                  </a:moveTo>
                  <a:lnTo>
                    <a:pt x="0" y="827608"/>
                  </a:lnTo>
                  <a:lnTo>
                    <a:pt x="0" y="799033"/>
                  </a:lnTo>
                  <a:lnTo>
                    <a:pt x="9525" y="799033"/>
                  </a:lnTo>
                  <a:lnTo>
                    <a:pt x="9525" y="827608"/>
                  </a:lnTo>
                  <a:close/>
                </a:path>
                <a:path w="8255000" h="2444750">
                  <a:moveTo>
                    <a:pt x="28575" y="827608"/>
                  </a:moveTo>
                  <a:lnTo>
                    <a:pt x="19050" y="827608"/>
                  </a:lnTo>
                  <a:lnTo>
                    <a:pt x="19050" y="799033"/>
                  </a:lnTo>
                  <a:lnTo>
                    <a:pt x="28575" y="799033"/>
                  </a:lnTo>
                  <a:lnTo>
                    <a:pt x="28575" y="827608"/>
                  </a:lnTo>
                  <a:close/>
                </a:path>
                <a:path w="8255000" h="2444750">
                  <a:moveTo>
                    <a:pt x="9525" y="770458"/>
                  </a:moveTo>
                  <a:lnTo>
                    <a:pt x="0" y="770458"/>
                  </a:lnTo>
                  <a:lnTo>
                    <a:pt x="0" y="741883"/>
                  </a:lnTo>
                  <a:lnTo>
                    <a:pt x="9525" y="741883"/>
                  </a:lnTo>
                  <a:lnTo>
                    <a:pt x="9525" y="770458"/>
                  </a:lnTo>
                  <a:close/>
                </a:path>
                <a:path w="8255000" h="2444750">
                  <a:moveTo>
                    <a:pt x="28575" y="770458"/>
                  </a:moveTo>
                  <a:lnTo>
                    <a:pt x="19050" y="770458"/>
                  </a:lnTo>
                  <a:lnTo>
                    <a:pt x="19050" y="741883"/>
                  </a:lnTo>
                  <a:lnTo>
                    <a:pt x="28575" y="741883"/>
                  </a:lnTo>
                  <a:lnTo>
                    <a:pt x="28575" y="770458"/>
                  </a:lnTo>
                  <a:close/>
                </a:path>
                <a:path w="8255000" h="2444750">
                  <a:moveTo>
                    <a:pt x="9525" y="713308"/>
                  </a:moveTo>
                  <a:lnTo>
                    <a:pt x="0" y="713308"/>
                  </a:lnTo>
                  <a:lnTo>
                    <a:pt x="0" y="684733"/>
                  </a:lnTo>
                  <a:lnTo>
                    <a:pt x="9525" y="684733"/>
                  </a:lnTo>
                  <a:lnTo>
                    <a:pt x="9525" y="713308"/>
                  </a:lnTo>
                  <a:close/>
                </a:path>
                <a:path w="8255000" h="2444750">
                  <a:moveTo>
                    <a:pt x="28575" y="713308"/>
                  </a:moveTo>
                  <a:lnTo>
                    <a:pt x="19050" y="713308"/>
                  </a:lnTo>
                  <a:lnTo>
                    <a:pt x="19050" y="684733"/>
                  </a:lnTo>
                  <a:lnTo>
                    <a:pt x="28575" y="684733"/>
                  </a:lnTo>
                  <a:lnTo>
                    <a:pt x="28575" y="713308"/>
                  </a:lnTo>
                  <a:close/>
                </a:path>
                <a:path w="8255000" h="2444750">
                  <a:moveTo>
                    <a:pt x="9525" y="656158"/>
                  </a:moveTo>
                  <a:lnTo>
                    <a:pt x="0" y="656158"/>
                  </a:lnTo>
                  <a:lnTo>
                    <a:pt x="0" y="627583"/>
                  </a:lnTo>
                  <a:lnTo>
                    <a:pt x="9525" y="627583"/>
                  </a:lnTo>
                  <a:lnTo>
                    <a:pt x="9525" y="656158"/>
                  </a:lnTo>
                  <a:close/>
                </a:path>
                <a:path w="8255000" h="2444750">
                  <a:moveTo>
                    <a:pt x="28575" y="656158"/>
                  </a:moveTo>
                  <a:lnTo>
                    <a:pt x="19050" y="656158"/>
                  </a:lnTo>
                  <a:lnTo>
                    <a:pt x="19050" y="627583"/>
                  </a:lnTo>
                  <a:lnTo>
                    <a:pt x="28575" y="627583"/>
                  </a:lnTo>
                  <a:lnTo>
                    <a:pt x="28575" y="656158"/>
                  </a:lnTo>
                  <a:close/>
                </a:path>
                <a:path w="8255000" h="2444750">
                  <a:moveTo>
                    <a:pt x="9525" y="599008"/>
                  </a:moveTo>
                  <a:lnTo>
                    <a:pt x="0" y="599008"/>
                  </a:lnTo>
                  <a:lnTo>
                    <a:pt x="0" y="570433"/>
                  </a:lnTo>
                  <a:lnTo>
                    <a:pt x="9525" y="570433"/>
                  </a:lnTo>
                  <a:lnTo>
                    <a:pt x="9525" y="599008"/>
                  </a:lnTo>
                  <a:close/>
                </a:path>
                <a:path w="8255000" h="2444750">
                  <a:moveTo>
                    <a:pt x="28575" y="599008"/>
                  </a:moveTo>
                  <a:lnTo>
                    <a:pt x="19050" y="599008"/>
                  </a:lnTo>
                  <a:lnTo>
                    <a:pt x="19050" y="570433"/>
                  </a:lnTo>
                  <a:lnTo>
                    <a:pt x="28575" y="570433"/>
                  </a:lnTo>
                  <a:lnTo>
                    <a:pt x="28575" y="599008"/>
                  </a:lnTo>
                  <a:close/>
                </a:path>
                <a:path w="8255000" h="2444750">
                  <a:moveTo>
                    <a:pt x="9525" y="541858"/>
                  </a:moveTo>
                  <a:lnTo>
                    <a:pt x="0" y="541858"/>
                  </a:lnTo>
                  <a:lnTo>
                    <a:pt x="0" y="513283"/>
                  </a:lnTo>
                  <a:lnTo>
                    <a:pt x="9525" y="513283"/>
                  </a:lnTo>
                  <a:lnTo>
                    <a:pt x="9525" y="541858"/>
                  </a:lnTo>
                  <a:close/>
                </a:path>
                <a:path w="8255000" h="2444750">
                  <a:moveTo>
                    <a:pt x="28575" y="541858"/>
                  </a:moveTo>
                  <a:lnTo>
                    <a:pt x="19050" y="541858"/>
                  </a:lnTo>
                  <a:lnTo>
                    <a:pt x="19050" y="513283"/>
                  </a:lnTo>
                  <a:lnTo>
                    <a:pt x="28575" y="513283"/>
                  </a:lnTo>
                  <a:lnTo>
                    <a:pt x="28575" y="541858"/>
                  </a:lnTo>
                  <a:close/>
                </a:path>
                <a:path w="8255000" h="2444750">
                  <a:moveTo>
                    <a:pt x="9525" y="484708"/>
                  </a:moveTo>
                  <a:lnTo>
                    <a:pt x="0" y="484708"/>
                  </a:lnTo>
                  <a:lnTo>
                    <a:pt x="0" y="456133"/>
                  </a:lnTo>
                  <a:lnTo>
                    <a:pt x="9525" y="456133"/>
                  </a:lnTo>
                  <a:lnTo>
                    <a:pt x="9525" y="484708"/>
                  </a:lnTo>
                  <a:close/>
                </a:path>
                <a:path w="8255000" h="2444750">
                  <a:moveTo>
                    <a:pt x="28575" y="484708"/>
                  </a:moveTo>
                  <a:lnTo>
                    <a:pt x="19050" y="484708"/>
                  </a:lnTo>
                  <a:lnTo>
                    <a:pt x="19050" y="456133"/>
                  </a:lnTo>
                  <a:lnTo>
                    <a:pt x="28575" y="456133"/>
                  </a:lnTo>
                  <a:lnTo>
                    <a:pt x="28575" y="484708"/>
                  </a:lnTo>
                  <a:close/>
                </a:path>
                <a:path w="8255000" h="2444750">
                  <a:moveTo>
                    <a:pt x="9525" y="427558"/>
                  </a:moveTo>
                  <a:lnTo>
                    <a:pt x="0" y="427558"/>
                  </a:lnTo>
                  <a:lnTo>
                    <a:pt x="0" y="416813"/>
                  </a:lnTo>
                  <a:lnTo>
                    <a:pt x="139" y="406057"/>
                  </a:lnTo>
                  <a:lnTo>
                    <a:pt x="431" y="398449"/>
                  </a:lnTo>
                  <a:lnTo>
                    <a:pt x="9836" y="398805"/>
                  </a:lnTo>
                  <a:lnTo>
                    <a:pt x="9916" y="399529"/>
                  </a:lnTo>
                  <a:lnTo>
                    <a:pt x="9647" y="406958"/>
                  </a:lnTo>
                  <a:lnTo>
                    <a:pt x="9525" y="427558"/>
                  </a:lnTo>
                  <a:close/>
                </a:path>
                <a:path w="8255000" h="2444750">
                  <a:moveTo>
                    <a:pt x="28575" y="427558"/>
                  </a:moveTo>
                  <a:lnTo>
                    <a:pt x="19050" y="427558"/>
                  </a:lnTo>
                  <a:lnTo>
                    <a:pt x="19174" y="406958"/>
                  </a:lnTo>
                  <a:lnTo>
                    <a:pt x="19469" y="399173"/>
                  </a:lnTo>
                  <a:lnTo>
                    <a:pt x="28981" y="399529"/>
                  </a:lnTo>
                  <a:lnTo>
                    <a:pt x="28701" y="406958"/>
                  </a:lnTo>
                  <a:lnTo>
                    <a:pt x="28575" y="427558"/>
                  </a:lnTo>
                  <a:close/>
                </a:path>
                <a:path w="8255000" h="2444750">
                  <a:moveTo>
                    <a:pt x="12243" y="369968"/>
                  </a:moveTo>
                  <a:lnTo>
                    <a:pt x="2781" y="368884"/>
                  </a:lnTo>
                  <a:lnTo>
                    <a:pt x="3378" y="363715"/>
                  </a:lnTo>
                  <a:lnTo>
                    <a:pt x="4825" y="353326"/>
                  </a:lnTo>
                  <a:lnTo>
                    <a:pt x="6540" y="343014"/>
                  </a:lnTo>
                  <a:lnTo>
                    <a:pt x="7200" y="339572"/>
                  </a:lnTo>
                  <a:lnTo>
                    <a:pt x="16559" y="341368"/>
                  </a:lnTo>
                  <a:lnTo>
                    <a:pt x="15875" y="344982"/>
                  </a:lnTo>
                  <a:lnTo>
                    <a:pt x="14198" y="355066"/>
                  </a:lnTo>
                  <a:lnTo>
                    <a:pt x="12788" y="365213"/>
                  </a:lnTo>
                  <a:lnTo>
                    <a:pt x="12243" y="369968"/>
                  </a:lnTo>
                  <a:close/>
                </a:path>
                <a:path w="8255000" h="2444750">
                  <a:moveTo>
                    <a:pt x="31165" y="372135"/>
                  </a:moveTo>
                  <a:lnTo>
                    <a:pt x="21741" y="371055"/>
                  </a:lnTo>
                  <a:lnTo>
                    <a:pt x="21826" y="369976"/>
                  </a:lnTo>
                  <a:lnTo>
                    <a:pt x="22250" y="366242"/>
                  </a:lnTo>
                  <a:lnTo>
                    <a:pt x="23647" y="356323"/>
                  </a:lnTo>
                  <a:lnTo>
                    <a:pt x="25273" y="346481"/>
                  </a:lnTo>
                  <a:lnTo>
                    <a:pt x="25907" y="343166"/>
                  </a:lnTo>
                  <a:lnTo>
                    <a:pt x="35267" y="344957"/>
                  </a:lnTo>
                  <a:lnTo>
                    <a:pt x="34645" y="348221"/>
                  </a:lnTo>
                  <a:lnTo>
                    <a:pt x="33058" y="357822"/>
                  </a:lnTo>
                  <a:lnTo>
                    <a:pt x="31699" y="367499"/>
                  </a:lnTo>
                  <a:lnTo>
                    <a:pt x="31165" y="372135"/>
                  </a:lnTo>
                  <a:close/>
                </a:path>
                <a:path w="8255000" h="2444750">
                  <a:moveTo>
                    <a:pt x="22898" y="313143"/>
                  </a:moveTo>
                  <a:lnTo>
                    <a:pt x="13703" y="310654"/>
                  </a:lnTo>
                  <a:lnTo>
                    <a:pt x="15875" y="302666"/>
                  </a:lnTo>
                  <a:lnTo>
                    <a:pt x="18808" y="292823"/>
                  </a:lnTo>
                  <a:lnTo>
                    <a:pt x="21970" y="283082"/>
                  </a:lnTo>
                  <a:lnTo>
                    <a:pt x="22250" y="282282"/>
                  </a:lnTo>
                  <a:lnTo>
                    <a:pt x="31242" y="285457"/>
                  </a:lnTo>
                  <a:lnTo>
                    <a:pt x="30899" y="286423"/>
                  </a:lnTo>
                  <a:lnTo>
                    <a:pt x="27812" y="295935"/>
                  </a:lnTo>
                  <a:lnTo>
                    <a:pt x="24955" y="305562"/>
                  </a:lnTo>
                  <a:lnTo>
                    <a:pt x="22898" y="313143"/>
                  </a:lnTo>
                  <a:close/>
                </a:path>
                <a:path w="8255000" h="2444750">
                  <a:moveTo>
                    <a:pt x="41287" y="318122"/>
                  </a:moveTo>
                  <a:lnTo>
                    <a:pt x="32092" y="315633"/>
                  </a:lnTo>
                  <a:lnTo>
                    <a:pt x="34162" y="307987"/>
                  </a:lnTo>
                  <a:lnTo>
                    <a:pt x="36956" y="298602"/>
                  </a:lnTo>
                  <a:lnTo>
                    <a:pt x="39979" y="289306"/>
                  </a:lnTo>
                  <a:lnTo>
                    <a:pt x="40220" y="288620"/>
                  </a:lnTo>
                  <a:lnTo>
                    <a:pt x="49199" y="291782"/>
                  </a:lnTo>
                  <a:lnTo>
                    <a:pt x="46037" y="301485"/>
                  </a:lnTo>
                  <a:lnTo>
                    <a:pt x="43306" y="310654"/>
                  </a:lnTo>
                  <a:lnTo>
                    <a:pt x="41287" y="318122"/>
                  </a:lnTo>
                  <a:close/>
                </a:path>
                <a:path w="8255000" h="2444750">
                  <a:moveTo>
                    <a:pt x="41489" y="258532"/>
                  </a:moveTo>
                  <a:lnTo>
                    <a:pt x="32664" y="254927"/>
                  </a:lnTo>
                  <a:lnTo>
                    <a:pt x="36918" y="245224"/>
                  </a:lnTo>
                  <a:lnTo>
                    <a:pt x="41198" y="236042"/>
                  </a:lnTo>
                  <a:lnTo>
                    <a:pt x="45161" y="228079"/>
                  </a:lnTo>
                  <a:lnTo>
                    <a:pt x="53695" y="232321"/>
                  </a:lnTo>
                  <a:lnTo>
                    <a:pt x="49656" y="240436"/>
                  </a:lnTo>
                  <a:lnTo>
                    <a:pt x="45478" y="249402"/>
                  </a:lnTo>
                  <a:lnTo>
                    <a:pt x="41489" y="258532"/>
                  </a:lnTo>
                  <a:close/>
                </a:path>
                <a:path w="8255000" h="2444750">
                  <a:moveTo>
                    <a:pt x="59126" y="265734"/>
                  </a:moveTo>
                  <a:lnTo>
                    <a:pt x="50310" y="262136"/>
                  </a:lnTo>
                  <a:lnTo>
                    <a:pt x="54228" y="253174"/>
                  </a:lnTo>
                  <a:lnTo>
                    <a:pt x="58318" y="244424"/>
                  </a:lnTo>
                  <a:lnTo>
                    <a:pt x="62216" y="236551"/>
                  </a:lnTo>
                  <a:lnTo>
                    <a:pt x="70751" y="240792"/>
                  </a:lnTo>
                  <a:lnTo>
                    <a:pt x="66865" y="248602"/>
                  </a:lnTo>
                  <a:lnTo>
                    <a:pt x="62877" y="257149"/>
                  </a:lnTo>
                  <a:lnTo>
                    <a:pt x="59126" y="265734"/>
                  </a:lnTo>
                  <a:close/>
                </a:path>
                <a:path w="8255000" h="2444750">
                  <a:moveTo>
                    <a:pt x="41478" y="258559"/>
                  </a:moveTo>
                  <a:lnTo>
                    <a:pt x="32664" y="254927"/>
                  </a:lnTo>
                  <a:lnTo>
                    <a:pt x="41489" y="258532"/>
                  </a:lnTo>
                  <a:close/>
                </a:path>
                <a:path w="8255000" h="2444750">
                  <a:moveTo>
                    <a:pt x="59093" y="265811"/>
                  </a:moveTo>
                  <a:lnTo>
                    <a:pt x="50292" y="262178"/>
                  </a:lnTo>
                  <a:lnTo>
                    <a:pt x="59118" y="265734"/>
                  </a:lnTo>
                  <a:close/>
                </a:path>
                <a:path w="8255000" h="2444750">
                  <a:moveTo>
                    <a:pt x="67729" y="207035"/>
                  </a:moveTo>
                  <a:lnTo>
                    <a:pt x="59524" y="202184"/>
                  </a:lnTo>
                  <a:lnTo>
                    <a:pt x="60464" y="200609"/>
                  </a:lnTo>
                  <a:lnTo>
                    <a:pt x="65608" y="192366"/>
                  </a:lnTo>
                  <a:lnTo>
                    <a:pt x="71323" y="183692"/>
                  </a:lnTo>
                  <a:lnTo>
                    <a:pt x="75692" y="177393"/>
                  </a:lnTo>
                  <a:lnTo>
                    <a:pt x="83514" y="182817"/>
                  </a:lnTo>
                  <a:lnTo>
                    <a:pt x="79057" y="189268"/>
                  </a:lnTo>
                  <a:lnTo>
                    <a:pt x="73659" y="197459"/>
                  </a:lnTo>
                  <a:lnTo>
                    <a:pt x="68465" y="205803"/>
                  </a:lnTo>
                  <a:lnTo>
                    <a:pt x="67729" y="207035"/>
                  </a:lnTo>
                  <a:close/>
                </a:path>
                <a:path w="8255000" h="2444750">
                  <a:moveTo>
                    <a:pt x="84124" y="216738"/>
                  </a:moveTo>
                  <a:lnTo>
                    <a:pt x="75933" y="211886"/>
                  </a:lnTo>
                  <a:lnTo>
                    <a:pt x="76695" y="210604"/>
                  </a:lnTo>
                  <a:lnTo>
                    <a:pt x="81775" y="202463"/>
                  </a:lnTo>
                  <a:lnTo>
                    <a:pt x="87045" y="194449"/>
                  </a:lnTo>
                  <a:lnTo>
                    <a:pt x="91345" y="188247"/>
                  </a:lnTo>
                  <a:lnTo>
                    <a:pt x="99174" y="193675"/>
                  </a:lnTo>
                  <a:lnTo>
                    <a:pt x="94907" y="199834"/>
                  </a:lnTo>
                  <a:lnTo>
                    <a:pt x="89763" y="207644"/>
                  </a:lnTo>
                  <a:lnTo>
                    <a:pt x="84797" y="215595"/>
                  </a:lnTo>
                  <a:lnTo>
                    <a:pt x="84124" y="216738"/>
                  </a:lnTo>
                  <a:close/>
                </a:path>
                <a:path w="8255000" h="2444750">
                  <a:moveTo>
                    <a:pt x="100981" y="159774"/>
                  </a:moveTo>
                  <a:lnTo>
                    <a:pt x="93560" y="153796"/>
                  </a:lnTo>
                  <a:lnTo>
                    <a:pt x="95338" y="151612"/>
                  </a:lnTo>
                  <a:lnTo>
                    <a:pt x="101803" y="143967"/>
                  </a:lnTo>
                  <a:lnTo>
                    <a:pt x="108445" y="136486"/>
                  </a:lnTo>
                  <a:lnTo>
                    <a:pt x="113055" y="131533"/>
                  </a:lnTo>
                  <a:lnTo>
                    <a:pt x="120027" y="138023"/>
                  </a:lnTo>
                  <a:lnTo>
                    <a:pt x="115303" y="143103"/>
                  </a:lnTo>
                  <a:lnTo>
                    <a:pt x="108813" y="150418"/>
                  </a:lnTo>
                  <a:lnTo>
                    <a:pt x="102501" y="157886"/>
                  </a:lnTo>
                  <a:lnTo>
                    <a:pt x="100981" y="159774"/>
                  </a:lnTo>
                  <a:close/>
                </a:path>
                <a:path w="8255000" h="2444750">
                  <a:moveTo>
                    <a:pt x="115823" y="171729"/>
                  </a:moveTo>
                  <a:lnTo>
                    <a:pt x="108395" y="165746"/>
                  </a:lnTo>
                  <a:lnTo>
                    <a:pt x="109956" y="163817"/>
                  </a:lnTo>
                  <a:lnTo>
                    <a:pt x="116128" y="156527"/>
                  </a:lnTo>
                  <a:lnTo>
                    <a:pt x="122466" y="149390"/>
                  </a:lnTo>
                  <a:lnTo>
                    <a:pt x="127000" y="144513"/>
                  </a:lnTo>
                  <a:lnTo>
                    <a:pt x="133972" y="151003"/>
                  </a:lnTo>
                  <a:lnTo>
                    <a:pt x="129476" y="155829"/>
                  </a:lnTo>
                  <a:lnTo>
                    <a:pt x="123291" y="162801"/>
                  </a:lnTo>
                  <a:lnTo>
                    <a:pt x="117271" y="169925"/>
                  </a:lnTo>
                  <a:lnTo>
                    <a:pt x="115823" y="171729"/>
                  </a:lnTo>
                  <a:close/>
                </a:path>
                <a:path w="8255000" h="2444750">
                  <a:moveTo>
                    <a:pt x="140550" y="117678"/>
                  </a:moveTo>
                  <a:lnTo>
                    <a:pt x="134061" y="110705"/>
                  </a:lnTo>
                  <a:lnTo>
                    <a:pt x="136740" y="108216"/>
                  </a:lnTo>
                  <a:lnTo>
                    <a:pt x="144221" y="101574"/>
                  </a:lnTo>
                  <a:lnTo>
                    <a:pt x="151866" y="95123"/>
                  </a:lnTo>
                  <a:lnTo>
                    <a:pt x="156489" y="91401"/>
                  </a:lnTo>
                  <a:lnTo>
                    <a:pt x="162465" y="98822"/>
                  </a:lnTo>
                  <a:lnTo>
                    <a:pt x="157721" y="102641"/>
                  </a:lnTo>
                  <a:lnTo>
                    <a:pt x="150253" y="108966"/>
                  </a:lnTo>
                  <a:lnTo>
                    <a:pt x="142938" y="115455"/>
                  </a:lnTo>
                  <a:lnTo>
                    <a:pt x="140550" y="117678"/>
                  </a:lnTo>
                  <a:close/>
                </a:path>
                <a:path w="8255000" h="2444750">
                  <a:moveTo>
                    <a:pt x="162465" y="98822"/>
                  </a:moveTo>
                  <a:lnTo>
                    <a:pt x="156489" y="91401"/>
                  </a:lnTo>
                  <a:lnTo>
                    <a:pt x="162471" y="98818"/>
                  </a:lnTo>
                  <a:close/>
                </a:path>
                <a:path w="8255000" h="2444750">
                  <a:moveTo>
                    <a:pt x="153530" y="131622"/>
                  </a:moveTo>
                  <a:lnTo>
                    <a:pt x="147040" y="124650"/>
                  </a:lnTo>
                  <a:lnTo>
                    <a:pt x="149466" y="122389"/>
                  </a:lnTo>
                  <a:lnTo>
                    <a:pt x="156616" y="116052"/>
                  </a:lnTo>
                  <a:lnTo>
                    <a:pt x="163906" y="109880"/>
                  </a:lnTo>
                  <a:lnTo>
                    <a:pt x="168437" y="106237"/>
                  </a:lnTo>
                  <a:lnTo>
                    <a:pt x="174409" y="113652"/>
                  </a:lnTo>
                  <a:lnTo>
                    <a:pt x="169925" y="117271"/>
                  </a:lnTo>
                  <a:lnTo>
                    <a:pt x="162801" y="123291"/>
                  </a:lnTo>
                  <a:lnTo>
                    <a:pt x="155828" y="129476"/>
                  </a:lnTo>
                  <a:lnTo>
                    <a:pt x="153530" y="131622"/>
                  </a:lnTo>
                  <a:close/>
                </a:path>
                <a:path w="8255000" h="2444750">
                  <a:moveTo>
                    <a:pt x="185661" y="81546"/>
                  </a:moveTo>
                  <a:lnTo>
                    <a:pt x="180225" y="73723"/>
                  </a:lnTo>
                  <a:lnTo>
                    <a:pt x="183984" y="71132"/>
                  </a:lnTo>
                  <a:lnTo>
                    <a:pt x="192366" y="65608"/>
                  </a:lnTo>
                  <a:lnTo>
                    <a:pt x="200901" y="60286"/>
                  </a:lnTo>
                  <a:lnTo>
                    <a:pt x="205155" y="57772"/>
                  </a:lnTo>
                  <a:lnTo>
                    <a:pt x="210007" y="65976"/>
                  </a:lnTo>
                  <a:lnTo>
                    <a:pt x="205600" y="68580"/>
                  </a:lnTo>
                  <a:lnTo>
                    <a:pt x="197269" y="73787"/>
                  </a:lnTo>
                  <a:lnTo>
                    <a:pt x="189077" y="79184"/>
                  </a:lnTo>
                  <a:lnTo>
                    <a:pt x="185661" y="81546"/>
                  </a:lnTo>
                  <a:close/>
                </a:path>
                <a:path w="8255000" h="2444750">
                  <a:moveTo>
                    <a:pt x="196507" y="97205"/>
                  </a:moveTo>
                  <a:lnTo>
                    <a:pt x="191084" y="89382"/>
                  </a:lnTo>
                  <a:lnTo>
                    <a:pt x="194551" y="86982"/>
                  </a:lnTo>
                  <a:lnTo>
                    <a:pt x="202552" y="81711"/>
                  </a:lnTo>
                  <a:lnTo>
                    <a:pt x="210692" y="76631"/>
                  </a:lnTo>
                  <a:lnTo>
                    <a:pt x="214856" y="74169"/>
                  </a:lnTo>
                  <a:lnTo>
                    <a:pt x="219709" y="82372"/>
                  </a:lnTo>
                  <a:lnTo>
                    <a:pt x="215595" y="84797"/>
                  </a:lnTo>
                  <a:lnTo>
                    <a:pt x="207645" y="89763"/>
                  </a:lnTo>
                  <a:lnTo>
                    <a:pt x="199834" y="94907"/>
                  </a:lnTo>
                  <a:lnTo>
                    <a:pt x="196507" y="97205"/>
                  </a:lnTo>
                  <a:close/>
                </a:path>
                <a:path w="8255000" h="2444750">
                  <a:moveTo>
                    <a:pt x="235408" y="52158"/>
                  </a:moveTo>
                  <a:lnTo>
                    <a:pt x="258127" y="31368"/>
                  </a:lnTo>
                  <a:lnTo>
                    <a:pt x="261730" y="40184"/>
                  </a:lnTo>
                  <a:lnTo>
                    <a:pt x="258279" y="41592"/>
                  </a:lnTo>
                  <a:lnTo>
                    <a:pt x="249199" y="45567"/>
                  </a:lnTo>
                  <a:lnTo>
                    <a:pt x="240233" y="49758"/>
                  </a:lnTo>
                  <a:lnTo>
                    <a:pt x="235408" y="52158"/>
                  </a:lnTo>
                  <a:close/>
                </a:path>
                <a:path w="8255000" h="2444750">
                  <a:moveTo>
                    <a:pt x="261730" y="40184"/>
                  </a:moveTo>
                  <a:lnTo>
                    <a:pt x="258127" y="31368"/>
                  </a:lnTo>
                  <a:lnTo>
                    <a:pt x="261734" y="40182"/>
                  </a:lnTo>
                  <a:close/>
                </a:path>
                <a:path w="8255000" h="2444750">
                  <a:moveTo>
                    <a:pt x="243890" y="69215"/>
                  </a:moveTo>
                  <a:lnTo>
                    <a:pt x="265328" y="48996"/>
                  </a:lnTo>
                  <a:lnTo>
                    <a:pt x="268935" y="57810"/>
                  </a:lnTo>
                  <a:lnTo>
                    <a:pt x="265811" y="59093"/>
                  </a:lnTo>
                  <a:lnTo>
                    <a:pt x="257149" y="62877"/>
                  </a:lnTo>
                  <a:lnTo>
                    <a:pt x="248602" y="66865"/>
                  </a:lnTo>
                  <a:lnTo>
                    <a:pt x="243890" y="69215"/>
                  </a:lnTo>
                  <a:close/>
                </a:path>
                <a:path w="8255000" h="2444750">
                  <a:moveTo>
                    <a:pt x="288838" y="30110"/>
                  </a:moveTo>
                  <a:lnTo>
                    <a:pt x="314350" y="12750"/>
                  </a:lnTo>
                  <a:lnTo>
                    <a:pt x="316598" y="21996"/>
                  </a:lnTo>
                  <a:lnTo>
                    <a:pt x="315048" y="22390"/>
                  </a:lnTo>
                  <a:lnTo>
                    <a:pt x="305333" y="25018"/>
                  </a:lnTo>
                  <a:lnTo>
                    <a:pt x="295706" y="27876"/>
                  </a:lnTo>
                  <a:lnTo>
                    <a:pt x="288838" y="30110"/>
                  </a:lnTo>
                  <a:close/>
                </a:path>
                <a:path w="8255000" h="2444750">
                  <a:moveTo>
                    <a:pt x="294716" y="48234"/>
                  </a:moveTo>
                  <a:lnTo>
                    <a:pt x="318858" y="31254"/>
                  </a:lnTo>
                  <a:lnTo>
                    <a:pt x="321119" y="40512"/>
                  </a:lnTo>
                  <a:lnTo>
                    <a:pt x="319913" y="40805"/>
                  </a:lnTo>
                  <a:lnTo>
                    <a:pt x="310654" y="43306"/>
                  </a:lnTo>
                  <a:lnTo>
                    <a:pt x="301485" y="46037"/>
                  </a:lnTo>
                  <a:lnTo>
                    <a:pt x="294716" y="48234"/>
                  </a:lnTo>
                  <a:close/>
                </a:path>
                <a:path w="8255000" h="2444750">
                  <a:moveTo>
                    <a:pt x="344759" y="15912"/>
                  </a:moveTo>
                  <a:lnTo>
                    <a:pt x="342963" y="6553"/>
                  </a:lnTo>
                  <a:lnTo>
                    <a:pt x="353682" y="4775"/>
                  </a:lnTo>
                  <a:lnTo>
                    <a:pt x="364083" y="3327"/>
                  </a:lnTo>
                  <a:lnTo>
                    <a:pt x="372313" y="2387"/>
                  </a:lnTo>
                  <a:lnTo>
                    <a:pt x="373397" y="11850"/>
                  </a:lnTo>
                  <a:lnTo>
                    <a:pt x="364985" y="12814"/>
                  </a:lnTo>
                  <a:lnTo>
                    <a:pt x="354825" y="14236"/>
                  </a:lnTo>
                  <a:lnTo>
                    <a:pt x="344759" y="15912"/>
                  </a:lnTo>
                  <a:close/>
                </a:path>
                <a:path w="8255000" h="2444750">
                  <a:moveTo>
                    <a:pt x="344754" y="15913"/>
                  </a:moveTo>
                  <a:lnTo>
                    <a:pt x="342963" y="6553"/>
                  </a:lnTo>
                  <a:lnTo>
                    <a:pt x="344759" y="15912"/>
                  </a:lnTo>
                  <a:close/>
                </a:path>
                <a:path w="8255000" h="2444750">
                  <a:moveTo>
                    <a:pt x="348374" y="34620"/>
                  </a:moveTo>
                  <a:lnTo>
                    <a:pt x="346554" y="25271"/>
                  </a:lnTo>
                  <a:lnTo>
                    <a:pt x="356438" y="23622"/>
                  </a:lnTo>
                  <a:lnTo>
                    <a:pt x="366356" y="22237"/>
                  </a:lnTo>
                  <a:lnTo>
                    <a:pt x="374480" y="21311"/>
                  </a:lnTo>
                  <a:lnTo>
                    <a:pt x="375564" y="30772"/>
                  </a:lnTo>
                  <a:lnTo>
                    <a:pt x="367499" y="31699"/>
                  </a:lnTo>
                  <a:lnTo>
                    <a:pt x="357822" y="33058"/>
                  </a:lnTo>
                  <a:lnTo>
                    <a:pt x="348374" y="34620"/>
                  </a:lnTo>
                  <a:close/>
                </a:path>
                <a:path w="8255000" h="2444750">
                  <a:moveTo>
                    <a:pt x="348221" y="34645"/>
                  </a:moveTo>
                  <a:lnTo>
                    <a:pt x="346468" y="25285"/>
                  </a:lnTo>
                  <a:lnTo>
                    <a:pt x="348348" y="34620"/>
                  </a:lnTo>
                  <a:lnTo>
                    <a:pt x="348221" y="34645"/>
                  </a:lnTo>
                  <a:close/>
                </a:path>
                <a:path w="8255000" h="2444750">
                  <a:moveTo>
                    <a:pt x="402259" y="9817"/>
                  </a:moveTo>
                  <a:lnTo>
                    <a:pt x="401891" y="304"/>
                  </a:lnTo>
                  <a:lnTo>
                    <a:pt x="406412" y="127"/>
                  </a:lnTo>
                  <a:lnTo>
                    <a:pt x="416814" y="0"/>
                  </a:lnTo>
                  <a:lnTo>
                    <a:pt x="431012" y="0"/>
                  </a:lnTo>
                  <a:lnTo>
                    <a:pt x="431012" y="9525"/>
                  </a:lnTo>
                  <a:lnTo>
                    <a:pt x="416902" y="9525"/>
                  </a:lnTo>
                  <a:lnTo>
                    <a:pt x="406361" y="9664"/>
                  </a:lnTo>
                  <a:lnTo>
                    <a:pt x="402259" y="9817"/>
                  </a:lnTo>
                  <a:close/>
                </a:path>
                <a:path w="8255000" h="2444750">
                  <a:moveTo>
                    <a:pt x="402983" y="28854"/>
                  </a:moveTo>
                  <a:lnTo>
                    <a:pt x="402619" y="19341"/>
                  </a:lnTo>
                  <a:lnTo>
                    <a:pt x="406654" y="19177"/>
                  </a:lnTo>
                  <a:lnTo>
                    <a:pt x="416991" y="19050"/>
                  </a:lnTo>
                  <a:lnTo>
                    <a:pt x="431012" y="19050"/>
                  </a:lnTo>
                  <a:lnTo>
                    <a:pt x="431012" y="28575"/>
                  </a:lnTo>
                  <a:lnTo>
                    <a:pt x="417080" y="28575"/>
                  </a:lnTo>
                  <a:lnTo>
                    <a:pt x="406958" y="28702"/>
                  </a:lnTo>
                  <a:lnTo>
                    <a:pt x="402983" y="28854"/>
                  </a:lnTo>
                  <a:close/>
                </a:path>
                <a:path w="8255000" h="2444750">
                  <a:moveTo>
                    <a:pt x="488162" y="9525"/>
                  </a:moveTo>
                  <a:lnTo>
                    <a:pt x="459587" y="9525"/>
                  </a:lnTo>
                  <a:lnTo>
                    <a:pt x="459587" y="0"/>
                  </a:lnTo>
                  <a:lnTo>
                    <a:pt x="488162" y="0"/>
                  </a:lnTo>
                  <a:lnTo>
                    <a:pt x="488162" y="9525"/>
                  </a:lnTo>
                  <a:close/>
                </a:path>
                <a:path w="8255000" h="2444750">
                  <a:moveTo>
                    <a:pt x="488162" y="28575"/>
                  </a:moveTo>
                  <a:lnTo>
                    <a:pt x="459587" y="28575"/>
                  </a:lnTo>
                  <a:lnTo>
                    <a:pt x="459587" y="19050"/>
                  </a:lnTo>
                  <a:lnTo>
                    <a:pt x="488162" y="19050"/>
                  </a:lnTo>
                  <a:lnTo>
                    <a:pt x="488162" y="28575"/>
                  </a:lnTo>
                  <a:close/>
                </a:path>
                <a:path w="8255000" h="2444750">
                  <a:moveTo>
                    <a:pt x="545312" y="9525"/>
                  </a:moveTo>
                  <a:lnTo>
                    <a:pt x="516737" y="9525"/>
                  </a:lnTo>
                  <a:lnTo>
                    <a:pt x="516737" y="0"/>
                  </a:lnTo>
                  <a:lnTo>
                    <a:pt x="545312" y="0"/>
                  </a:lnTo>
                  <a:lnTo>
                    <a:pt x="545312" y="9525"/>
                  </a:lnTo>
                  <a:close/>
                </a:path>
                <a:path w="8255000" h="2444750">
                  <a:moveTo>
                    <a:pt x="545312" y="28575"/>
                  </a:moveTo>
                  <a:lnTo>
                    <a:pt x="516737" y="28575"/>
                  </a:lnTo>
                  <a:lnTo>
                    <a:pt x="516737" y="19050"/>
                  </a:lnTo>
                  <a:lnTo>
                    <a:pt x="545312" y="19050"/>
                  </a:lnTo>
                  <a:lnTo>
                    <a:pt x="545312" y="28575"/>
                  </a:lnTo>
                  <a:close/>
                </a:path>
                <a:path w="8255000" h="2444750">
                  <a:moveTo>
                    <a:pt x="602462" y="9525"/>
                  </a:moveTo>
                  <a:lnTo>
                    <a:pt x="573887" y="9525"/>
                  </a:lnTo>
                  <a:lnTo>
                    <a:pt x="573887" y="0"/>
                  </a:lnTo>
                  <a:lnTo>
                    <a:pt x="602462" y="0"/>
                  </a:lnTo>
                  <a:lnTo>
                    <a:pt x="602462" y="9525"/>
                  </a:lnTo>
                  <a:close/>
                </a:path>
                <a:path w="8255000" h="2444750">
                  <a:moveTo>
                    <a:pt x="602462" y="28575"/>
                  </a:moveTo>
                  <a:lnTo>
                    <a:pt x="573887" y="28575"/>
                  </a:lnTo>
                  <a:lnTo>
                    <a:pt x="573887" y="19050"/>
                  </a:lnTo>
                  <a:lnTo>
                    <a:pt x="602462" y="19050"/>
                  </a:lnTo>
                  <a:lnTo>
                    <a:pt x="602462" y="28575"/>
                  </a:lnTo>
                  <a:close/>
                </a:path>
                <a:path w="8255000" h="2444750">
                  <a:moveTo>
                    <a:pt x="659612" y="9525"/>
                  </a:moveTo>
                  <a:lnTo>
                    <a:pt x="631037" y="9525"/>
                  </a:lnTo>
                  <a:lnTo>
                    <a:pt x="631037" y="0"/>
                  </a:lnTo>
                  <a:lnTo>
                    <a:pt x="659612" y="0"/>
                  </a:lnTo>
                  <a:lnTo>
                    <a:pt x="659612" y="9525"/>
                  </a:lnTo>
                  <a:close/>
                </a:path>
                <a:path w="8255000" h="2444750">
                  <a:moveTo>
                    <a:pt x="659612" y="28575"/>
                  </a:moveTo>
                  <a:lnTo>
                    <a:pt x="631037" y="28575"/>
                  </a:lnTo>
                  <a:lnTo>
                    <a:pt x="631037" y="19050"/>
                  </a:lnTo>
                  <a:lnTo>
                    <a:pt x="659612" y="19050"/>
                  </a:lnTo>
                  <a:lnTo>
                    <a:pt x="659612" y="28575"/>
                  </a:lnTo>
                  <a:close/>
                </a:path>
                <a:path w="8255000" h="2444750">
                  <a:moveTo>
                    <a:pt x="716762" y="9525"/>
                  </a:moveTo>
                  <a:lnTo>
                    <a:pt x="688187" y="9525"/>
                  </a:lnTo>
                  <a:lnTo>
                    <a:pt x="688187" y="0"/>
                  </a:lnTo>
                  <a:lnTo>
                    <a:pt x="716762" y="0"/>
                  </a:lnTo>
                  <a:lnTo>
                    <a:pt x="716762" y="9525"/>
                  </a:lnTo>
                  <a:close/>
                </a:path>
                <a:path w="8255000" h="2444750">
                  <a:moveTo>
                    <a:pt x="716762" y="28575"/>
                  </a:moveTo>
                  <a:lnTo>
                    <a:pt x="688187" y="28575"/>
                  </a:lnTo>
                  <a:lnTo>
                    <a:pt x="688187" y="19050"/>
                  </a:lnTo>
                  <a:lnTo>
                    <a:pt x="716762" y="19050"/>
                  </a:lnTo>
                  <a:lnTo>
                    <a:pt x="716762" y="28575"/>
                  </a:lnTo>
                  <a:close/>
                </a:path>
                <a:path w="8255000" h="2444750">
                  <a:moveTo>
                    <a:pt x="773912" y="9525"/>
                  </a:moveTo>
                  <a:lnTo>
                    <a:pt x="745337" y="9525"/>
                  </a:lnTo>
                  <a:lnTo>
                    <a:pt x="745337" y="0"/>
                  </a:lnTo>
                  <a:lnTo>
                    <a:pt x="773912" y="0"/>
                  </a:lnTo>
                  <a:lnTo>
                    <a:pt x="773912" y="9525"/>
                  </a:lnTo>
                  <a:close/>
                </a:path>
                <a:path w="8255000" h="2444750">
                  <a:moveTo>
                    <a:pt x="773912" y="28575"/>
                  </a:moveTo>
                  <a:lnTo>
                    <a:pt x="745337" y="28575"/>
                  </a:lnTo>
                  <a:lnTo>
                    <a:pt x="745337" y="19050"/>
                  </a:lnTo>
                  <a:lnTo>
                    <a:pt x="773912" y="19050"/>
                  </a:lnTo>
                  <a:lnTo>
                    <a:pt x="773912" y="28575"/>
                  </a:lnTo>
                  <a:close/>
                </a:path>
                <a:path w="8255000" h="2444750">
                  <a:moveTo>
                    <a:pt x="831062" y="9525"/>
                  </a:moveTo>
                  <a:lnTo>
                    <a:pt x="802487" y="9525"/>
                  </a:lnTo>
                  <a:lnTo>
                    <a:pt x="802487" y="0"/>
                  </a:lnTo>
                  <a:lnTo>
                    <a:pt x="831062" y="0"/>
                  </a:lnTo>
                  <a:lnTo>
                    <a:pt x="831062" y="9525"/>
                  </a:lnTo>
                  <a:close/>
                </a:path>
                <a:path w="8255000" h="2444750">
                  <a:moveTo>
                    <a:pt x="831062" y="28575"/>
                  </a:moveTo>
                  <a:lnTo>
                    <a:pt x="802487" y="28575"/>
                  </a:lnTo>
                  <a:lnTo>
                    <a:pt x="802487" y="19050"/>
                  </a:lnTo>
                  <a:lnTo>
                    <a:pt x="831062" y="19050"/>
                  </a:lnTo>
                  <a:lnTo>
                    <a:pt x="831062" y="28575"/>
                  </a:lnTo>
                  <a:close/>
                </a:path>
                <a:path w="8255000" h="2444750">
                  <a:moveTo>
                    <a:pt x="888212" y="9525"/>
                  </a:moveTo>
                  <a:lnTo>
                    <a:pt x="859637" y="9525"/>
                  </a:lnTo>
                  <a:lnTo>
                    <a:pt x="859637" y="0"/>
                  </a:lnTo>
                  <a:lnTo>
                    <a:pt x="888212" y="0"/>
                  </a:lnTo>
                  <a:lnTo>
                    <a:pt x="888212" y="9525"/>
                  </a:lnTo>
                  <a:close/>
                </a:path>
                <a:path w="8255000" h="2444750">
                  <a:moveTo>
                    <a:pt x="888212" y="28575"/>
                  </a:moveTo>
                  <a:lnTo>
                    <a:pt x="859637" y="28575"/>
                  </a:lnTo>
                  <a:lnTo>
                    <a:pt x="859637" y="19050"/>
                  </a:lnTo>
                  <a:lnTo>
                    <a:pt x="888212" y="19050"/>
                  </a:lnTo>
                  <a:lnTo>
                    <a:pt x="888212" y="28575"/>
                  </a:lnTo>
                  <a:close/>
                </a:path>
                <a:path w="8255000" h="2444750">
                  <a:moveTo>
                    <a:pt x="945362" y="9525"/>
                  </a:moveTo>
                  <a:lnTo>
                    <a:pt x="916787" y="9525"/>
                  </a:lnTo>
                  <a:lnTo>
                    <a:pt x="916787" y="0"/>
                  </a:lnTo>
                  <a:lnTo>
                    <a:pt x="945362" y="0"/>
                  </a:lnTo>
                  <a:lnTo>
                    <a:pt x="945362" y="9525"/>
                  </a:lnTo>
                  <a:close/>
                </a:path>
                <a:path w="8255000" h="2444750">
                  <a:moveTo>
                    <a:pt x="945362" y="28575"/>
                  </a:moveTo>
                  <a:lnTo>
                    <a:pt x="916787" y="28575"/>
                  </a:lnTo>
                  <a:lnTo>
                    <a:pt x="916787" y="19050"/>
                  </a:lnTo>
                  <a:lnTo>
                    <a:pt x="945362" y="19050"/>
                  </a:lnTo>
                  <a:lnTo>
                    <a:pt x="945362" y="28575"/>
                  </a:lnTo>
                  <a:close/>
                </a:path>
                <a:path w="8255000" h="2444750">
                  <a:moveTo>
                    <a:pt x="1002512" y="9525"/>
                  </a:moveTo>
                  <a:lnTo>
                    <a:pt x="973937" y="9525"/>
                  </a:lnTo>
                  <a:lnTo>
                    <a:pt x="973937" y="0"/>
                  </a:lnTo>
                  <a:lnTo>
                    <a:pt x="1002512" y="0"/>
                  </a:lnTo>
                  <a:lnTo>
                    <a:pt x="1002512" y="9525"/>
                  </a:lnTo>
                  <a:close/>
                </a:path>
                <a:path w="8255000" h="2444750">
                  <a:moveTo>
                    <a:pt x="1002512" y="28575"/>
                  </a:moveTo>
                  <a:lnTo>
                    <a:pt x="973937" y="28575"/>
                  </a:lnTo>
                  <a:lnTo>
                    <a:pt x="973937" y="19050"/>
                  </a:lnTo>
                  <a:lnTo>
                    <a:pt x="1002512" y="19050"/>
                  </a:lnTo>
                  <a:lnTo>
                    <a:pt x="1002512" y="28575"/>
                  </a:lnTo>
                  <a:close/>
                </a:path>
                <a:path w="8255000" h="2444750">
                  <a:moveTo>
                    <a:pt x="1059662" y="9525"/>
                  </a:moveTo>
                  <a:lnTo>
                    <a:pt x="1031087" y="9525"/>
                  </a:lnTo>
                  <a:lnTo>
                    <a:pt x="1031087" y="0"/>
                  </a:lnTo>
                  <a:lnTo>
                    <a:pt x="1059662" y="0"/>
                  </a:lnTo>
                  <a:lnTo>
                    <a:pt x="1059662" y="9525"/>
                  </a:lnTo>
                  <a:close/>
                </a:path>
                <a:path w="8255000" h="2444750">
                  <a:moveTo>
                    <a:pt x="1059662" y="28575"/>
                  </a:moveTo>
                  <a:lnTo>
                    <a:pt x="1031087" y="28575"/>
                  </a:lnTo>
                  <a:lnTo>
                    <a:pt x="1031087" y="19050"/>
                  </a:lnTo>
                  <a:lnTo>
                    <a:pt x="1059662" y="19050"/>
                  </a:lnTo>
                  <a:lnTo>
                    <a:pt x="1059662" y="28575"/>
                  </a:lnTo>
                  <a:close/>
                </a:path>
                <a:path w="8255000" h="2444750">
                  <a:moveTo>
                    <a:pt x="1116812" y="9525"/>
                  </a:moveTo>
                  <a:lnTo>
                    <a:pt x="1088237" y="9525"/>
                  </a:lnTo>
                  <a:lnTo>
                    <a:pt x="1088237" y="0"/>
                  </a:lnTo>
                  <a:lnTo>
                    <a:pt x="1116812" y="0"/>
                  </a:lnTo>
                  <a:lnTo>
                    <a:pt x="1116812" y="9525"/>
                  </a:lnTo>
                  <a:close/>
                </a:path>
                <a:path w="8255000" h="2444750">
                  <a:moveTo>
                    <a:pt x="1116812" y="28575"/>
                  </a:moveTo>
                  <a:lnTo>
                    <a:pt x="1088237" y="28575"/>
                  </a:lnTo>
                  <a:lnTo>
                    <a:pt x="1088237" y="19050"/>
                  </a:lnTo>
                  <a:lnTo>
                    <a:pt x="1116812" y="19050"/>
                  </a:lnTo>
                  <a:lnTo>
                    <a:pt x="1116812" y="28575"/>
                  </a:lnTo>
                  <a:close/>
                </a:path>
                <a:path w="8255000" h="2444750">
                  <a:moveTo>
                    <a:pt x="1173962" y="9525"/>
                  </a:moveTo>
                  <a:lnTo>
                    <a:pt x="1145387" y="9525"/>
                  </a:lnTo>
                  <a:lnTo>
                    <a:pt x="1145387" y="0"/>
                  </a:lnTo>
                  <a:lnTo>
                    <a:pt x="1173962" y="0"/>
                  </a:lnTo>
                  <a:lnTo>
                    <a:pt x="1173962" y="9525"/>
                  </a:lnTo>
                  <a:close/>
                </a:path>
                <a:path w="8255000" h="2444750">
                  <a:moveTo>
                    <a:pt x="1173962" y="28575"/>
                  </a:moveTo>
                  <a:lnTo>
                    <a:pt x="1145387" y="28575"/>
                  </a:lnTo>
                  <a:lnTo>
                    <a:pt x="1145387" y="19050"/>
                  </a:lnTo>
                  <a:lnTo>
                    <a:pt x="1173962" y="19050"/>
                  </a:lnTo>
                  <a:lnTo>
                    <a:pt x="1173962" y="28575"/>
                  </a:lnTo>
                  <a:close/>
                </a:path>
                <a:path w="8255000" h="2444750">
                  <a:moveTo>
                    <a:pt x="1231112" y="9525"/>
                  </a:moveTo>
                  <a:lnTo>
                    <a:pt x="1202537" y="9525"/>
                  </a:lnTo>
                  <a:lnTo>
                    <a:pt x="1202537" y="0"/>
                  </a:lnTo>
                  <a:lnTo>
                    <a:pt x="1231112" y="0"/>
                  </a:lnTo>
                  <a:lnTo>
                    <a:pt x="1231112" y="9525"/>
                  </a:lnTo>
                  <a:close/>
                </a:path>
                <a:path w="8255000" h="2444750">
                  <a:moveTo>
                    <a:pt x="1231112" y="28575"/>
                  </a:moveTo>
                  <a:lnTo>
                    <a:pt x="1202537" y="28575"/>
                  </a:lnTo>
                  <a:lnTo>
                    <a:pt x="1202537" y="19050"/>
                  </a:lnTo>
                  <a:lnTo>
                    <a:pt x="1231112" y="19050"/>
                  </a:lnTo>
                  <a:lnTo>
                    <a:pt x="1231112" y="28575"/>
                  </a:lnTo>
                  <a:close/>
                </a:path>
                <a:path w="8255000" h="2444750">
                  <a:moveTo>
                    <a:pt x="1288262" y="9525"/>
                  </a:moveTo>
                  <a:lnTo>
                    <a:pt x="1259687" y="9525"/>
                  </a:lnTo>
                  <a:lnTo>
                    <a:pt x="1259687" y="0"/>
                  </a:lnTo>
                  <a:lnTo>
                    <a:pt x="1288262" y="0"/>
                  </a:lnTo>
                  <a:lnTo>
                    <a:pt x="1288262" y="9525"/>
                  </a:lnTo>
                  <a:close/>
                </a:path>
                <a:path w="8255000" h="2444750">
                  <a:moveTo>
                    <a:pt x="1288262" y="28575"/>
                  </a:moveTo>
                  <a:lnTo>
                    <a:pt x="1259687" y="28575"/>
                  </a:lnTo>
                  <a:lnTo>
                    <a:pt x="1259687" y="19050"/>
                  </a:lnTo>
                  <a:lnTo>
                    <a:pt x="1288262" y="19050"/>
                  </a:lnTo>
                  <a:lnTo>
                    <a:pt x="1288262" y="28575"/>
                  </a:lnTo>
                  <a:close/>
                </a:path>
                <a:path w="8255000" h="2444750">
                  <a:moveTo>
                    <a:pt x="1345412" y="9525"/>
                  </a:moveTo>
                  <a:lnTo>
                    <a:pt x="1316837" y="9525"/>
                  </a:lnTo>
                  <a:lnTo>
                    <a:pt x="1316837" y="0"/>
                  </a:lnTo>
                  <a:lnTo>
                    <a:pt x="1345412" y="0"/>
                  </a:lnTo>
                  <a:lnTo>
                    <a:pt x="1345412" y="9525"/>
                  </a:lnTo>
                  <a:close/>
                </a:path>
                <a:path w="8255000" h="2444750">
                  <a:moveTo>
                    <a:pt x="1345412" y="28575"/>
                  </a:moveTo>
                  <a:lnTo>
                    <a:pt x="1316837" y="28575"/>
                  </a:lnTo>
                  <a:lnTo>
                    <a:pt x="1316837" y="19050"/>
                  </a:lnTo>
                  <a:lnTo>
                    <a:pt x="1345412" y="19050"/>
                  </a:lnTo>
                  <a:lnTo>
                    <a:pt x="1345412" y="28575"/>
                  </a:lnTo>
                  <a:close/>
                </a:path>
                <a:path w="8255000" h="2444750">
                  <a:moveTo>
                    <a:pt x="1402562" y="9525"/>
                  </a:moveTo>
                  <a:lnTo>
                    <a:pt x="1373987" y="9525"/>
                  </a:lnTo>
                  <a:lnTo>
                    <a:pt x="1373987" y="0"/>
                  </a:lnTo>
                  <a:lnTo>
                    <a:pt x="1402562" y="0"/>
                  </a:lnTo>
                  <a:lnTo>
                    <a:pt x="1402562" y="9525"/>
                  </a:lnTo>
                  <a:close/>
                </a:path>
                <a:path w="8255000" h="2444750">
                  <a:moveTo>
                    <a:pt x="1402562" y="28575"/>
                  </a:moveTo>
                  <a:lnTo>
                    <a:pt x="1373987" y="28575"/>
                  </a:lnTo>
                  <a:lnTo>
                    <a:pt x="1373987" y="19050"/>
                  </a:lnTo>
                  <a:lnTo>
                    <a:pt x="1402562" y="19050"/>
                  </a:lnTo>
                  <a:lnTo>
                    <a:pt x="1402562" y="28575"/>
                  </a:lnTo>
                  <a:close/>
                </a:path>
                <a:path w="8255000" h="2444750">
                  <a:moveTo>
                    <a:pt x="1459712" y="9525"/>
                  </a:moveTo>
                  <a:lnTo>
                    <a:pt x="1431137" y="9525"/>
                  </a:lnTo>
                  <a:lnTo>
                    <a:pt x="1431137" y="0"/>
                  </a:lnTo>
                  <a:lnTo>
                    <a:pt x="1459712" y="0"/>
                  </a:lnTo>
                  <a:lnTo>
                    <a:pt x="1459712" y="9525"/>
                  </a:lnTo>
                  <a:close/>
                </a:path>
                <a:path w="8255000" h="2444750">
                  <a:moveTo>
                    <a:pt x="1459712" y="28575"/>
                  </a:moveTo>
                  <a:lnTo>
                    <a:pt x="1431137" y="28575"/>
                  </a:lnTo>
                  <a:lnTo>
                    <a:pt x="1431137" y="19050"/>
                  </a:lnTo>
                  <a:lnTo>
                    <a:pt x="1459712" y="19050"/>
                  </a:lnTo>
                  <a:lnTo>
                    <a:pt x="1459712" y="28575"/>
                  </a:lnTo>
                  <a:close/>
                </a:path>
                <a:path w="8255000" h="2444750">
                  <a:moveTo>
                    <a:pt x="1516862" y="9525"/>
                  </a:moveTo>
                  <a:lnTo>
                    <a:pt x="1488287" y="9525"/>
                  </a:lnTo>
                  <a:lnTo>
                    <a:pt x="1488287" y="0"/>
                  </a:lnTo>
                  <a:lnTo>
                    <a:pt x="1516862" y="0"/>
                  </a:lnTo>
                  <a:lnTo>
                    <a:pt x="1516862" y="9525"/>
                  </a:lnTo>
                  <a:close/>
                </a:path>
                <a:path w="8255000" h="2444750">
                  <a:moveTo>
                    <a:pt x="1516862" y="28575"/>
                  </a:moveTo>
                  <a:lnTo>
                    <a:pt x="1488287" y="28575"/>
                  </a:lnTo>
                  <a:lnTo>
                    <a:pt x="1488287" y="19050"/>
                  </a:lnTo>
                  <a:lnTo>
                    <a:pt x="1516862" y="19050"/>
                  </a:lnTo>
                  <a:lnTo>
                    <a:pt x="1516862" y="28575"/>
                  </a:lnTo>
                  <a:close/>
                </a:path>
                <a:path w="8255000" h="2444750">
                  <a:moveTo>
                    <a:pt x="1574012" y="9525"/>
                  </a:moveTo>
                  <a:lnTo>
                    <a:pt x="1545437" y="9525"/>
                  </a:lnTo>
                  <a:lnTo>
                    <a:pt x="1545437" y="0"/>
                  </a:lnTo>
                  <a:lnTo>
                    <a:pt x="1574012" y="0"/>
                  </a:lnTo>
                  <a:lnTo>
                    <a:pt x="1574012" y="9525"/>
                  </a:lnTo>
                  <a:close/>
                </a:path>
                <a:path w="8255000" h="2444750">
                  <a:moveTo>
                    <a:pt x="1574012" y="28575"/>
                  </a:moveTo>
                  <a:lnTo>
                    <a:pt x="1545437" y="28575"/>
                  </a:lnTo>
                  <a:lnTo>
                    <a:pt x="1545437" y="19050"/>
                  </a:lnTo>
                  <a:lnTo>
                    <a:pt x="1574012" y="19050"/>
                  </a:lnTo>
                  <a:lnTo>
                    <a:pt x="1574012" y="28575"/>
                  </a:lnTo>
                  <a:close/>
                </a:path>
                <a:path w="8255000" h="2444750">
                  <a:moveTo>
                    <a:pt x="1631162" y="9525"/>
                  </a:moveTo>
                  <a:lnTo>
                    <a:pt x="1602587" y="9525"/>
                  </a:lnTo>
                  <a:lnTo>
                    <a:pt x="1602587" y="0"/>
                  </a:lnTo>
                  <a:lnTo>
                    <a:pt x="1631162" y="0"/>
                  </a:lnTo>
                  <a:lnTo>
                    <a:pt x="1631162" y="9525"/>
                  </a:lnTo>
                  <a:close/>
                </a:path>
                <a:path w="8255000" h="2444750">
                  <a:moveTo>
                    <a:pt x="1631162" y="28575"/>
                  </a:moveTo>
                  <a:lnTo>
                    <a:pt x="1602587" y="28575"/>
                  </a:lnTo>
                  <a:lnTo>
                    <a:pt x="1602587" y="19050"/>
                  </a:lnTo>
                  <a:lnTo>
                    <a:pt x="1631162" y="19050"/>
                  </a:lnTo>
                  <a:lnTo>
                    <a:pt x="1631162" y="28575"/>
                  </a:lnTo>
                  <a:close/>
                </a:path>
                <a:path w="8255000" h="2444750">
                  <a:moveTo>
                    <a:pt x="1688312" y="9525"/>
                  </a:moveTo>
                  <a:lnTo>
                    <a:pt x="1659737" y="9525"/>
                  </a:lnTo>
                  <a:lnTo>
                    <a:pt x="1659737" y="0"/>
                  </a:lnTo>
                  <a:lnTo>
                    <a:pt x="1688312" y="0"/>
                  </a:lnTo>
                  <a:lnTo>
                    <a:pt x="1688312" y="9525"/>
                  </a:lnTo>
                  <a:close/>
                </a:path>
                <a:path w="8255000" h="2444750">
                  <a:moveTo>
                    <a:pt x="1688312" y="28575"/>
                  </a:moveTo>
                  <a:lnTo>
                    <a:pt x="1659737" y="28575"/>
                  </a:lnTo>
                  <a:lnTo>
                    <a:pt x="1659737" y="19050"/>
                  </a:lnTo>
                  <a:lnTo>
                    <a:pt x="1688312" y="19050"/>
                  </a:lnTo>
                  <a:lnTo>
                    <a:pt x="1688312" y="28575"/>
                  </a:lnTo>
                  <a:close/>
                </a:path>
                <a:path w="8255000" h="2444750">
                  <a:moveTo>
                    <a:pt x="1745462" y="9525"/>
                  </a:moveTo>
                  <a:lnTo>
                    <a:pt x="1716887" y="9525"/>
                  </a:lnTo>
                  <a:lnTo>
                    <a:pt x="1716887" y="0"/>
                  </a:lnTo>
                  <a:lnTo>
                    <a:pt x="1745462" y="0"/>
                  </a:lnTo>
                  <a:lnTo>
                    <a:pt x="1745462" y="9525"/>
                  </a:lnTo>
                  <a:close/>
                </a:path>
                <a:path w="8255000" h="2444750">
                  <a:moveTo>
                    <a:pt x="1745462" y="28575"/>
                  </a:moveTo>
                  <a:lnTo>
                    <a:pt x="1716887" y="28575"/>
                  </a:lnTo>
                  <a:lnTo>
                    <a:pt x="1716887" y="19050"/>
                  </a:lnTo>
                  <a:lnTo>
                    <a:pt x="1745462" y="19050"/>
                  </a:lnTo>
                  <a:lnTo>
                    <a:pt x="1745462" y="28575"/>
                  </a:lnTo>
                  <a:close/>
                </a:path>
                <a:path w="8255000" h="2444750">
                  <a:moveTo>
                    <a:pt x="1802612" y="9525"/>
                  </a:moveTo>
                  <a:lnTo>
                    <a:pt x="1774037" y="9525"/>
                  </a:lnTo>
                  <a:lnTo>
                    <a:pt x="1774037" y="0"/>
                  </a:lnTo>
                  <a:lnTo>
                    <a:pt x="1802612" y="0"/>
                  </a:lnTo>
                  <a:lnTo>
                    <a:pt x="1802612" y="9525"/>
                  </a:lnTo>
                  <a:close/>
                </a:path>
                <a:path w="8255000" h="2444750">
                  <a:moveTo>
                    <a:pt x="1802612" y="28575"/>
                  </a:moveTo>
                  <a:lnTo>
                    <a:pt x="1774037" y="28575"/>
                  </a:lnTo>
                  <a:lnTo>
                    <a:pt x="1774037" y="19050"/>
                  </a:lnTo>
                  <a:lnTo>
                    <a:pt x="1802612" y="19050"/>
                  </a:lnTo>
                  <a:lnTo>
                    <a:pt x="1802612" y="28575"/>
                  </a:lnTo>
                  <a:close/>
                </a:path>
                <a:path w="8255000" h="2444750">
                  <a:moveTo>
                    <a:pt x="1859762" y="9525"/>
                  </a:moveTo>
                  <a:lnTo>
                    <a:pt x="1831187" y="9525"/>
                  </a:lnTo>
                  <a:lnTo>
                    <a:pt x="1831187" y="0"/>
                  </a:lnTo>
                  <a:lnTo>
                    <a:pt x="1859762" y="0"/>
                  </a:lnTo>
                  <a:lnTo>
                    <a:pt x="1859762" y="9525"/>
                  </a:lnTo>
                  <a:close/>
                </a:path>
                <a:path w="8255000" h="2444750">
                  <a:moveTo>
                    <a:pt x="1859762" y="28575"/>
                  </a:moveTo>
                  <a:lnTo>
                    <a:pt x="1831187" y="28575"/>
                  </a:lnTo>
                  <a:lnTo>
                    <a:pt x="1831187" y="19050"/>
                  </a:lnTo>
                  <a:lnTo>
                    <a:pt x="1859762" y="19050"/>
                  </a:lnTo>
                  <a:lnTo>
                    <a:pt x="1859762" y="28575"/>
                  </a:lnTo>
                  <a:close/>
                </a:path>
                <a:path w="8255000" h="2444750">
                  <a:moveTo>
                    <a:pt x="1916912" y="9525"/>
                  </a:moveTo>
                  <a:lnTo>
                    <a:pt x="1888337" y="9525"/>
                  </a:lnTo>
                  <a:lnTo>
                    <a:pt x="1888337" y="0"/>
                  </a:lnTo>
                  <a:lnTo>
                    <a:pt x="1916912" y="0"/>
                  </a:lnTo>
                  <a:lnTo>
                    <a:pt x="1916912" y="9525"/>
                  </a:lnTo>
                  <a:close/>
                </a:path>
                <a:path w="8255000" h="2444750">
                  <a:moveTo>
                    <a:pt x="1916912" y="28575"/>
                  </a:moveTo>
                  <a:lnTo>
                    <a:pt x="1888337" y="28575"/>
                  </a:lnTo>
                  <a:lnTo>
                    <a:pt x="1888337" y="19050"/>
                  </a:lnTo>
                  <a:lnTo>
                    <a:pt x="1916912" y="19050"/>
                  </a:lnTo>
                  <a:lnTo>
                    <a:pt x="1916912" y="28575"/>
                  </a:lnTo>
                  <a:close/>
                </a:path>
                <a:path w="8255000" h="2444750">
                  <a:moveTo>
                    <a:pt x="1974062" y="9525"/>
                  </a:moveTo>
                  <a:lnTo>
                    <a:pt x="1945487" y="9525"/>
                  </a:lnTo>
                  <a:lnTo>
                    <a:pt x="1945487" y="0"/>
                  </a:lnTo>
                  <a:lnTo>
                    <a:pt x="1974062" y="0"/>
                  </a:lnTo>
                  <a:lnTo>
                    <a:pt x="1974062" y="9525"/>
                  </a:lnTo>
                  <a:close/>
                </a:path>
                <a:path w="8255000" h="2444750">
                  <a:moveTo>
                    <a:pt x="1974062" y="28575"/>
                  </a:moveTo>
                  <a:lnTo>
                    <a:pt x="1945487" y="28575"/>
                  </a:lnTo>
                  <a:lnTo>
                    <a:pt x="1945487" y="19050"/>
                  </a:lnTo>
                  <a:lnTo>
                    <a:pt x="1974062" y="19050"/>
                  </a:lnTo>
                  <a:lnTo>
                    <a:pt x="1974062" y="28575"/>
                  </a:lnTo>
                  <a:close/>
                </a:path>
                <a:path w="8255000" h="2444750">
                  <a:moveTo>
                    <a:pt x="2031212" y="9525"/>
                  </a:moveTo>
                  <a:lnTo>
                    <a:pt x="2002637" y="9525"/>
                  </a:lnTo>
                  <a:lnTo>
                    <a:pt x="2002637" y="0"/>
                  </a:lnTo>
                  <a:lnTo>
                    <a:pt x="2031212" y="0"/>
                  </a:lnTo>
                  <a:lnTo>
                    <a:pt x="2031212" y="9525"/>
                  </a:lnTo>
                  <a:close/>
                </a:path>
                <a:path w="8255000" h="2444750">
                  <a:moveTo>
                    <a:pt x="2031212" y="28575"/>
                  </a:moveTo>
                  <a:lnTo>
                    <a:pt x="2002637" y="28575"/>
                  </a:lnTo>
                  <a:lnTo>
                    <a:pt x="2002637" y="19050"/>
                  </a:lnTo>
                  <a:lnTo>
                    <a:pt x="2031212" y="19050"/>
                  </a:lnTo>
                  <a:lnTo>
                    <a:pt x="2031212" y="28575"/>
                  </a:lnTo>
                  <a:close/>
                </a:path>
                <a:path w="8255000" h="2444750">
                  <a:moveTo>
                    <a:pt x="2088362" y="9525"/>
                  </a:moveTo>
                  <a:lnTo>
                    <a:pt x="2059787" y="9525"/>
                  </a:lnTo>
                  <a:lnTo>
                    <a:pt x="2059787" y="0"/>
                  </a:lnTo>
                  <a:lnTo>
                    <a:pt x="2088362" y="0"/>
                  </a:lnTo>
                  <a:lnTo>
                    <a:pt x="2088362" y="9525"/>
                  </a:lnTo>
                  <a:close/>
                </a:path>
                <a:path w="8255000" h="2444750">
                  <a:moveTo>
                    <a:pt x="2088362" y="28575"/>
                  </a:moveTo>
                  <a:lnTo>
                    <a:pt x="2059787" y="28575"/>
                  </a:lnTo>
                  <a:lnTo>
                    <a:pt x="2059787" y="19050"/>
                  </a:lnTo>
                  <a:lnTo>
                    <a:pt x="2088362" y="19050"/>
                  </a:lnTo>
                  <a:lnTo>
                    <a:pt x="2088362" y="28575"/>
                  </a:lnTo>
                  <a:close/>
                </a:path>
                <a:path w="8255000" h="2444750">
                  <a:moveTo>
                    <a:pt x="2145512" y="9525"/>
                  </a:moveTo>
                  <a:lnTo>
                    <a:pt x="2116937" y="9525"/>
                  </a:lnTo>
                  <a:lnTo>
                    <a:pt x="2116937" y="0"/>
                  </a:lnTo>
                  <a:lnTo>
                    <a:pt x="2145512" y="0"/>
                  </a:lnTo>
                  <a:lnTo>
                    <a:pt x="2145512" y="9525"/>
                  </a:lnTo>
                  <a:close/>
                </a:path>
                <a:path w="8255000" h="2444750">
                  <a:moveTo>
                    <a:pt x="2145512" y="28575"/>
                  </a:moveTo>
                  <a:lnTo>
                    <a:pt x="2116937" y="28575"/>
                  </a:lnTo>
                  <a:lnTo>
                    <a:pt x="2116937" y="19050"/>
                  </a:lnTo>
                  <a:lnTo>
                    <a:pt x="2145512" y="19050"/>
                  </a:lnTo>
                  <a:lnTo>
                    <a:pt x="2145512" y="28575"/>
                  </a:lnTo>
                  <a:close/>
                </a:path>
                <a:path w="8255000" h="2444750">
                  <a:moveTo>
                    <a:pt x="2202662" y="9525"/>
                  </a:moveTo>
                  <a:lnTo>
                    <a:pt x="2174087" y="9525"/>
                  </a:lnTo>
                  <a:lnTo>
                    <a:pt x="2174087" y="0"/>
                  </a:lnTo>
                  <a:lnTo>
                    <a:pt x="2202662" y="0"/>
                  </a:lnTo>
                  <a:lnTo>
                    <a:pt x="2202662" y="9525"/>
                  </a:lnTo>
                  <a:close/>
                </a:path>
                <a:path w="8255000" h="2444750">
                  <a:moveTo>
                    <a:pt x="2202662" y="28575"/>
                  </a:moveTo>
                  <a:lnTo>
                    <a:pt x="2174087" y="28575"/>
                  </a:lnTo>
                  <a:lnTo>
                    <a:pt x="2174087" y="19050"/>
                  </a:lnTo>
                  <a:lnTo>
                    <a:pt x="2202662" y="19050"/>
                  </a:lnTo>
                  <a:lnTo>
                    <a:pt x="2202662" y="28575"/>
                  </a:lnTo>
                  <a:close/>
                </a:path>
                <a:path w="8255000" h="2444750">
                  <a:moveTo>
                    <a:pt x="2259812" y="9525"/>
                  </a:moveTo>
                  <a:lnTo>
                    <a:pt x="2231237" y="9525"/>
                  </a:lnTo>
                  <a:lnTo>
                    <a:pt x="2231237" y="0"/>
                  </a:lnTo>
                  <a:lnTo>
                    <a:pt x="2259812" y="0"/>
                  </a:lnTo>
                  <a:lnTo>
                    <a:pt x="2259812" y="9525"/>
                  </a:lnTo>
                  <a:close/>
                </a:path>
                <a:path w="8255000" h="2444750">
                  <a:moveTo>
                    <a:pt x="2259812" y="28575"/>
                  </a:moveTo>
                  <a:lnTo>
                    <a:pt x="2231237" y="28575"/>
                  </a:lnTo>
                  <a:lnTo>
                    <a:pt x="2231237" y="19050"/>
                  </a:lnTo>
                  <a:lnTo>
                    <a:pt x="2259812" y="19050"/>
                  </a:lnTo>
                  <a:lnTo>
                    <a:pt x="2259812" y="28575"/>
                  </a:lnTo>
                  <a:close/>
                </a:path>
                <a:path w="8255000" h="2444750">
                  <a:moveTo>
                    <a:pt x="2316962" y="9525"/>
                  </a:moveTo>
                  <a:lnTo>
                    <a:pt x="2288387" y="9525"/>
                  </a:lnTo>
                  <a:lnTo>
                    <a:pt x="2288387" y="0"/>
                  </a:lnTo>
                  <a:lnTo>
                    <a:pt x="2316962" y="0"/>
                  </a:lnTo>
                  <a:lnTo>
                    <a:pt x="2316962" y="9525"/>
                  </a:lnTo>
                  <a:close/>
                </a:path>
                <a:path w="8255000" h="2444750">
                  <a:moveTo>
                    <a:pt x="2316962" y="28575"/>
                  </a:moveTo>
                  <a:lnTo>
                    <a:pt x="2288387" y="28575"/>
                  </a:lnTo>
                  <a:lnTo>
                    <a:pt x="2288387" y="19050"/>
                  </a:lnTo>
                  <a:lnTo>
                    <a:pt x="2316962" y="19050"/>
                  </a:lnTo>
                  <a:lnTo>
                    <a:pt x="2316962" y="28575"/>
                  </a:lnTo>
                  <a:close/>
                </a:path>
                <a:path w="8255000" h="2444750">
                  <a:moveTo>
                    <a:pt x="2374112" y="9525"/>
                  </a:moveTo>
                  <a:lnTo>
                    <a:pt x="2345537" y="9525"/>
                  </a:lnTo>
                  <a:lnTo>
                    <a:pt x="2345537" y="0"/>
                  </a:lnTo>
                  <a:lnTo>
                    <a:pt x="2374112" y="0"/>
                  </a:lnTo>
                  <a:lnTo>
                    <a:pt x="2374112" y="9525"/>
                  </a:lnTo>
                  <a:close/>
                </a:path>
                <a:path w="8255000" h="2444750">
                  <a:moveTo>
                    <a:pt x="2374112" y="28575"/>
                  </a:moveTo>
                  <a:lnTo>
                    <a:pt x="2345537" y="28575"/>
                  </a:lnTo>
                  <a:lnTo>
                    <a:pt x="2345537" y="19050"/>
                  </a:lnTo>
                  <a:lnTo>
                    <a:pt x="2374112" y="19050"/>
                  </a:lnTo>
                  <a:lnTo>
                    <a:pt x="2374112" y="28575"/>
                  </a:lnTo>
                  <a:close/>
                </a:path>
                <a:path w="8255000" h="2444750">
                  <a:moveTo>
                    <a:pt x="2431262" y="9525"/>
                  </a:moveTo>
                  <a:lnTo>
                    <a:pt x="2402687" y="9525"/>
                  </a:lnTo>
                  <a:lnTo>
                    <a:pt x="2402687" y="0"/>
                  </a:lnTo>
                  <a:lnTo>
                    <a:pt x="2431262" y="0"/>
                  </a:lnTo>
                  <a:lnTo>
                    <a:pt x="2431262" y="9525"/>
                  </a:lnTo>
                  <a:close/>
                </a:path>
                <a:path w="8255000" h="2444750">
                  <a:moveTo>
                    <a:pt x="2431262" y="28575"/>
                  </a:moveTo>
                  <a:lnTo>
                    <a:pt x="2402687" y="28575"/>
                  </a:lnTo>
                  <a:lnTo>
                    <a:pt x="2402687" y="19050"/>
                  </a:lnTo>
                  <a:lnTo>
                    <a:pt x="2431262" y="19050"/>
                  </a:lnTo>
                  <a:lnTo>
                    <a:pt x="2431262" y="28575"/>
                  </a:lnTo>
                  <a:close/>
                </a:path>
                <a:path w="8255000" h="2444750">
                  <a:moveTo>
                    <a:pt x="2488412" y="9525"/>
                  </a:moveTo>
                  <a:lnTo>
                    <a:pt x="2459837" y="9525"/>
                  </a:lnTo>
                  <a:lnTo>
                    <a:pt x="2459837" y="0"/>
                  </a:lnTo>
                  <a:lnTo>
                    <a:pt x="2488412" y="0"/>
                  </a:lnTo>
                  <a:lnTo>
                    <a:pt x="2488412" y="9525"/>
                  </a:lnTo>
                  <a:close/>
                </a:path>
                <a:path w="8255000" h="2444750">
                  <a:moveTo>
                    <a:pt x="2488412" y="28575"/>
                  </a:moveTo>
                  <a:lnTo>
                    <a:pt x="2459837" y="28575"/>
                  </a:lnTo>
                  <a:lnTo>
                    <a:pt x="2459837" y="19050"/>
                  </a:lnTo>
                  <a:lnTo>
                    <a:pt x="2488412" y="19050"/>
                  </a:lnTo>
                  <a:lnTo>
                    <a:pt x="2488412" y="28575"/>
                  </a:lnTo>
                  <a:close/>
                </a:path>
                <a:path w="8255000" h="2444750">
                  <a:moveTo>
                    <a:pt x="2545562" y="9525"/>
                  </a:moveTo>
                  <a:lnTo>
                    <a:pt x="2516987" y="9525"/>
                  </a:lnTo>
                  <a:lnTo>
                    <a:pt x="2516987" y="0"/>
                  </a:lnTo>
                  <a:lnTo>
                    <a:pt x="2545562" y="0"/>
                  </a:lnTo>
                  <a:lnTo>
                    <a:pt x="2545562" y="9525"/>
                  </a:lnTo>
                  <a:close/>
                </a:path>
                <a:path w="8255000" h="2444750">
                  <a:moveTo>
                    <a:pt x="2545562" y="28575"/>
                  </a:moveTo>
                  <a:lnTo>
                    <a:pt x="2516987" y="28575"/>
                  </a:lnTo>
                  <a:lnTo>
                    <a:pt x="2516987" y="19050"/>
                  </a:lnTo>
                  <a:lnTo>
                    <a:pt x="2545562" y="19050"/>
                  </a:lnTo>
                  <a:lnTo>
                    <a:pt x="2545562" y="28575"/>
                  </a:lnTo>
                  <a:close/>
                </a:path>
                <a:path w="8255000" h="2444750">
                  <a:moveTo>
                    <a:pt x="2602712" y="9525"/>
                  </a:moveTo>
                  <a:lnTo>
                    <a:pt x="2574137" y="9525"/>
                  </a:lnTo>
                  <a:lnTo>
                    <a:pt x="2574137" y="0"/>
                  </a:lnTo>
                  <a:lnTo>
                    <a:pt x="2602712" y="0"/>
                  </a:lnTo>
                  <a:lnTo>
                    <a:pt x="2602712" y="9525"/>
                  </a:lnTo>
                  <a:close/>
                </a:path>
                <a:path w="8255000" h="2444750">
                  <a:moveTo>
                    <a:pt x="2602712" y="28575"/>
                  </a:moveTo>
                  <a:lnTo>
                    <a:pt x="2574137" y="28575"/>
                  </a:lnTo>
                  <a:lnTo>
                    <a:pt x="2574137" y="19050"/>
                  </a:lnTo>
                  <a:lnTo>
                    <a:pt x="2602712" y="19050"/>
                  </a:lnTo>
                  <a:lnTo>
                    <a:pt x="2602712" y="28575"/>
                  </a:lnTo>
                  <a:close/>
                </a:path>
                <a:path w="8255000" h="2444750">
                  <a:moveTo>
                    <a:pt x="2659862" y="9525"/>
                  </a:moveTo>
                  <a:lnTo>
                    <a:pt x="2631287" y="9525"/>
                  </a:lnTo>
                  <a:lnTo>
                    <a:pt x="2631287" y="0"/>
                  </a:lnTo>
                  <a:lnTo>
                    <a:pt x="2659862" y="0"/>
                  </a:lnTo>
                  <a:lnTo>
                    <a:pt x="2659862" y="9525"/>
                  </a:lnTo>
                  <a:close/>
                </a:path>
                <a:path w="8255000" h="2444750">
                  <a:moveTo>
                    <a:pt x="2659862" y="28575"/>
                  </a:moveTo>
                  <a:lnTo>
                    <a:pt x="2631287" y="28575"/>
                  </a:lnTo>
                  <a:lnTo>
                    <a:pt x="2631287" y="19050"/>
                  </a:lnTo>
                  <a:lnTo>
                    <a:pt x="2659862" y="19050"/>
                  </a:lnTo>
                  <a:lnTo>
                    <a:pt x="2659862" y="28575"/>
                  </a:lnTo>
                  <a:close/>
                </a:path>
                <a:path w="8255000" h="2444750">
                  <a:moveTo>
                    <a:pt x="2717012" y="9525"/>
                  </a:moveTo>
                  <a:lnTo>
                    <a:pt x="2688437" y="9525"/>
                  </a:lnTo>
                  <a:lnTo>
                    <a:pt x="2688437" y="0"/>
                  </a:lnTo>
                  <a:lnTo>
                    <a:pt x="2717012" y="0"/>
                  </a:lnTo>
                  <a:lnTo>
                    <a:pt x="2717012" y="9525"/>
                  </a:lnTo>
                  <a:close/>
                </a:path>
                <a:path w="8255000" h="2444750">
                  <a:moveTo>
                    <a:pt x="2717012" y="28575"/>
                  </a:moveTo>
                  <a:lnTo>
                    <a:pt x="2688437" y="28575"/>
                  </a:lnTo>
                  <a:lnTo>
                    <a:pt x="2688437" y="19050"/>
                  </a:lnTo>
                  <a:lnTo>
                    <a:pt x="2717012" y="19050"/>
                  </a:lnTo>
                  <a:lnTo>
                    <a:pt x="2717012" y="28575"/>
                  </a:lnTo>
                  <a:close/>
                </a:path>
                <a:path w="8255000" h="2444750">
                  <a:moveTo>
                    <a:pt x="2774162" y="9525"/>
                  </a:moveTo>
                  <a:lnTo>
                    <a:pt x="2745587" y="9525"/>
                  </a:lnTo>
                  <a:lnTo>
                    <a:pt x="2745587" y="0"/>
                  </a:lnTo>
                  <a:lnTo>
                    <a:pt x="2774162" y="0"/>
                  </a:lnTo>
                  <a:lnTo>
                    <a:pt x="2774162" y="9525"/>
                  </a:lnTo>
                  <a:close/>
                </a:path>
                <a:path w="8255000" h="2444750">
                  <a:moveTo>
                    <a:pt x="2774162" y="28575"/>
                  </a:moveTo>
                  <a:lnTo>
                    <a:pt x="2745587" y="28575"/>
                  </a:lnTo>
                  <a:lnTo>
                    <a:pt x="2745587" y="19050"/>
                  </a:lnTo>
                  <a:lnTo>
                    <a:pt x="2774162" y="19050"/>
                  </a:lnTo>
                  <a:lnTo>
                    <a:pt x="2774162" y="28575"/>
                  </a:lnTo>
                  <a:close/>
                </a:path>
                <a:path w="8255000" h="2444750">
                  <a:moveTo>
                    <a:pt x="2831312" y="9525"/>
                  </a:moveTo>
                  <a:lnTo>
                    <a:pt x="2802737" y="9525"/>
                  </a:lnTo>
                  <a:lnTo>
                    <a:pt x="2802737" y="0"/>
                  </a:lnTo>
                  <a:lnTo>
                    <a:pt x="2831312" y="0"/>
                  </a:lnTo>
                  <a:lnTo>
                    <a:pt x="2831312" y="9525"/>
                  </a:lnTo>
                  <a:close/>
                </a:path>
                <a:path w="8255000" h="2444750">
                  <a:moveTo>
                    <a:pt x="2831312" y="28575"/>
                  </a:moveTo>
                  <a:lnTo>
                    <a:pt x="2802737" y="28575"/>
                  </a:lnTo>
                  <a:lnTo>
                    <a:pt x="2802737" y="19050"/>
                  </a:lnTo>
                  <a:lnTo>
                    <a:pt x="2831312" y="19050"/>
                  </a:lnTo>
                  <a:lnTo>
                    <a:pt x="2831312" y="28575"/>
                  </a:lnTo>
                  <a:close/>
                </a:path>
                <a:path w="8255000" h="2444750">
                  <a:moveTo>
                    <a:pt x="2888462" y="9525"/>
                  </a:moveTo>
                  <a:lnTo>
                    <a:pt x="2859887" y="9525"/>
                  </a:lnTo>
                  <a:lnTo>
                    <a:pt x="2859887" y="0"/>
                  </a:lnTo>
                  <a:lnTo>
                    <a:pt x="2888462" y="0"/>
                  </a:lnTo>
                  <a:lnTo>
                    <a:pt x="2888462" y="9525"/>
                  </a:lnTo>
                  <a:close/>
                </a:path>
                <a:path w="8255000" h="2444750">
                  <a:moveTo>
                    <a:pt x="2888462" y="28575"/>
                  </a:moveTo>
                  <a:lnTo>
                    <a:pt x="2859887" y="28575"/>
                  </a:lnTo>
                  <a:lnTo>
                    <a:pt x="2859887" y="19050"/>
                  </a:lnTo>
                  <a:lnTo>
                    <a:pt x="2888462" y="19050"/>
                  </a:lnTo>
                  <a:lnTo>
                    <a:pt x="2888462" y="28575"/>
                  </a:lnTo>
                  <a:close/>
                </a:path>
                <a:path w="8255000" h="2444750">
                  <a:moveTo>
                    <a:pt x="2945612" y="9525"/>
                  </a:moveTo>
                  <a:lnTo>
                    <a:pt x="2917037" y="9525"/>
                  </a:lnTo>
                  <a:lnTo>
                    <a:pt x="2917037" y="0"/>
                  </a:lnTo>
                  <a:lnTo>
                    <a:pt x="2945612" y="0"/>
                  </a:lnTo>
                  <a:lnTo>
                    <a:pt x="2945612" y="9525"/>
                  </a:lnTo>
                  <a:close/>
                </a:path>
                <a:path w="8255000" h="2444750">
                  <a:moveTo>
                    <a:pt x="2945612" y="28575"/>
                  </a:moveTo>
                  <a:lnTo>
                    <a:pt x="2917037" y="28575"/>
                  </a:lnTo>
                  <a:lnTo>
                    <a:pt x="2917037" y="19050"/>
                  </a:lnTo>
                  <a:lnTo>
                    <a:pt x="2945612" y="19050"/>
                  </a:lnTo>
                  <a:lnTo>
                    <a:pt x="2945612" y="28575"/>
                  </a:lnTo>
                  <a:close/>
                </a:path>
                <a:path w="8255000" h="2444750">
                  <a:moveTo>
                    <a:pt x="3002762" y="9525"/>
                  </a:moveTo>
                  <a:lnTo>
                    <a:pt x="2974187" y="9525"/>
                  </a:lnTo>
                  <a:lnTo>
                    <a:pt x="2974187" y="0"/>
                  </a:lnTo>
                  <a:lnTo>
                    <a:pt x="3002762" y="0"/>
                  </a:lnTo>
                  <a:lnTo>
                    <a:pt x="3002762" y="9525"/>
                  </a:lnTo>
                  <a:close/>
                </a:path>
                <a:path w="8255000" h="2444750">
                  <a:moveTo>
                    <a:pt x="3002762" y="28575"/>
                  </a:moveTo>
                  <a:lnTo>
                    <a:pt x="2974187" y="28575"/>
                  </a:lnTo>
                  <a:lnTo>
                    <a:pt x="2974187" y="19050"/>
                  </a:lnTo>
                  <a:lnTo>
                    <a:pt x="3002762" y="19050"/>
                  </a:lnTo>
                  <a:lnTo>
                    <a:pt x="3002762" y="28575"/>
                  </a:lnTo>
                  <a:close/>
                </a:path>
                <a:path w="8255000" h="2444750">
                  <a:moveTo>
                    <a:pt x="3059912" y="9525"/>
                  </a:moveTo>
                  <a:lnTo>
                    <a:pt x="3031337" y="9525"/>
                  </a:lnTo>
                  <a:lnTo>
                    <a:pt x="3031337" y="0"/>
                  </a:lnTo>
                  <a:lnTo>
                    <a:pt x="3059912" y="0"/>
                  </a:lnTo>
                  <a:lnTo>
                    <a:pt x="3059912" y="9525"/>
                  </a:lnTo>
                  <a:close/>
                </a:path>
                <a:path w="8255000" h="2444750">
                  <a:moveTo>
                    <a:pt x="3059912" y="28575"/>
                  </a:moveTo>
                  <a:lnTo>
                    <a:pt x="3031337" y="28575"/>
                  </a:lnTo>
                  <a:lnTo>
                    <a:pt x="3031337" y="19050"/>
                  </a:lnTo>
                  <a:lnTo>
                    <a:pt x="3059912" y="19050"/>
                  </a:lnTo>
                  <a:lnTo>
                    <a:pt x="3059912" y="28575"/>
                  </a:lnTo>
                  <a:close/>
                </a:path>
                <a:path w="8255000" h="2444750">
                  <a:moveTo>
                    <a:pt x="3117062" y="9525"/>
                  </a:moveTo>
                  <a:lnTo>
                    <a:pt x="3088487" y="9525"/>
                  </a:lnTo>
                  <a:lnTo>
                    <a:pt x="3088487" y="0"/>
                  </a:lnTo>
                  <a:lnTo>
                    <a:pt x="3117062" y="0"/>
                  </a:lnTo>
                  <a:lnTo>
                    <a:pt x="3117062" y="9525"/>
                  </a:lnTo>
                  <a:close/>
                </a:path>
                <a:path w="8255000" h="2444750">
                  <a:moveTo>
                    <a:pt x="3117062" y="28575"/>
                  </a:moveTo>
                  <a:lnTo>
                    <a:pt x="3088487" y="28575"/>
                  </a:lnTo>
                  <a:lnTo>
                    <a:pt x="3088487" y="19050"/>
                  </a:lnTo>
                  <a:lnTo>
                    <a:pt x="3117062" y="19050"/>
                  </a:lnTo>
                  <a:lnTo>
                    <a:pt x="3117062" y="28575"/>
                  </a:lnTo>
                  <a:close/>
                </a:path>
                <a:path w="8255000" h="2444750">
                  <a:moveTo>
                    <a:pt x="3174212" y="9525"/>
                  </a:moveTo>
                  <a:lnTo>
                    <a:pt x="3145637" y="9525"/>
                  </a:lnTo>
                  <a:lnTo>
                    <a:pt x="3145637" y="0"/>
                  </a:lnTo>
                  <a:lnTo>
                    <a:pt x="3174212" y="0"/>
                  </a:lnTo>
                  <a:lnTo>
                    <a:pt x="3174212" y="9525"/>
                  </a:lnTo>
                  <a:close/>
                </a:path>
                <a:path w="8255000" h="2444750">
                  <a:moveTo>
                    <a:pt x="3174212" y="28575"/>
                  </a:moveTo>
                  <a:lnTo>
                    <a:pt x="3145637" y="28575"/>
                  </a:lnTo>
                  <a:lnTo>
                    <a:pt x="3145637" y="19050"/>
                  </a:lnTo>
                  <a:lnTo>
                    <a:pt x="3174212" y="19050"/>
                  </a:lnTo>
                  <a:lnTo>
                    <a:pt x="3174212" y="28575"/>
                  </a:lnTo>
                  <a:close/>
                </a:path>
                <a:path w="8255000" h="2444750">
                  <a:moveTo>
                    <a:pt x="3231362" y="9525"/>
                  </a:moveTo>
                  <a:lnTo>
                    <a:pt x="3202787" y="9525"/>
                  </a:lnTo>
                  <a:lnTo>
                    <a:pt x="3202787" y="0"/>
                  </a:lnTo>
                  <a:lnTo>
                    <a:pt x="3231362" y="0"/>
                  </a:lnTo>
                  <a:lnTo>
                    <a:pt x="3231362" y="9525"/>
                  </a:lnTo>
                  <a:close/>
                </a:path>
                <a:path w="8255000" h="2444750">
                  <a:moveTo>
                    <a:pt x="3231362" y="28575"/>
                  </a:moveTo>
                  <a:lnTo>
                    <a:pt x="3202787" y="28575"/>
                  </a:lnTo>
                  <a:lnTo>
                    <a:pt x="3202787" y="19050"/>
                  </a:lnTo>
                  <a:lnTo>
                    <a:pt x="3231362" y="19050"/>
                  </a:lnTo>
                  <a:lnTo>
                    <a:pt x="3231362" y="28575"/>
                  </a:lnTo>
                  <a:close/>
                </a:path>
                <a:path w="8255000" h="2444750">
                  <a:moveTo>
                    <a:pt x="3288512" y="9525"/>
                  </a:moveTo>
                  <a:lnTo>
                    <a:pt x="3259937" y="9525"/>
                  </a:lnTo>
                  <a:lnTo>
                    <a:pt x="3259937" y="0"/>
                  </a:lnTo>
                  <a:lnTo>
                    <a:pt x="3288512" y="0"/>
                  </a:lnTo>
                  <a:lnTo>
                    <a:pt x="3288512" y="9525"/>
                  </a:lnTo>
                  <a:close/>
                </a:path>
                <a:path w="8255000" h="2444750">
                  <a:moveTo>
                    <a:pt x="3288512" y="28575"/>
                  </a:moveTo>
                  <a:lnTo>
                    <a:pt x="3259937" y="28575"/>
                  </a:lnTo>
                  <a:lnTo>
                    <a:pt x="3259937" y="19050"/>
                  </a:lnTo>
                  <a:lnTo>
                    <a:pt x="3288512" y="19050"/>
                  </a:lnTo>
                  <a:lnTo>
                    <a:pt x="3288512" y="28575"/>
                  </a:lnTo>
                  <a:close/>
                </a:path>
                <a:path w="8255000" h="2444750">
                  <a:moveTo>
                    <a:pt x="3345662" y="9525"/>
                  </a:moveTo>
                  <a:lnTo>
                    <a:pt x="3317087" y="9525"/>
                  </a:lnTo>
                  <a:lnTo>
                    <a:pt x="3317087" y="0"/>
                  </a:lnTo>
                  <a:lnTo>
                    <a:pt x="3345662" y="0"/>
                  </a:lnTo>
                  <a:lnTo>
                    <a:pt x="3345662" y="9525"/>
                  </a:lnTo>
                  <a:close/>
                </a:path>
                <a:path w="8255000" h="2444750">
                  <a:moveTo>
                    <a:pt x="3345662" y="28575"/>
                  </a:moveTo>
                  <a:lnTo>
                    <a:pt x="3317087" y="28575"/>
                  </a:lnTo>
                  <a:lnTo>
                    <a:pt x="3317087" y="19050"/>
                  </a:lnTo>
                  <a:lnTo>
                    <a:pt x="3345662" y="19050"/>
                  </a:lnTo>
                  <a:lnTo>
                    <a:pt x="3345662" y="28575"/>
                  </a:lnTo>
                  <a:close/>
                </a:path>
                <a:path w="8255000" h="2444750">
                  <a:moveTo>
                    <a:pt x="3402812" y="9525"/>
                  </a:moveTo>
                  <a:lnTo>
                    <a:pt x="3374237" y="9525"/>
                  </a:lnTo>
                  <a:lnTo>
                    <a:pt x="3374237" y="0"/>
                  </a:lnTo>
                  <a:lnTo>
                    <a:pt x="3402812" y="0"/>
                  </a:lnTo>
                  <a:lnTo>
                    <a:pt x="3402812" y="9525"/>
                  </a:lnTo>
                  <a:close/>
                </a:path>
                <a:path w="8255000" h="2444750">
                  <a:moveTo>
                    <a:pt x="3402812" y="28575"/>
                  </a:moveTo>
                  <a:lnTo>
                    <a:pt x="3374237" y="28575"/>
                  </a:lnTo>
                  <a:lnTo>
                    <a:pt x="3374237" y="19050"/>
                  </a:lnTo>
                  <a:lnTo>
                    <a:pt x="3402812" y="19050"/>
                  </a:lnTo>
                  <a:lnTo>
                    <a:pt x="3402812" y="28575"/>
                  </a:lnTo>
                  <a:close/>
                </a:path>
                <a:path w="8255000" h="2444750">
                  <a:moveTo>
                    <a:pt x="3459962" y="9525"/>
                  </a:moveTo>
                  <a:lnTo>
                    <a:pt x="3431387" y="9525"/>
                  </a:lnTo>
                  <a:lnTo>
                    <a:pt x="3431387" y="0"/>
                  </a:lnTo>
                  <a:lnTo>
                    <a:pt x="3459962" y="0"/>
                  </a:lnTo>
                  <a:lnTo>
                    <a:pt x="3459962" y="9525"/>
                  </a:lnTo>
                  <a:close/>
                </a:path>
                <a:path w="8255000" h="2444750">
                  <a:moveTo>
                    <a:pt x="3459962" y="28575"/>
                  </a:moveTo>
                  <a:lnTo>
                    <a:pt x="3431387" y="28575"/>
                  </a:lnTo>
                  <a:lnTo>
                    <a:pt x="3431387" y="19050"/>
                  </a:lnTo>
                  <a:lnTo>
                    <a:pt x="3459962" y="19050"/>
                  </a:lnTo>
                  <a:lnTo>
                    <a:pt x="3459962" y="28575"/>
                  </a:lnTo>
                  <a:close/>
                </a:path>
                <a:path w="8255000" h="2444750">
                  <a:moveTo>
                    <a:pt x="3517112" y="9525"/>
                  </a:moveTo>
                  <a:lnTo>
                    <a:pt x="3488537" y="9525"/>
                  </a:lnTo>
                  <a:lnTo>
                    <a:pt x="3488537" y="0"/>
                  </a:lnTo>
                  <a:lnTo>
                    <a:pt x="3517112" y="0"/>
                  </a:lnTo>
                  <a:lnTo>
                    <a:pt x="3517112" y="9525"/>
                  </a:lnTo>
                  <a:close/>
                </a:path>
                <a:path w="8255000" h="2444750">
                  <a:moveTo>
                    <a:pt x="3517112" y="28575"/>
                  </a:moveTo>
                  <a:lnTo>
                    <a:pt x="3488537" y="28575"/>
                  </a:lnTo>
                  <a:lnTo>
                    <a:pt x="3488537" y="19050"/>
                  </a:lnTo>
                  <a:lnTo>
                    <a:pt x="3517112" y="19050"/>
                  </a:lnTo>
                  <a:lnTo>
                    <a:pt x="3517112" y="28575"/>
                  </a:lnTo>
                  <a:close/>
                </a:path>
                <a:path w="8255000" h="2444750">
                  <a:moveTo>
                    <a:pt x="3574262" y="9525"/>
                  </a:moveTo>
                  <a:lnTo>
                    <a:pt x="3545687" y="9525"/>
                  </a:lnTo>
                  <a:lnTo>
                    <a:pt x="3545687" y="0"/>
                  </a:lnTo>
                  <a:lnTo>
                    <a:pt x="3574262" y="0"/>
                  </a:lnTo>
                  <a:lnTo>
                    <a:pt x="3574262" y="9525"/>
                  </a:lnTo>
                  <a:close/>
                </a:path>
                <a:path w="8255000" h="2444750">
                  <a:moveTo>
                    <a:pt x="3574262" y="28575"/>
                  </a:moveTo>
                  <a:lnTo>
                    <a:pt x="3545687" y="28575"/>
                  </a:lnTo>
                  <a:lnTo>
                    <a:pt x="3545687" y="19050"/>
                  </a:lnTo>
                  <a:lnTo>
                    <a:pt x="3574262" y="19050"/>
                  </a:lnTo>
                  <a:lnTo>
                    <a:pt x="3574262" y="28575"/>
                  </a:lnTo>
                  <a:close/>
                </a:path>
                <a:path w="8255000" h="2444750">
                  <a:moveTo>
                    <a:pt x="3631412" y="9525"/>
                  </a:moveTo>
                  <a:lnTo>
                    <a:pt x="3602837" y="9525"/>
                  </a:lnTo>
                  <a:lnTo>
                    <a:pt x="3602837" y="0"/>
                  </a:lnTo>
                  <a:lnTo>
                    <a:pt x="3631412" y="0"/>
                  </a:lnTo>
                  <a:lnTo>
                    <a:pt x="3631412" y="9525"/>
                  </a:lnTo>
                  <a:close/>
                </a:path>
                <a:path w="8255000" h="2444750">
                  <a:moveTo>
                    <a:pt x="3631412" y="28575"/>
                  </a:moveTo>
                  <a:lnTo>
                    <a:pt x="3602837" y="28575"/>
                  </a:lnTo>
                  <a:lnTo>
                    <a:pt x="3602837" y="19050"/>
                  </a:lnTo>
                  <a:lnTo>
                    <a:pt x="3631412" y="19050"/>
                  </a:lnTo>
                  <a:lnTo>
                    <a:pt x="3631412" y="28575"/>
                  </a:lnTo>
                  <a:close/>
                </a:path>
                <a:path w="8255000" h="2444750">
                  <a:moveTo>
                    <a:pt x="3688562" y="9525"/>
                  </a:moveTo>
                  <a:lnTo>
                    <a:pt x="3659987" y="9525"/>
                  </a:lnTo>
                  <a:lnTo>
                    <a:pt x="3659987" y="0"/>
                  </a:lnTo>
                  <a:lnTo>
                    <a:pt x="3688562" y="0"/>
                  </a:lnTo>
                  <a:lnTo>
                    <a:pt x="3688562" y="9525"/>
                  </a:lnTo>
                  <a:close/>
                </a:path>
                <a:path w="8255000" h="2444750">
                  <a:moveTo>
                    <a:pt x="3688562" y="28575"/>
                  </a:moveTo>
                  <a:lnTo>
                    <a:pt x="3659987" y="28575"/>
                  </a:lnTo>
                  <a:lnTo>
                    <a:pt x="3659987" y="19050"/>
                  </a:lnTo>
                  <a:lnTo>
                    <a:pt x="3688562" y="19050"/>
                  </a:lnTo>
                  <a:lnTo>
                    <a:pt x="3688562" y="28575"/>
                  </a:lnTo>
                  <a:close/>
                </a:path>
                <a:path w="8255000" h="2444750">
                  <a:moveTo>
                    <a:pt x="3745712" y="9525"/>
                  </a:moveTo>
                  <a:lnTo>
                    <a:pt x="3717137" y="9525"/>
                  </a:lnTo>
                  <a:lnTo>
                    <a:pt x="3717137" y="0"/>
                  </a:lnTo>
                  <a:lnTo>
                    <a:pt x="3745712" y="0"/>
                  </a:lnTo>
                  <a:lnTo>
                    <a:pt x="3745712" y="9525"/>
                  </a:lnTo>
                  <a:close/>
                </a:path>
                <a:path w="8255000" h="2444750">
                  <a:moveTo>
                    <a:pt x="3745712" y="28575"/>
                  </a:moveTo>
                  <a:lnTo>
                    <a:pt x="3717137" y="28575"/>
                  </a:lnTo>
                  <a:lnTo>
                    <a:pt x="3717137" y="19050"/>
                  </a:lnTo>
                  <a:lnTo>
                    <a:pt x="3745712" y="19050"/>
                  </a:lnTo>
                  <a:lnTo>
                    <a:pt x="3745712" y="28575"/>
                  </a:lnTo>
                  <a:close/>
                </a:path>
                <a:path w="8255000" h="2444750">
                  <a:moveTo>
                    <a:pt x="3802862" y="9525"/>
                  </a:moveTo>
                  <a:lnTo>
                    <a:pt x="3774287" y="9525"/>
                  </a:lnTo>
                  <a:lnTo>
                    <a:pt x="3774287" y="0"/>
                  </a:lnTo>
                  <a:lnTo>
                    <a:pt x="3802862" y="0"/>
                  </a:lnTo>
                  <a:lnTo>
                    <a:pt x="3802862" y="9525"/>
                  </a:lnTo>
                  <a:close/>
                </a:path>
                <a:path w="8255000" h="2444750">
                  <a:moveTo>
                    <a:pt x="3802862" y="28575"/>
                  </a:moveTo>
                  <a:lnTo>
                    <a:pt x="3774287" y="28575"/>
                  </a:lnTo>
                  <a:lnTo>
                    <a:pt x="3774287" y="19050"/>
                  </a:lnTo>
                  <a:lnTo>
                    <a:pt x="3802862" y="19050"/>
                  </a:lnTo>
                  <a:lnTo>
                    <a:pt x="3802862" y="28575"/>
                  </a:lnTo>
                  <a:close/>
                </a:path>
                <a:path w="8255000" h="2444750">
                  <a:moveTo>
                    <a:pt x="3860012" y="9525"/>
                  </a:moveTo>
                  <a:lnTo>
                    <a:pt x="3831437" y="9525"/>
                  </a:lnTo>
                  <a:lnTo>
                    <a:pt x="3831437" y="0"/>
                  </a:lnTo>
                  <a:lnTo>
                    <a:pt x="3860012" y="0"/>
                  </a:lnTo>
                  <a:lnTo>
                    <a:pt x="3860012" y="9525"/>
                  </a:lnTo>
                  <a:close/>
                </a:path>
                <a:path w="8255000" h="2444750">
                  <a:moveTo>
                    <a:pt x="3860012" y="28575"/>
                  </a:moveTo>
                  <a:lnTo>
                    <a:pt x="3831437" y="28575"/>
                  </a:lnTo>
                  <a:lnTo>
                    <a:pt x="3831437" y="19050"/>
                  </a:lnTo>
                  <a:lnTo>
                    <a:pt x="3860012" y="19050"/>
                  </a:lnTo>
                  <a:lnTo>
                    <a:pt x="3860012" y="28575"/>
                  </a:lnTo>
                  <a:close/>
                </a:path>
                <a:path w="8255000" h="2444750">
                  <a:moveTo>
                    <a:pt x="3917162" y="9525"/>
                  </a:moveTo>
                  <a:lnTo>
                    <a:pt x="3888587" y="9525"/>
                  </a:lnTo>
                  <a:lnTo>
                    <a:pt x="3888587" y="0"/>
                  </a:lnTo>
                  <a:lnTo>
                    <a:pt x="3917162" y="0"/>
                  </a:lnTo>
                  <a:lnTo>
                    <a:pt x="3917162" y="9525"/>
                  </a:lnTo>
                  <a:close/>
                </a:path>
                <a:path w="8255000" h="2444750">
                  <a:moveTo>
                    <a:pt x="3917162" y="28575"/>
                  </a:moveTo>
                  <a:lnTo>
                    <a:pt x="3888587" y="28575"/>
                  </a:lnTo>
                  <a:lnTo>
                    <a:pt x="3888587" y="19050"/>
                  </a:lnTo>
                  <a:lnTo>
                    <a:pt x="3917162" y="19050"/>
                  </a:lnTo>
                  <a:lnTo>
                    <a:pt x="3917162" y="28575"/>
                  </a:lnTo>
                  <a:close/>
                </a:path>
                <a:path w="8255000" h="2444750">
                  <a:moveTo>
                    <a:pt x="3974312" y="9525"/>
                  </a:moveTo>
                  <a:lnTo>
                    <a:pt x="3945737" y="9525"/>
                  </a:lnTo>
                  <a:lnTo>
                    <a:pt x="3945737" y="0"/>
                  </a:lnTo>
                  <a:lnTo>
                    <a:pt x="3974312" y="0"/>
                  </a:lnTo>
                  <a:lnTo>
                    <a:pt x="3974312" y="9525"/>
                  </a:lnTo>
                  <a:close/>
                </a:path>
                <a:path w="8255000" h="2444750">
                  <a:moveTo>
                    <a:pt x="3974312" y="28575"/>
                  </a:moveTo>
                  <a:lnTo>
                    <a:pt x="3945737" y="28575"/>
                  </a:lnTo>
                  <a:lnTo>
                    <a:pt x="3945737" y="19050"/>
                  </a:lnTo>
                  <a:lnTo>
                    <a:pt x="3974312" y="19050"/>
                  </a:lnTo>
                  <a:lnTo>
                    <a:pt x="3974312" y="28575"/>
                  </a:lnTo>
                  <a:close/>
                </a:path>
                <a:path w="8255000" h="2444750">
                  <a:moveTo>
                    <a:pt x="4031462" y="9525"/>
                  </a:moveTo>
                  <a:lnTo>
                    <a:pt x="4002887" y="9525"/>
                  </a:lnTo>
                  <a:lnTo>
                    <a:pt x="4002887" y="0"/>
                  </a:lnTo>
                  <a:lnTo>
                    <a:pt x="4031462" y="0"/>
                  </a:lnTo>
                  <a:lnTo>
                    <a:pt x="4031462" y="9525"/>
                  </a:lnTo>
                  <a:close/>
                </a:path>
                <a:path w="8255000" h="2444750">
                  <a:moveTo>
                    <a:pt x="4031462" y="28575"/>
                  </a:moveTo>
                  <a:lnTo>
                    <a:pt x="4002887" y="28575"/>
                  </a:lnTo>
                  <a:lnTo>
                    <a:pt x="4002887" y="19050"/>
                  </a:lnTo>
                  <a:lnTo>
                    <a:pt x="4031462" y="19050"/>
                  </a:lnTo>
                  <a:lnTo>
                    <a:pt x="4031462" y="28575"/>
                  </a:lnTo>
                  <a:close/>
                </a:path>
                <a:path w="8255000" h="2444750">
                  <a:moveTo>
                    <a:pt x="4088612" y="9525"/>
                  </a:moveTo>
                  <a:lnTo>
                    <a:pt x="4060037" y="9525"/>
                  </a:lnTo>
                  <a:lnTo>
                    <a:pt x="4060037" y="0"/>
                  </a:lnTo>
                  <a:lnTo>
                    <a:pt x="4088612" y="0"/>
                  </a:lnTo>
                  <a:lnTo>
                    <a:pt x="4088612" y="9525"/>
                  </a:lnTo>
                  <a:close/>
                </a:path>
                <a:path w="8255000" h="2444750">
                  <a:moveTo>
                    <a:pt x="4088612" y="28575"/>
                  </a:moveTo>
                  <a:lnTo>
                    <a:pt x="4060037" y="28575"/>
                  </a:lnTo>
                  <a:lnTo>
                    <a:pt x="4060037" y="19050"/>
                  </a:lnTo>
                  <a:lnTo>
                    <a:pt x="4088612" y="19050"/>
                  </a:lnTo>
                  <a:lnTo>
                    <a:pt x="4088612" y="28575"/>
                  </a:lnTo>
                  <a:close/>
                </a:path>
                <a:path w="8255000" h="2444750">
                  <a:moveTo>
                    <a:pt x="4145762" y="9525"/>
                  </a:moveTo>
                  <a:lnTo>
                    <a:pt x="4117187" y="9525"/>
                  </a:lnTo>
                  <a:lnTo>
                    <a:pt x="4117187" y="0"/>
                  </a:lnTo>
                  <a:lnTo>
                    <a:pt x="4145762" y="0"/>
                  </a:lnTo>
                  <a:lnTo>
                    <a:pt x="4145762" y="9525"/>
                  </a:lnTo>
                  <a:close/>
                </a:path>
                <a:path w="8255000" h="2444750">
                  <a:moveTo>
                    <a:pt x="4145762" y="28575"/>
                  </a:moveTo>
                  <a:lnTo>
                    <a:pt x="4117187" y="28575"/>
                  </a:lnTo>
                  <a:lnTo>
                    <a:pt x="4117187" y="19050"/>
                  </a:lnTo>
                  <a:lnTo>
                    <a:pt x="4145762" y="19050"/>
                  </a:lnTo>
                  <a:lnTo>
                    <a:pt x="4145762" y="28575"/>
                  </a:lnTo>
                  <a:close/>
                </a:path>
                <a:path w="8255000" h="2444750">
                  <a:moveTo>
                    <a:pt x="4202912" y="9525"/>
                  </a:moveTo>
                  <a:lnTo>
                    <a:pt x="4174337" y="9525"/>
                  </a:lnTo>
                  <a:lnTo>
                    <a:pt x="4174337" y="0"/>
                  </a:lnTo>
                  <a:lnTo>
                    <a:pt x="4202912" y="0"/>
                  </a:lnTo>
                  <a:lnTo>
                    <a:pt x="4202912" y="9525"/>
                  </a:lnTo>
                  <a:close/>
                </a:path>
                <a:path w="8255000" h="2444750">
                  <a:moveTo>
                    <a:pt x="4202912" y="28575"/>
                  </a:moveTo>
                  <a:lnTo>
                    <a:pt x="4174337" y="28575"/>
                  </a:lnTo>
                  <a:lnTo>
                    <a:pt x="4174337" y="19050"/>
                  </a:lnTo>
                  <a:lnTo>
                    <a:pt x="4202912" y="19050"/>
                  </a:lnTo>
                  <a:lnTo>
                    <a:pt x="4202912" y="28575"/>
                  </a:lnTo>
                  <a:close/>
                </a:path>
                <a:path w="8255000" h="2444750">
                  <a:moveTo>
                    <a:pt x="4260062" y="9525"/>
                  </a:moveTo>
                  <a:lnTo>
                    <a:pt x="4231487" y="9525"/>
                  </a:lnTo>
                  <a:lnTo>
                    <a:pt x="4231487" y="0"/>
                  </a:lnTo>
                  <a:lnTo>
                    <a:pt x="4260062" y="0"/>
                  </a:lnTo>
                  <a:lnTo>
                    <a:pt x="4260062" y="9525"/>
                  </a:lnTo>
                  <a:close/>
                </a:path>
                <a:path w="8255000" h="2444750">
                  <a:moveTo>
                    <a:pt x="4260062" y="28575"/>
                  </a:moveTo>
                  <a:lnTo>
                    <a:pt x="4231487" y="28575"/>
                  </a:lnTo>
                  <a:lnTo>
                    <a:pt x="4231487" y="19050"/>
                  </a:lnTo>
                  <a:lnTo>
                    <a:pt x="4260062" y="19050"/>
                  </a:lnTo>
                  <a:lnTo>
                    <a:pt x="4260062" y="28575"/>
                  </a:lnTo>
                  <a:close/>
                </a:path>
                <a:path w="8255000" h="2444750">
                  <a:moveTo>
                    <a:pt x="4317212" y="9525"/>
                  </a:moveTo>
                  <a:lnTo>
                    <a:pt x="4288637" y="9525"/>
                  </a:lnTo>
                  <a:lnTo>
                    <a:pt x="4288637" y="0"/>
                  </a:lnTo>
                  <a:lnTo>
                    <a:pt x="4317212" y="0"/>
                  </a:lnTo>
                  <a:lnTo>
                    <a:pt x="4317212" y="9525"/>
                  </a:lnTo>
                  <a:close/>
                </a:path>
                <a:path w="8255000" h="2444750">
                  <a:moveTo>
                    <a:pt x="4317212" y="28575"/>
                  </a:moveTo>
                  <a:lnTo>
                    <a:pt x="4288637" y="28575"/>
                  </a:lnTo>
                  <a:lnTo>
                    <a:pt x="4288637" y="19050"/>
                  </a:lnTo>
                  <a:lnTo>
                    <a:pt x="4317212" y="19050"/>
                  </a:lnTo>
                  <a:lnTo>
                    <a:pt x="4317212" y="28575"/>
                  </a:lnTo>
                  <a:close/>
                </a:path>
                <a:path w="8255000" h="2444750">
                  <a:moveTo>
                    <a:pt x="4374362" y="9525"/>
                  </a:moveTo>
                  <a:lnTo>
                    <a:pt x="4345787" y="9525"/>
                  </a:lnTo>
                  <a:lnTo>
                    <a:pt x="4345787" y="0"/>
                  </a:lnTo>
                  <a:lnTo>
                    <a:pt x="4374362" y="0"/>
                  </a:lnTo>
                  <a:lnTo>
                    <a:pt x="4374362" y="9525"/>
                  </a:lnTo>
                  <a:close/>
                </a:path>
                <a:path w="8255000" h="2444750">
                  <a:moveTo>
                    <a:pt x="4374362" y="28575"/>
                  </a:moveTo>
                  <a:lnTo>
                    <a:pt x="4345787" y="28575"/>
                  </a:lnTo>
                  <a:lnTo>
                    <a:pt x="4345787" y="19050"/>
                  </a:lnTo>
                  <a:lnTo>
                    <a:pt x="4374362" y="19050"/>
                  </a:lnTo>
                  <a:lnTo>
                    <a:pt x="4374362" y="28575"/>
                  </a:lnTo>
                  <a:close/>
                </a:path>
                <a:path w="8255000" h="2444750">
                  <a:moveTo>
                    <a:pt x="4431512" y="9525"/>
                  </a:moveTo>
                  <a:lnTo>
                    <a:pt x="4402937" y="9525"/>
                  </a:lnTo>
                  <a:lnTo>
                    <a:pt x="4402937" y="0"/>
                  </a:lnTo>
                  <a:lnTo>
                    <a:pt x="4431512" y="0"/>
                  </a:lnTo>
                  <a:lnTo>
                    <a:pt x="4431512" y="9525"/>
                  </a:lnTo>
                  <a:close/>
                </a:path>
                <a:path w="8255000" h="2444750">
                  <a:moveTo>
                    <a:pt x="4431512" y="28575"/>
                  </a:moveTo>
                  <a:lnTo>
                    <a:pt x="4402937" y="28575"/>
                  </a:lnTo>
                  <a:lnTo>
                    <a:pt x="4402937" y="19050"/>
                  </a:lnTo>
                  <a:lnTo>
                    <a:pt x="4431512" y="19050"/>
                  </a:lnTo>
                  <a:lnTo>
                    <a:pt x="4431512" y="28575"/>
                  </a:lnTo>
                  <a:close/>
                </a:path>
                <a:path w="8255000" h="2444750">
                  <a:moveTo>
                    <a:pt x="4488662" y="9525"/>
                  </a:moveTo>
                  <a:lnTo>
                    <a:pt x="4460087" y="9525"/>
                  </a:lnTo>
                  <a:lnTo>
                    <a:pt x="4460087" y="0"/>
                  </a:lnTo>
                  <a:lnTo>
                    <a:pt x="4488662" y="0"/>
                  </a:lnTo>
                  <a:lnTo>
                    <a:pt x="4488662" y="9525"/>
                  </a:lnTo>
                  <a:close/>
                </a:path>
                <a:path w="8255000" h="2444750">
                  <a:moveTo>
                    <a:pt x="4488662" y="28575"/>
                  </a:moveTo>
                  <a:lnTo>
                    <a:pt x="4460087" y="28575"/>
                  </a:lnTo>
                  <a:lnTo>
                    <a:pt x="4460087" y="19050"/>
                  </a:lnTo>
                  <a:lnTo>
                    <a:pt x="4488662" y="19050"/>
                  </a:lnTo>
                  <a:lnTo>
                    <a:pt x="4488662" y="28575"/>
                  </a:lnTo>
                  <a:close/>
                </a:path>
                <a:path w="8255000" h="2444750">
                  <a:moveTo>
                    <a:pt x="4545812" y="9525"/>
                  </a:moveTo>
                  <a:lnTo>
                    <a:pt x="4517237" y="9525"/>
                  </a:lnTo>
                  <a:lnTo>
                    <a:pt x="4517237" y="0"/>
                  </a:lnTo>
                  <a:lnTo>
                    <a:pt x="4545812" y="0"/>
                  </a:lnTo>
                  <a:lnTo>
                    <a:pt x="4545812" y="9525"/>
                  </a:lnTo>
                  <a:close/>
                </a:path>
                <a:path w="8255000" h="2444750">
                  <a:moveTo>
                    <a:pt x="4545812" y="28575"/>
                  </a:moveTo>
                  <a:lnTo>
                    <a:pt x="4517237" y="28575"/>
                  </a:lnTo>
                  <a:lnTo>
                    <a:pt x="4517237" y="19050"/>
                  </a:lnTo>
                  <a:lnTo>
                    <a:pt x="4545812" y="19050"/>
                  </a:lnTo>
                  <a:lnTo>
                    <a:pt x="4545812" y="28575"/>
                  </a:lnTo>
                  <a:close/>
                </a:path>
                <a:path w="8255000" h="2444750">
                  <a:moveTo>
                    <a:pt x="4602962" y="9525"/>
                  </a:moveTo>
                  <a:lnTo>
                    <a:pt x="4574387" y="9525"/>
                  </a:lnTo>
                  <a:lnTo>
                    <a:pt x="4574387" y="0"/>
                  </a:lnTo>
                  <a:lnTo>
                    <a:pt x="4602962" y="0"/>
                  </a:lnTo>
                  <a:lnTo>
                    <a:pt x="4602962" y="9525"/>
                  </a:lnTo>
                  <a:close/>
                </a:path>
                <a:path w="8255000" h="2444750">
                  <a:moveTo>
                    <a:pt x="4602962" y="28575"/>
                  </a:moveTo>
                  <a:lnTo>
                    <a:pt x="4574387" y="28575"/>
                  </a:lnTo>
                  <a:lnTo>
                    <a:pt x="4574387" y="19050"/>
                  </a:lnTo>
                  <a:lnTo>
                    <a:pt x="4602962" y="19050"/>
                  </a:lnTo>
                  <a:lnTo>
                    <a:pt x="4602962" y="28575"/>
                  </a:lnTo>
                  <a:close/>
                </a:path>
                <a:path w="8255000" h="2444750">
                  <a:moveTo>
                    <a:pt x="4660112" y="9525"/>
                  </a:moveTo>
                  <a:lnTo>
                    <a:pt x="4631537" y="9525"/>
                  </a:lnTo>
                  <a:lnTo>
                    <a:pt x="4631537" y="0"/>
                  </a:lnTo>
                  <a:lnTo>
                    <a:pt x="4660112" y="0"/>
                  </a:lnTo>
                  <a:lnTo>
                    <a:pt x="4660112" y="9525"/>
                  </a:lnTo>
                  <a:close/>
                </a:path>
                <a:path w="8255000" h="2444750">
                  <a:moveTo>
                    <a:pt x="4660112" y="28575"/>
                  </a:moveTo>
                  <a:lnTo>
                    <a:pt x="4631537" y="28575"/>
                  </a:lnTo>
                  <a:lnTo>
                    <a:pt x="4631537" y="19050"/>
                  </a:lnTo>
                  <a:lnTo>
                    <a:pt x="4660112" y="19050"/>
                  </a:lnTo>
                  <a:lnTo>
                    <a:pt x="4660112" y="28575"/>
                  </a:lnTo>
                  <a:close/>
                </a:path>
                <a:path w="8255000" h="2444750">
                  <a:moveTo>
                    <a:pt x="4717262" y="9525"/>
                  </a:moveTo>
                  <a:lnTo>
                    <a:pt x="4688687" y="9525"/>
                  </a:lnTo>
                  <a:lnTo>
                    <a:pt x="4688687" y="0"/>
                  </a:lnTo>
                  <a:lnTo>
                    <a:pt x="4717262" y="0"/>
                  </a:lnTo>
                  <a:lnTo>
                    <a:pt x="4717262" y="9525"/>
                  </a:lnTo>
                  <a:close/>
                </a:path>
                <a:path w="8255000" h="2444750">
                  <a:moveTo>
                    <a:pt x="4717262" y="28575"/>
                  </a:moveTo>
                  <a:lnTo>
                    <a:pt x="4688687" y="28575"/>
                  </a:lnTo>
                  <a:lnTo>
                    <a:pt x="4688687" y="19050"/>
                  </a:lnTo>
                  <a:lnTo>
                    <a:pt x="4717262" y="19050"/>
                  </a:lnTo>
                  <a:lnTo>
                    <a:pt x="4717262" y="28575"/>
                  </a:lnTo>
                  <a:close/>
                </a:path>
                <a:path w="8255000" h="2444750">
                  <a:moveTo>
                    <a:pt x="4774412" y="9525"/>
                  </a:moveTo>
                  <a:lnTo>
                    <a:pt x="4745837" y="9525"/>
                  </a:lnTo>
                  <a:lnTo>
                    <a:pt x="4745837" y="0"/>
                  </a:lnTo>
                  <a:lnTo>
                    <a:pt x="4774412" y="0"/>
                  </a:lnTo>
                  <a:lnTo>
                    <a:pt x="4774412" y="9525"/>
                  </a:lnTo>
                  <a:close/>
                </a:path>
                <a:path w="8255000" h="2444750">
                  <a:moveTo>
                    <a:pt x="4774412" y="28575"/>
                  </a:moveTo>
                  <a:lnTo>
                    <a:pt x="4745837" y="28575"/>
                  </a:lnTo>
                  <a:lnTo>
                    <a:pt x="4745837" y="19050"/>
                  </a:lnTo>
                  <a:lnTo>
                    <a:pt x="4774412" y="19050"/>
                  </a:lnTo>
                  <a:lnTo>
                    <a:pt x="4774412" y="28575"/>
                  </a:lnTo>
                  <a:close/>
                </a:path>
                <a:path w="8255000" h="2444750">
                  <a:moveTo>
                    <a:pt x="4831562" y="9525"/>
                  </a:moveTo>
                  <a:lnTo>
                    <a:pt x="4802987" y="9525"/>
                  </a:lnTo>
                  <a:lnTo>
                    <a:pt x="4802987" y="0"/>
                  </a:lnTo>
                  <a:lnTo>
                    <a:pt x="4831562" y="0"/>
                  </a:lnTo>
                  <a:lnTo>
                    <a:pt x="4831562" y="9525"/>
                  </a:lnTo>
                  <a:close/>
                </a:path>
                <a:path w="8255000" h="2444750">
                  <a:moveTo>
                    <a:pt x="4831562" y="28575"/>
                  </a:moveTo>
                  <a:lnTo>
                    <a:pt x="4802987" y="28575"/>
                  </a:lnTo>
                  <a:lnTo>
                    <a:pt x="4802987" y="19050"/>
                  </a:lnTo>
                  <a:lnTo>
                    <a:pt x="4831562" y="19050"/>
                  </a:lnTo>
                  <a:lnTo>
                    <a:pt x="4831562" y="28575"/>
                  </a:lnTo>
                  <a:close/>
                </a:path>
                <a:path w="8255000" h="2444750">
                  <a:moveTo>
                    <a:pt x="4888712" y="9525"/>
                  </a:moveTo>
                  <a:lnTo>
                    <a:pt x="4860137" y="9525"/>
                  </a:lnTo>
                  <a:lnTo>
                    <a:pt x="4860137" y="0"/>
                  </a:lnTo>
                  <a:lnTo>
                    <a:pt x="4888712" y="0"/>
                  </a:lnTo>
                  <a:lnTo>
                    <a:pt x="4888712" y="9525"/>
                  </a:lnTo>
                  <a:close/>
                </a:path>
                <a:path w="8255000" h="2444750">
                  <a:moveTo>
                    <a:pt x="4888712" y="28575"/>
                  </a:moveTo>
                  <a:lnTo>
                    <a:pt x="4860137" y="28575"/>
                  </a:lnTo>
                  <a:lnTo>
                    <a:pt x="4860137" y="19050"/>
                  </a:lnTo>
                  <a:lnTo>
                    <a:pt x="4888712" y="19050"/>
                  </a:lnTo>
                  <a:lnTo>
                    <a:pt x="4888712" y="28575"/>
                  </a:lnTo>
                  <a:close/>
                </a:path>
                <a:path w="8255000" h="2444750">
                  <a:moveTo>
                    <a:pt x="4945862" y="9525"/>
                  </a:moveTo>
                  <a:lnTo>
                    <a:pt x="4917287" y="9525"/>
                  </a:lnTo>
                  <a:lnTo>
                    <a:pt x="4917287" y="0"/>
                  </a:lnTo>
                  <a:lnTo>
                    <a:pt x="4945862" y="0"/>
                  </a:lnTo>
                  <a:lnTo>
                    <a:pt x="4945862" y="9525"/>
                  </a:lnTo>
                  <a:close/>
                </a:path>
                <a:path w="8255000" h="2444750">
                  <a:moveTo>
                    <a:pt x="4945862" y="28575"/>
                  </a:moveTo>
                  <a:lnTo>
                    <a:pt x="4917287" y="28575"/>
                  </a:lnTo>
                  <a:lnTo>
                    <a:pt x="4917287" y="19050"/>
                  </a:lnTo>
                  <a:lnTo>
                    <a:pt x="4945862" y="19050"/>
                  </a:lnTo>
                  <a:lnTo>
                    <a:pt x="4945862" y="28575"/>
                  </a:lnTo>
                  <a:close/>
                </a:path>
                <a:path w="8255000" h="2444750">
                  <a:moveTo>
                    <a:pt x="5003012" y="9525"/>
                  </a:moveTo>
                  <a:lnTo>
                    <a:pt x="4974437" y="9525"/>
                  </a:lnTo>
                  <a:lnTo>
                    <a:pt x="4974437" y="0"/>
                  </a:lnTo>
                  <a:lnTo>
                    <a:pt x="5003012" y="0"/>
                  </a:lnTo>
                  <a:lnTo>
                    <a:pt x="5003012" y="9525"/>
                  </a:lnTo>
                  <a:close/>
                </a:path>
                <a:path w="8255000" h="2444750">
                  <a:moveTo>
                    <a:pt x="5003012" y="28575"/>
                  </a:moveTo>
                  <a:lnTo>
                    <a:pt x="4974437" y="28575"/>
                  </a:lnTo>
                  <a:lnTo>
                    <a:pt x="4974437" y="19050"/>
                  </a:lnTo>
                  <a:lnTo>
                    <a:pt x="5003012" y="19050"/>
                  </a:lnTo>
                  <a:lnTo>
                    <a:pt x="5003012" y="28575"/>
                  </a:lnTo>
                  <a:close/>
                </a:path>
                <a:path w="8255000" h="2444750">
                  <a:moveTo>
                    <a:pt x="5060162" y="9525"/>
                  </a:moveTo>
                  <a:lnTo>
                    <a:pt x="5031587" y="9525"/>
                  </a:lnTo>
                  <a:lnTo>
                    <a:pt x="5031587" y="0"/>
                  </a:lnTo>
                  <a:lnTo>
                    <a:pt x="5060162" y="0"/>
                  </a:lnTo>
                  <a:lnTo>
                    <a:pt x="5060162" y="9525"/>
                  </a:lnTo>
                  <a:close/>
                </a:path>
                <a:path w="8255000" h="2444750">
                  <a:moveTo>
                    <a:pt x="5060162" y="28575"/>
                  </a:moveTo>
                  <a:lnTo>
                    <a:pt x="5031587" y="28575"/>
                  </a:lnTo>
                  <a:lnTo>
                    <a:pt x="5031587" y="19050"/>
                  </a:lnTo>
                  <a:lnTo>
                    <a:pt x="5060162" y="19050"/>
                  </a:lnTo>
                  <a:lnTo>
                    <a:pt x="5060162" y="28575"/>
                  </a:lnTo>
                  <a:close/>
                </a:path>
                <a:path w="8255000" h="2444750">
                  <a:moveTo>
                    <a:pt x="5117312" y="9525"/>
                  </a:moveTo>
                  <a:lnTo>
                    <a:pt x="5088737" y="9525"/>
                  </a:lnTo>
                  <a:lnTo>
                    <a:pt x="5088737" y="0"/>
                  </a:lnTo>
                  <a:lnTo>
                    <a:pt x="5117312" y="0"/>
                  </a:lnTo>
                  <a:lnTo>
                    <a:pt x="5117312" y="9525"/>
                  </a:lnTo>
                  <a:close/>
                </a:path>
                <a:path w="8255000" h="2444750">
                  <a:moveTo>
                    <a:pt x="5117312" y="28575"/>
                  </a:moveTo>
                  <a:lnTo>
                    <a:pt x="5088737" y="28575"/>
                  </a:lnTo>
                  <a:lnTo>
                    <a:pt x="5088737" y="19050"/>
                  </a:lnTo>
                  <a:lnTo>
                    <a:pt x="5117312" y="19050"/>
                  </a:lnTo>
                  <a:lnTo>
                    <a:pt x="5117312" y="28575"/>
                  </a:lnTo>
                  <a:close/>
                </a:path>
                <a:path w="8255000" h="2444750">
                  <a:moveTo>
                    <a:pt x="5174462" y="9525"/>
                  </a:moveTo>
                  <a:lnTo>
                    <a:pt x="5145887" y="9525"/>
                  </a:lnTo>
                  <a:lnTo>
                    <a:pt x="5145887" y="0"/>
                  </a:lnTo>
                  <a:lnTo>
                    <a:pt x="5174462" y="0"/>
                  </a:lnTo>
                  <a:lnTo>
                    <a:pt x="5174462" y="9525"/>
                  </a:lnTo>
                  <a:close/>
                </a:path>
                <a:path w="8255000" h="2444750">
                  <a:moveTo>
                    <a:pt x="5174462" y="28575"/>
                  </a:moveTo>
                  <a:lnTo>
                    <a:pt x="5145887" y="28575"/>
                  </a:lnTo>
                  <a:lnTo>
                    <a:pt x="5145887" y="19050"/>
                  </a:lnTo>
                  <a:lnTo>
                    <a:pt x="5174462" y="19050"/>
                  </a:lnTo>
                  <a:lnTo>
                    <a:pt x="5174462" y="28575"/>
                  </a:lnTo>
                  <a:close/>
                </a:path>
                <a:path w="8255000" h="2444750">
                  <a:moveTo>
                    <a:pt x="5231612" y="9525"/>
                  </a:moveTo>
                  <a:lnTo>
                    <a:pt x="5203037" y="9525"/>
                  </a:lnTo>
                  <a:lnTo>
                    <a:pt x="5203037" y="0"/>
                  </a:lnTo>
                  <a:lnTo>
                    <a:pt x="5231612" y="0"/>
                  </a:lnTo>
                  <a:lnTo>
                    <a:pt x="5231612" y="9525"/>
                  </a:lnTo>
                  <a:close/>
                </a:path>
                <a:path w="8255000" h="2444750">
                  <a:moveTo>
                    <a:pt x="5231612" y="28575"/>
                  </a:moveTo>
                  <a:lnTo>
                    <a:pt x="5203037" y="28575"/>
                  </a:lnTo>
                  <a:lnTo>
                    <a:pt x="5203037" y="19050"/>
                  </a:lnTo>
                  <a:lnTo>
                    <a:pt x="5231612" y="19050"/>
                  </a:lnTo>
                  <a:lnTo>
                    <a:pt x="5231612" y="28575"/>
                  </a:lnTo>
                  <a:close/>
                </a:path>
                <a:path w="8255000" h="2444750">
                  <a:moveTo>
                    <a:pt x="5288762" y="9525"/>
                  </a:moveTo>
                  <a:lnTo>
                    <a:pt x="5260187" y="9525"/>
                  </a:lnTo>
                  <a:lnTo>
                    <a:pt x="5260187" y="0"/>
                  </a:lnTo>
                  <a:lnTo>
                    <a:pt x="5288762" y="0"/>
                  </a:lnTo>
                  <a:lnTo>
                    <a:pt x="5288762" y="9525"/>
                  </a:lnTo>
                  <a:close/>
                </a:path>
                <a:path w="8255000" h="2444750">
                  <a:moveTo>
                    <a:pt x="5288762" y="28575"/>
                  </a:moveTo>
                  <a:lnTo>
                    <a:pt x="5260187" y="28575"/>
                  </a:lnTo>
                  <a:lnTo>
                    <a:pt x="5260187" y="19050"/>
                  </a:lnTo>
                  <a:lnTo>
                    <a:pt x="5288762" y="19050"/>
                  </a:lnTo>
                  <a:lnTo>
                    <a:pt x="5288762" y="28575"/>
                  </a:lnTo>
                  <a:close/>
                </a:path>
                <a:path w="8255000" h="2444750">
                  <a:moveTo>
                    <a:pt x="5345912" y="9525"/>
                  </a:moveTo>
                  <a:lnTo>
                    <a:pt x="5317337" y="9525"/>
                  </a:lnTo>
                  <a:lnTo>
                    <a:pt x="5317337" y="0"/>
                  </a:lnTo>
                  <a:lnTo>
                    <a:pt x="5345912" y="0"/>
                  </a:lnTo>
                  <a:lnTo>
                    <a:pt x="5345912" y="9525"/>
                  </a:lnTo>
                  <a:close/>
                </a:path>
                <a:path w="8255000" h="2444750">
                  <a:moveTo>
                    <a:pt x="5345912" y="28575"/>
                  </a:moveTo>
                  <a:lnTo>
                    <a:pt x="5317337" y="28575"/>
                  </a:lnTo>
                  <a:lnTo>
                    <a:pt x="5317337" y="19050"/>
                  </a:lnTo>
                  <a:lnTo>
                    <a:pt x="5345912" y="19050"/>
                  </a:lnTo>
                  <a:lnTo>
                    <a:pt x="5345912" y="28575"/>
                  </a:lnTo>
                  <a:close/>
                </a:path>
                <a:path w="8255000" h="2444750">
                  <a:moveTo>
                    <a:pt x="5403062" y="9525"/>
                  </a:moveTo>
                  <a:lnTo>
                    <a:pt x="5374487" y="9525"/>
                  </a:lnTo>
                  <a:lnTo>
                    <a:pt x="5374487" y="0"/>
                  </a:lnTo>
                  <a:lnTo>
                    <a:pt x="5403062" y="0"/>
                  </a:lnTo>
                  <a:lnTo>
                    <a:pt x="5403062" y="9525"/>
                  </a:lnTo>
                  <a:close/>
                </a:path>
                <a:path w="8255000" h="2444750">
                  <a:moveTo>
                    <a:pt x="5403062" y="28575"/>
                  </a:moveTo>
                  <a:lnTo>
                    <a:pt x="5374487" y="28575"/>
                  </a:lnTo>
                  <a:lnTo>
                    <a:pt x="5374487" y="19050"/>
                  </a:lnTo>
                  <a:lnTo>
                    <a:pt x="5403062" y="19050"/>
                  </a:lnTo>
                  <a:lnTo>
                    <a:pt x="5403062" y="28575"/>
                  </a:lnTo>
                  <a:close/>
                </a:path>
                <a:path w="8255000" h="2444750">
                  <a:moveTo>
                    <a:pt x="5460212" y="9525"/>
                  </a:moveTo>
                  <a:lnTo>
                    <a:pt x="5431637" y="9525"/>
                  </a:lnTo>
                  <a:lnTo>
                    <a:pt x="5431637" y="0"/>
                  </a:lnTo>
                  <a:lnTo>
                    <a:pt x="5460212" y="0"/>
                  </a:lnTo>
                  <a:lnTo>
                    <a:pt x="5460212" y="9525"/>
                  </a:lnTo>
                  <a:close/>
                </a:path>
                <a:path w="8255000" h="2444750">
                  <a:moveTo>
                    <a:pt x="5460212" y="28575"/>
                  </a:moveTo>
                  <a:lnTo>
                    <a:pt x="5431637" y="28575"/>
                  </a:lnTo>
                  <a:lnTo>
                    <a:pt x="5431637" y="19050"/>
                  </a:lnTo>
                  <a:lnTo>
                    <a:pt x="5460212" y="19050"/>
                  </a:lnTo>
                  <a:lnTo>
                    <a:pt x="5460212" y="28575"/>
                  </a:lnTo>
                  <a:close/>
                </a:path>
                <a:path w="8255000" h="2444750">
                  <a:moveTo>
                    <a:pt x="5517362" y="9525"/>
                  </a:moveTo>
                  <a:lnTo>
                    <a:pt x="5488787" y="9525"/>
                  </a:lnTo>
                  <a:lnTo>
                    <a:pt x="5488787" y="0"/>
                  </a:lnTo>
                  <a:lnTo>
                    <a:pt x="5517362" y="0"/>
                  </a:lnTo>
                  <a:lnTo>
                    <a:pt x="5517362" y="9525"/>
                  </a:lnTo>
                  <a:close/>
                </a:path>
                <a:path w="8255000" h="2444750">
                  <a:moveTo>
                    <a:pt x="5517362" y="28575"/>
                  </a:moveTo>
                  <a:lnTo>
                    <a:pt x="5488787" y="28575"/>
                  </a:lnTo>
                  <a:lnTo>
                    <a:pt x="5488787" y="19050"/>
                  </a:lnTo>
                  <a:lnTo>
                    <a:pt x="5517362" y="19050"/>
                  </a:lnTo>
                  <a:lnTo>
                    <a:pt x="5517362" y="28575"/>
                  </a:lnTo>
                  <a:close/>
                </a:path>
                <a:path w="8255000" h="2444750">
                  <a:moveTo>
                    <a:pt x="5574512" y="9525"/>
                  </a:moveTo>
                  <a:lnTo>
                    <a:pt x="5545937" y="9525"/>
                  </a:lnTo>
                  <a:lnTo>
                    <a:pt x="5545937" y="0"/>
                  </a:lnTo>
                  <a:lnTo>
                    <a:pt x="5574512" y="0"/>
                  </a:lnTo>
                  <a:lnTo>
                    <a:pt x="5574512" y="9525"/>
                  </a:lnTo>
                  <a:close/>
                </a:path>
                <a:path w="8255000" h="2444750">
                  <a:moveTo>
                    <a:pt x="5574512" y="28575"/>
                  </a:moveTo>
                  <a:lnTo>
                    <a:pt x="5545937" y="28575"/>
                  </a:lnTo>
                  <a:lnTo>
                    <a:pt x="5545937" y="19050"/>
                  </a:lnTo>
                  <a:lnTo>
                    <a:pt x="5574512" y="19050"/>
                  </a:lnTo>
                  <a:lnTo>
                    <a:pt x="5574512" y="28575"/>
                  </a:lnTo>
                  <a:close/>
                </a:path>
                <a:path w="8255000" h="2444750">
                  <a:moveTo>
                    <a:pt x="5631662" y="9525"/>
                  </a:moveTo>
                  <a:lnTo>
                    <a:pt x="5603087" y="9525"/>
                  </a:lnTo>
                  <a:lnTo>
                    <a:pt x="5603087" y="0"/>
                  </a:lnTo>
                  <a:lnTo>
                    <a:pt x="5631662" y="0"/>
                  </a:lnTo>
                  <a:lnTo>
                    <a:pt x="5631662" y="9525"/>
                  </a:lnTo>
                  <a:close/>
                </a:path>
                <a:path w="8255000" h="2444750">
                  <a:moveTo>
                    <a:pt x="5631662" y="28575"/>
                  </a:moveTo>
                  <a:lnTo>
                    <a:pt x="5603087" y="28575"/>
                  </a:lnTo>
                  <a:lnTo>
                    <a:pt x="5603087" y="19050"/>
                  </a:lnTo>
                  <a:lnTo>
                    <a:pt x="5631662" y="19050"/>
                  </a:lnTo>
                  <a:lnTo>
                    <a:pt x="5631662" y="28575"/>
                  </a:lnTo>
                  <a:close/>
                </a:path>
                <a:path w="8255000" h="2444750">
                  <a:moveTo>
                    <a:pt x="5688812" y="9525"/>
                  </a:moveTo>
                  <a:lnTo>
                    <a:pt x="5660237" y="9525"/>
                  </a:lnTo>
                  <a:lnTo>
                    <a:pt x="5660237" y="0"/>
                  </a:lnTo>
                  <a:lnTo>
                    <a:pt x="5688812" y="0"/>
                  </a:lnTo>
                  <a:lnTo>
                    <a:pt x="5688812" y="9525"/>
                  </a:lnTo>
                  <a:close/>
                </a:path>
                <a:path w="8255000" h="2444750">
                  <a:moveTo>
                    <a:pt x="5688812" y="28575"/>
                  </a:moveTo>
                  <a:lnTo>
                    <a:pt x="5660237" y="28575"/>
                  </a:lnTo>
                  <a:lnTo>
                    <a:pt x="5660237" y="19050"/>
                  </a:lnTo>
                  <a:lnTo>
                    <a:pt x="5688812" y="19050"/>
                  </a:lnTo>
                  <a:lnTo>
                    <a:pt x="5688812" y="28575"/>
                  </a:lnTo>
                  <a:close/>
                </a:path>
                <a:path w="8255000" h="2444750">
                  <a:moveTo>
                    <a:pt x="5745962" y="9525"/>
                  </a:moveTo>
                  <a:lnTo>
                    <a:pt x="5717387" y="9525"/>
                  </a:lnTo>
                  <a:lnTo>
                    <a:pt x="5717387" y="0"/>
                  </a:lnTo>
                  <a:lnTo>
                    <a:pt x="5745962" y="0"/>
                  </a:lnTo>
                  <a:lnTo>
                    <a:pt x="5745962" y="9525"/>
                  </a:lnTo>
                  <a:close/>
                </a:path>
                <a:path w="8255000" h="2444750">
                  <a:moveTo>
                    <a:pt x="5745962" y="28575"/>
                  </a:moveTo>
                  <a:lnTo>
                    <a:pt x="5717387" y="28575"/>
                  </a:lnTo>
                  <a:lnTo>
                    <a:pt x="5717387" y="19050"/>
                  </a:lnTo>
                  <a:lnTo>
                    <a:pt x="5745962" y="19050"/>
                  </a:lnTo>
                  <a:lnTo>
                    <a:pt x="5745962" y="28575"/>
                  </a:lnTo>
                  <a:close/>
                </a:path>
                <a:path w="8255000" h="2444750">
                  <a:moveTo>
                    <a:pt x="5803112" y="9525"/>
                  </a:moveTo>
                  <a:lnTo>
                    <a:pt x="5774537" y="9525"/>
                  </a:lnTo>
                  <a:lnTo>
                    <a:pt x="5774537" y="0"/>
                  </a:lnTo>
                  <a:lnTo>
                    <a:pt x="5803112" y="0"/>
                  </a:lnTo>
                  <a:lnTo>
                    <a:pt x="5803112" y="9525"/>
                  </a:lnTo>
                  <a:close/>
                </a:path>
                <a:path w="8255000" h="2444750">
                  <a:moveTo>
                    <a:pt x="5803112" y="28575"/>
                  </a:moveTo>
                  <a:lnTo>
                    <a:pt x="5774537" y="28575"/>
                  </a:lnTo>
                  <a:lnTo>
                    <a:pt x="5774537" y="19050"/>
                  </a:lnTo>
                  <a:lnTo>
                    <a:pt x="5803112" y="19050"/>
                  </a:lnTo>
                  <a:lnTo>
                    <a:pt x="5803112" y="28575"/>
                  </a:lnTo>
                  <a:close/>
                </a:path>
                <a:path w="8255000" h="2444750">
                  <a:moveTo>
                    <a:pt x="5860262" y="9525"/>
                  </a:moveTo>
                  <a:lnTo>
                    <a:pt x="5831687" y="9525"/>
                  </a:lnTo>
                  <a:lnTo>
                    <a:pt x="5831687" y="0"/>
                  </a:lnTo>
                  <a:lnTo>
                    <a:pt x="5860262" y="0"/>
                  </a:lnTo>
                  <a:lnTo>
                    <a:pt x="5860262" y="9525"/>
                  </a:lnTo>
                  <a:close/>
                </a:path>
                <a:path w="8255000" h="2444750">
                  <a:moveTo>
                    <a:pt x="5860262" y="28575"/>
                  </a:moveTo>
                  <a:lnTo>
                    <a:pt x="5831687" y="28575"/>
                  </a:lnTo>
                  <a:lnTo>
                    <a:pt x="5831687" y="19050"/>
                  </a:lnTo>
                  <a:lnTo>
                    <a:pt x="5860262" y="19050"/>
                  </a:lnTo>
                  <a:lnTo>
                    <a:pt x="5860262" y="28575"/>
                  </a:lnTo>
                  <a:close/>
                </a:path>
                <a:path w="8255000" h="2444750">
                  <a:moveTo>
                    <a:pt x="5917412" y="9525"/>
                  </a:moveTo>
                  <a:lnTo>
                    <a:pt x="5888837" y="9525"/>
                  </a:lnTo>
                  <a:lnTo>
                    <a:pt x="5888837" y="0"/>
                  </a:lnTo>
                  <a:lnTo>
                    <a:pt x="5917412" y="0"/>
                  </a:lnTo>
                  <a:lnTo>
                    <a:pt x="5917412" y="9525"/>
                  </a:lnTo>
                  <a:close/>
                </a:path>
                <a:path w="8255000" h="2444750">
                  <a:moveTo>
                    <a:pt x="5917412" y="28575"/>
                  </a:moveTo>
                  <a:lnTo>
                    <a:pt x="5888837" y="28575"/>
                  </a:lnTo>
                  <a:lnTo>
                    <a:pt x="5888837" y="19050"/>
                  </a:lnTo>
                  <a:lnTo>
                    <a:pt x="5917412" y="19050"/>
                  </a:lnTo>
                  <a:lnTo>
                    <a:pt x="5917412" y="28575"/>
                  </a:lnTo>
                  <a:close/>
                </a:path>
                <a:path w="8255000" h="2444750">
                  <a:moveTo>
                    <a:pt x="5974562" y="9525"/>
                  </a:moveTo>
                  <a:lnTo>
                    <a:pt x="5945987" y="9525"/>
                  </a:lnTo>
                  <a:lnTo>
                    <a:pt x="5945987" y="0"/>
                  </a:lnTo>
                  <a:lnTo>
                    <a:pt x="5974562" y="0"/>
                  </a:lnTo>
                  <a:lnTo>
                    <a:pt x="5974562" y="9525"/>
                  </a:lnTo>
                  <a:close/>
                </a:path>
                <a:path w="8255000" h="2444750">
                  <a:moveTo>
                    <a:pt x="5974562" y="28575"/>
                  </a:moveTo>
                  <a:lnTo>
                    <a:pt x="5945987" y="28575"/>
                  </a:lnTo>
                  <a:lnTo>
                    <a:pt x="5945987" y="19050"/>
                  </a:lnTo>
                  <a:lnTo>
                    <a:pt x="5974562" y="19050"/>
                  </a:lnTo>
                  <a:lnTo>
                    <a:pt x="5974562" y="28575"/>
                  </a:lnTo>
                  <a:close/>
                </a:path>
                <a:path w="8255000" h="2444750">
                  <a:moveTo>
                    <a:pt x="6031712" y="9525"/>
                  </a:moveTo>
                  <a:lnTo>
                    <a:pt x="6003137" y="9525"/>
                  </a:lnTo>
                  <a:lnTo>
                    <a:pt x="6003137" y="0"/>
                  </a:lnTo>
                  <a:lnTo>
                    <a:pt x="6031712" y="0"/>
                  </a:lnTo>
                  <a:lnTo>
                    <a:pt x="6031712" y="9525"/>
                  </a:lnTo>
                  <a:close/>
                </a:path>
                <a:path w="8255000" h="2444750">
                  <a:moveTo>
                    <a:pt x="6031712" y="28575"/>
                  </a:moveTo>
                  <a:lnTo>
                    <a:pt x="6003137" y="28575"/>
                  </a:lnTo>
                  <a:lnTo>
                    <a:pt x="6003137" y="19050"/>
                  </a:lnTo>
                  <a:lnTo>
                    <a:pt x="6031712" y="19050"/>
                  </a:lnTo>
                  <a:lnTo>
                    <a:pt x="6031712" y="28575"/>
                  </a:lnTo>
                  <a:close/>
                </a:path>
                <a:path w="8255000" h="2444750">
                  <a:moveTo>
                    <a:pt x="6088862" y="9525"/>
                  </a:moveTo>
                  <a:lnTo>
                    <a:pt x="6060287" y="9525"/>
                  </a:lnTo>
                  <a:lnTo>
                    <a:pt x="6060287" y="0"/>
                  </a:lnTo>
                  <a:lnTo>
                    <a:pt x="6088862" y="0"/>
                  </a:lnTo>
                  <a:lnTo>
                    <a:pt x="6088862" y="9525"/>
                  </a:lnTo>
                  <a:close/>
                </a:path>
                <a:path w="8255000" h="2444750">
                  <a:moveTo>
                    <a:pt x="6088862" y="28575"/>
                  </a:moveTo>
                  <a:lnTo>
                    <a:pt x="6060287" y="28575"/>
                  </a:lnTo>
                  <a:lnTo>
                    <a:pt x="6060287" y="19050"/>
                  </a:lnTo>
                  <a:lnTo>
                    <a:pt x="6088862" y="19050"/>
                  </a:lnTo>
                  <a:lnTo>
                    <a:pt x="6088862" y="28575"/>
                  </a:lnTo>
                  <a:close/>
                </a:path>
                <a:path w="8255000" h="2444750">
                  <a:moveTo>
                    <a:pt x="6146012" y="9525"/>
                  </a:moveTo>
                  <a:lnTo>
                    <a:pt x="6117437" y="9525"/>
                  </a:lnTo>
                  <a:lnTo>
                    <a:pt x="6117437" y="0"/>
                  </a:lnTo>
                  <a:lnTo>
                    <a:pt x="6146012" y="0"/>
                  </a:lnTo>
                  <a:lnTo>
                    <a:pt x="6146012" y="9525"/>
                  </a:lnTo>
                  <a:close/>
                </a:path>
                <a:path w="8255000" h="2444750">
                  <a:moveTo>
                    <a:pt x="6146012" y="28575"/>
                  </a:moveTo>
                  <a:lnTo>
                    <a:pt x="6117437" y="28575"/>
                  </a:lnTo>
                  <a:lnTo>
                    <a:pt x="6117437" y="19050"/>
                  </a:lnTo>
                  <a:lnTo>
                    <a:pt x="6146012" y="19050"/>
                  </a:lnTo>
                  <a:lnTo>
                    <a:pt x="6146012" y="28575"/>
                  </a:lnTo>
                  <a:close/>
                </a:path>
                <a:path w="8255000" h="2444750">
                  <a:moveTo>
                    <a:pt x="6203162" y="9525"/>
                  </a:moveTo>
                  <a:lnTo>
                    <a:pt x="6174587" y="9525"/>
                  </a:lnTo>
                  <a:lnTo>
                    <a:pt x="6174587" y="0"/>
                  </a:lnTo>
                  <a:lnTo>
                    <a:pt x="6203162" y="0"/>
                  </a:lnTo>
                  <a:lnTo>
                    <a:pt x="6203162" y="9525"/>
                  </a:lnTo>
                  <a:close/>
                </a:path>
                <a:path w="8255000" h="2444750">
                  <a:moveTo>
                    <a:pt x="6203162" y="28575"/>
                  </a:moveTo>
                  <a:lnTo>
                    <a:pt x="6174587" y="28575"/>
                  </a:lnTo>
                  <a:lnTo>
                    <a:pt x="6174587" y="19050"/>
                  </a:lnTo>
                  <a:lnTo>
                    <a:pt x="6203162" y="19050"/>
                  </a:lnTo>
                  <a:lnTo>
                    <a:pt x="6203162" y="28575"/>
                  </a:lnTo>
                  <a:close/>
                </a:path>
                <a:path w="8255000" h="2444750">
                  <a:moveTo>
                    <a:pt x="6260312" y="9525"/>
                  </a:moveTo>
                  <a:lnTo>
                    <a:pt x="6231737" y="9525"/>
                  </a:lnTo>
                  <a:lnTo>
                    <a:pt x="6231737" y="0"/>
                  </a:lnTo>
                  <a:lnTo>
                    <a:pt x="6260312" y="0"/>
                  </a:lnTo>
                  <a:lnTo>
                    <a:pt x="6260312" y="9525"/>
                  </a:lnTo>
                  <a:close/>
                </a:path>
                <a:path w="8255000" h="2444750">
                  <a:moveTo>
                    <a:pt x="6260312" y="28575"/>
                  </a:moveTo>
                  <a:lnTo>
                    <a:pt x="6231737" y="28575"/>
                  </a:lnTo>
                  <a:lnTo>
                    <a:pt x="6231737" y="19050"/>
                  </a:lnTo>
                  <a:lnTo>
                    <a:pt x="6260312" y="19050"/>
                  </a:lnTo>
                  <a:lnTo>
                    <a:pt x="6260312" y="28575"/>
                  </a:lnTo>
                  <a:close/>
                </a:path>
                <a:path w="8255000" h="2444750">
                  <a:moveTo>
                    <a:pt x="6317462" y="9525"/>
                  </a:moveTo>
                  <a:lnTo>
                    <a:pt x="6288887" y="9525"/>
                  </a:lnTo>
                  <a:lnTo>
                    <a:pt x="6288887" y="0"/>
                  </a:lnTo>
                  <a:lnTo>
                    <a:pt x="6317462" y="0"/>
                  </a:lnTo>
                  <a:lnTo>
                    <a:pt x="6317462" y="9525"/>
                  </a:lnTo>
                  <a:close/>
                </a:path>
                <a:path w="8255000" h="2444750">
                  <a:moveTo>
                    <a:pt x="6317462" y="28575"/>
                  </a:moveTo>
                  <a:lnTo>
                    <a:pt x="6288887" y="28575"/>
                  </a:lnTo>
                  <a:lnTo>
                    <a:pt x="6288887" y="19050"/>
                  </a:lnTo>
                  <a:lnTo>
                    <a:pt x="6317462" y="19050"/>
                  </a:lnTo>
                  <a:lnTo>
                    <a:pt x="6317462" y="28575"/>
                  </a:lnTo>
                  <a:close/>
                </a:path>
                <a:path w="8255000" h="2444750">
                  <a:moveTo>
                    <a:pt x="6374612" y="9525"/>
                  </a:moveTo>
                  <a:lnTo>
                    <a:pt x="6346037" y="9525"/>
                  </a:lnTo>
                  <a:lnTo>
                    <a:pt x="6346037" y="0"/>
                  </a:lnTo>
                  <a:lnTo>
                    <a:pt x="6374612" y="0"/>
                  </a:lnTo>
                  <a:lnTo>
                    <a:pt x="6374612" y="9525"/>
                  </a:lnTo>
                  <a:close/>
                </a:path>
                <a:path w="8255000" h="2444750">
                  <a:moveTo>
                    <a:pt x="6374612" y="28575"/>
                  </a:moveTo>
                  <a:lnTo>
                    <a:pt x="6346037" y="28575"/>
                  </a:lnTo>
                  <a:lnTo>
                    <a:pt x="6346037" y="19050"/>
                  </a:lnTo>
                  <a:lnTo>
                    <a:pt x="6374612" y="19050"/>
                  </a:lnTo>
                  <a:lnTo>
                    <a:pt x="6374612" y="28575"/>
                  </a:lnTo>
                  <a:close/>
                </a:path>
                <a:path w="8255000" h="2444750">
                  <a:moveTo>
                    <a:pt x="6431762" y="9525"/>
                  </a:moveTo>
                  <a:lnTo>
                    <a:pt x="6403187" y="9525"/>
                  </a:lnTo>
                  <a:lnTo>
                    <a:pt x="6403187" y="0"/>
                  </a:lnTo>
                  <a:lnTo>
                    <a:pt x="6431762" y="0"/>
                  </a:lnTo>
                  <a:lnTo>
                    <a:pt x="6431762" y="9525"/>
                  </a:lnTo>
                  <a:close/>
                </a:path>
                <a:path w="8255000" h="2444750">
                  <a:moveTo>
                    <a:pt x="6431762" y="28575"/>
                  </a:moveTo>
                  <a:lnTo>
                    <a:pt x="6403187" y="28575"/>
                  </a:lnTo>
                  <a:lnTo>
                    <a:pt x="6403187" y="19050"/>
                  </a:lnTo>
                  <a:lnTo>
                    <a:pt x="6431762" y="19050"/>
                  </a:lnTo>
                  <a:lnTo>
                    <a:pt x="6431762" y="28575"/>
                  </a:lnTo>
                  <a:close/>
                </a:path>
                <a:path w="8255000" h="2444750">
                  <a:moveTo>
                    <a:pt x="6488912" y="9525"/>
                  </a:moveTo>
                  <a:lnTo>
                    <a:pt x="6460337" y="9525"/>
                  </a:lnTo>
                  <a:lnTo>
                    <a:pt x="6460337" y="0"/>
                  </a:lnTo>
                  <a:lnTo>
                    <a:pt x="6488912" y="0"/>
                  </a:lnTo>
                  <a:lnTo>
                    <a:pt x="6488912" y="9525"/>
                  </a:lnTo>
                  <a:close/>
                </a:path>
                <a:path w="8255000" h="2444750">
                  <a:moveTo>
                    <a:pt x="6488912" y="28575"/>
                  </a:moveTo>
                  <a:lnTo>
                    <a:pt x="6460337" y="28575"/>
                  </a:lnTo>
                  <a:lnTo>
                    <a:pt x="6460337" y="19050"/>
                  </a:lnTo>
                  <a:lnTo>
                    <a:pt x="6488912" y="19050"/>
                  </a:lnTo>
                  <a:lnTo>
                    <a:pt x="6488912" y="28575"/>
                  </a:lnTo>
                  <a:close/>
                </a:path>
                <a:path w="8255000" h="2444750">
                  <a:moveTo>
                    <a:pt x="6546062" y="9525"/>
                  </a:moveTo>
                  <a:lnTo>
                    <a:pt x="6517487" y="9525"/>
                  </a:lnTo>
                  <a:lnTo>
                    <a:pt x="6517487" y="0"/>
                  </a:lnTo>
                  <a:lnTo>
                    <a:pt x="6546062" y="0"/>
                  </a:lnTo>
                  <a:lnTo>
                    <a:pt x="6546062" y="9525"/>
                  </a:lnTo>
                  <a:close/>
                </a:path>
                <a:path w="8255000" h="2444750">
                  <a:moveTo>
                    <a:pt x="6546062" y="28575"/>
                  </a:moveTo>
                  <a:lnTo>
                    <a:pt x="6517487" y="28575"/>
                  </a:lnTo>
                  <a:lnTo>
                    <a:pt x="6517487" y="19050"/>
                  </a:lnTo>
                  <a:lnTo>
                    <a:pt x="6546062" y="19050"/>
                  </a:lnTo>
                  <a:lnTo>
                    <a:pt x="6546062" y="28575"/>
                  </a:lnTo>
                  <a:close/>
                </a:path>
                <a:path w="8255000" h="2444750">
                  <a:moveTo>
                    <a:pt x="6603212" y="9525"/>
                  </a:moveTo>
                  <a:lnTo>
                    <a:pt x="6574637" y="9525"/>
                  </a:lnTo>
                  <a:lnTo>
                    <a:pt x="6574637" y="0"/>
                  </a:lnTo>
                  <a:lnTo>
                    <a:pt x="6603212" y="0"/>
                  </a:lnTo>
                  <a:lnTo>
                    <a:pt x="6603212" y="9525"/>
                  </a:lnTo>
                  <a:close/>
                </a:path>
                <a:path w="8255000" h="2444750">
                  <a:moveTo>
                    <a:pt x="6603212" y="28575"/>
                  </a:moveTo>
                  <a:lnTo>
                    <a:pt x="6574637" y="28575"/>
                  </a:lnTo>
                  <a:lnTo>
                    <a:pt x="6574637" y="19050"/>
                  </a:lnTo>
                  <a:lnTo>
                    <a:pt x="6603212" y="19050"/>
                  </a:lnTo>
                  <a:lnTo>
                    <a:pt x="6603212" y="28575"/>
                  </a:lnTo>
                  <a:close/>
                </a:path>
                <a:path w="8255000" h="2444750">
                  <a:moveTo>
                    <a:pt x="6660362" y="9525"/>
                  </a:moveTo>
                  <a:lnTo>
                    <a:pt x="6631787" y="9525"/>
                  </a:lnTo>
                  <a:lnTo>
                    <a:pt x="6631787" y="0"/>
                  </a:lnTo>
                  <a:lnTo>
                    <a:pt x="6660362" y="0"/>
                  </a:lnTo>
                  <a:lnTo>
                    <a:pt x="6660362" y="9525"/>
                  </a:lnTo>
                  <a:close/>
                </a:path>
                <a:path w="8255000" h="2444750">
                  <a:moveTo>
                    <a:pt x="6660362" y="28575"/>
                  </a:moveTo>
                  <a:lnTo>
                    <a:pt x="6631787" y="28575"/>
                  </a:lnTo>
                  <a:lnTo>
                    <a:pt x="6631787" y="19050"/>
                  </a:lnTo>
                  <a:lnTo>
                    <a:pt x="6660362" y="19050"/>
                  </a:lnTo>
                  <a:lnTo>
                    <a:pt x="6660362" y="28575"/>
                  </a:lnTo>
                  <a:close/>
                </a:path>
                <a:path w="8255000" h="2444750">
                  <a:moveTo>
                    <a:pt x="6717512" y="9525"/>
                  </a:moveTo>
                  <a:lnTo>
                    <a:pt x="6688937" y="9525"/>
                  </a:lnTo>
                  <a:lnTo>
                    <a:pt x="6688937" y="0"/>
                  </a:lnTo>
                  <a:lnTo>
                    <a:pt x="6717512" y="0"/>
                  </a:lnTo>
                  <a:lnTo>
                    <a:pt x="6717512" y="9525"/>
                  </a:lnTo>
                  <a:close/>
                </a:path>
                <a:path w="8255000" h="2444750">
                  <a:moveTo>
                    <a:pt x="6717512" y="28575"/>
                  </a:moveTo>
                  <a:lnTo>
                    <a:pt x="6688937" y="28575"/>
                  </a:lnTo>
                  <a:lnTo>
                    <a:pt x="6688937" y="19050"/>
                  </a:lnTo>
                  <a:lnTo>
                    <a:pt x="6717512" y="19050"/>
                  </a:lnTo>
                  <a:lnTo>
                    <a:pt x="6717512" y="28575"/>
                  </a:lnTo>
                  <a:close/>
                </a:path>
                <a:path w="8255000" h="2444750">
                  <a:moveTo>
                    <a:pt x="6774662" y="9525"/>
                  </a:moveTo>
                  <a:lnTo>
                    <a:pt x="6746087" y="9525"/>
                  </a:lnTo>
                  <a:lnTo>
                    <a:pt x="6746087" y="0"/>
                  </a:lnTo>
                  <a:lnTo>
                    <a:pt x="6774662" y="0"/>
                  </a:lnTo>
                  <a:lnTo>
                    <a:pt x="6774662" y="9525"/>
                  </a:lnTo>
                  <a:close/>
                </a:path>
                <a:path w="8255000" h="2444750">
                  <a:moveTo>
                    <a:pt x="6774662" y="28575"/>
                  </a:moveTo>
                  <a:lnTo>
                    <a:pt x="6746087" y="28575"/>
                  </a:lnTo>
                  <a:lnTo>
                    <a:pt x="6746087" y="19050"/>
                  </a:lnTo>
                  <a:lnTo>
                    <a:pt x="6774662" y="19050"/>
                  </a:lnTo>
                  <a:lnTo>
                    <a:pt x="6774662" y="28575"/>
                  </a:lnTo>
                  <a:close/>
                </a:path>
                <a:path w="8255000" h="2444750">
                  <a:moveTo>
                    <a:pt x="6831812" y="9525"/>
                  </a:moveTo>
                  <a:lnTo>
                    <a:pt x="6803237" y="9525"/>
                  </a:lnTo>
                  <a:lnTo>
                    <a:pt x="6803237" y="0"/>
                  </a:lnTo>
                  <a:lnTo>
                    <a:pt x="6831812" y="0"/>
                  </a:lnTo>
                  <a:lnTo>
                    <a:pt x="6831812" y="9525"/>
                  </a:lnTo>
                  <a:close/>
                </a:path>
                <a:path w="8255000" h="2444750">
                  <a:moveTo>
                    <a:pt x="6831812" y="28575"/>
                  </a:moveTo>
                  <a:lnTo>
                    <a:pt x="6803237" y="28575"/>
                  </a:lnTo>
                  <a:lnTo>
                    <a:pt x="6803237" y="19050"/>
                  </a:lnTo>
                  <a:lnTo>
                    <a:pt x="6831812" y="19050"/>
                  </a:lnTo>
                  <a:lnTo>
                    <a:pt x="6831812" y="28575"/>
                  </a:lnTo>
                  <a:close/>
                </a:path>
                <a:path w="8255000" h="2444750">
                  <a:moveTo>
                    <a:pt x="6888962" y="9525"/>
                  </a:moveTo>
                  <a:lnTo>
                    <a:pt x="6860387" y="9525"/>
                  </a:lnTo>
                  <a:lnTo>
                    <a:pt x="6860387" y="0"/>
                  </a:lnTo>
                  <a:lnTo>
                    <a:pt x="6888962" y="0"/>
                  </a:lnTo>
                  <a:lnTo>
                    <a:pt x="6888962" y="9525"/>
                  </a:lnTo>
                  <a:close/>
                </a:path>
                <a:path w="8255000" h="2444750">
                  <a:moveTo>
                    <a:pt x="6888962" y="28575"/>
                  </a:moveTo>
                  <a:lnTo>
                    <a:pt x="6860387" y="28575"/>
                  </a:lnTo>
                  <a:lnTo>
                    <a:pt x="6860387" y="19050"/>
                  </a:lnTo>
                  <a:lnTo>
                    <a:pt x="6888962" y="19050"/>
                  </a:lnTo>
                  <a:lnTo>
                    <a:pt x="6888962" y="28575"/>
                  </a:lnTo>
                  <a:close/>
                </a:path>
                <a:path w="8255000" h="2444750">
                  <a:moveTo>
                    <a:pt x="6946112" y="9525"/>
                  </a:moveTo>
                  <a:lnTo>
                    <a:pt x="6917537" y="9525"/>
                  </a:lnTo>
                  <a:lnTo>
                    <a:pt x="6917537" y="0"/>
                  </a:lnTo>
                  <a:lnTo>
                    <a:pt x="6946112" y="0"/>
                  </a:lnTo>
                  <a:lnTo>
                    <a:pt x="6946112" y="9525"/>
                  </a:lnTo>
                  <a:close/>
                </a:path>
                <a:path w="8255000" h="2444750">
                  <a:moveTo>
                    <a:pt x="6946112" y="28575"/>
                  </a:moveTo>
                  <a:lnTo>
                    <a:pt x="6917537" y="28575"/>
                  </a:lnTo>
                  <a:lnTo>
                    <a:pt x="6917537" y="19050"/>
                  </a:lnTo>
                  <a:lnTo>
                    <a:pt x="6946112" y="19050"/>
                  </a:lnTo>
                  <a:lnTo>
                    <a:pt x="6946112" y="28575"/>
                  </a:lnTo>
                  <a:close/>
                </a:path>
                <a:path w="8255000" h="2444750">
                  <a:moveTo>
                    <a:pt x="7003262" y="9525"/>
                  </a:moveTo>
                  <a:lnTo>
                    <a:pt x="6974687" y="9525"/>
                  </a:lnTo>
                  <a:lnTo>
                    <a:pt x="6974687" y="0"/>
                  </a:lnTo>
                  <a:lnTo>
                    <a:pt x="7003262" y="0"/>
                  </a:lnTo>
                  <a:lnTo>
                    <a:pt x="7003262" y="9525"/>
                  </a:lnTo>
                  <a:close/>
                </a:path>
                <a:path w="8255000" h="2444750">
                  <a:moveTo>
                    <a:pt x="7003262" y="28575"/>
                  </a:moveTo>
                  <a:lnTo>
                    <a:pt x="6974687" y="28575"/>
                  </a:lnTo>
                  <a:lnTo>
                    <a:pt x="6974687" y="19050"/>
                  </a:lnTo>
                  <a:lnTo>
                    <a:pt x="7003262" y="19050"/>
                  </a:lnTo>
                  <a:lnTo>
                    <a:pt x="7003262" y="28575"/>
                  </a:lnTo>
                  <a:close/>
                </a:path>
                <a:path w="8255000" h="2444750">
                  <a:moveTo>
                    <a:pt x="7060412" y="9525"/>
                  </a:moveTo>
                  <a:lnTo>
                    <a:pt x="7031837" y="9525"/>
                  </a:lnTo>
                  <a:lnTo>
                    <a:pt x="7031837" y="0"/>
                  </a:lnTo>
                  <a:lnTo>
                    <a:pt x="7060412" y="0"/>
                  </a:lnTo>
                  <a:lnTo>
                    <a:pt x="7060412" y="9525"/>
                  </a:lnTo>
                  <a:close/>
                </a:path>
                <a:path w="8255000" h="2444750">
                  <a:moveTo>
                    <a:pt x="7060412" y="28575"/>
                  </a:moveTo>
                  <a:lnTo>
                    <a:pt x="7031837" y="28575"/>
                  </a:lnTo>
                  <a:lnTo>
                    <a:pt x="7031837" y="19050"/>
                  </a:lnTo>
                  <a:lnTo>
                    <a:pt x="7060412" y="19050"/>
                  </a:lnTo>
                  <a:lnTo>
                    <a:pt x="7060412" y="28575"/>
                  </a:lnTo>
                  <a:close/>
                </a:path>
                <a:path w="8255000" h="2444750">
                  <a:moveTo>
                    <a:pt x="7117562" y="9525"/>
                  </a:moveTo>
                  <a:lnTo>
                    <a:pt x="7088987" y="9525"/>
                  </a:lnTo>
                  <a:lnTo>
                    <a:pt x="7088987" y="0"/>
                  </a:lnTo>
                  <a:lnTo>
                    <a:pt x="7117562" y="0"/>
                  </a:lnTo>
                  <a:lnTo>
                    <a:pt x="7117562" y="9525"/>
                  </a:lnTo>
                  <a:close/>
                </a:path>
                <a:path w="8255000" h="2444750">
                  <a:moveTo>
                    <a:pt x="7117562" y="28575"/>
                  </a:moveTo>
                  <a:lnTo>
                    <a:pt x="7088987" y="28575"/>
                  </a:lnTo>
                  <a:lnTo>
                    <a:pt x="7088987" y="19050"/>
                  </a:lnTo>
                  <a:lnTo>
                    <a:pt x="7117562" y="19050"/>
                  </a:lnTo>
                  <a:lnTo>
                    <a:pt x="7117562" y="28575"/>
                  </a:lnTo>
                  <a:close/>
                </a:path>
                <a:path w="8255000" h="2444750">
                  <a:moveTo>
                    <a:pt x="7174712" y="9525"/>
                  </a:moveTo>
                  <a:lnTo>
                    <a:pt x="7146137" y="9525"/>
                  </a:lnTo>
                  <a:lnTo>
                    <a:pt x="7146137" y="0"/>
                  </a:lnTo>
                  <a:lnTo>
                    <a:pt x="7174712" y="0"/>
                  </a:lnTo>
                  <a:lnTo>
                    <a:pt x="7174712" y="9525"/>
                  </a:lnTo>
                  <a:close/>
                </a:path>
                <a:path w="8255000" h="2444750">
                  <a:moveTo>
                    <a:pt x="7174712" y="28575"/>
                  </a:moveTo>
                  <a:lnTo>
                    <a:pt x="7146137" y="28575"/>
                  </a:lnTo>
                  <a:lnTo>
                    <a:pt x="7146137" y="19050"/>
                  </a:lnTo>
                  <a:lnTo>
                    <a:pt x="7174712" y="19050"/>
                  </a:lnTo>
                  <a:lnTo>
                    <a:pt x="7174712" y="28575"/>
                  </a:lnTo>
                  <a:close/>
                </a:path>
                <a:path w="8255000" h="2444750">
                  <a:moveTo>
                    <a:pt x="7231862" y="9525"/>
                  </a:moveTo>
                  <a:lnTo>
                    <a:pt x="7203287" y="9525"/>
                  </a:lnTo>
                  <a:lnTo>
                    <a:pt x="7203287" y="0"/>
                  </a:lnTo>
                  <a:lnTo>
                    <a:pt x="7231862" y="0"/>
                  </a:lnTo>
                  <a:lnTo>
                    <a:pt x="7231862" y="9525"/>
                  </a:lnTo>
                  <a:close/>
                </a:path>
                <a:path w="8255000" h="2444750">
                  <a:moveTo>
                    <a:pt x="7231862" y="28575"/>
                  </a:moveTo>
                  <a:lnTo>
                    <a:pt x="7203287" y="28575"/>
                  </a:lnTo>
                  <a:lnTo>
                    <a:pt x="7203287" y="19050"/>
                  </a:lnTo>
                  <a:lnTo>
                    <a:pt x="7231862" y="19050"/>
                  </a:lnTo>
                  <a:lnTo>
                    <a:pt x="7231862" y="28575"/>
                  </a:lnTo>
                  <a:close/>
                </a:path>
                <a:path w="8255000" h="2444750">
                  <a:moveTo>
                    <a:pt x="7289012" y="9525"/>
                  </a:moveTo>
                  <a:lnTo>
                    <a:pt x="7260437" y="9525"/>
                  </a:lnTo>
                  <a:lnTo>
                    <a:pt x="7260437" y="0"/>
                  </a:lnTo>
                  <a:lnTo>
                    <a:pt x="7289012" y="0"/>
                  </a:lnTo>
                  <a:lnTo>
                    <a:pt x="7289012" y="9525"/>
                  </a:lnTo>
                  <a:close/>
                </a:path>
                <a:path w="8255000" h="2444750">
                  <a:moveTo>
                    <a:pt x="7289012" y="28575"/>
                  </a:moveTo>
                  <a:lnTo>
                    <a:pt x="7260437" y="28575"/>
                  </a:lnTo>
                  <a:lnTo>
                    <a:pt x="7260437" y="19050"/>
                  </a:lnTo>
                  <a:lnTo>
                    <a:pt x="7289012" y="19050"/>
                  </a:lnTo>
                  <a:lnTo>
                    <a:pt x="7289012" y="28575"/>
                  </a:lnTo>
                  <a:close/>
                </a:path>
                <a:path w="8255000" h="2444750">
                  <a:moveTo>
                    <a:pt x="7346162" y="9525"/>
                  </a:moveTo>
                  <a:lnTo>
                    <a:pt x="7317587" y="9525"/>
                  </a:lnTo>
                  <a:lnTo>
                    <a:pt x="7317587" y="0"/>
                  </a:lnTo>
                  <a:lnTo>
                    <a:pt x="7346162" y="0"/>
                  </a:lnTo>
                  <a:lnTo>
                    <a:pt x="7346162" y="9525"/>
                  </a:lnTo>
                  <a:close/>
                </a:path>
                <a:path w="8255000" h="2444750">
                  <a:moveTo>
                    <a:pt x="7346162" y="28575"/>
                  </a:moveTo>
                  <a:lnTo>
                    <a:pt x="7317587" y="28575"/>
                  </a:lnTo>
                  <a:lnTo>
                    <a:pt x="7317587" y="19050"/>
                  </a:lnTo>
                  <a:lnTo>
                    <a:pt x="7346162" y="19050"/>
                  </a:lnTo>
                  <a:lnTo>
                    <a:pt x="7346162" y="28575"/>
                  </a:lnTo>
                  <a:close/>
                </a:path>
                <a:path w="8255000" h="2444750">
                  <a:moveTo>
                    <a:pt x="7403312" y="9525"/>
                  </a:moveTo>
                  <a:lnTo>
                    <a:pt x="7374737" y="9525"/>
                  </a:lnTo>
                  <a:lnTo>
                    <a:pt x="7374737" y="0"/>
                  </a:lnTo>
                  <a:lnTo>
                    <a:pt x="7403312" y="0"/>
                  </a:lnTo>
                  <a:lnTo>
                    <a:pt x="7403312" y="9525"/>
                  </a:lnTo>
                  <a:close/>
                </a:path>
                <a:path w="8255000" h="2444750">
                  <a:moveTo>
                    <a:pt x="7403312" y="28575"/>
                  </a:moveTo>
                  <a:lnTo>
                    <a:pt x="7374737" y="28575"/>
                  </a:lnTo>
                  <a:lnTo>
                    <a:pt x="7374737" y="19050"/>
                  </a:lnTo>
                  <a:lnTo>
                    <a:pt x="7403312" y="19050"/>
                  </a:lnTo>
                  <a:lnTo>
                    <a:pt x="7403312" y="28575"/>
                  </a:lnTo>
                  <a:close/>
                </a:path>
                <a:path w="8255000" h="2444750">
                  <a:moveTo>
                    <a:pt x="7460462" y="9525"/>
                  </a:moveTo>
                  <a:lnTo>
                    <a:pt x="7431887" y="9525"/>
                  </a:lnTo>
                  <a:lnTo>
                    <a:pt x="7431887" y="0"/>
                  </a:lnTo>
                  <a:lnTo>
                    <a:pt x="7460462" y="0"/>
                  </a:lnTo>
                  <a:lnTo>
                    <a:pt x="7460462" y="9525"/>
                  </a:lnTo>
                  <a:close/>
                </a:path>
                <a:path w="8255000" h="2444750">
                  <a:moveTo>
                    <a:pt x="7460462" y="28575"/>
                  </a:moveTo>
                  <a:lnTo>
                    <a:pt x="7431887" y="28575"/>
                  </a:lnTo>
                  <a:lnTo>
                    <a:pt x="7431887" y="19050"/>
                  </a:lnTo>
                  <a:lnTo>
                    <a:pt x="7460462" y="19050"/>
                  </a:lnTo>
                  <a:lnTo>
                    <a:pt x="7460462" y="28575"/>
                  </a:lnTo>
                  <a:close/>
                </a:path>
                <a:path w="8255000" h="2444750">
                  <a:moveTo>
                    <a:pt x="7517612" y="9525"/>
                  </a:moveTo>
                  <a:lnTo>
                    <a:pt x="7489037" y="9525"/>
                  </a:lnTo>
                  <a:lnTo>
                    <a:pt x="7489037" y="0"/>
                  </a:lnTo>
                  <a:lnTo>
                    <a:pt x="7517612" y="0"/>
                  </a:lnTo>
                  <a:lnTo>
                    <a:pt x="7517612" y="9525"/>
                  </a:lnTo>
                  <a:close/>
                </a:path>
                <a:path w="8255000" h="2444750">
                  <a:moveTo>
                    <a:pt x="7517612" y="28575"/>
                  </a:moveTo>
                  <a:lnTo>
                    <a:pt x="7489037" y="28575"/>
                  </a:lnTo>
                  <a:lnTo>
                    <a:pt x="7489037" y="19050"/>
                  </a:lnTo>
                  <a:lnTo>
                    <a:pt x="7517612" y="19050"/>
                  </a:lnTo>
                  <a:lnTo>
                    <a:pt x="7517612" y="28575"/>
                  </a:lnTo>
                  <a:close/>
                </a:path>
                <a:path w="8255000" h="2444750">
                  <a:moveTo>
                    <a:pt x="7574762" y="9525"/>
                  </a:moveTo>
                  <a:lnTo>
                    <a:pt x="7546187" y="9525"/>
                  </a:lnTo>
                  <a:lnTo>
                    <a:pt x="7546187" y="0"/>
                  </a:lnTo>
                  <a:lnTo>
                    <a:pt x="7574762" y="0"/>
                  </a:lnTo>
                  <a:lnTo>
                    <a:pt x="7574762" y="9525"/>
                  </a:lnTo>
                  <a:close/>
                </a:path>
                <a:path w="8255000" h="2444750">
                  <a:moveTo>
                    <a:pt x="7574762" y="28575"/>
                  </a:moveTo>
                  <a:lnTo>
                    <a:pt x="7546187" y="28575"/>
                  </a:lnTo>
                  <a:lnTo>
                    <a:pt x="7546187" y="19050"/>
                  </a:lnTo>
                  <a:lnTo>
                    <a:pt x="7574762" y="19050"/>
                  </a:lnTo>
                  <a:lnTo>
                    <a:pt x="7574762" y="28575"/>
                  </a:lnTo>
                  <a:close/>
                </a:path>
                <a:path w="8255000" h="2444750">
                  <a:moveTo>
                    <a:pt x="7631912" y="9525"/>
                  </a:moveTo>
                  <a:lnTo>
                    <a:pt x="7603337" y="9525"/>
                  </a:lnTo>
                  <a:lnTo>
                    <a:pt x="7603337" y="0"/>
                  </a:lnTo>
                  <a:lnTo>
                    <a:pt x="7631912" y="0"/>
                  </a:lnTo>
                  <a:lnTo>
                    <a:pt x="7631912" y="9525"/>
                  </a:lnTo>
                  <a:close/>
                </a:path>
                <a:path w="8255000" h="2444750">
                  <a:moveTo>
                    <a:pt x="7631912" y="28575"/>
                  </a:moveTo>
                  <a:lnTo>
                    <a:pt x="7603337" y="28575"/>
                  </a:lnTo>
                  <a:lnTo>
                    <a:pt x="7603337" y="19050"/>
                  </a:lnTo>
                  <a:lnTo>
                    <a:pt x="7631912" y="19050"/>
                  </a:lnTo>
                  <a:lnTo>
                    <a:pt x="7631912" y="28575"/>
                  </a:lnTo>
                  <a:close/>
                </a:path>
                <a:path w="8255000" h="2444750">
                  <a:moveTo>
                    <a:pt x="7689062" y="9525"/>
                  </a:moveTo>
                  <a:lnTo>
                    <a:pt x="7660487" y="9525"/>
                  </a:lnTo>
                  <a:lnTo>
                    <a:pt x="7660487" y="0"/>
                  </a:lnTo>
                  <a:lnTo>
                    <a:pt x="7689062" y="0"/>
                  </a:lnTo>
                  <a:lnTo>
                    <a:pt x="7689062" y="9525"/>
                  </a:lnTo>
                  <a:close/>
                </a:path>
                <a:path w="8255000" h="2444750">
                  <a:moveTo>
                    <a:pt x="7689062" y="28575"/>
                  </a:moveTo>
                  <a:lnTo>
                    <a:pt x="7660487" y="28575"/>
                  </a:lnTo>
                  <a:lnTo>
                    <a:pt x="7660487" y="19050"/>
                  </a:lnTo>
                  <a:lnTo>
                    <a:pt x="7689062" y="19050"/>
                  </a:lnTo>
                  <a:lnTo>
                    <a:pt x="7689062" y="28575"/>
                  </a:lnTo>
                  <a:close/>
                </a:path>
                <a:path w="8255000" h="2444750">
                  <a:moveTo>
                    <a:pt x="7746212" y="9525"/>
                  </a:moveTo>
                  <a:lnTo>
                    <a:pt x="7717637" y="9525"/>
                  </a:lnTo>
                  <a:lnTo>
                    <a:pt x="7717637" y="0"/>
                  </a:lnTo>
                  <a:lnTo>
                    <a:pt x="7746212" y="0"/>
                  </a:lnTo>
                  <a:lnTo>
                    <a:pt x="7746212" y="9525"/>
                  </a:lnTo>
                  <a:close/>
                </a:path>
                <a:path w="8255000" h="2444750">
                  <a:moveTo>
                    <a:pt x="7746212" y="28575"/>
                  </a:moveTo>
                  <a:lnTo>
                    <a:pt x="7717637" y="28575"/>
                  </a:lnTo>
                  <a:lnTo>
                    <a:pt x="7717637" y="19050"/>
                  </a:lnTo>
                  <a:lnTo>
                    <a:pt x="7746212" y="19050"/>
                  </a:lnTo>
                  <a:lnTo>
                    <a:pt x="7746212" y="28575"/>
                  </a:lnTo>
                  <a:close/>
                </a:path>
                <a:path w="8255000" h="2444750">
                  <a:moveTo>
                    <a:pt x="7803362" y="9525"/>
                  </a:moveTo>
                  <a:lnTo>
                    <a:pt x="7774787" y="9525"/>
                  </a:lnTo>
                  <a:lnTo>
                    <a:pt x="7774787" y="0"/>
                  </a:lnTo>
                  <a:lnTo>
                    <a:pt x="7803362" y="0"/>
                  </a:lnTo>
                  <a:lnTo>
                    <a:pt x="7803362" y="9525"/>
                  </a:lnTo>
                  <a:close/>
                </a:path>
                <a:path w="8255000" h="2444750">
                  <a:moveTo>
                    <a:pt x="7803362" y="28575"/>
                  </a:moveTo>
                  <a:lnTo>
                    <a:pt x="7774787" y="28575"/>
                  </a:lnTo>
                  <a:lnTo>
                    <a:pt x="7774787" y="19050"/>
                  </a:lnTo>
                  <a:lnTo>
                    <a:pt x="7803362" y="19050"/>
                  </a:lnTo>
                  <a:lnTo>
                    <a:pt x="7803362" y="28575"/>
                  </a:lnTo>
                  <a:close/>
                </a:path>
                <a:path w="8255000" h="2444750">
                  <a:moveTo>
                    <a:pt x="7860800" y="10172"/>
                  </a:moveTo>
                  <a:lnTo>
                    <a:pt x="7858848" y="10045"/>
                  </a:lnTo>
                  <a:lnTo>
                    <a:pt x="7848396" y="9652"/>
                  </a:lnTo>
                  <a:lnTo>
                    <a:pt x="7838097" y="9525"/>
                  </a:lnTo>
                  <a:lnTo>
                    <a:pt x="7831937" y="9525"/>
                  </a:lnTo>
                  <a:lnTo>
                    <a:pt x="7831937" y="0"/>
                  </a:lnTo>
                  <a:lnTo>
                    <a:pt x="7838185" y="0"/>
                  </a:lnTo>
                  <a:lnTo>
                    <a:pt x="7848942" y="139"/>
                  </a:lnTo>
                  <a:lnTo>
                    <a:pt x="7859636" y="558"/>
                  </a:lnTo>
                  <a:lnTo>
                    <a:pt x="7861401" y="660"/>
                  </a:lnTo>
                  <a:lnTo>
                    <a:pt x="7860800" y="10172"/>
                  </a:lnTo>
                  <a:close/>
                </a:path>
                <a:path w="8255000" h="2444750">
                  <a:moveTo>
                    <a:pt x="7859598" y="29184"/>
                  </a:moveTo>
                  <a:lnTo>
                    <a:pt x="7858010" y="29082"/>
                  </a:lnTo>
                  <a:lnTo>
                    <a:pt x="7848041" y="28702"/>
                  </a:lnTo>
                  <a:lnTo>
                    <a:pt x="7837919" y="28575"/>
                  </a:lnTo>
                  <a:lnTo>
                    <a:pt x="7831937" y="28575"/>
                  </a:lnTo>
                  <a:lnTo>
                    <a:pt x="7831937" y="19050"/>
                  </a:lnTo>
                  <a:lnTo>
                    <a:pt x="7838008" y="19050"/>
                  </a:lnTo>
                  <a:lnTo>
                    <a:pt x="7848219" y="19177"/>
                  </a:lnTo>
                  <a:lnTo>
                    <a:pt x="7858429" y="19570"/>
                  </a:lnTo>
                  <a:lnTo>
                    <a:pt x="7860195" y="19672"/>
                  </a:lnTo>
                  <a:lnTo>
                    <a:pt x="7859598" y="29184"/>
                  </a:lnTo>
                  <a:close/>
                </a:path>
                <a:path w="8255000" h="2444750">
                  <a:moveTo>
                    <a:pt x="7918043" y="17399"/>
                  </a:moveTo>
                  <a:lnTo>
                    <a:pt x="7910017" y="15875"/>
                  </a:lnTo>
                  <a:lnTo>
                    <a:pt x="7899933" y="14198"/>
                  </a:lnTo>
                  <a:lnTo>
                    <a:pt x="7889493" y="12750"/>
                  </a:lnTo>
                  <a:lnTo>
                    <a:pt x="7890573" y="3289"/>
                  </a:lnTo>
                  <a:lnTo>
                    <a:pt x="7901673" y="4825"/>
                  </a:lnTo>
                  <a:lnTo>
                    <a:pt x="7911985" y="6540"/>
                  </a:lnTo>
                  <a:lnTo>
                    <a:pt x="7919834" y="8051"/>
                  </a:lnTo>
                  <a:lnTo>
                    <a:pt x="7918043" y="17399"/>
                  </a:lnTo>
                  <a:close/>
                </a:path>
                <a:path w="8255000" h="2444750">
                  <a:moveTo>
                    <a:pt x="7914462" y="36118"/>
                  </a:moveTo>
                  <a:lnTo>
                    <a:pt x="7906778" y="34645"/>
                  </a:lnTo>
                  <a:lnTo>
                    <a:pt x="7897177" y="33058"/>
                  </a:lnTo>
                  <a:lnTo>
                    <a:pt x="7887334" y="31673"/>
                  </a:lnTo>
                  <a:lnTo>
                    <a:pt x="7888414" y="22212"/>
                  </a:lnTo>
                  <a:lnTo>
                    <a:pt x="7898676" y="23647"/>
                  </a:lnTo>
                  <a:lnTo>
                    <a:pt x="7908518" y="25273"/>
                  </a:lnTo>
                  <a:lnTo>
                    <a:pt x="7916252" y="26758"/>
                  </a:lnTo>
                  <a:lnTo>
                    <a:pt x="7914462" y="36118"/>
                  </a:lnTo>
                  <a:close/>
                </a:path>
                <a:path w="8255000" h="2444750">
                  <a:moveTo>
                    <a:pt x="7973783" y="32727"/>
                  </a:moveTo>
                  <a:lnTo>
                    <a:pt x="7968576" y="30899"/>
                  </a:lnTo>
                  <a:lnTo>
                    <a:pt x="7959064" y="27812"/>
                  </a:lnTo>
                  <a:lnTo>
                    <a:pt x="7949437" y="24955"/>
                  </a:lnTo>
                  <a:lnTo>
                    <a:pt x="7946190" y="24067"/>
                  </a:lnTo>
                  <a:lnTo>
                    <a:pt x="7948676" y="14871"/>
                  </a:lnTo>
                  <a:lnTo>
                    <a:pt x="7952333" y="15875"/>
                  </a:lnTo>
                  <a:lnTo>
                    <a:pt x="7962176" y="18808"/>
                  </a:lnTo>
                  <a:lnTo>
                    <a:pt x="7971916" y="21971"/>
                  </a:lnTo>
                  <a:lnTo>
                    <a:pt x="7976946" y="23749"/>
                  </a:lnTo>
                  <a:lnTo>
                    <a:pt x="7973783" y="32727"/>
                  </a:lnTo>
                  <a:close/>
                </a:path>
                <a:path w="8255000" h="2444750">
                  <a:moveTo>
                    <a:pt x="7967459" y="50698"/>
                  </a:moveTo>
                  <a:lnTo>
                    <a:pt x="7962582" y="48983"/>
                  </a:lnTo>
                  <a:lnTo>
                    <a:pt x="7953514" y="46037"/>
                  </a:lnTo>
                  <a:lnTo>
                    <a:pt x="7944345" y="43306"/>
                  </a:lnTo>
                  <a:lnTo>
                    <a:pt x="7941221" y="42456"/>
                  </a:lnTo>
                  <a:lnTo>
                    <a:pt x="7943705" y="33263"/>
                  </a:lnTo>
                  <a:lnTo>
                    <a:pt x="7947012" y="34162"/>
                  </a:lnTo>
                  <a:lnTo>
                    <a:pt x="7956397" y="36956"/>
                  </a:lnTo>
                  <a:lnTo>
                    <a:pt x="7965694" y="39979"/>
                  </a:lnTo>
                  <a:lnTo>
                    <a:pt x="7970621" y="41706"/>
                  </a:lnTo>
                  <a:lnTo>
                    <a:pt x="7967459" y="50698"/>
                  </a:lnTo>
                  <a:close/>
                </a:path>
                <a:path w="8255000" h="2444750">
                  <a:moveTo>
                    <a:pt x="8026764" y="55827"/>
                  </a:moveTo>
                  <a:lnTo>
                    <a:pt x="8023402" y="54051"/>
                  </a:lnTo>
                  <a:lnTo>
                    <a:pt x="8014563" y="49656"/>
                  </a:lnTo>
                  <a:lnTo>
                    <a:pt x="8005584" y="45478"/>
                  </a:lnTo>
                  <a:lnTo>
                    <a:pt x="8000695" y="43332"/>
                  </a:lnTo>
                  <a:lnTo>
                    <a:pt x="8004505" y="34607"/>
                  </a:lnTo>
                  <a:lnTo>
                    <a:pt x="8009775" y="36918"/>
                  </a:lnTo>
                  <a:lnTo>
                    <a:pt x="8018957" y="41198"/>
                  </a:lnTo>
                  <a:lnTo>
                    <a:pt x="8028012" y="45707"/>
                  </a:lnTo>
                  <a:lnTo>
                    <a:pt x="8031213" y="47396"/>
                  </a:lnTo>
                  <a:lnTo>
                    <a:pt x="8026764" y="55827"/>
                  </a:lnTo>
                  <a:close/>
                </a:path>
                <a:path w="8255000" h="2444750">
                  <a:moveTo>
                    <a:pt x="8017878" y="72669"/>
                  </a:moveTo>
                  <a:lnTo>
                    <a:pt x="8014830" y="71056"/>
                  </a:lnTo>
                  <a:lnTo>
                    <a:pt x="8006397" y="66865"/>
                  </a:lnTo>
                  <a:lnTo>
                    <a:pt x="7997850" y="62877"/>
                  </a:lnTo>
                  <a:lnTo>
                    <a:pt x="7993062" y="60782"/>
                  </a:lnTo>
                  <a:lnTo>
                    <a:pt x="7996876" y="52058"/>
                  </a:lnTo>
                  <a:lnTo>
                    <a:pt x="8001825" y="54229"/>
                  </a:lnTo>
                  <a:lnTo>
                    <a:pt x="8010575" y="58318"/>
                  </a:lnTo>
                  <a:lnTo>
                    <a:pt x="8019224" y="62611"/>
                  </a:lnTo>
                  <a:lnTo>
                    <a:pt x="8022321" y="64249"/>
                  </a:lnTo>
                  <a:lnTo>
                    <a:pt x="8017878" y="72669"/>
                  </a:lnTo>
                  <a:close/>
                </a:path>
                <a:path w="8255000" h="2444750">
                  <a:moveTo>
                    <a:pt x="8075930" y="86194"/>
                  </a:moveTo>
                  <a:lnTo>
                    <a:pt x="8073796" y="84632"/>
                  </a:lnTo>
                  <a:lnTo>
                    <a:pt x="8065731" y="79057"/>
                  </a:lnTo>
                  <a:lnTo>
                    <a:pt x="8057540" y="73660"/>
                  </a:lnTo>
                  <a:lnTo>
                    <a:pt x="8051888" y="70142"/>
                  </a:lnTo>
                  <a:lnTo>
                    <a:pt x="8056930" y="62052"/>
                  </a:lnTo>
                  <a:lnTo>
                    <a:pt x="8062633" y="65608"/>
                  </a:lnTo>
                  <a:lnTo>
                    <a:pt x="8071307" y="71323"/>
                  </a:lnTo>
                  <a:lnTo>
                    <a:pt x="8079549" y="77038"/>
                  </a:lnTo>
                  <a:lnTo>
                    <a:pt x="8081543" y="78498"/>
                  </a:lnTo>
                  <a:lnTo>
                    <a:pt x="8075930" y="86194"/>
                  </a:lnTo>
                  <a:close/>
                </a:path>
                <a:path w="8255000" h="2444750">
                  <a:moveTo>
                    <a:pt x="8064703" y="101587"/>
                  </a:moveTo>
                  <a:lnTo>
                    <a:pt x="8062849" y="100228"/>
                  </a:lnTo>
                  <a:lnTo>
                    <a:pt x="8055165" y="94907"/>
                  </a:lnTo>
                  <a:lnTo>
                    <a:pt x="8047355" y="89763"/>
                  </a:lnTo>
                  <a:lnTo>
                    <a:pt x="8041805" y="86296"/>
                  </a:lnTo>
                  <a:lnTo>
                    <a:pt x="8046847" y="78219"/>
                  </a:lnTo>
                  <a:lnTo>
                    <a:pt x="8052536" y="81775"/>
                  </a:lnTo>
                  <a:lnTo>
                    <a:pt x="8060550" y="87045"/>
                  </a:lnTo>
                  <a:lnTo>
                    <a:pt x="8068411" y="92494"/>
                  </a:lnTo>
                  <a:lnTo>
                    <a:pt x="8070316" y="93891"/>
                  </a:lnTo>
                  <a:lnTo>
                    <a:pt x="8064703" y="101587"/>
                  </a:lnTo>
                  <a:close/>
                </a:path>
                <a:path w="8255000" h="2444750">
                  <a:moveTo>
                    <a:pt x="8120316" y="123190"/>
                  </a:moveTo>
                  <a:lnTo>
                    <a:pt x="8119059" y="121958"/>
                  </a:lnTo>
                  <a:lnTo>
                    <a:pt x="8111853" y="115265"/>
                  </a:lnTo>
                  <a:lnTo>
                    <a:pt x="8104581" y="108813"/>
                  </a:lnTo>
                  <a:lnTo>
                    <a:pt x="8098777" y="103911"/>
                  </a:lnTo>
                  <a:lnTo>
                    <a:pt x="8104924" y="96634"/>
                  </a:lnTo>
                  <a:lnTo>
                    <a:pt x="8111032" y="101803"/>
                  </a:lnTo>
                  <a:lnTo>
                    <a:pt x="8118513" y="108445"/>
                  </a:lnTo>
                  <a:lnTo>
                    <a:pt x="8125867" y="115303"/>
                  </a:lnTo>
                  <a:lnTo>
                    <a:pt x="8126971" y="116382"/>
                  </a:lnTo>
                  <a:lnTo>
                    <a:pt x="8120316" y="123190"/>
                  </a:lnTo>
                  <a:close/>
                </a:path>
                <a:path w="8255000" h="2444750">
                  <a:moveTo>
                    <a:pt x="8107006" y="136817"/>
                  </a:moveTo>
                  <a:lnTo>
                    <a:pt x="8105990" y="135826"/>
                  </a:lnTo>
                  <a:lnTo>
                    <a:pt x="8099171" y="129476"/>
                  </a:lnTo>
                  <a:lnTo>
                    <a:pt x="8092078" y="123190"/>
                  </a:lnTo>
                  <a:lnTo>
                    <a:pt x="8086483" y="118452"/>
                  </a:lnTo>
                  <a:lnTo>
                    <a:pt x="8092630" y="111188"/>
                  </a:lnTo>
                  <a:lnTo>
                    <a:pt x="8098472" y="116128"/>
                  </a:lnTo>
                  <a:lnTo>
                    <a:pt x="8105609" y="122466"/>
                  </a:lnTo>
                  <a:lnTo>
                    <a:pt x="8112607" y="128968"/>
                  </a:lnTo>
                  <a:lnTo>
                    <a:pt x="8113657" y="130009"/>
                  </a:lnTo>
                  <a:lnTo>
                    <a:pt x="8107006" y="136817"/>
                  </a:lnTo>
                  <a:close/>
                </a:path>
                <a:path w="8255000" h="2444750">
                  <a:moveTo>
                    <a:pt x="8159064" y="166065"/>
                  </a:moveTo>
                  <a:lnTo>
                    <a:pt x="8152358" y="157721"/>
                  </a:lnTo>
                  <a:lnTo>
                    <a:pt x="8146033" y="150253"/>
                  </a:lnTo>
                  <a:lnTo>
                    <a:pt x="8140455" y="143941"/>
                  </a:lnTo>
                  <a:lnTo>
                    <a:pt x="8147570" y="137629"/>
                  </a:lnTo>
                  <a:lnTo>
                    <a:pt x="8153425" y="144221"/>
                  </a:lnTo>
                  <a:lnTo>
                    <a:pt x="8159877" y="151866"/>
                  </a:lnTo>
                  <a:lnTo>
                    <a:pt x="8166163" y="159677"/>
                  </a:lnTo>
                  <a:lnTo>
                    <a:pt x="8166620" y="160274"/>
                  </a:lnTo>
                  <a:lnTo>
                    <a:pt x="8159064" y="166065"/>
                  </a:lnTo>
                  <a:close/>
                </a:path>
                <a:path w="8255000" h="2444750">
                  <a:moveTo>
                    <a:pt x="8143938" y="177660"/>
                  </a:moveTo>
                  <a:lnTo>
                    <a:pt x="8143582" y="177190"/>
                  </a:lnTo>
                  <a:lnTo>
                    <a:pt x="8137728" y="169925"/>
                  </a:lnTo>
                  <a:lnTo>
                    <a:pt x="8131708" y="162801"/>
                  </a:lnTo>
                  <a:lnTo>
                    <a:pt x="8126196" y="156591"/>
                  </a:lnTo>
                  <a:lnTo>
                    <a:pt x="8133323" y="150268"/>
                  </a:lnTo>
                  <a:lnTo>
                    <a:pt x="8138947" y="156616"/>
                  </a:lnTo>
                  <a:lnTo>
                    <a:pt x="8145119" y="163906"/>
                  </a:lnTo>
                  <a:lnTo>
                    <a:pt x="8151495" y="171856"/>
                  </a:lnTo>
                  <a:lnTo>
                    <a:pt x="8143938" y="177660"/>
                  </a:lnTo>
                  <a:close/>
                </a:path>
                <a:path w="8255000" h="2444750">
                  <a:moveTo>
                    <a:pt x="8191308" y="213879"/>
                  </a:moveTo>
                  <a:lnTo>
                    <a:pt x="8186420" y="205600"/>
                  </a:lnTo>
                  <a:lnTo>
                    <a:pt x="8181212" y="197269"/>
                  </a:lnTo>
                  <a:lnTo>
                    <a:pt x="8176071" y="189445"/>
                  </a:lnTo>
                  <a:lnTo>
                    <a:pt x="8184019" y="184213"/>
                  </a:lnTo>
                  <a:lnTo>
                    <a:pt x="8189391" y="192366"/>
                  </a:lnTo>
                  <a:lnTo>
                    <a:pt x="8194713" y="200901"/>
                  </a:lnTo>
                  <a:lnTo>
                    <a:pt x="8199513" y="209029"/>
                  </a:lnTo>
                  <a:lnTo>
                    <a:pt x="8191308" y="213879"/>
                  </a:lnTo>
                  <a:close/>
                </a:path>
                <a:path w="8255000" h="2444750">
                  <a:moveTo>
                    <a:pt x="8174913" y="223570"/>
                  </a:moveTo>
                  <a:lnTo>
                    <a:pt x="8170202" y="215595"/>
                  </a:lnTo>
                  <a:lnTo>
                    <a:pt x="8165236" y="207644"/>
                  </a:lnTo>
                  <a:lnTo>
                    <a:pt x="8160156" y="199923"/>
                  </a:lnTo>
                  <a:lnTo>
                    <a:pt x="8168111" y="194686"/>
                  </a:lnTo>
                  <a:lnTo>
                    <a:pt x="8173288" y="202552"/>
                  </a:lnTo>
                  <a:lnTo>
                    <a:pt x="8178368" y="210693"/>
                  </a:lnTo>
                  <a:lnTo>
                    <a:pt x="8183118" y="218719"/>
                  </a:lnTo>
                  <a:lnTo>
                    <a:pt x="8174913" y="223570"/>
                  </a:lnTo>
                  <a:close/>
                </a:path>
                <a:path w="8255000" h="2444750">
                  <a:moveTo>
                    <a:pt x="8216519" y="265887"/>
                  </a:moveTo>
                  <a:lnTo>
                    <a:pt x="8213407" y="258279"/>
                  </a:lnTo>
                  <a:lnTo>
                    <a:pt x="8209432" y="249199"/>
                  </a:lnTo>
                  <a:lnTo>
                    <a:pt x="8205241" y="240233"/>
                  </a:lnTo>
                  <a:lnTo>
                    <a:pt x="8204847" y="239433"/>
                  </a:lnTo>
                  <a:lnTo>
                    <a:pt x="8213369" y="235191"/>
                  </a:lnTo>
                  <a:lnTo>
                    <a:pt x="8213801" y="236042"/>
                  </a:lnTo>
                  <a:lnTo>
                    <a:pt x="8218233" y="245541"/>
                  </a:lnTo>
                  <a:lnTo>
                    <a:pt x="8222297" y="254838"/>
                  </a:lnTo>
                  <a:lnTo>
                    <a:pt x="8225332" y="262293"/>
                  </a:lnTo>
                  <a:lnTo>
                    <a:pt x="8216519" y="265887"/>
                  </a:lnTo>
                  <a:close/>
                </a:path>
                <a:path w="8255000" h="2444750">
                  <a:moveTo>
                    <a:pt x="8198878" y="273100"/>
                  </a:moveTo>
                  <a:lnTo>
                    <a:pt x="8195906" y="265811"/>
                  </a:lnTo>
                  <a:lnTo>
                    <a:pt x="8192122" y="257149"/>
                  </a:lnTo>
                  <a:lnTo>
                    <a:pt x="8188134" y="248602"/>
                  </a:lnTo>
                  <a:lnTo>
                    <a:pt x="8187778" y="247916"/>
                  </a:lnTo>
                  <a:lnTo>
                    <a:pt x="8196313" y="243674"/>
                  </a:lnTo>
                  <a:lnTo>
                    <a:pt x="8196732" y="244525"/>
                  </a:lnTo>
                  <a:lnTo>
                    <a:pt x="8200821" y="253276"/>
                  </a:lnTo>
                  <a:lnTo>
                    <a:pt x="8204752" y="262293"/>
                  </a:lnTo>
                  <a:lnTo>
                    <a:pt x="8207705" y="269494"/>
                  </a:lnTo>
                  <a:lnTo>
                    <a:pt x="8198878" y="273100"/>
                  </a:lnTo>
                  <a:close/>
                </a:path>
                <a:path w="8255000" h="2444750">
                  <a:moveTo>
                    <a:pt x="8234057" y="320967"/>
                  </a:moveTo>
                  <a:lnTo>
                    <a:pt x="8232609" y="315048"/>
                  </a:lnTo>
                  <a:lnTo>
                    <a:pt x="8229981" y="305333"/>
                  </a:lnTo>
                  <a:lnTo>
                    <a:pt x="8227123" y="295706"/>
                  </a:lnTo>
                  <a:lnTo>
                    <a:pt x="8226272" y="293116"/>
                  </a:lnTo>
                  <a:lnTo>
                    <a:pt x="8235340" y="290169"/>
                  </a:lnTo>
                  <a:lnTo>
                    <a:pt x="8236305" y="293166"/>
                  </a:lnTo>
                  <a:lnTo>
                    <a:pt x="8239226" y="303009"/>
                  </a:lnTo>
                  <a:lnTo>
                    <a:pt x="8241919" y="312966"/>
                  </a:lnTo>
                  <a:lnTo>
                    <a:pt x="8243315" y="318706"/>
                  </a:lnTo>
                  <a:lnTo>
                    <a:pt x="8234057" y="320967"/>
                  </a:lnTo>
                  <a:close/>
                </a:path>
                <a:path w="8255000" h="2444750">
                  <a:moveTo>
                    <a:pt x="8215553" y="325488"/>
                  </a:moveTo>
                  <a:lnTo>
                    <a:pt x="8214194" y="319913"/>
                  </a:lnTo>
                  <a:lnTo>
                    <a:pt x="8211693" y="310654"/>
                  </a:lnTo>
                  <a:lnTo>
                    <a:pt x="8208962" y="301485"/>
                  </a:lnTo>
                  <a:lnTo>
                    <a:pt x="8208149" y="298996"/>
                  </a:lnTo>
                  <a:lnTo>
                    <a:pt x="8217218" y="296052"/>
                  </a:lnTo>
                  <a:lnTo>
                    <a:pt x="8218164" y="298996"/>
                  </a:lnTo>
                  <a:lnTo>
                    <a:pt x="8220875" y="308102"/>
                  </a:lnTo>
                  <a:lnTo>
                    <a:pt x="8223440" y="317588"/>
                  </a:lnTo>
                  <a:lnTo>
                    <a:pt x="8224807" y="323227"/>
                  </a:lnTo>
                  <a:lnTo>
                    <a:pt x="8215553" y="325488"/>
                  </a:lnTo>
                  <a:close/>
                </a:path>
                <a:path w="8255000" h="2444750">
                  <a:moveTo>
                    <a:pt x="8243608" y="377990"/>
                  </a:moveTo>
                  <a:lnTo>
                    <a:pt x="8243277" y="374548"/>
                  </a:lnTo>
                  <a:lnTo>
                    <a:pt x="8242185" y="364985"/>
                  </a:lnTo>
                  <a:lnTo>
                    <a:pt x="8240763" y="354825"/>
                  </a:lnTo>
                  <a:lnTo>
                    <a:pt x="8239848" y="349313"/>
                  </a:lnTo>
                  <a:lnTo>
                    <a:pt x="8249246" y="347751"/>
                  </a:lnTo>
                  <a:lnTo>
                    <a:pt x="8250224" y="353682"/>
                  </a:lnTo>
                  <a:lnTo>
                    <a:pt x="8251672" y="364083"/>
                  </a:lnTo>
                  <a:lnTo>
                    <a:pt x="8252866" y="374548"/>
                  </a:lnTo>
                  <a:lnTo>
                    <a:pt x="8253095" y="377151"/>
                  </a:lnTo>
                  <a:lnTo>
                    <a:pt x="8243608" y="377990"/>
                  </a:lnTo>
                  <a:close/>
                </a:path>
                <a:path w="8255000" h="2444750">
                  <a:moveTo>
                    <a:pt x="8224634" y="379679"/>
                  </a:moveTo>
                  <a:lnTo>
                    <a:pt x="8224418" y="377266"/>
                  </a:lnTo>
                  <a:lnTo>
                    <a:pt x="8223300" y="367499"/>
                  </a:lnTo>
                  <a:lnTo>
                    <a:pt x="8221941" y="357822"/>
                  </a:lnTo>
                  <a:lnTo>
                    <a:pt x="8221052" y="352425"/>
                  </a:lnTo>
                  <a:lnTo>
                    <a:pt x="8230451" y="350867"/>
                  </a:lnTo>
                  <a:lnTo>
                    <a:pt x="8231378" y="356438"/>
                  </a:lnTo>
                  <a:lnTo>
                    <a:pt x="8232762" y="366356"/>
                  </a:lnTo>
                  <a:lnTo>
                    <a:pt x="8233905" y="376351"/>
                  </a:lnTo>
                  <a:lnTo>
                    <a:pt x="8234121" y="378828"/>
                  </a:lnTo>
                  <a:lnTo>
                    <a:pt x="8224634" y="379679"/>
                  </a:lnTo>
                  <a:close/>
                </a:path>
                <a:path w="8255000" h="2444750">
                  <a:moveTo>
                    <a:pt x="8245348" y="406874"/>
                  </a:moveTo>
                  <a:lnTo>
                    <a:pt x="8254873" y="406755"/>
                  </a:lnTo>
                  <a:lnTo>
                    <a:pt x="8245348" y="406874"/>
                  </a:lnTo>
                  <a:close/>
                </a:path>
                <a:path w="8255000" h="2444750">
                  <a:moveTo>
                    <a:pt x="8255000" y="435508"/>
                  </a:moveTo>
                  <a:lnTo>
                    <a:pt x="8245475" y="435508"/>
                  </a:lnTo>
                  <a:lnTo>
                    <a:pt x="8245348" y="406874"/>
                  </a:lnTo>
                  <a:lnTo>
                    <a:pt x="8254873" y="406755"/>
                  </a:lnTo>
                  <a:lnTo>
                    <a:pt x="8255000" y="435508"/>
                  </a:lnTo>
                  <a:close/>
                </a:path>
                <a:path w="8255000" h="2444750">
                  <a:moveTo>
                    <a:pt x="8235950" y="435508"/>
                  </a:moveTo>
                  <a:lnTo>
                    <a:pt x="8226425" y="435508"/>
                  </a:lnTo>
                  <a:lnTo>
                    <a:pt x="8226298" y="407111"/>
                  </a:lnTo>
                  <a:lnTo>
                    <a:pt x="8235823" y="406992"/>
                  </a:lnTo>
                  <a:lnTo>
                    <a:pt x="8235950" y="435508"/>
                  </a:lnTo>
                  <a:close/>
                </a:path>
                <a:path w="8255000" h="2444750">
                  <a:moveTo>
                    <a:pt x="8235950" y="492658"/>
                  </a:moveTo>
                  <a:lnTo>
                    <a:pt x="8226425" y="492658"/>
                  </a:lnTo>
                  <a:lnTo>
                    <a:pt x="8226425" y="464083"/>
                  </a:lnTo>
                  <a:lnTo>
                    <a:pt x="8235950" y="464083"/>
                  </a:lnTo>
                  <a:lnTo>
                    <a:pt x="8235950" y="492658"/>
                  </a:lnTo>
                  <a:close/>
                </a:path>
                <a:path w="8255000" h="2444750">
                  <a:moveTo>
                    <a:pt x="8255000" y="492658"/>
                  </a:moveTo>
                  <a:lnTo>
                    <a:pt x="8245475" y="492658"/>
                  </a:lnTo>
                  <a:lnTo>
                    <a:pt x="8245475" y="464083"/>
                  </a:lnTo>
                  <a:lnTo>
                    <a:pt x="8255000" y="464083"/>
                  </a:lnTo>
                  <a:lnTo>
                    <a:pt x="8255000" y="492658"/>
                  </a:lnTo>
                  <a:close/>
                </a:path>
                <a:path w="8255000" h="2444750">
                  <a:moveTo>
                    <a:pt x="8235950" y="549808"/>
                  </a:moveTo>
                  <a:lnTo>
                    <a:pt x="8226425" y="549808"/>
                  </a:lnTo>
                  <a:lnTo>
                    <a:pt x="8226425" y="521233"/>
                  </a:lnTo>
                  <a:lnTo>
                    <a:pt x="8235950" y="521233"/>
                  </a:lnTo>
                  <a:lnTo>
                    <a:pt x="8235950" y="549808"/>
                  </a:lnTo>
                  <a:close/>
                </a:path>
                <a:path w="8255000" h="2444750">
                  <a:moveTo>
                    <a:pt x="8255000" y="549808"/>
                  </a:moveTo>
                  <a:lnTo>
                    <a:pt x="8245475" y="549808"/>
                  </a:lnTo>
                  <a:lnTo>
                    <a:pt x="8245475" y="521233"/>
                  </a:lnTo>
                  <a:lnTo>
                    <a:pt x="8255000" y="521233"/>
                  </a:lnTo>
                  <a:lnTo>
                    <a:pt x="8255000" y="549808"/>
                  </a:lnTo>
                  <a:close/>
                </a:path>
                <a:path w="8255000" h="2444750">
                  <a:moveTo>
                    <a:pt x="8235950" y="606958"/>
                  </a:moveTo>
                  <a:lnTo>
                    <a:pt x="8226425" y="606958"/>
                  </a:lnTo>
                  <a:lnTo>
                    <a:pt x="8226425" y="578383"/>
                  </a:lnTo>
                  <a:lnTo>
                    <a:pt x="8235950" y="578383"/>
                  </a:lnTo>
                  <a:lnTo>
                    <a:pt x="8235950" y="606958"/>
                  </a:lnTo>
                  <a:close/>
                </a:path>
                <a:path w="8255000" h="2444750">
                  <a:moveTo>
                    <a:pt x="8255000" y="606958"/>
                  </a:moveTo>
                  <a:lnTo>
                    <a:pt x="8245475" y="606958"/>
                  </a:lnTo>
                  <a:lnTo>
                    <a:pt x="8245475" y="578383"/>
                  </a:lnTo>
                  <a:lnTo>
                    <a:pt x="8255000" y="578383"/>
                  </a:lnTo>
                  <a:lnTo>
                    <a:pt x="8255000" y="606958"/>
                  </a:lnTo>
                  <a:close/>
                </a:path>
                <a:path w="8255000" h="2444750">
                  <a:moveTo>
                    <a:pt x="8235950" y="664108"/>
                  </a:moveTo>
                  <a:lnTo>
                    <a:pt x="8226425" y="664108"/>
                  </a:lnTo>
                  <a:lnTo>
                    <a:pt x="8226425" y="635533"/>
                  </a:lnTo>
                  <a:lnTo>
                    <a:pt x="8235950" y="635533"/>
                  </a:lnTo>
                  <a:lnTo>
                    <a:pt x="8235950" y="664108"/>
                  </a:lnTo>
                  <a:close/>
                </a:path>
                <a:path w="8255000" h="2444750">
                  <a:moveTo>
                    <a:pt x="8255000" y="664108"/>
                  </a:moveTo>
                  <a:lnTo>
                    <a:pt x="8245475" y="664108"/>
                  </a:lnTo>
                  <a:lnTo>
                    <a:pt x="8245475" y="635533"/>
                  </a:lnTo>
                  <a:lnTo>
                    <a:pt x="8255000" y="635533"/>
                  </a:lnTo>
                  <a:lnTo>
                    <a:pt x="8255000" y="664108"/>
                  </a:lnTo>
                  <a:close/>
                </a:path>
                <a:path w="8255000" h="2444750">
                  <a:moveTo>
                    <a:pt x="8235950" y="721258"/>
                  </a:moveTo>
                  <a:lnTo>
                    <a:pt x="8226425" y="721258"/>
                  </a:lnTo>
                  <a:lnTo>
                    <a:pt x="8226425" y="692683"/>
                  </a:lnTo>
                  <a:lnTo>
                    <a:pt x="8235950" y="692683"/>
                  </a:lnTo>
                  <a:lnTo>
                    <a:pt x="8235950" y="721258"/>
                  </a:lnTo>
                  <a:close/>
                </a:path>
                <a:path w="8255000" h="2444750">
                  <a:moveTo>
                    <a:pt x="8255000" y="721258"/>
                  </a:moveTo>
                  <a:lnTo>
                    <a:pt x="8245475" y="721258"/>
                  </a:lnTo>
                  <a:lnTo>
                    <a:pt x="8245475" y="692683"/>
                  </a:lnTo>
                  <a:lnTo>
                    <a:pt x="8255000" y="692683"/>
                  </a:lnTo>
                  <a:lnTo>
                    <a:pt x="8255000" y="721258"/>
                  </a:lnTo>
                  <a:close/>
                </a:path>
                <a:path w="8255000" h="2444750">
                  <a:moveTo>
                    <a:pt x="8235950" y="778408"/>
                  </a:moveTo>
                  <a:lnTo>
                    <a:pt x="8226425" y="778408"/>
                  </a:lnTo>
                  <a:lnTo>
                    <a:pt x="8226425" y="749833"/>
                  </a:lnTo>
                  <a:lnTo>
                    <a:pt x="8235950" y="749833"/>
                  </a:lnTo>
                  <a:lnTo>
                    <a:pt x="8235950" y="778408"/>
                  </a:lnTo>
                  <a:close/>
                </a:path>
                <a:path w="8255000" h="2444750">
                  <a:moveTo>
                    <a:pt x="8255000" y="778408"/>
                  </a:moveTo>
                  <a:lnTo>
                    <a:pt x="8245475" y="778408"/>
                  </a:lnTo>
                  <a:lnTo>
                    <a:pt x="8245475" y="749833"/>
                  </a:lnTo>
                  <a:lnTo>
                    <a:pt x="8255000" y="749833"/>
                  </a:lnTo>
                  <a:lnTo>
                    <a:pt x="8255000" y="778408"/>
                  </a:lnTo>
                  <a:close/>
                </a:path>
                <a:path w="8255000" h="2444750">
                  <a:moveTo>
                    <a:pt x="8235950" y="835558"/>
                  </a:moveTo>
                  <a:lnTo>
                    <a:pt x="8226425" y="835558"/>
                  </a:lnTo>
                  <a:lnTo>
                    <a:pt x="8226425" y="806983"/>
                  </a:lnTo>
                  <a:lnTo>
                    <a:pt x="8235950" y="806983"/>
                  </a:lnTo>
                  <a:lnTo>
                    <a:pt x="8235950" y="835558"/>
                  </a:lnTo>
                  <a:close/>
                </a:path>
                <a:path w="8255000" h="2444750">
                  <a:moveTo>
                    <a:pt x="8255000" y="835558"/>
                  </a:moveTo>
                  <a:lnTo>
                    <a:pt x="8245475" y="835558"/>
                  </a:lnTo>
                  <a:lnTo>
                    <a:pt x="8245475" y="806983"/>
                  </a:lnTo>
                  <a:lnTo>
                    <a:pt x="8255000" y="806983"/>
                  </a:lnTo>
                  <a:lnTo>
                    <a:pt x="8255000" y="835558"/>
                  </a:lnTo>
                  <a:close/>
                </a:path>
                <a:path w="8255000" h="2444750">
                  <a:moveTo>
                    <a:pt x="8235950" y="892708"/>
                  </a:moveTo>
                  <a:lnTo>
                    <a:pt x="8226425" y="892708"/>
                  </a:lnTo>
                  <a:lnTo>
                    <a:pt x="8226425" y="864133"/>
                  </a:lnTo>
                  <a:lnTo>
                    <a:pt x="8235950" y="864133"/>
                  </a:lnTo>
                  <a:lnTo>
                    <a:pt x="8235950" y="892708"/>
                  </a:lnTo>
                  <a:close/>
                </a:path>
                <a:path w="8255000" h="2444750">
                  <a:moveTo>
                    <a:pt x="8255000" y="892708"/>
                  </a:moveTo>
                  <a:lnTo>
                    <a:pt x="8245475" y="892708"/>
                  </a:lnTo>
                  <a:lnTo>
                    <a:pt x="8245475" y="864133"/>
                  </a:lnTo>
                  <a:lnTo>
                    <a:pt x="8255000" y="864133"/>
                  </a:lnTo>
                  <a:lnTo>
                    <a:pt x="8255000" y="892708"/>
                  </a:lnTo>
                  <a:close/>
                </a:path>
                <a:path w="8255000" h="2444750">
                  <a:moveTo>
                    <a:pt x="8235950" y="949858"/>
                  </a:moveTo>
                  <a:lnTo>
                    <a:pt x="8226425" y="949858"/>
                  </a:lnTo>
                  <a:lnTo>
                    <a:pt x="8226425" y="921283"/>
                  </a:lnTo>
                  <a:lnTo>
                    <a:pt x="8235950" y="921283"/>
                  </a:lnTo>
                  <a:lnTo>
                    <a:pt x="8235950" y="949858"/>
                  </a:lnTo>
                  <a:close/>
                </a:path>
                <a:path w="8255000" h="2444750">
                  <a:moveTo>
                    <a:pt x="8255000" y="949858"/>
                  </a:moveTo>
                  <a:lnTo>
                    <a:pt x="8245475" y="949858"/>
                  </a:lnTo>
                  <a:lnTo>
                    <a:pt x="8245475" y="921283"/>
                  </a:lnTo>
                  <a:lnTo>
                    <a:pt x="8255000" y="921283"/>
                  </a:lnTo>
                  <a:lnTo>
                    <a:pt x="8255000" y="949858"/>
                  </a:lnTo>
                  <a:close/>
                </a:path>
                <a:path w="8255000" h="2444750">
                  <a:moveTo>
                    <a:pt x="8235950" y="1007008"/>
                  </a:moveTo>
                  <a:lnTo>
                    <a:pt x="8226425" y="1007008"/>
                  </a:lnTo>
                  <a:lnTo>
                    <a:pt x="8226425" y="978433"/>
                  </a:lnTo>
                  <a:lnTo>
                    <a:pt x="8235950" y="978433"/>
                  </a:lnTo>
                  <a:lnTo>
                    <a:pt x="8235950" y="1007008"/>
                  </a:lnTo>
                  <a:close/>
                </a:path>
                <a:path w="8255000" h="2444750">
                  <a:moveTo>
                    <a:pt x="8255000" y="1007008"/>
                  </a:moveTo>
                  <a:lnTo>
                    <a:pt x="8245475" y="1007008"/>
                  </a:lnTo>
                  <a:lnTo>
                    <a:pt x="8245475" y="978433"/>
                  </a:lnTo>
                  <a:lnTo>
                    <a:pt x="8255000" y="978433"/>
                  </a:lnTo>
                  <a:lnTo>
                    <a:pt x="8255000" y="1007008"/>
                  </a:lnTo>
                  <a:close/>
                </a:path>
                <a:path w="8255000" h="2444750">
                  <a:moveTo>
                    <a:pt x="8235950" y="1064158"/>
                  </a:moveTo>
                  <a:lnTo>
                    <a:pt x="8226425" y="1064158"/>
                  </a:lnTo>
                  <a:lnTo>
                    <a:pt x="8226425" y="1035583"/>
                  </a:lnTo>
                  <a:lnTo>
                    <a:pt x="8235950" y="1035583"/>
                  </a:lnTo>
                  <a:lnTo>
                    <a:pt x="8235950" y="1064158"/>
                  </a:lnTo>
                  <a:close/>
                </a:path>
                <a:path w="8255000" h="2444750">
                  <a:moveTo>
                    <a:pt x="8255000" y="1064158"/>
                  </a:moveTo>
                  <a:lnTo>
                    <a:pt x="8245475" y="1064158"/>
                  </a:lnTo>
                  <a:lnTo>
                    <a:pt x="8245475" y="1035583"/>
                  </a:lnTo>
                  <a:lnTo>
                    <a:pt x="8255000" y="1035583"/>
                  </a:lnTo>
                  <a:lnTo>
                    <a:pt x="8255000" y="1064158"/>
                  </a:lnTo>
                  <a:close/>
                </a:path>
                <a:path w="8255000" h="2444750">
                  <a:moveTo>
                    <a:pt x="8235950" y="1121308"/>
                  </a:moveTo>
                  <a:lnTo>
                    <a:pt x="8226425" y="1121308"/>
                  </a:lnTo>
                  <a:lnTo>
                    <a:pt x="8226425" y="1092733"/>
                  </a:lnTo>
                  <a:lnTo>
                    <a:pt x="8235950" y="1092733"/>
                  </a:lnTo>
                  <a:lnTo>
                    <a:pt x="8235950" y="1121308"/>
                  </a:lnTo>
                  <a:close/>
                </a:path>
                <a:path w="8255000" h="2444750">
                  <a:moveTo>
                    <a:pt x="8255000" y="1121308"/>
                  </a:moveTo>
                  <a:lnTo>
                    <a:pt x="8245475" y="1121308"/>
                  </a:lnTo>
                  <a:lnTo>
                    <a:pt x="8245475" y="1092733"/>
                  </a:lnTo>
                  <a:lnTo>
                    <a:pt x="8255000" y="1092733"/>
                  </a:lnTo>
                  <a:lnTo>
                    <a:pt x="8255000" y="1121308"/>
                  </a:lnTo>
                  <a:close/>
                </a:path>
                <a:path w="8255000" h="2444750">
                  <a:moveTo>
                    <a:pt x="8235950" y="1178458"/>
                  </a:moveTo>
                  <a:lnTo>
                    <a:pt x="8226425" y="1178458"/>
                  </a:lnTo>
                  <a:lnTo>
                    <a:pt x="8226425" y="1149883"/>
                  </a:lnTo>
                  <a:lnTo>
                    <a:pt x="8235950" y="1149883"/>
                  </a:lnTo>
                  <a:lnTo>
                    <a:pt x="8235950" y="1178458"/>
                  </a:lnTo>
                  <a:close/>
                </a:path>
                <a:path w="8255000" h="2444750">
                  <a:moveTo>
                    <a:pt x="8255000" y="1178458"/>
                  </a:moveTo>
                  <a:lnTo>
                    <a:pt x="8245475" y="1178458"/>
                  </a:lnTo>
                  <a:lnTo>
                    <a:pt x="8245475" y="1149883"/>
                  </a:lnTo>
                  <a:lnTo>
                    <a:pt x="8255000" y="1149883"/>
                  </a:lnTo>
                  <a:lnTo>
                    <a:pt x="8255000" y="1178458"/>
                  </a:lnTo>
                  <a:close/>
                </a:path>
                <a:path w="8255000" h="2444750">
                  <a:moveTo>
                    <a:pt x="8235950" y="1235608"/>
                  </a:moveTo>
                  <a:lnTo>
                    <a:pt x="8226425" y="1235608"/>
                  </a:lnTo>
                  <a:lnTo>
                    <a:pt x="8226425" y="1207033"/>
                  </a:lnTo>
                  <a:lnTo>
                    <a:pt x="8235950" y="1207033"/>
                  </a:lnTo>
                  <a:lnTo>
                    <a:pt x="8235950" y="1235608"/>
                  </a:lnTo>
                  <a:close/>
                </a:path>
                <a:path w="8255000" h="2444750">
                  <a:moveTo>
                    <a:pt x="8255000" y="1235608"/>
                  </a:moveTo>
                  <a:lnTo>
                    <a:pt x="8245475" y="1235608"/>
                  </a:lnTo>
                  <a:lnTo>
                    <a:pt x="8245475" y="1207033"/>
                  </a:lnTo>
                  <a:lnTo>
                    <a:pt x="8255000" y="1207033"/>
                  </a:lnTo>
                  <a:lnTo>
                    <a:pt x="8255000" y="1235608"/>
                  </a:lnTo>
                  <a:close/>
                </a:path>
                <a:path w="8255000" h="2444750">
                  <a:moveTo>
                    <a:pt x="8235950" y="1292758"/>
                  </a:moveTo>
                  <a:lnTo>
                    <a:pt x="8226425" y="1292758"/>
                  </a:lnTo>
                  <a:lnTo>
                    <a:pt x="8226425" y="1264183"/>
                  </a:lnTo>
                  <a:lnTo>
                    <a:pt x="8235950" y="1264183"/>
                  </a:lnTo>
                  <a:lnTo>
                    <a:pt x="8235950" y="1292758"/>
                  </a:lnTo>
                  <a:close/>
                </a:path>
                <a:path w="8255000" h="2444750">
                  <a:moveTo>
                    <a:pt x="8255000" y="1292758"/>
                  </a:moveTo>
                  <a:lnTo>
                    <a:pt x="8245475" y="1292758"/>
                  </a:lnTo>
                  <a:lnTo>
                    <a:pt x="8245475" y="1264183"/>
                  </a:lnTo>
                  <a:lnTo>
                    <a:pt x="8255000" y="1264183"/>
                  </a:lnTo>
                  <a:lnTo>
                    <a:pt x="8255000" y="1292758"/>
                  </a:lnTo>
                  <a:close/>
                </a:path>
                <a:path w="8255000" h="2444750">
                  <a:moveTo>
                    <a:pt x="8235950" y="1349908"/>
                  </a:moveTo>
                  <a:lnTo>
                    <a:pt x="8226425" y="1349908"/>
                  </a:lnTo>
                  <a:lnTo>
                    <a:pt x="8226425" y="1321333"/>
                  </a:lnTo>
                  <a:lnTo>
                    <a:pt x="8235950" y="1321333"/>
                  </a:lnTo>
                  <a:lnTo>
                    <a:pt x="8235950" y="1349908"/>
                  </a:lnTo>
                  <a:close/>
                </a:path>
                <a:path w="8255000" h="2444750">
                  <a:moveTo>
                    <a:pt x="8255000" y="1349908"/>
                  </a:moveTo>
                  <a:lnTo>
                    <a:pt x="8245475" y="1349908"/>
                  </a:lnTo>
                  <a:lnTo>
                    <a:pt x="8245475" y="1321333"/>
                  </a:lnTo>
                  <a:lnTo>
                    <a:pt x="8255000" y="1321333"/>
                  </a:lnTo>
                  <a:lnTo>
                    <a:pt x="8255000" y="1349908"/>
                  </a:lnTo>
                  <a:close/>
                </a:path>
                <a:path w="8255000" h="2444750">
                  <a:moveTo>
                    <a:pt x="8235950" y="1407058"/>
                  </a:moveTo>
                  <a:lnTo>
                    <a:pt x="8226425" y="1407058"/>
                  </a:lnTo>
                  <a:lnTo>
                    <a:pt x="8226425" y="1378483"/>
                  </a:lnTo>
                  <a:lnTo>
                    <a:pt x="8235950" y="1378483"/>
                  </a:lnTo>
                  <a:lnTo>
                    <a:pt x="8235950" y="1407058"/>
                  </a:lnTo>
                  <a:close/>
                </a:path>
                <a:path w="8255000" h="2444750">
                  <a:moveTo>
                    <a:pt x="8255000" y="1407058"/>
                  </a:moveTo>
                  <a:lnTo>
                    <a:pt x="8245475" y="1407058"/>
                  </a:lnTo>
                  <a:lnTo>
                    <a:pt x="8245475" y="1378483"/>
                  </a:lnTo>
                  <a:lnTo>
                    <a:pt x="8255000" y="1378483"/>
                  </a:lnTo>
                  <a:lnTo>
                    <a:pt x="8255000" y="1407058"/>
                  </a:lnTo>
                  <a:close/>
                </a:path>
                <a:path w="8255000" h="2444750">
                  <a:moveTo>
                    <a:pt x="8235950" y="1464208"/>
                  </a:moveTo>
                  <a:lnTo>
                    <a:pt x="8226425" y="1464208"/>
                  </a:lnTo>
                  <a:lnTo>
                    <a:pt x="8226425" y="1435633"/>
                  </a:lnTo>
                  <a:lnTo>
                    <a:pt x="8235950" y="1435633"/>
                  </a:lnTo>
                  <a:lnTo>
                    <a:pt x="8235950" y="1464208"/>
                  </a:lnTo>
                  <a:close/>
                </a:path>
                <a:path w="8255000" h="2444750">
                  <a:moveTo>
                    <a:pt x="8255000" y="1464208"/>
                  </a:moveTo>
                  <a:lnTo>
                    <a:pt x="8245475" y="1464208"/>
                  </a:lnTo>
                  <a:lnTo>
                    <a:pt x="8245475" y="1435633"/>
                  </a:lnTo>
                  <a:lnTo>
                    <a:pt x="8255000" y="1435633"/>
                  </a:lnTo>
                  <a:lnTo>
                    <a:pt x="8255000" y="1464208"/>
                  </a:lnTo>
                  <a:close/>
                </a:path>
                <a:path w="8255000" h="2444750">
                  <a:moveTo>
                    <a:pt x="8235950" y="1521358"/>
                  </a:moveTo>
                  <a:lnTo>
                    <a:pt x="8226425" y="1521358"/>
                  </a:lnTo>
                  <a:lnTo>
                    <a:pt x="8226425" y="1492783"/>
                  </a:lnTo>
                  <a:lnTo>
                    <a:pt x="8235950" y="1492783"/>
                  </a:lnTo>
                  <a:lnTo>
                    <a:pt x="8235950" y="1521358"/>
                  </a:lnTo>
                  <a:close/>
                </a:path>
                <a:path w="8255000" h="2444750">
                  <a:moveTo>
                    <a:pt x="8255000" y="1521358"/>
                  </a:moveTo>
                  <a:lnTo>
                    <a:pt x="8245475" y="1521358"/>
                  </a:lnTo>
                  <a:lnTo>
                    <a:pt x="8245475" y="1492783"/>
                  </a:lnTo>
                  <a:lnTo>
                    <a:pt x="8255000" y="1492783"/>
                  </a:lnTo>
                  <a:lnTo>
                    <a:pt x="8255000" y="1521358"/>
                  </a:lnTo>
                  <a:close/>
                </a:path>
                <a:path w="8255000" h="2444750">
                  <a:moveTo>
                    <a:pt x="8235950" y="1578508"/>
                  </a:moveTo>
                  <a:lnTo>
                    <a:pt x="8226425" y="1578508"/>
                  </a:lnTo>
                  <a:lnTo>
                    <a:pt x="8226425" y="1549933"/>
                  </a:lnTo>
                  <a:lnTo>
                    <a:pt x="8235950" y="1549933"/>
                  </a:lnTo>
                  <a:lnTo>
                    <a:pt x="8235950" y="1578508"/>
                  </a:lnTo>
                  <a:close/>
                </a:path>
                <a:path w="8255000" h="2444750">
                  <a:moveTo>
                    <a:pt x="8255000" y="1578508"/>
                  </a:moveTo>
                  <a:lnTo>
                    <a:pt x="8245475" y="1578508"/>
                  </a:lnTo>
                  <a:lnTo>
                    <a:pt x="8245475" y="1549933"/>
                  </a:lnTo>
                  <a:lnTo>
                    <a:pt x="8255000" y="1549933"/>
                  </a:lnTo>
                  <a:lnTo>
                    <a:pt x="8255000" y="1578508"/>
                  </a:lnTo>
                  <a:close/>
                </a:path>
                <a:path w="8255000" h="2444750">
                  <a:moveTo>
                    <a:pt x="8235950" y="1635658"/>
                  </a:moveTo>
                  <a:lnTo>
                    <a:pt x="8226425" y="1635658"/>
                  </a:lnTo>
                  <a:lnTo>
                    <a:pt x="8226425" y="1607083"/>
                  </a:lnTo>
                  <a:lnTo>
                    <a:pt x="8235950" y="1607083"/>
                  </a:lnTo>
                  <a:lnTo>
                    <a:pt x="8235950" y="1635658"/>
                  </a:lnTo>
                  <a:close/>
                </a:path>
                <a:path w="8255000" h="2444750">
                  <a:moveTo>
                    <a:pt x="8255000" y="1635658"/>
                  </a:moveTo>
                  <a:lnTo>
                    <a:pt x="8245475" y="1635658"/>
                  </a:lnTo>
                  <a:lnTo>
                    <a:pt x="8245475" y="1607083"/>
                  </a:lnTo>
                  <a:lnTo>
                    <a:pt x="8255000" y="1607083"/>
                  </a:lnTo>
                  <a:lnTo>
                    <a:pt x="8255000" y="1635658"/>
                  </a:lnTo>
                  <a:close/>
                </a:path>
                <a:path w="8255000" h="2444750">
                  <a:moveTo>
                    <a:pt x="8235950" y="1692808"/>
                  </a:moveTo>
                  <a:lnTo>
                    <a:pt x="8226425" y="1692808"/>
                  </a:lnTo>
                  <a:lnTo>
                    <a:pt x="8226425" y="1664233"/>
                  </a:lnTo>
                  <a:lnTo>
                    <a:pt x="8235950" y="1664233"/>
                  </a:lnTo>
                  <a:lnTo>
                    <a:pt x="8235950" y="1692808"/>
                  </a:lnTo>
                  <a:close/>
                </a:path>
                <a:path w="8255000" h="2444750">
                  <a:moveTo>
                    <a:pt x="8255000" y="1692808"/>
                  </a:moveTo>
                  <a:lnTo>
                    <a:pt x="8245475" y="1692808"/>
                  </a:lnTo>
                  <a:lnTo>
                    <a:pt x="8245475" y="1664233"/>
                  </a:lnTo>
                  <a:lnTo>
                    <a:pt x="8255000" y="1664233"/>
                  </a:lnTo>
                  <a:lnTo>
                    <a:pt x="8255000" y="1692808"/>
                  </a:lnTo>
                  <a:close/>
                </a:path>
                <a:path w="8255000" h="2444750">
                  <a:moveTo>
                    <a:pt x="8235950" y="1749958"/>
                  </a:moveTo>
                  <a:lnTo>
                    <a:pt x="8226425" y="1749958"/>
                  </a:lnTo>
                  <a:lnTo>
                    <a:pt x="8226425" y="1721383"/>
                  </a:lnTo>
                  <a:lnTo>
                    <a:pt x="8235950" y="1721383"/>
                  </a:lnTo>
                  <a:lnTo>
                    <a:pt x="8235950" y="1749958"/>
                  </a:lnTo>
                  <a:close/>
                </a:path>
                <a:path w="8255000" h="2444750">
                  <a:moveTo>
                    <a:pt x="8255000" y="1749958"/>
                  </a:moveTo>
                  <a:lnTo>
                    <a:pt x="8245475" y="1749958"/>
                  </a:lnTo>
                  <a:lnTo>
                    <a:pt x="8245475" y="1721383"/>
                  </a:lnTo>
                  <a:lnTo>
                    <a:pt x="8255000" y="1721383"/>
                  </a:lnTo>
                  <a:lnTo>
                    <a:pt x="8255000" y="1749958"/>
                  </a:lnTo>
                  <a:close/>
                </a:path>
                <a:path w="8255000" h="2444750">
                  <a:moveTo>
                    <a:pt x="8235950" y="1807108"/>
                  </a:moveTo>
                  <a:lnTo>
                    <a:pt x="8226425" y="1807108"/>
                  </a:lnTo>
                  <a:lnTo>
                    <a:pt x="8226425" y="1778533"/>
                  </a:lnTo>
                  <a:lnTo>
                    <a:pt x="8235950" y="1778533"/>
                  </a:lnTo>
                  <a:lnTo>
                    <a:pt x="8235950" y="1807108"/>
                  </a:lnTo>
                  <a:close/>
                </a:path>
                <a:path w="8255000" h="2444750">
                  <a:moveTo>
                    <a:pt x="8255000" y="1807108"/>
                  </a:moveTo>
                  <a:lnTo>
                    <a:pt x="8245475" y="1807108"/>
                  </a:lnTo>
                  <a:lnTo>
                    <a:pt x="8245475" y="1778533"/>
                  </a:lnTo>
                  <a:lnTo>
                    <a:pt x="8255000" y="1778533"/>
                  </a:lnTo>
                  <a:lnTo>
                    <a:pt x="8255000" y="1807108"/>
                  </a:lnTo>
                  <a:close/>
                </a:path>
                <a:path w="8255000" h="2444750">
                  <a:moveTo>
                    <a:pt x="8235950" y="1864258"/>
                  </a:moveTo>
                  <a:lnTo>
                    <a:pt x="8226425" y="1864258"/>
                  </a:lnTo>
                  <a:lnTo>
                    <a:pt x="8226425" y="1835683"/>
                  </a:lnTo>
                  <a:lnTo>
                    <a:pt x="8235950" y="1835683"/>
                  </a:lnTo>
                  <a:lnTo>
                    <a:pt x="8235950" y="1864258"/>
                  </a:lnTo>
                  <a:close/>
                </a:path>
                <a:path w="8255000" h="2444750">
                  <a:moveTo>
                    <a:pt x="8255000" y="1864258"/>
                  </a:moveTo>
                  <a:lnTo>
                    <a:pt x="8245475" y="1864258"/>
                  </a:lnTo>
                  <a:lnTo>
                    <a:pt x="8245475" y="1835683"/>
                  </a:lnTo>
                  <a:lnTo>
                    <a:pt x="8255000" y="1835683"/>
                  </a:lnTo>
                  <a:lnTo>
                    <a:pt x="8255000" y="1864258"/>
                  </a:lnTo>
                  <a:close/>
                </a:path>
                <a:path w="8255000" h="2444750">
                  <a:moveTo>
                    <a:pt x="8235950" y="1921408"/>
                  </a:moveTo>
                  <a:lnTo>
                    <a:pt x="8226425" y="1921408"/>
                  </a:lnTo>
                  <a:lnTo>
                    <a:pt x="8226425" y="1892833"/>
                  </a:lnTo>
                  <a:lnTo>
                    <a:pt x="8235950" y="1892833"/>
                  </a:lnTo>
                  <a:lnTo>
                    <a:pt x="8235950" y="1921408"/>
                  </a:lnTo>
                  <a:close/>
                </a:path>
                <a:path w="8255000" h="2444750">
                  <a:moveTo>
                    <a:pt x="8255000" y="1921408"/>
                  </a:moveTo>
                  <a:lnTo>
                    <a:pt x="8245475" y="1921408"/>
                  </a:lnTo>
                  <a:lnTo>
                    <a:pt x="8245475" y="1892833"/>
                  </a:lnTo>
                  <a:lnTo>
                    <a:pt x="8255000" y="1892833"/>
                  </a:lnTo>
                  <a:lnTo>
                    <a:pt x="8255000" y="1921408"/>
                  </a:lnTo>
                  <a:close/>
                </a:path>
                <a:path w="8255000" h="2444750">
                  <a:moveTo>
                    <a:pt x="8235950" y="1978558"/>
                  </a:moveTo>
                  <a:lnTo>
                    <a:pt x="8226425" y="1978558"/>
                  </a:lnTo>
                  <a:lnTo>
                    <a:pt x="8226425" y="1949983"/>
                  </a:lnTo>
                  <a:lnTo>
                    <a:pt x="8235950" y="1949983"/>
                  </a:lnTo>
                  <a:lnTo>
                    <a:pt x="8235950" y="1978558"/>
                  </a:lnTo>
                  <a:close/>
                </a:path>
                <a:path w="8255000" h="2444750">
                  <a:moveTo>
                    <a:pt x="8255000" y="1978558"/>
                  </a:moveTo>
                  <a:lnTo>
                    <a:pt x="8245475" y="1978558"/>
                  </a:lnTo>
                  <a:lnTo>
                    <a:pt x="8245475" y="1949983"/>
                  </a:lnTo>
                  <a:lnTo>
                    <a:pt x="8255000" y="1949983"/>
                  </a:lnTo>
                  <a:lnTo>
                    <a:pt x="8255000" y="1978558"/>
                  </a:lnTo>
                  <a:close/>
                </a:path>
                <a:path w="8255000" h="2444750">
                  <a:moveTo>
                    <a:pt x="8235848" y="2035640"/>
                  </a:moveTo>
                  <a:lnTo>
                    <a:pt x="8226323" y="2035517"/>
                  </a:lnTo>
                  <a:lnTo>
                    <a:pt x="8226425" y="2007133"/>
                  </a:lnTo>
                  <a:lnTo>
                    <a:pt x="8235950" y="2007133"/>
                  </a:lnTo>
                  <a:lnTo>
                    <a:pt x="8235848" y="2035640"/>
                  </a:lnTo>
                  <a:close/>
                </a:path>
                <a:path w="8255000" h="2444750">
                  <a:moveTo>
                    <a:pt x="8254898" y="2035886"/>
                  </a:moveTo>
                  <a:lnTo>
                    <a:pt x="8245373" y="2035759"/>
                  </a:lnTo>
                  <a:lnTo>
                    <a:pt x="8245475" y="2007133"/>
                  </a:lnTo>
                  <a:lnTo>
                    <a:pt x="8255000" y="2007133"/>
                  </a:lnTo>
                  <a:lnTo>
                    <a:pt x="8254898" y="2035886"/>
                  </a:lnTo>
                  <a:close/>
                </a:path>
                <a:path w="8255000" h="2444750">
                  <a:moveTo>
                    <a:pt x="8230793" y="2091791"/>
                  </a:moveTo>
                  <a:lnTo>
                    <a:pt x="8221395" y="2090242"/>
                  </a:lnTo>
                  <a:lnTo>
                    <a:pt x="8221941" y="2086927"/>
                  </a:lnTo>
                  <a:lnTo>
                    <a:pt x="8223300" y="2077250"/>
                  </a:lnTo>
                  <a:lnTo>
                    <a:pt x="8224418" y="2067483"/>
                  </a:lnTo>
                  <a:lnTo>
                    <a:pt x="8224824" y="2062962"/>
                  </a:lnTo>
                  <a:lnTo>
                    <a:pt x="8234311" y="2063813"/>
                  </a:lnTo>
                  <a:lnTo>
                    <a:pt x="8233892" y="2068512"/>
                  </a:lnTo>
                  <a:lnTo>
                    <a:pt x="8232749" y="2078507"/>
                  </a:lnTo>
                  <a:lnTo>
                    <a:pt x="8231352" y="2088426"/>
                  </a:lnTo>
                  <a:lnTo>
                    <a:pt x="8230793" y="2091791"/>
                  </a:lnTo>
                  <a:close/>
                </a:path>
                <a:path w="8255000" h="2444750">
                  <a:moveTo>
                    <a:pt x="8249589" y="2094903"/>
                  </a:moveTo>
                  <a:lnTo>
                    <a:pt x="8240192" y="2093349"/>
                  </a:lnTo>
                  <a:lnTo>
                    <a:pt x="8240801" y="2089683"/>
                  </a:lnTo>
                  <a:lnTo>
                    <a:pt x="8242211" y="2079523"/>
                  </a:lnTo>
                  <a:lnTo>
                    <a:pt x="8243379" y="2069299"/>
                  </a:lnTo>
                  <a:lnTo>
                    <a:pt x="8243798" y="2064651"/>
                  </a:lnTo>
                  <a:lnTo>
                    <a:pt x="8253285" y="2065489"/>
                  </a:lnTo>
                  <a:lnTo>
                    <a:pt x="8252828" y="2070557"/>
                  </a:lnTo>
                  <a:lnTo>
                    <a:pt x="8251621" y="2081021"/>
                  </a:lnTo>
                  <a:lnTo>
                    <a:pt x="8250224" y="2091067"/>
                  </a:lnTo>
                  <a:lnTo>
                    <a:pt x="8249589" y="2094903"/>
                  </a:lnTo>
                  <a:close/>
                </a:path>
                <a:path w="8255000" h="2444750">
                  <a:moveTo>
                    <a:pt x="8217866" y="2146675"/>
                  </a:moveTo>
                  <a:lnTo>
                    <a:pt x="8208810" y="2143734"/>
                  </a:lnTo>
                  <a:lnTo>
                    <a:pt x="8211693" y="2134095"/>
                  </a:lnTo>
                  <a:lnTo>
                    <a:pt x="8214194" y="2124837"/>
                  </a:lnTo>
                  <a:lnTo>
                    <a:pt x="8216061" y="2117204"/>
                  </a:lnTo>
                  <a:lnTo>
                    <a:pt x="8225307" y="2119464"/>
                  </a:lnTo>
                  <a:lnTo>
                    <a:pt x="8223402" y="2127275"/>
                  </a:lnTo>
                  <a:lnTo>
                    <a:pt x="8220836" y="2136762"/>
                  </a:lnTo>
                  <a:lnTo>
                    <a:pt x="8218043" y="2146147"/>
                  </a:lnTo>
                  <a:lnTo>
                    <a:pt x="8217866" y="2146675"/>
                  </a:lnTo>
                  <a:close/>
                </a:path>
                <a:path w="8255000" h="2444750">
                  <a:moveTo>
                    <a:pt x="8235988" y="2152561"/>
                  </a:moveTo>
                  <a:lnTo>
                    <a:pt x="8226934" y="2149620"/>
                  </a:lnTo>
                  <a:lnTo>
                    <a:pt x="8230044" y="2139188"/>
                  </a:lnTo>
                  <a:lnTo>
                    <a:pt x="8232673" y="2129472"/>
                  </a:lnTo>
                  <a:lnTo>
                    <a:pt x="8234565" y="2121725"/>
                  </a:lnTo>
                  <a:lnTo>
                    <a:pt x="8243824" y="2123986"/>
                  </a:lnTo>
                  <a:lnTo>
                    <a:pt x="8241830" y="2132126"/>
                  </a:lnTo>
                  <a:lnTo>
                    <a:pt x="8239125" y="2142070"/>
                  </a:lnTo>
                  <a:lnTo>
                    <a:pt x="8236191" y="2151926"/>
                  </a:lnTo>
                  <a:lnTo>
                    <a:pt x="8235988" y="2152561"/>
                  </a:lnTo>
                  <a:close/>
                </a:path>
                <a:path w="8255000" h="2444750">
                  <a:moveTo>
                    <a:pt x="8217865" y="2146681"/>
                  </a:moveTo>
                  <a:lnTo>
                    <a:pt x="8208810" y="2143734"/>
                  </a:lnTo>
                  <a:lnTo>
                    <a:pt x="8217866" y="2146675"/>
                  </a:lnTo>
                  <a:close/>
                </a:path>
                <a:path w="8255000" h="2444750">
                  <a:moveTo>
                    <a:pt x="8197176" y="2199271"/>
                  </a:moveTo>
                  <a:lnTo>
                    <a:pt x="8188553" y="2195245"/>
                  </a:lnTo>
                  <a:lnTo>
                    <a:pt x="8192122" y="2187600"/>
                  </a:lnTo>
                  <a:lnTo>
                    <a:pt x="8195906" y="2178939"/>
                  </a:lnTo>
                  <a:lnTo>
                    <a:pt x="8199551" y="2170023"/>
                  </a:lnTo>
                  <a:lnTo>
                    <a:pt x="8208453" y="2173405"/>
                  </a:lnTo>
                  <a:lnTo>
                    <a:pt x="8204657" y="2182710"/>
                  </a:lnTo>
                  <a:lnTo>
                    <a:pt x="8200771" y="2191575"/>
                  </a:lnTo>
                  <a:lnTo>
                    <a:pt x="8197176" y="2199271"/>
                  </a:lnTo>
                  <a:close/>
                </a:path>
                <a:path w="8255000" h="2444750">
                  <a:moveTo>
                    <a:pt x="8208453" y="2173405"/>
                  </a:moveTo>
                  <a:lnTo>
                    <a:pt x="8199551" y="2170023"/>
                  </a:lnTo>
                  <a:lnTo>
                    <a:pt x="8208454" y="2173401"/>
                  </a:lnTo>
                  <a:close/>
                </a:path>
                <a:path w="8255000" h="2444750">
                  <a:moveTo>
                    <a:pt x="8214436" y="2207336"/>
                  </a:moveTo>
                  <a:lnTo>
                    <a:pt x="8205813" y="2203308"/>
                  </a:lnTo>
                  <a:lnTo>
                    <a:pt x="8209565" y="2195245"/>
                  </a:lnTo>
                  <a:lnTo>
                    <a:pt x="8213496" y="2186254"/>
                  </a:lnTo>
                  <a:lnTo>
                    <a:pt x="8217357" y="2176792"/>
                  </a:lnTo>
                  <a:lnTo>
                    <a:pt x="8226259" y="2180170"/>
                  </a:lnTo>
                  <a:lnTo>
                    <a:pt x="8222157" y="2190229"/>
                  </a:lnTo>
                  <a:lnTo>
                    <a:pt x="8218081" y="2199525"/>
                  </a:lnTo>
                  <a:lnTo>
                    <a:pt x="8214436" y="2207336"/>
                  </a:lnTo>
                  <a:close/>
                </a:path>
                <a:path w="8255000" h="2444750">
                  <a:moveTo>
                    <a:pt x="8169275" y="2248293"/>
                  </a:moveTo>
                  <a:lnTo>
                    <a:pt x="8161312" y="2243061"/>
                  </a:lnTo>
                  <a:lnTo>
                    <a:pt x="8165236" y="2237105"/>
                  </a:lnTo>
                  <a:lnTo>
                    <a:pt x="8170337" y="2228926"/>
                  </a:lnTo>
                  <a:lnTo>
                    <a:pt x="8174977" y="2221090"/>
                  </a:lnTo>
                  <a:lnTo>
                    <a:pt x="8175777" y="2219629"/>
                  </a:lnTo>
                  <a:lnTo>
                    <a:pt x="8184094" y="2224279"/>
                  </a:lnTo>
                  <a:lnTo>
                    <a:pt x="8183194" y="2225878"/>
                  </a:lnTo>
                  <a:lnTo>
                    <a:pt x="8178304" y="2234145"/>
                  </a:lnTo>
                  <a:lnTo>
                    <a:pt x="8173224" y="2242286"/>
                  </a:lnTo>
                  <a:lnTo>
                    <a:pt x="8169275" y="2248293"/>
                  </a:lnTo>
                  <a:close/>
                </a:path>
                <a:path w="8255000" h="2444750">
                  <a:moveTo>
                    <a:pt x="8184094" y="2224279"/>
                  </a:moveTo>
                  <a:lnTo>
                    <a:pt x="8175777" y="2219629"/>
                  </a:lnTo>
                  <a:lnTo>
                    <a:pt x="8184095" y="2224278"/>
                  </a:lnTo>
                  <a:close/>
                </a:path>
                <a:path w="8255000" h="2444750">
                  <a:moveTo>
                    <a:pt x="8185188" y="2258771"/>
                  </a:moveTo>
                  <a:lnTo>
                    <a:pt x="8177228" y="2253533"/>
                  </a:lnTo>
                  <a:lnTo>
                    <a:pt x="8181339" y="2247290"/>
                  </a:lnTo>
                  <a:lnTo>
                    <a:pt x="8186534" y="2238946"/>
                  </a:lnTo>
                  <a:lnTo>
                    <a:pt x="8191538" y="2230475"/>
                  </a:lnTo>
                  <a:lnTo>
                    <a:pt x="8192412" y="2228929"/>
                  </a:lnTo>
                  <a:lnTo>
                    <a:pt x="8200720" y="2233574"/>
                  </a:lnTo>
                  <a:lnTo>
                    <a:pt x="8199653" y="2235479"/>
                  </a:lnTo>
                  <a:lnTo>
                    <a:pt x="8194535" y="2244140"/>
                  </a:lnTo>
                  <a:lnTo>
                    <a:pt x="8189391" y="2252383"/>
                  </a:lnTo>
                  <a:lnTo>
                    <a:pt x="8185188" y="2258771"/>
                  </a:lnTo>
                  <a:close/>
                </a:path>
                <a:path w="8255000" h="2444750">
                  <a:moveTo>
                    <a:pt x="8134718" y="2292896"/>
                  </a:moveTo>
                  <a:lnTo>
                    <a:pt x="8127593" y="2286571"/>
                  </a:lnTo>
                  <a:lnTo>
                    <a:pt x="8131708" y="2281948"/>
                  </a:lnTo>
                  <a:lnTo>
                    <a:pt x="8137728" y="2274824"/>
                  </a:lnTo>
                  <a:lnTo>
                    <a:pt x="8143582" y="2267559"/>
                  </a:lnTo>
                  <a:lnTo>
                    <a:pt x="8145221" y="2265413"/>
                  </a:lnTo>
                  <a:lnTo>
                    <a:pt x="8152785" y="2271211"/>
                  </a:lnTo>
                  <a:lnTo>
                    <a:pt x="8151037" y="2273477"/>
                  </a:lnTo>
                  <a:lnTo>
                    <a:pt x="8145043" y="2280932"/>
                  </a:lnTo>
                  <a:lnTo>
                    <a:pt x="8138871" y="2288222"/>
                  </a:lnTo>
                  <a:lnTo>
                    <a:pt x="8134718" y="2292896"/>
                  </a:lnTo>
                  <a:close/>
                </a:path>
                <a:path w="8255000" h="2444750">
                  <a:moveTo>
                    <a:pt x="8152785" y="2271211"/>
                  </a:moveTo>
                  <a:lnTo>
                    <a:pt x="8145221" y="2265413"/>
                  </a:lnTo>
                  <a:lnTo>
                    <a:pt x="8152790" y="2271204"/>
                  </a:lnTo>
                  <a:close/>
                </a:path>
                <a:path w="8255000" h="2444750">
                  <a:moveTo>
                    <a:pt x="8148967" y="2305545"/>
                  </a:moveTo>
                  <a:lnTo>
                    <a:pt x="8141843" y="2299220"/>
                  </a:lnTo>
                  <a:lnTo>
                    <a:pt x="8146186" y="2294331"/>
                  </a:lnTo>
                  <a:lnTo>
                    <a:pt x="8152498" y="2286863"/>
                  </a:lnTo>
                  <a:lnTo>
                    <a:pt x="8158632" y="2279230"/>
                  </a:lnTo>
                  <a:lnTo>
                    <a:pt x="8160346" y="2277008"/>
                  </a:lnTo>
                  <a:lnTo>
                    <a:pt x="8167903" y="2282799"/>
                  </a:lnTo>
                  <a:lnTo>
                    <a:pt x="8165947" y="2285339"/>
                  </a:lnTo>
                  <a:lnTo>
                    <a:pt x="8159661" y="2293137"/>
                  </a:lnTo>
                  <a:lnTo>
                    <a:pt x="8153196" y="2300782"/>
                  </a:lnTo>
                  <a:lnTo>
                    <a:pt x="8148967" y="2305545"/>
                  </a:lnTo>
                  <a:close/>
                </a:path>
                <a:path w="8255000" h="2444750">
                  <a:moveTo>
                    <a:pt x="8094247" y="2332198"/>
                  </a:moveTo>
                  <a:lnTo>
                    <a:pt x="8088096" y="2324925"/>
                  </a:lnTo>
                  <a:lnTo>
                    <a:pt x="8092198" y="2321458"/>
                  </a:lnTo>
                  <a:lnTo>
                    <a:pt x="8099171" y="2315273"/>
                  </a:lnTo>
                  <a:lnTo>
                    <a:pt x="8105990" y="2308923"/>
                  </a:lnTo>
                  <a:lnTo>
                    <a:pt x="8108518" y="2306447"/>
                  </a:lnTo>
                  <a:lnTo>
                    <a:pt x="8115173" y="2313266"/>
                  </a:lnTo>
                  <a:lnTo>
                    <a:pt x="8112518" y="2315857"/>
                  </a:lnTo>
                  <a:lnTo>
                    <a:pt x="8105533" y="2322360"/>
                  </a:lnTo>
                  <a:lnTo>
                    <a:pt x="8098383" y="2328697"/>
                  </a:lnTo>
                  <a:lnTo>
                    <a:pt x="8094247" y="2332198"/>
                  </a:lnTo>
                  <a:close/>
                </a:path>
                <a:path w="8255000" h="2444750">
                  <a:moveTo>
                    <a:pt x="8106549" y="2346744"/>
                  </a:moveTo>
                  <a:lnTo>
                    <a:pt x="8100399" y="2339471"/>
                  </a:lnTo>
                  <a:lnTo>
                    <a:pt x="8104746" y="2335784"/>
                  </a:lnTo>
                  <a:lnTo>
                    <a:pt x="8112061" y="2329294"/>
                  </a:lnTo>
                  <a:lnTo>
                    <a:pt x="8119059" y="2322791"/>
                  </a:lnTo>
                  <a:lnTo>
                    <a:pt x="8121825" y="2320076"/>
                  </a:lnTo>
                  <a:lnTo>
                    <a:pt x="8128482" y="2326894"/>
                  </a:lnTo>
                  <a:lnTo>
                    <a:pt x="8125586" y="2329726"/>
                  </a:lnTo>
                  <a:lnTo>
                    <a:pt x="8118259" y="2336533"/>
                  </a:lnTo>
                  <a:lnTo>
                    <a:pt x="8110778" y="2343175"/>
                  </a:lnTo>
                  <a:lnTo>
                    <a:pt x="8106549" y="2346744"/>
                  </a:lnTo>
                  <a:close/>
                </a:path>
                <a:path w="8255000" h="2444750">
                  <a:moveTo>
                    <a:pt x="8048640" y="2365411"/>
                  </a:moveTo>
                  <a:lnTo>
                    <a:pt x="8043595" y="2357335"/>
                  </a:lnTo>
                  <a:lnTo>
                    <a:pt x="8047355" y="2354986"/>
                  </a:lnTo>
                  <a:lnTo>
                    <a:pt x="8055165" y="2349842"/>
                  </a:lnTo>
                  <a:lnTo>
                    <a:pt x="8062849" y="2344521"/>
                  </a:lnTo>
                  <a:lnTo>
                    <a:pt x="8066417" y="2341918"/>
                  </a:lnTo>
                  <a:lnTo>
                    <a:pt x="8072031" y="2349614"/>
                  </a:lnTo>
                  <a:lnTo>
                    <a:pt x="8068322" y="2352319"/>
                  </a:lnTo>
                  <a:lnTo>
                    <a:pt x="8060448" y="2357767"/>
                  </a:lnTo>
                  <a:lnTo>
                    <a:pt x="8052447" y="2363038"/>
                  </a:lnTo>
                  <a:lnTo>
                    <a:pt x="8048640" y="2365411"/>
                  </a:lnTo>
                  <a:close/>
                </a:path>
                <a:path w="8255000" h="2444750">
                  <a:moveTo>
                    <a:pt x="8058734" y="2381567"/>
                  </a:moveTo>
                  <a:lnTo>
                    <a:pt x="8053685" y="2373486"/>
                  </a:lnTo>
                  <a:lnTo>
                    <a:pt x="8057730" y="2370963"/>
                  </a:lnTo>
                  <a:lnTo>
                    <a:pt x="8066145" y="2365411"/>
                  </a:lnTo>
                  <a:lnTo>
                    <a:pt x="8073986" y="2359977"/>
                  </a:lnTo>
                  <a:lnTo>
                    <a:pt x="8077644" y="2357310"/>
                  </a:lnTo>
                  <a:lnTo>
                    <a:pt x="8083257" y="2365006"/>
                  </a:lnTo>
                  <a:lnTo>
                    <a:pt x="8079270" y="2367902"/>
                  </a:lnTo>
                  <a:lnTo>
                    <a:pt x="8071015" y="2373617"/>
                  </a:lnTo>
                  <a:lnTo>
                    <a:pt x="8062633" y="2379141"/>
                  </a:lnTo>
                  <a:lnTo>
                    <a:pt x="8058734" y="2381567"/>
                  </a:lnTo>
                  <a:close/>
                </a:path>
                <a:path w="8255000" h="2444750">
                  <a:moveTo>
                    <a:pt x="8048637" y="2365413"/>
                  </a:moveTo>
                  <a:lnTo>
                    <a:pt x="8043595" y="2357335"/>
                  </a:lnTo>
                  <a:lnTo>
                    <a:pt x="8048640" y="2365411"/>
                  </a:lnTo>
                  <a:close/>
                </a:path>
                <a:path w="8255000" h="2444750">
                  <a:moveTo>
                    <a:pt x="7998815" y="2391841"/>
                  </a:moveTo>
                  <a:lnTo>
                    <a:pt x="7994992" y="2383116"/>
                  </a:lnTo>
                  <a:lnTo>
                    <a:pt x="7997850" y="2381872"/>
                  </a:lnTo>
                  <a:lnTo>
                    <a:pt x="8006397" y="2377884"/>
                  </a:lnTo>
                  <a:lnTo>
                    <a:pt x="8014830" y="2373693"/>
                  </a:lnTo>
                  <a:lnTo>
                    <a:pt x="8019745" y="2371090"/>
                  </a:lnTo>
                  <a:lnTo>
                    <a:pt x="8024188" y="2379511"/>
                  </a:lnTo>
                  <a:lnTo>
                    <a:pt x="8019122" y="2382189"/>
                  </a:lnTo>
                  <a:lnTo>
                    <a:pt x="8010474" y="2386482"/>
                  </a:lnTo>
                  <a:lnTo>
                    <a:pt x="8001665" y="2390597"/>
                  </a:lnTo>
                  <a:lnTo>
                    <a:pt x="7998815" y="2391841"/>
                  </a:lnTo>
                  <a:close/>
                </a:path>
                <a:path w="8255000" h="2444750">
                  <a:moveTo>
                    <a:pt x="8006448" y="2409291"/>
                  </a:moveTo>
                  <a:lnTo>
                    <a:pt x="8002629" y="2400565"/>
                  </a:lnTo>
                  <a:lnTo>
                    <a:pt x="8005800" y="2399182"/>
                  </a:lnTo>
                  <a:lnTo>
                    <a:pt x="8014766" y="2394991"/>
                  </a:lnTo>
                  <a:lnTo>
                    <a:pt x="8023666" y="2390571"/>
                  </a:lnTo>
                  <a:lnTo>
                    <a:pt x="8028635" y="2387942"/>
                  </a:lnTo>
                  <a:lnTo>
                    <a:pt x="8033080" y="2396363"/>
                  </a:lnTo>
                  <a:lnTo>
                    <a:pt x="8027695" y="2399207"/>
                  </a:lnTo>
                  <a:lnTo>
                    <a:pt x="8018957" y="2403551"/>
                  </a:lnTo>
                  <a:lnTo>
                    <a:pt x="8009458" y="2407983"/>
                  </a:lnTo>
                  <a:lnTo>
                    <a:pt x="8006448" y="2409291"/>
                  </a:lnTo>
                  <a:close/>
                </a:path>
                <a:path w="8255000" h="2444750">
                  <a:moveTo>
                    <a:pt x="7945742" y="2410929"/>
                  </a:moveTo>
                  <a:lnTo>
                    <a:pt x="7943253" y="2401735"/>
                  </a:lnTo>
                  <a:lnTo>
                    <a:pt x="7944345" y="2401443"/>
                  </a:lnTo>
                  <a:lnTo>
                    <a:pt x="7953514" y="2398712"/>
                  </a:lnTo>
                  <a:lnTo>
                    <a:pt x="7962582" y="2395766"/>
                  </a:lnTo>
                  <a:lnTo>
                    <a:pt x="7969453" y="2393353"/>
                  </a:lnTo>
                  <a:lnTo>
                    <a:pt x="7972614" y="2402332"/>
                  </a:lnTo>
                  <a:lnTo>
                    <a:pt x="7965579" y="2404808"/>
                  </a:lnTo>
                  <a:lnTo>
                    <a:pt x="7956283" y="2407831"/>
                  </a:lnTo>
                  <a:lnTo>
                    <a:pt x="7946898" y="2410625"/>
                  </a:lnTo>
                  <a:lnTo>
                    <a:pt x="7945742" y="2410929"/>
                  </a:lnTo>
                  <a:close/>
                </a:path>
                <a:path w="8255000" h="2444750">
                  <a:moveTo>
                    <a:pt x="7972614" y="2402332"/>
                  </a:moveTo>
                  <a:lnTo>
                    <a:pt x="7969453" y="2393353"/>
                  </a:lnTo>
                  <a:lnTo>
                    <a:pt x="7972615" y="2402332"/>
                  </a:lnTo>
                  <a:close/>
                </a:path>
                <a:path w="8255000" h="2444750">
                  <a:moveTo>
                    <a:pt x="7950720" y="2429319"/>
                  </a:moveTo>
                  <a:lnTo>
                    <a:pt x="7948231" y="2420124"/>
                  </a:lnTo>
                  <a:lnTo>
                    <a:pt x="7949666" y="2419731"/>
                  </a:lnTo>
                  <a:lnTo>
                    <a:pt x="7959280" y="2416873"/>
                  </a:lnTo>
                  <a:lnTo>
                    <a:pt x="7968805" y="2413774"/>
                  </a:lnTo>
                  <a:lnTo>
                    <a:pt x="7975777" y="2411323"/>
                  </a:lnTo>
                  <a:lnTo>
                    <a:pt x="7978940" y="2420302"/>
                  </a:lnTo>
                  <a:lnTo>
                    <a:pt x="7971574" y="2422893"/>
                  </a:lnTo>
                  <a:lnTo>
                    <a:pt x="7961833" y="2426055"/>
                  </a:lnTo>
                  <a:lnTo>
                    <a:pt x="7951990" y="2428976"/>
                  </a:lnTo>
                  <a:lnTo>
                    <a:pt x="7950720" y="2429319"/>
                  </a:lnTo>
                  <a:close/>
                </a:path>
                <a:path w="8255000" h="2444750">
                  <a:moveTo>
                    <a:pt x="7918213" y="2417611"/>
                  </a:moveTo>
                  <a:lnTo>
                    <a:pt x="7916191" y="2408309"/>
                  </a:lnTo>
                  <a:lnTo>
                    <a:pt x="7918284" y="2417597"/>
                  </a:lnTo>
                  <a:close/>
                </a:path>
                <a:path w="8255000" h="2444750">
                  <a:moveTo>
                    <a:pt x="7890391" y="2422269"/>
                  </a:moveTo>
                  <a:lnTo>
                    <a:pt x="7889074" y="2412834"/>
                  </a:lnTo>
                  <a:lnTo>
                    <a:pt x="7897177" y="2411691"/>
                  </a:lnTo>
                  <a:lnTo>
                    <a:pt x="7906778" y="2410104"/>
                  </a:lnTo>
                  <a:lnTo>
                    <a:pt x="7916191" y="2408309"/>
                  </a:lnTo>
                  <a:lnTo>
                    <a:pt x="7918213" y="2417611"/>
                  </a:lnTo>
                  <a:lnTo>
                    <a:pt x="7908391" y="2419489"/>
                  </a:lnTo>
                  <a:lnTo>
                    <a:pt x="7898561" y="2421128"/>
                  </a:lnTo>
                  <a:lnTo>
                    <a:pt x="7890391" y="2422269"/>
                  </a:lnTo>
                  <a:close/>
                </a:path>
                <a:path w="8255000" h="2444750">
                  <a:moveTo>
                    <a:pt x="7922259" y="2436228"/>
                  </a:moveTo>
                  <a:lnTo>
                    <a:pt x="7920236" y="2426919"/>
                  </a:lnTo>
                  <a:lnTo>
                    <a:pt x="7922259" y="2436228"/>
                  </a:lnTo>
                  <a:close/>
                </a:path>
                <a:path w="8255000" h="2444750">
                  <a:moveTo>
                    <a:pt x="7893024" y="2441130"/>
                  </a:moveTo>
                  <a:lnTo>
                    <a:pt x="7891707" y="2431693"/>
                  </a:lnTo>
                  <a:lnTo>
                    <a:pt x="7900174" y="2430513"/>
                  </a:lnTo>
                  <a:lnTo>
                    <a:pt x="7910245" y="2428836"/>
                  </a:lnTo>
                  <a:lnTo>
                    <a:pt x="7920236" y="2426919"/>
                  </a:lnTo>
                  <a:lnTo>
                    <a:pt x="7922259" y="2436228"/>
                  </a:lnTo>
                  <a:lnTo>
                    <a:pt x="7911630" y="2438272"/>
                  </a:lnTo>
                  <a:lnTo>
                    <a:pt x="7901317" y="2439974"/>
                  </a:lnTo>
                  <a:lnTo>
                    <a:pt x="7893024" y="2441130"/>
                  </a:lnTo>
                  <a:close/>
                </a:path>
                <a:path w="8255000" h="2444750">
                  <a:moveTo>
                    <a:pt x="7838008" y="2425700"/>
                  </a:moveTo>
                  <a:lnTo>
                    <a:pt x="7834045" y="2425700"/>
                  </a:lnTo>
                  <a:lnTo>
                    <a:pt x="7834045" y="2416175"/>
                  </a:lnTo>
                  <a:lnTo>
                    <a:pt x="7837919" y="2416175"/>
                  </a:lnTo>
                  <a:lnTo>
                    <a:pt x="7848041" y="2416047"/>
                  </a:lnTo>
                  <a:lnTo>
                    <a:pt x="7858010" y="2415667"/>
                  </a:lnTo>
                  <a:lnTo>
                    <a:pt x="7861706" y="2415438"/>
                  </a:lnTo>
                  <a:lnTo>
                    <a:pt x="7862303" y="2424938"/>
                  </a:lnTo>
                  <a:lnTo>
                    <a:pt x="7858544" y="2425179"/>
                  </a:lnTo>
                  <a:lnTo>
                    <a:pt x="7848346" y="2425572"/>
                  </a:lnTo>
                  <a:lnTo>
                    <a:pt x="7838008" y="2425700"/>
                  </a:lnTo>
                  <a:close/>
                </a:path>
                <a:path w="8255000" h="2444750">
                  <a:moveTo>
                    <a:pt x="7838185" y="2444750"/>
                  </a:moveTo>
                  <a:lnTo>
                    <a:pt x="7834045" y="2444750"/>
                  </a:lnTo>
                  <a:lnTo>
                    <a:pt x="7834045" y="2435225"/>
                  </a:lnTo>
                  <a:lnTo>
                    <a:pt x="7838097" y="2435225"/>
                  </a:lnTo>
                  <a:lnTo>
                    <a:pt x="7848638" y="2435085"/>
                  </a:lnTo>
                  <a:lnTo>
                    <a:pt x="7859090" y="2434691"/>
                  </a:lnTo>
                  <a:lnTo>
                    <a:pt x="7862908" y="2434450"/>
                  </a:lnTo>
                  <a:lnTo>
                    <a:pt x="7863509" y="2443949"/>
                  </a:lnTo>
                  <a:lnTo>
                    <a:pt x="7859268" y="2444216"/>
                  </a:lnTo>
                  <a:lnTo>
                    <a:pt x="7848587" y="2444622"/>
                  </a:lnTo>
                  <a:lnTo>
                    <a:pt x="7838185" y="2444750"/>
                  </a:lnTo>
                  <a:close/>
                </a:path>
                <a:path w="8255000" h="2444750">
                  <a:moveTo>
                    <a:pt x="7805470" y="2425700"/>
                  </a:moveTo>
                  <a:lnTo>
                    <a:pt x="7776895" y="2425700"/>
                  </a:lnTo>
                  <a:lnTo>
                    <a:pt x="7776895" y="2416175"/>
                  </a:lnTo>
                  <a:lnTo>
                    <a:pt x="7805470" y="2416175"/>
                  </a:lnTo>
                  <a:lnTo>
                    <a:pt x="7805470" y="2425700"/>
                  </a:lnTo>
                  <a:close/>
                </a:path>
                <a:path w="8255000" h="2444750">
                  <a:moveTo>
                    <a:pt x="7805470" y="2444750"/>
                  </a:moveTo>
                  <a:lnTo>
                    <a:pt x="7776895" y="2444750"/>
                  </a:lnTo>
                  <a:lnTo>
                    <a:pt x="7776895" y="2435225"/>
                  </a:lnTo>
                  <a:lnTo>
                    <a:pt x="7805470" y="2435225"/>
                  </a:lnTo>
                  <a:lnTo>
                    <a:pt x="7805470" y="2444750"/>
                  </a:lnTo>
                  <a:close/>
                </a:path>
                <a:path w="8255000" h="2444750">
                  <a:moveTo>
                    <a:pt x="7748320" y="2425700"/>
                  </a:moveTo>
                  <a:lnTo>
                    <a:pt x="7719745" y="2425700"/>
                  </a:lnTo>
                  <a:lnTo>
                    <a:pt x="7719745" y="2416175"/>
                  </a:lnTo>
                  <a:lnTo>
                    <a:pt x="7748320" y="2416175"/>
                  </a:lnTo>
                  <a:lnTo>
                    <a:pt x="7748320" y="2425700"/>
                  </a:lnTo>
                  <a:close/>
                </a:path>
                <a:path w="8255000" h="2444750">
                  <a:moveTo>
                    <a:pt x="7748320" y="2444750"/>
                  </a:moveTo>
                  <a:lnTo>
                    <a:pt x="7719745" y="2444750"/>
                  </a:lnTo>
                  <a:lnTo>
                    <a:pt x="7719745" y="2435225"/>
                  </a:lnTo>
                  <a:lnTo>
                    <a:pt x="7748320" y="2435225"/>
                  </a:lnTo>
                  <a:lnTo>
                    <a:pt x="7748320" y="2444750"/>
                  </a:lnTo>
                  <a:close/>
                </a:path>
                <a:path w="8255000" h="2444750">
                  <a:moveTo>
                    <a:pt x="7691170" y="2425700"/>
                  </a:moveTo>
                  <a:lnTo>
                    <a:pt x="7662595" y="2425700"/>
                  </a:lnTo>
                  <a:lnTo>
                    <a:pt x="7662595" y="2416175"/>
                  </a:lnTo>
                  <a:lnTo>
                    <a:pt x="7691170" y="2416175"/>
                  </a:lnTo>
                  <a:lnTo>
                    <a:pt x="7691170" y="2425700"/>
                  </a:lnTo>
                  <a:close/>
                </a:path>
                <a:path w="8255000" h="2444750">
                  <a:moveTo>
                    <a:pt x="7691170" y="2444750"/>
                  </a:moveTo>
                  <a:lnTo>
                    <a:pt x="7662595" y="2444750"/>
                  </a:lnTo>
                  <a:lnTo>
                    <a:pt x="7662595" y="2435225"/>
                  </a:lnTo>
                  <a:lnTo>
                    <a:pt x="7691170" y="2435225"/>
                  </a:lnTo>
                  <a:lnTo>
                    <a:pt x="7691170" y="2444750"/>
                  </a:lnTo>
                  <a:close/>
                </a:path>
                <a:path w="8255000" h="2444750">
                  <a:moveTo>
                    <a:pt x="7634020" y="2425700"/>
                  </a:moveTo>
                  <a:lnTo>
                    <a:pt x="7605445" y="2425700"/>
                  </a:lnTo>
                  <a:lnTo>
                    <a:pt x="7605445" y="2416175"/>
                  </a:lnTo>
                  <a:lnTo>
                    <a:pt x="7634020" y="2416175"/>
                  </a:lnTo>
                  <a:lnTo>
                    <a:pt x="7634020" y="2425700"/>
                  </a:lnTo>
                  <a:close/>
                </a:path>
                <a:path w="8255000" h="2444750">
                  <a:moveTo>
                    <a:pt x="7634020" y="2444750"/>
                  </a:moveTo>
                  <a:lnTo>
                    <a:pt x="7605445" y="2444750"/>
                  </a:lnTo>
                  <a:lnTo>
                    <a:pt x="7605445" y="2435225"/>
                  </a:lnTo>
                  <a:lnTo>
                    <a:pt x="7634020" y="2435225"/>
                  </a:lnTo>
                  <a:lnTo>
                    <a:pt x="7634020" y="2444750"/>
                  </a:lnTo>
                  <a:close/>
                </a:path>
                <a:path w="8255000" h="2444750">
                  <a:moveTo>
                    <a:pt x="7576870" y="2425700"/>
                  </a:moveTo>
                  <a:lnTo>
                    <a:pt x="7548295" y="2425700"/>
                  </a:lnTo>
                  <a:lnTo>
                    <a:pt x="7548295" y="2416175"/>
                  </a:lnTo>
                  <a:lnTo>
                    <a:pt x="7576870" y="2416175"/>
                  </a:lnTo>
                  <a:lnTo>
                    <a:pt x="7576870" y="2425700"/>
                  </a:lnTo>
                  <a:close/>
                </a:path>
                <a:path w="8255000" h="2444750">
                  <a:moveTo>
                    <a:pt x="7576870" y="2444750"/>
                  </a:moveTo>
                  <a:lnTo>
                    <a:pt x="7548295" y="2444750"/>
                  </a:lnTo>
                  <a:lnTo>
                    <a:pt x="7548295" y="2435225"/>
                  </a:lnTo>
                  <a:lnTo>
                    <a:pt x="7576870" y="2435225"/>
                  </a:lnTo>
                  <a:lnTo>
                    <a:pt x="7576870" y="2444750"/>
                  </a:lnTo>
                  <a:close/>
                </a:path>
                <a:path w="8255000" h="2444750">
                  <a:moveTo>
                    <a:pt x="7519720" y="2425700"/>
                  </a:moveTo>
                  <a:lnTo>
                    <a:pt x="7491145" y="2425700"/>
                  </a:lnTo>
                  <a:lnTo>
                    <a:pt x="7491145" y="2416175"/>
                  </a:lnTo>
                  <a:lnTo>
                    <a:pt x="7519720" y="2416175"/>
                  </a:lnTo>
                  <a:lnTo>
                    <a:pt x="7519720" y="2425700"/>
                  </a:lnTo>
                  <a:close/>
                </a:path>
                <a:path w="8255000" h="2444750">
                  <a:moveTo>
                    <a:pt x="7519720" y="2444750"/>
                  </a:moveTo>
                  <a:lnTo>
                    <a:pt x="7491145" y="2444750"/>
                  </a:lnTo>
                  <a:lnTo>
                    <a:pt x="7491145" y="2435225"/>
                  </a:lnTo>
                  <a:lnTo>
                    <a:pt x="7519720" y="2435225"/>
                  </a:lnTo>
                  <a:lnTo>
                    <a:pt x="7519720" y="2444750"/>
                  </a:lnTo>
                  <a:close/>
                </a:path>
                <a:path w="8255000" h="2444750">
                  <a:moveTo>
                    <a:pt x="7462570" y="2425700"/>
                  </a:moveTo>
                  <a:lnTo>
                    <a:pt x="7433995" y="2425700"/>
                  </a:lnTo>
                  <a:lnTo>
                    <a:pt x="7433995" y="2416175"/>
                  </a:lnTo>
                  <a:lnTo>
                    <a:pt x="7462570" y="2416175"/>
                  </a:lnTo>
                  <a:lnTo>
                    <a:pt x="7462570" y="2425700"/>
                  </a:lnTo>
                  <a:close/>
                </a:path>
                <a:path w="8255000" h="2444750">
                  <a:moveTo>
                    <a:pt x="7462570" y="2444750"/>
                  </a:moveTo>
                  <a:lnTo>
                    <a:pt x="7433995" y="2444750"/>
                  </a:lnTo>
                  <a:lnTo>
                    <a:pt x="7433995" y="2435225"/>
                  </a:lnTo>
                  <a:lnTo>
                    <a:pt x="7462570" y="2435225"/>
                  </a:lnTo>
                  <a:lnTo>
                    <a:pt x="7462570" y="2444750"/>
                  </a:lnTo>
                  <a:close/>
                </a:path>
                <a:path w="8255000" h="2444750">
                  <a:moveTo>
                    <a:pt x="7405420" y="2425700"/>
                  </a:moveTo>
                  <a:lnTo>
                    <a:pt x="7376845" y="2425700"/>
                  </a:lnTo>
                  <a:lnTo>
                    <a:pt x="7376845" y="2416175"/>
                  </a:lnTo>
                  <a:lnTo>
                    <a:pt x="7405420" y="2416175"/>
                  </a:lnTo>
                  <a:lnTo>
                    <a:pt x="7405420" y="2425700"/>
                  </a:lnTo>
                  <a:close/>
                </a:path>
                <a:path w="8255000" h="2444750">
                  <a:moveTo>
                    <a:pt x="7405420" y="2444750"/>
                  </a:moveTo>
                  <a:lnTo>
                    <a:pt x="7376845" y="2444750"/>
                  </a:lnTo>
                  <a:lnTo>
                    <a:pt x="7376845" y="2435225"/>
                  </a:lnTo>
                  <a:lnTo>
                    <a:pt x="7405420" y="2435225"/>
                  </a:lnTo>
                  <a:lnTo>
                    <a:pt x="7405420" y="2444750"/>
                  </a:lnTo>
                  <a:close/>
                </a:path>
                <a:path w="8255000" h="2444750">
                  <a:moveTo>
                    <a:pt x="7348270" y="2425700"/>
                  </a:moveTo>
                  <a:lnTo>
                    <a:pt x="7319695" y="2425700"/>
                  </a:lnTo>
                  <a:lnTo>
                    <a:pt x="7319695" y="2416175"/>
                  </a:lnTo>
                  <a:lnTo>
                    <a:pt x="7348270" y="2416175"/>
                  </a:lnTo>
                  <a:lnTo>
                    <a:pt x="7348270" y="2425700"/>
                  </a:lnTo>
                  <a:close/>
                </a:path>
                <a:path w="8255000" h="2444750">
                  <a:moveTo>
                    <a:pt x="7348270" y="2444750"/>
                  </a:moveTo>
                  <a:lnTo>
                    <a:pt x="7319695" y="2444750"/>
                  </a:lnTo>
                  <a:lnTo>
                    <a:pt x="7319695" y="2435225"/>
                  </a:lnTo>
                  <a:lnTo>
                    <a:pt x="7348270" y="2435225"/>
                  </a:lnTo>
                  <a:lnTo>
                    <a:pt x="7348270" y="2444750"/>
                  </a:lnTo>
                  <a:close/>
                </a:path>
                <a:path w="8255000" h="2444750">
                  <a:moveTo>
                    <a:pt x="7291120" y="2425700"/>
                  </a:moveTo>
                  <a:lnTo>
                    <a:pt x="7262545" y="2425700"/>
                  </a:lnTo>
                  <a:lnTo>
                    <a:pt x="7262545" y="2416175"/>
                  </a:lnTo>
                  <a:lnTo>
                    <a:pt x="7291120" y="2416175"/>
                  </a:lnTo>
                  <a:lnTo>
                    <a:pt x="7291120" y="2425700"/>
                  </a:lnTo>
                  <a:close/>
                </a:path>
                <a:path w="8255000" h="2444750">
                  <a:moveTo>
                    <a:pt x="7291120" y="2444750"/>
                  </a:moveTo>
                  <a:lnTo>
                    <a:pt x="7262545" y="2444750"/>
                  </a:lnTo>
                  <a:lnTo>
                    <a:pt x="7262545" y="2435225"/>
                  </a:lnTo>
                  <a:lnTo>
                    <a:pt x="7291120" y="2435225"/>
                  </a:lnTo>
                  <a:lnTo>
                    <a:pt x="7291120" y="2444750"/>
                  </a:lnTo>
                  <a:close/>
                </a:path>
                <a:path w="8255000" h="2444750">
                  <a:moveTo>
                    <a:pt x="7233970" y="2425700"/>
                  </a:moveTo>
                  <a:lnTo>
                    <a:pt x="7205395" y="2425700"/>
                  </a:lnTo>
                  <a:lnTo>
                    <a:pt x="7205395" y="2416175"/>
                  </a:lnTo>
                  <a:lnTo>
                    <a:pt x="7233970" y="2416175"/>
                  </a:lnTo>
                  <a:lnTo>
                    <a:pt x="7233970" y="2425700"/>
                  </a:lnTo>
                  <a:close/>
                </a:path>
                <a:path w="8255000" h="2444750">
                  <a:moveTo>
                    <a:pt x="7233970" y="2444750"/>
                  </a:moveTo>
                  <a:lnTo>
                    <a:pt x="7205395" y="2444750"/>
                  </a:lnTo>
                  <a:lnTo>
                    <a:pt x="7205395" y="2435225"/>
                  </a:lnTo>
                  <a:lnTo>
                    <a:pt x="7233970" y="2435225"/>
                  </a:lnTo>
                  <a:lnTo>
                    <a:pt x="7233970" y="2444750"/>
                  </a:lnTo>
                  <a:close/>
                </a:path>
                <a:path w="8255000" h="2444750">
                  <a:moveTo>
                    <a:pt x="7176820" y="2425700"/>
                  </a:moveTo>
                  <a:lnTo>
                    <a:pt x="7148245" y="2425700"/>
                  </a:lnTo>
                  <a:lnTo>
                    <a:pt x="7148245" y="2416175"/>
                  </a:lnTo>
                  <a:lnTo>
                    <a:pt x="7176820" y="2416175"/>
                  </a:lnTo>
                  <a:lnTo>
                    <a:pt x="7176820" y="2425700"/>
                  </a:lnTo>
                  <a:close/>
                </a:path>
                <a:path w="8255000" h="2444750">
                  <a:moveTo>
                    <a:pt x="7176820" y="2444750"/>
                  </a:moveTo>
                  <a:lnTo>
                    <a:pt x="7148245" y="2444750"/>
                  </a:lnTo>
                  <a:lnTo>
                    <a:pt x="7148245" y="2435225"/>
                  </a:lnTo>
                  <a:lnTo>
                    <a:pt x="7176820" y="2435225"/>
                  </a:lnTo>
                  <a:lnTo>
                    <a:pt x="7176820" y="2444750"/>
                  </a:lnTo>
                  <a:close/>
                </a:path>
                <a:path w="8255000" h="2444750">
                  <a:moveTo>
                    <a:pt x="7119670" y="2425700"/>
                  </a:moveTo>
                  <a:lnTo>
                    <a:pt x="7091095" y="2425700"/>
                  </a:lnTo>
                  <a:lnTo>
                    <a:pt x="7091095" y="2416175"/>
                  </a:lnTo>
                  <a:lnTo>
                    <a:pt x="7119670" y="2416175"/>
                  </a:lnTo>
                  <a:lnTo>
                    <a:pt x="7119670" y="2425700"/>
                  </a:lnTo>
                  <a:close/>
                </a:path>
                <a:path w="8255000" h="2444750">
                  <a:moveTo>
                    <a:pt x="7119670" y="2444750"/>
                  </a:moveTo>
                  <a:lnTo>
                    <a:pt x="7091095" y="2444750"/>
                  </a:lnTo>
                  <a:lnTo>
                    <a:pt x="7091095" y="2435225"/>
                  </a:lnTo>
                  <a:lnTo>
                    <a:pt x="7119670" y="2435225"/>
                  </a:lnTo>
                  <a:lnTo>
                    <a:pt x="7119670" y="2444750"/>
                  </a:lnTo>
                  <a:close/>
                </a:path>
                <a:path w="8255000" h="2444750">
                  <a:moveTo>
                    <a:pt x="7062520" y="2425700"/>
                  </a:moveTo>
                  <a:lnTo>
                    <a:pt x="7033945" y="2425700"/>
                  </a:lnTo>
                  <a:lnTo>
                    <a:pt x="7033945" y="2416175"/>
                  </a:lnTo>
                  <a:lnTo>
                    <a:pt x="7062520" y="2416175"/>
                  </a:lnTo>
                  <a:lnTo>
                    <a:pt x="7062520" y="2425700"/>
                  </a:lnTo>
                  <a:close/>
                </a:path>
                <a:path w="8255000" h="2444750">
                  <a:moveTo>
                    <a:pt x="7062520" y="2444750"/>
                  </a:moveTo>
                  <a:lnTo>
                    <a:pt x="7033945" y="2444750"/>
                  </a:lnTo>
                  <a:lnTo>
                    <a:pt x="7033945" y="2435225"/>
                  </a:lnTo>
                  <a:lnTo>
                    <a:pt x="7062520" y="2435225"/>
                  </a:lnTo>
                  <a:lnTo>
                    <a:pt x="7062520" y="2444750"/>
                  </a:lnTo>
                  <a:close/>
                </a:path>
                <a:path w="8255000" h="2444750">
                  <a:moveTo>
                    <a:pt x="7005370" y="2425700"/>
                  </a:moveTo>
                  <a:lnTo>
                    <a:pt x="6976795" y="2425700"/>
                  </a:lnTo>
                  <a:lnTo>
                    <a:pt x="6976795" y="2416175"/>
                  </a:lnTo>
                  <a:lnTo>
                    <a:pt x="7005370" y="2416175"/>
                  </a:lnTo>
                  <a:lnTo>
                    <a:pt x="7005370" y="2425700"/>
                  </a:lnTo>
                  <a:close/>
                </a:path>
                <a:path w="8255000" h="2444750">
                  <a:moveTo>
                    <a:pt x="7005370" y="2444750"/>
                  </a:moveTo>
                  <a:lnTo>
                    <a:pt x="6976795" y="2444750"/>
                  </a:lnTo>
                  <a:lnTo>
                    <a:pt x="6976795" y="2435225"/>
                  </a:lnTo>
                  <a:lnTo>
                    <a:pt x="7005370" y="2435225"/>
                  </a:lnTo>
                  <a:lnTo>
                    <a:pt x="7005370" y="2444750"/>
                  </a:lnTo>
                  <a:close/>
                </a:path>
                <a:path w="8255000" h="2444750">
                  <a:moveTo>
                    <a:pt x="6948220" y="2425700"/>
                  </a:moveTo>
                  <a:lnTo>
                    <a:pt x="6919645" y="2425700"/>
                  </a:lnTo>
                  <a:lnTo>
                    <a:pt x="6919645" y="2416175"/>
                  </a:lnTo>
                  <a:lnTo>
                    <a:pt x="6948220" y="2416175"/>
                  </a:lnTo>
                  <a:lnTo>
                    <a:pt x="6948220" y="2425700"/>
                  </a:lnTo>
                  <a:close/>
                </a:path>
                <a:path w="8255000" h="2444750">
                  <a:moveTo>
                    <a:pt x="6948220" y="2444750"/>
                  </a:moveTo>
                  <a:lnTo>
                    <a:pt x="6919645" y="2444750"/>
                  </a:lnTo>
                  <a:lnTo>
                    <a:pt x="6919645" y="2435225"/>
                  </a:lnTo>
                  <a:lnTo>
                    <a:pt x="6948220" y="2435225"/>
                  </a:lnTo>
                  <a:lnTo>
                    <a:pt x="6948220" y="2444750"/>
                  </a:lnTo>
                  <a:close/>
                </a:path>
                <a:path w="8255000" h="2444750">
                  <a:moveTo>
                    <a:pt x="6891070" y="2425700"/>
                  </a:moveTo>
                  <a:lnTo>
                    <a:pt x="6862495" y="2425700"/>
                  </a:lnTo>
                  <a:lnTo>
                    <a:pt x="6862495" y="2416175"/>
                  </a:lnTo>
                  <a:lnTo>
                    <a:pt x="6891070" y="2416175"/>
                  </a:lnTo>
                  <a:lnTo>
                    <a:pt x="6891070" y="2425700"/>
                  </a:lnTo>
                  <a:close/>
                </a:path>
                <a:path w="8255000" h="2444750">
                  <a:moveTo>
                    <a:pt x="6891070" y="2444750"/>
                  </a:moveTo>
                  <a:lnTo>
                    <a:pt x="6862495" y="2444750"/>
                  </a:lnTo>
                  <a:lnTo>
                    <a:pt x="6862495" y="2435225"/>
                  </a:lnTo>
                  <a:lnTo>
                    <a:pt x="6891070" y="2435225"/>
                  </a:lnTo>
                  <a:lnTo>
                    <a:pt x="6891070" y="2444750"/>
                  </a:lnTo>
                  <a:close/>
                </a:path>
                <a:path w="8255000" h="2444750">
                  <a:moveTo>
                    <a:pt x="6833920" y="2425700"/>
                  </a:moveTo>
                  <a:lnTo>
                    <a:pt x="6805345" y="2425700"/>
                  </a:lnTo>
                  <a:lnTo>
                    <a:pt x="6805345" y="2416175"/>
                  </a:lnTo>
                  <a:lnTo>
                    <a:pt x="6833920" y="2416175"/>
                  </a:lnTo>
                  <a:lnTo>
                    <a:pt x="6833920" y="2425700"/>
                  </a:lnTo>
                  <a:close/>
                </a:path>
                <a:path w="8255000" h="2444750">
                  <a:moveTo>
                    <a:pt x="6833920" y="2444750"/>
                  </a:moveTo>
                  <a:lnTo>
                    <a:pt x="6805345" y="2444750"/>
                  </a:lnTo>
                  <a:lnTo>
                    <a:pt x="6805345" y="2435225"/>
                  </a:lnTo>
                  <a:lnTo>
                    <a:pt x="6833920" y="2435225"/>
                  </a:lnTo>
                  <a:lnTo>
                    <a:pt x="6833920" y="2444750"/>
                  </a:lnTo>
                  <a:close/>
                </a:path>
                <a:path w="8255000" h="2444750">
                  <a:moveTo>
                    <a:pt x="6776770" y="2425700"/>
                  </a:moveTo>
                  <a:lnTo>
                    <a:pt x="6748195" y="2425700"/>
                  </a:lnTo>
                  <a:lnTo>
                    <a:pt x="6748195" y="2416175"/>
                  </a:lnTo>
                  <a:lnTo>
                    <a:pt x="6776770" y="2416175"/>
                  </a:lnTo>
                  <a:lnTo>
                    <a:pt x="6776770" y="2425700"/>
                  </a:lnTo>
                  <a:close/>
                </a:path>
                <a:path w="8255000" h="2444750">
                  <a:moveTo>
                    <a:pt x="6776770" y="2444750"/>
                  </a:moveTo>
                  <a:lnTo>
                    <a:pt x="6748195" y="2444750"/>
                  </a:lnTo>
                  <a:lnTo>
                    <a:pt x="6748195" y="2435225"/>
                  </a:lnTo>
                  <a:lnTo>
                    <a:pt x="6776770" y="2435225"/>
                  </a:lnTo>
                  <a:lnTo>
                    <a:pt x="6776770" y="2444750"/>
                  </a:lnTo>
                  <a:close/>
                </a:path>
                <a:path w="8255000" h="2444750">
                  <a:moveTo>
                    <a:pt x="6719620" y="2425700"/>
                  </a:moveTo>
                  <a:lnTo>
                    <a:pt x="6691045" y="2425700"/>
                  </a:lnTo>
                  <a:lnTo>
                    <a:pt x="6691045" y="2416175"/>
                  </a:lnTo>
                  <a:lnTo>
                    <a:pt x="6719620" y="2416175"/>
                  </a:lnTo>
                  <a:lnTo>
                    <a:pt x="6719620" y="2425700"/>
                  </a:lnTo>
                  <a:close/>
                </a:path>
                <a:path w="8255000" h="2444750">
                  <a:moveTo>
                    <a:pt x="6719620" y="2444750"/>
                  </a:moveTo>
                  <a:lnTo>
                    <a:pt x="6691045" y="2444750"/>
                  </a:lnTo>
                  <a:lnTo>
                    <a:pt x="6691045" y="2435225"/>
                  </a:lnTo>
                  <a:lnTo>
                    <a:pt x="6719620" y="2435225"/>
                  </a:lnTo>
                  <a:lnTo>
                    <a:pt x="6719620" y="2444750"/>
                  </a:lnTo>
                  <a:close/>
                </a:path>
                <a:path w="8255000" h="2444750">
                  <a:moveTo>
                    <a:pt x="6662470" y="2425700"/>
                  </a:moveTo>
                  <a:lnTo>
                    <a:pt x="6633895" y="2425700"/>
                  </a:lnTo>
                  <a:lnTo>
                    <a:pt x="6633895" y="2416175"/>
                  </a:lnTo>
                  <a:lnTo>
                    <a:pt x="6662470" y="2416175"/>
                  </a:lnTo>
                  <a:lnTo>
                    <a:pt x="6662470" y="2425700"/>
                  </a:lnTo>
                  <a:close/>
                </a:path>
                <a:path w="8255000" h="2444750">
                  <a:moveTo>
                    <a:pt x="6662470" y="2444750"/>
                  </a:moveTo>
                  <a:lnTo>
                    <a:pt x="6633895" y="2444750"/>
                  </a:lnTo>
                  <a:lnTo>
                    <a:pt x="6633895" y="2435225"/>
                  </a:lnTo>
                  <a:lnTo>
                    <a:pt x="6662470" y="2435225"/>
                  </a:lnTo>
                  <a:lnTo>
                    <a:pt x="6662470" y="2444750"/>
                  </a:lnTo>
                  <a:close/>
                </a:path>
                <a:path w="8255000" h="2444750">
                  <a:moveTo>
                    <a:pt x="6605320" y="2425700"/>
                  </a:moveTo>
                  <a:lnTo>
                    <a:pt x="6576745" y="2425700"/>
                  </a:lnTo>
                  <a:lnTo>
                    <a:pt x="6576745" y="2416175"/>
                  </a:lnTo>
                  <a:lnTo>
                    <a:pt x="6605320" y="2416175"/>
                  </a:lnTo>
                  <a:lnTo>
                    <a:pt x="6605320" y="2425700"/>
                  </a:lnTo>
                  <a:close/>
                </a:path>
                <a:path w="8255000" h="2444750">
                  <a:moveTo>
                    <a:pt x="6605320" y="2444750"/>
                  </a:moveTo>
                  <a:lnTo>
                    <a:pt x="6576745" y="2444750"/>
                  </a:lnTo>
                  <a:lnTo>
                    <a:pt x="6576745" y="2435225"/>
                  </a:lnTo>
                  <a:lnTo>
                    <a:pt x="6605320" y="2435225"/>
                  </a:lnTo>
                  <a:lnTo>
                    <a:pt x="6605320" y="2444750"/>
                  </a:lnTo>
                  <a:close/>
                </a:path>
                <a:path w="8255000" h="2444750">
                  <a:moveTo>
                    <a:pt x="6548170" y="2425700"/>
                  </a:moveTo>
                  <a:lnTo>
                    <a:pt x="6519595" y="2425700"/>
                  </a:lnTo>
                  <a:lnTo>
                    <a:pt x="6519595" y="2416175"/>
                  </a:lnTo>
                  <a:lnTo>
                    <a:pt x="6548170" y="2416175"/>
                  </a:lnTo>
                  <a:lnTo>
                    <a:pt x="6548170" y="2425700"/>
                  </a:lnTo>
                  <a:close/>
                </a:path>
                <a:path w="8255000" h="2444750">
                  <a:moveTo>
                    <a:pt x="6548170" y="2444750"/>
                  </a:moveTo>
                  <a:lnTo>
                    <a:pt x="6519595" y="2444750"/>
                  </a:lnTo>
                  <a:lnTo>
                    <a:pt x="6519595" y="2435225"/>
                  </a:lnTo>
                  <a:lnTo>
                    <a:pt x="6548170" y="2435225"/>
                  </a:lnTo>
                  <a:lnTo>
                    <a:pt x="6548170" y="2444750"/>
                  </a:lnTo>
                  <a:close/>
                </a:path>
                <a:path w="8255000" h="2444750">
                  <a:moveTo>
                    <a:pt x="6491020" y="2425700"/>
                  </a:moveTo>
                  <a:lnTo>
                    <a:pt x="6462445" y="2425700"/>
                  </a:lnTo>
                  <a:lnTo>
                    <a:pt x="6462445" y="2416175"/>
                  </a:lnTo>
                  <a:lnTo>
                    <a:pt x="6491020" y="2416175"/>
                  </a:lnTo>
                  <a:lnTo>
                    <a:pt x="6491020" y="2425700"/>
                  </a:lnTo>
                  <a:close/>
                </a:path>
                <a:path w="8255000" h="2444750">
                  <a:moveTo>
                    <a:pt x="6491020" y="2444750"/>
                  </a:moveTo>
                  <a:lnTo>
                    <a:pt x="6462445" y="2444750"/>
                  </a:lnTo>
                  <a:lnTo>
                    <a:pt x="6462445" y="2435225"/>
                  </a:lnTo>
                  <a:lnTo>
                    <a:pt x="6491020" y="2435225"/>
                  </a:lnTo>
                  <a:lnTo>
                    <a:pt x="6491020" y="2444750"/>
                  </a:lnTo>
                  <a:close/>
                </a:path>
                <a:path w="8255000" h="2444750">
                  <a:moveTo>
                    <a:pt x="6433870" y="2425700"/>
                  </a:moveTo>
                  <a:lnTo>
                    <a:pt x="6405295" y="2425700"/>
                  </a:lnTo>
                  <a:lnTo>
                    <a:pt x="6405295" y="2416175"/>
                  </a:lnTo>
                  <a:lnTo>
                    <a:pt x="6433870" y="2416175"/>
                  </a:lnTo>
                  <a:lnTo>
                    <a:pt x="6433870" y="2425700"/>
                  </a:lnTo>
                  <a:close/>
                </a:path>
                <a:path w="8255000" h="2444750">
                  <a:moveTo>
                    <a:pt x="6433870" y="2444750"/>
                  </a:moveTo>
                  <a:lnTo>
                    <a:pt x="6405295" y="2444750"/>
                  </a:lnTo>
                  <a:lnTo>
                    <a:pt x="6405295" y="2435225"/>
                  </a:lnTo>
                  <a:lnTo>
                    <a:pt x="6433870" y="2435225"/>
                  </a:lnTo>
                  <a:lnTo>
                    <a:pt x="6433870" y="2444750"/>
                  </a:lnTo>
                  <a:close/>
                </a:path>
                <a:path w="8255000" h="2444750">
                  <a:moveTo>
                    <a:pt x="6376720" y="2425700"/>
                  </a:moveTo>
                  <a:lnTo>
                    <a:pt x="6348145" y="2425700"/>
                  </a:lnTo>
                  <a:lnTo>
                    <a:pt x="6348145" y="2416175"/>
                  </a:lnTo>
                  <a:lnTo>
                    <a:pt x="6376720" y="2416175"/>
                  </a:lnTo>
                  <a:lnTo>
                    <a:pt x="6376720" y="2425700"/>
                  </a:lnTo>
                  <a:close/>
                </a:path>
                <a:path w="8255000" h="2444750">
                  <a:moveTo>
                    <a:pt x="6376720" y="2444750"/>
                  </a:moveTo>
                  <a:lnTo>
                    <a:pt x="6348145" y="2444750"/>
                  </a:lnTo>
                  <a:lnTo>
                    <a:pt x="6348145" y="2435225"/>
                  </a:lnTo>
                  <a:lnTo>
                    <a:pt x="6376720" y="2435225"/>
                  </a:lnTo>
                  <a:lnTo>
                    <a:pt x="6376720" y="2444750"/>
                  </a:lnTo>
                  <a:close/>
                </a:path>
                <a:path w="8255000" h="2444750">
                  <a:moveTo>
                    <a:pt x="6319570" y="2425700"/>
                  </a:moveTo>
                  <a:lnTo>
                    <a:pt x="6290995" y="2425700"/>
                  </a:lnTo>
                  <a:lnTo>
                    <a:pt x="6290995" y="2416175"/>
                  </a:lnTo>
                  <a:lnTo>
                    <a:pt x="6319570" y="2416175"/>
                  </a:lnTo>
                  <a:lnTo>
                    <a:pt x="6319570" y="2425700"/>
                  </a:lnTo>
                  <a:close/>
                </a:path>
                <a:path w="8255000" h="2444750">
                  <a:moveTo>
                    <a:pt x="6319570" y="2444750"/>
                  </a:moveTo>
                  <a:lnTo>
                    <a:pt x="6290995" y="2444750"/>
                  </a:lnTo>
                  <a:lnTo>
                    <a:pt x="6290995" y="2435225"/>
                  </a:lnTo>
                  <a:lnTo>
                    <a:pt x="6319570" y="2435225"/>
                  </a:lnTo>
                  <a:lnTo>
                    <a:pt x="6319570" y="2444750"/>
                  </a:lnTo>
                  <a:close/>
                </a:path>
                <a:path w="8255000" h="2444750">
                  <a:moveTo>
                    <a:pt x="6262420" y="2425700"/>
                  </a:moveTo>
                  <a:lnTo>
                    <a:pt x="6233845" y="2425700"/>
                  </a:lnTo>
                  <a:lnTo>
                    <a:pt x="6233845" y="2416175"/>
                  </a:lnTo>
                  <a:lnTo>
                    <a:pt x="6262420" y="2416175"/>
                  </a:lnTo>
                  <a:lnTo>
                    <a:pt x="6262420" y="2425700"/>
                  </a:lnTo>
                  <a:close/>
                </a:path>
                <a:path w="8255000" h="2444750">
                  <a:moveTo>
                    <a:pt x="6262420" y="2444750"/>
                  </a:moveTo>
                  <a:lnTo>
                    <a:pt x="6233845" y="2444750"/>
                  </a:lnTo>
                  <a:lnTo>
                    <a:pt x="6233845" y="2435225"/>
                  </a:lnTo>
                  <a:lnTo>
                    <a:pt x="6262420" y="2435225"/>
                  </a:lnTo>
                  <a:lnTo>
                    <a:pt x="6262420" y="2444750"/>
                  </a:lnTo>
                  <a:close/>
                </a:path>
                <a:path w="8255000" h="2444750">
                  <a:moveTo>
                    <a:pt x="6205270" y="2425700"/>
                  </a:moveTo>
                  <a:lnTo>
                    <a:pt x="6176695" y="2425700"/>
                  </a:lnTo>
                  <a:lnTo>
                    <a:pt x="6176695" y="2416175"/>
                  </a:lnTo>
                  <a:lnTo>
                    <a:pt x="6205270" y="2416175"/>
                  </a:lnTo>
                  <a:lnTo>
                    <a:pt x="6205270" y="2425700"/>
                  </a:lnTo>
                  <a:close/>
                </a:path>
                <a:path w="8255000" h="2444750">
                  <a:moveTo>
                    <a:pt x="6205270" y="2444750"/>
                  </a:moveTo>
                  <a:lnTo>
                    <a:pt x="6176695" y="2444750"/>
                  </a:lnTo>
                  <a:lnTo>
                    <a:pt x="6176695" y="2435225"/>
                  </a:lnTo>
                  <a:lnTo>
                    <a:pt x="6205270" y="2435225"/>
                  </a:lnTo>
                  <a:lnTo>
                    <a:pt x="6205270" y="2444750"/>
                  </a:lnTo>
                  <a:close/>
                </a:path>
                <a:path w="8255000" h="2444750">
                  <a:moveTo>
                    <a:pt x="6148120" y="2425700"/>
                  </a:moveTo>
                  <a:lnTo>
                    <a:pt x="6119545" y="2425700"/>
                  </a:lnTo>
                  <a:lnTo>
                    <a:pt x="6119545" y="2416175"/>
                  </a:lnTo>
                  <a:lnTo>
                    <a:pt x="6148120" y="2416175"/>
                  </a:lnTo>
                  <a:lnTo>
                    <a:pt x="6148120" y="2425700"/>
                  </a:lnTo>
                  <a:close/>
                </a:path>
                <a:path w="8255000" h="2444750">
                  <a:moveTo>
                    <a:pt x="6148120" y="2444750"/>
                  </a:moveTo>
                  <a:lnTo>
                    <a:pt x="6119545" y="2444750"/>
                  </a:lnTo>
                  <a:lnTo>
                    <a:pt x="6119545" y="2435225"/>
                  </a:lnTo>
                  <a:lnTo>
                    <a:pt x="6148120" y="2435225"/>
                  </a:lnTo>
                  <a:lnTo>
                    <a:pt x="6148120" y="2444750"/>
                  </a:lnTo>
                  <a:close/>
                </a:path>
                <a:path w="8255000" h="2444750">
                  <a:moveTo>
                    <a:pt x="6090970" y="2425700"/>
                  </a:moveTo>
                  <a:lnTo>
                    <a:pt x="6062395" y="2425700"/>
                  </a:lnTo>
                  <a:lnTo>
                    <a:pt x="6062395" y="2416175"/>
                  </a:lnTo>
                  <a:lnTo>
                    <a:pt x="6090970" y="2416175"/>
                  </a:lnTo>
                  <a:lnTo>
                    <a:pt x="6090970" y="2425700"/>
                  </a:lnTo>
                  <a:close/>
                </a:path>
                <a:path w="8255000" h="2444750">
                  <a:moveTo>
                    <a:pt x="6090970" y="2444750"/>
                  </a:moveTo>
                  <a:lnTo>
                    <a:pt x="6062395" y="2444750"/>
                  </a:lnTo>
                  <a:lnTo>
                    <a:pt x="6062395" y="2435225"/>
                  </a:lnTo>
                  <a:lnTo>
                    <a:pt x="6090970" y="2435225"/>
                  </a:lnTo>
                  <a:lnTo>
                    <a:pt x="6090970" y="2444750"/>
                  </a:lnTo>
                  <a:close/>
                </a:path>
                <a:path w="8255000" h="2444750">
                  <a:moveTo>
                    <a:pt x="6033820" y="2425700"/>
                  </a:moveTo>
                  <a:lnTo>
                    <a:pt x="6005245" y="2425700"/>
                  </a:lnTo>
                  <a:lnTo>
                    <a:pt x="6005245" y="2416175"/>
                  </a:lnTo>
                  <a:lnTo>
                    <a:pt x="6033820" y="2416175"/>
                  </a:lnTo>
                  <a:lnTo>
                    <a:pt x="6033820" y="2425700"/>
                  </a:lnTo>
                  <a:close/>
                </a:path>
                <a:path w="8255000" h="2444750">
                  <a:moveTo>
                    <a:pt x="6033820" y="2444750"/>
                  </a:moveTo>
                  <a:lnTo>
                    <a:pt x="6005245" y="2444750"/>
                  </a:lnTo>
                  <a:lnTo>
                    <a:pt x="6005245" y="2435225"/>
                  </a:lnTo>
                  <a:lnTo>
                    <a:pt x="6033820" y="2435225"/>
                  </a:lnTo>
                  <a:lnTo>
                    <a:pt x="6033820" y="2444750"/>
                  </a:lnTo>
                  <a:close/>
                </a:path>
                <a:path w="8255000" h="2444750">
                  <a:moveTo>
                    <a:pt x="5976670" y="2425700"/>
                  </a:moveTo>
                  <a:lnTo>
                    <a:pt x="5948095" y="2425700"/>
                  </a:lnTo>
                  <a:lnTo>
                    <a:pt x="5948095" y="2416175"/>
                  </a:lnTo>
                  <a:lnTo>
                    <a:pt x="5976670" y="2416175"/>
                  </a:lnTo>
                  <a:lnTo>
                    <a:pt x="5976670" y="2425700"/>
                  </a:lnTo>
                  <a:close/>
                </a:path>
                <a:path w="8255000" h="2444750">
                  <a:moveTo>
                    <a:pt x="5976670" y="2444750"/>
                  </a:moveTo>
                  <a:lnTo>
                    <a:pt x="5948095" y="2444750"/>
                  </a:lnTo>
                  <a:lnTo>
                    <a:pt x="5948095" y="2435225"/>
                  </a:lnTo>
                  <a:lnTo>
                    <a:pt x="5976670" y="2435225"/>
                  </a:lnTo>
                  <a:lnTo>
                    <a:pt x="5976670" y="2444750"/>
                  </a:lnTo>
                  <a:close/>
                </a:path>
                <a:path w="8255000" h="2444750">
                  <a:moveTo>
                    <a:pt x="5919520" y="2425700"/>
                  </a:moveTo>
                  <a:lnTo>
                    <a:pt x="5890945" y="2425700"/>
                  </a:lnTo>
                  <a:lnTo>
                    <a:pt x="5890945" y="2416175"/>
                  </a:lnTo>
                  <a:lnTo>
                    <a:pt x="5919520" y="2416175"/>
                  </a:lnTo>
                  <a:lnTo>
                    <a:pt x="5919520" y="2425700"/>
                  </a:lnTo>
                  <a:close/>
                </a:path>
                <a:path w="8255000" h="2444750">
                  <a:moveTo>
                    <a:pt x="5919520" y="2444750"/>
                  </a:moveTo>
                  <a:lnTo>
                    <a:pt x="5890945" y="2444750"/>
                  </a:lnTo>
                  <a:lnTo>
                    <a:pt x="5890945" y="2435225"/>
                  </a:lnTo>
                  <a:lnTo>
                    <a:pt x="5919520" y="2435225"/>
                  </a:lnTo>
                  <a:lnTo>
                    <a:pt x="5919520" y="2444750"/>
                  </a:lnTo>
                  <a:close/>
                </a:path>
                <a:path w="8255000" h="2444750">
                  <a:moveTo>
                    <a:pt x="5862370" y="2425700"/>
                  </a:moveTo>
                  <a:lnTo>
                    <a:pt x="5833795" y="2425700"/>
                  </a:lnTo>
                  <a:lnTo>
                    <a:pt x="5833795" y="2416175"/>
                  </a:lnTo>
                  <a:lnTo>
                    <a:pt x="5862370" y="2416175"/>
                  </a:lnTo>
                  <a:lnTo>
                    <a:pt x="5862370" y="2425700"/>
                  </a:lnTo>
                  <a:close/>
                </a:path>
                <a:path w="8255000" h="2444750">
                  <a:moveTo>
                    <a:pt x="5862370" y="2444750"/>
                  </a:moveTo>
                  <a:lnTo>
                    <a:pt x="5833795" y="2444750"/>
                  </a:lnTo>
                  <a:lnTo>
                    <a:pt x="5833795" y="2435225"/>
                  </a:lnTo>
                  <a:lnTo>
                    <a:pt x="5862370" y="2435225"/>
                  </a:lnTo>
                  <a:lnTo>
                    <a:pt x="5862370" y="2444750"/>
                  </a:lnTo>
                  <a:close/>
                </a:path>
                <a:path w="8255000" h="2444750">
                  <a:moveTo>
                    <a:pt x="5805220" y="2425700"/>
                  </a:moveTo>
                  <a:lnTo>
                    <a:pt x="5776645" y="2425700"/>
                  </a:lnTo>
                  <a:lnTo>
                    <a:pt x="5776645" y="2416175"/>
                  </a:lnTo>
                  <a:lnTo>
                    <a:pt x="5805220" y="2416175"/>
                  </a:lnTo>
                  <a:lnTo>
                    <a:pt x="5805220" y="2425700"/>
                  </a:lnTo>
                  <a:close/>
                </a:path>
                <a:path w="8255000" h="2444750">
                  <a:moveTo>
                    <a:pt x="5805220" y="2444750"/>
                  </a:moveTo>
                  <a:lnTo>
                    <a:pt x="5776645" y="2444750"/>
                  </a:lnTo>
                  <a:lnTo>
                    <a:pt x="5776645" y="2435225"/>
                  </a:lnTo>
                  <a:lnTo>
                    <a:pt x="5805220" y="2435225"/>
                  </a:lnTo>
                  <a:lnTo>
                    <a:pt x="5805220" y="2444750"/>
                  </a:lnTo>
                  <a:close/>
                </a:path>
                <a:path w="8255000" h="2444750">
                  <a:moveTo>
                    <a:pt x="5748070" y="2425700"/>
                  </a:moveTo>
                  <a:lnTo>
                    <a:pt x="5719495" y="2425700"/>
                  </a:lnTo>
                  <a:lnTo>
                    <a:pt x="5719495" y="2416175"/>
                  </a:lnTo>
                  <a:lnTo>
                    <a:pt x="5748070" y="2416175"/>
                  </a:lnTo>
                  <a:lnTo>
                    <a:pt x="5748070" y="2425700"/>
                  </a:lnTo>
                  <a:close/>
                </a:path>
                <a:path w="8255000" h="2444750">
                  <a:moveTo>
                    <a:pt x="5748070" y="2444750"/>
                  </a:moveTo>
                  <a:lnTo>
                    <a:pt x="5719495" y="2444750"/>
                  </a:lnTo>
                  <a:lnTo>
                    <a:pt x="5719495" y="2435225"/>
                  </a:lnTo>
                  <a:lnTo>
                    <a:pt x="5748070" y="2435225"/>
                  </a:lnTo>
                  <a:lnTo>
                    <a:pt x="5748070" y="2444750"/>
                  </a:lnTo>
                  <a:close/>
                </a:path>
                <a:path w="8255000" h="2444750">
                  <a:moveTo>
                    <a:pt x="5690920" y="2425700"/>
                  </a:moveTo>
                  <a:lnTo>
                    <a:pt x="5662345" y="2425700"/>
                  </a:lnTo>
                  <a:lnTo>
                    <a:pt x="5662345" y="2416175"/>
                  </a:lnTo>
                  <a:lnTo>
                    <a:pt x="5690920" y="2416175"/>
                  </a:lnTo>
                  <a:lnTo>
                    <a:pt x="5690920" y="2425700"/>
                  </a:lnTo>
                  <a:close/>
                </a:path>
                <a:path w="8255000" h="2444750">
                  <a:moveTo>
                    <a:pt x="5690920" y="2444750"/>
                  </a:moveTo>
                  <a:lnTo>
                    <a:pt x="5662345" y="2444750"/>
                  </a:lnTo>
                  <a:lnTo>
                    <a:pt x="5662345" y="2435225"/>
                  </a:lnTo>
                  <a:lnTo>
                    <a:pt x="5690920" y="2435225"/>
                  </a:lnTo>
                  <a:lnTo>
                    <a:pt x="5690920" y="2444750"/>
                  </a:lnTo>
                  <a:close/>
                </a:path>
                <a:path w="8255000" h="2444750">
                  <a:moveTo>
                    <a:pt x="5633770" y="2425700"/>
                  </a:moveTo>
                  <a:lnTo>
                    <a:pt x="5605195" y="2425700"/>
                  </a:lnTo>
                  <a:lnTo>
                    <a:pt x="5605195" y="2416175"/>
                  </a:lnTo>
                  <a:lnTo>
                    <a:pt x="5633770" y="2416175"/>
                  </a:lnTo>
                  <a:lnTo>
                    <a:pt x="5633770" y="2425700"/>
                  </a:lnTo>
                  <a:close/>
                </a:path>
                <a:path w="8255000" h="2444750">
                  <a:moveTo>
                    <a:pt x="5633770" y="2444750"/>
                  </a:moveTo>
                  <a:lnTo>
                    <a:pt x="5605195" y="2444750"/>
                  </a:lnTo>
                  <a:lnTo>
                    <a:pt x="5605195" y="2435225"/>
                  </a:lnTo>
                  <a:lnTo>
                    <a:pt x="5633770" y="2435225"/>
                  </a:lnTo>
                  <a:lnTo>
                    <a:pt x="5633770" y="2444750"/>
                  </a:lnTo>
                  <a:close/>
                </a:path>
                <a:path w="8255000" h="2444750">
                  <a:moveTo>
                    <a:pt x="5576620" y="2425700"/>
                  </a:moveTo>
                  <a:lnTo>
                    <a:pt x="5548045" y="2425700"/>
                  </a:lnTo>
                  <a:lnTo>
                    <a:pt x="5548045" y="2416175"/>
                  </a:lnTo>
                  <a:lnTo>
                    <a:pt x="5576620" y="2416175"/>
                  </a:lnTo>
                  <a:lnTo>
                    <a:pt x="5576620" y="2425700"/>
                  </a:lnTo>
                  <a:close/>
                </a:path>
                <a:path w="8255000" h="2444750">
                  <a:moveTo>
                    <a:pt x="5576620" y="2444750"/>
                  </a:moveTo>
                  <a:lnTo>
                    <a:pt x="5548045" y="2444750"/>
                  </a:lnTo>
                  <a:lnTo>
                    <a:pt x="5548045" y="2435225"/>
                  </a:lnTo>
                  <a:lnTo>
                    <a:pt x="5576620" y="2435225"/>
                  </a:lnTo>
                  <a:lnTo>
                    <a:pt x="5576620" y="2444750"/>
                  </a:lnTo>
                  <a:close/>
                </a:path>
                <a:path w="8255000" h="2444750">
                  <a:moveTo>
                    <a:pt x="5519470" y="2425700"/>
                  </a:moveTo>
                  <a:lnTo>
                    <a:pt x="5490895" y="2425700"/>
                  </a:lnTo>
                  <a:lnTo>
                    <a:pt x="5490895" y="2416175"/>
                  </a:lnTo>
                  <a:lnTo>
                    <a:pt x="5519470" y="2416175"/>
                  </a:lnTo>
                  <a:lnTo>
                    <a:pt x="5519470" y="2425700"/>
                  </a:lnTo>
                  <a:close/>
                </a:path>
                <a:path w="8255000" h="2444750">
                  <a:moveTo>
                    <a:pt x="5519470" y="2444750"/>
                  </a:moveTo>
                  <a:lnTo>
                    <a:pt x="5490895" y="2444750"/>
                  </a:lnTo>
                  <a:lnTo>
                    <a:pt x="5490895" y="2435225"/>
                  </a:lnTo>
                  <a:lnTo>
                    <a:pt x="5519470" y="2435225"/>
                  </a:lnTo>
                  <a:lnTo>
                    <a:pt x="5519470" y="2444750"/>
                  </a:lnTo>
                  <a:close/>
                </a:path>
                <a:path w="8255000" h="2444750">
                  <a:moveTo>
                    <a:pt x="5462320" y="2425700"/>
                  </a:moveTo>
                  <a:lnTo>
                    <a:pt x="5433745" y="2425700"/>
                  </a:lnTo>
                  <a:lnTo>
                    <a:pt x="5433745" y="2416175"/>
                  </a:lnTo>
                  <a:lnTo>
                    <a:pt x="5462320" y="2416175"/>
                  </a:lnTo>
                  <a:lnTo>
                    <a:pt x="5462320" y="2425700"/>
                  </a:lnTo>
                  <a:close/>
                </a:path>
                <a:path w="8255000" h="2444750">
                  <a:moveTo>
                    <a:pt x="5462320" y="2444750"/>
                  </a:moveTo>
                  <a:lnTo>
                    <a:pt x="5433745" y="2444750"/>
                  </a:lnTo>
                  <a:lnTo>
                    <a:pt x="5433745" y="2435225"/>
                  </a:lnTo>
                  <a:lnTo>
                    <a:pt x="5462320" y="2435225"/>
                  </a:lnTo>
                  <a:lnTo>
                    <a:pt x="5462320" y="2444750"/>
                  </a:lnTo>
                  <a:close/>
                </a:path>
                <a:path w="8255000" h="2444750">
                  <a:moveTo>
                    <a:pt x="5405170" y="2425700"/>
                  </a:moveTo>
                  <a:lnTo>
                    <a:pt x="5376595" y="2425700"/>
                  </a:lnTo>
                  <a:lnTo>
                    <a:pt x="5376595" y="2416175"/>
                  </a:lnTo>
                  <a:lnTo>
                    <a:pt x="5405170" y="2416175"/>
                  </a:lnTo>
                  <a:lnTo>
                    <a:pt x="5405170" y="2425700"/>
                  </a:lnTo>
                  <a:close/>
                </a:path>
                <a:path w="8255000" h="2444750">
                  <a:moveTo>
                    <a:pt x="5405170" y="2444750"/>
                  </a:moveTo>
                  <a:lnTo>
                    <a:pt x="5376595" y="2444750"/>
                  </a:lnTo>
                  <a:lnTo>
                    <a:pt x="5376595" y="2435225"/>
                  </a:lnTo>
                  <a:lnTo>
                    <a:pt x="5405170" y="2435225"/>
                  </a:lnTo>
                  <a:lnTo>
                    <a:pt x="5405170" y="2444750"/>
                  </a:lnTo>
                  <a:close/>
                </a:path>
                <a:path w="8255000" h="2444750">
                  <a:moveTo>
                    <a:pt x="5348020" y="2425700"/>
                  </a:moveTo>
                  <a:lnTo>
                    <a:pt x="5319445" y="2425700"/>
                  </a:lnTo>
                  <a:lnTo>
                    <a:pt x="5319445" y="2416175"/>
                  </a:lnTo>
                  <a:lnTo>
                    <a:pt x="5348020" y="2416175"/>
                  </a:lnTo>
                  <a:lnTo>
                    <a:pt x="5348020" y="2425700"/>
                  </a:lnTo>
                  <a:close/>
                </a:path>
                <a:path w="8255000" h="2444750">
                  <a:moveTo>
                    <a:pt x="5348020" y="2444750"/>
                  </a:moveTo>
                  <a:lnTo>
                    <a:pt x="5319445" y="2444750"/>
                  </a:lnTo>
                  <a:lnTo>
                    <a:pt x="5319445" y="2435225"/>
                  </a:lnTo>
                  <a:lnTo>
                    <a:pt x="5348020" y="2435225"/>
                  </a:lnTo>
                  <a:lnTo>
                    <a:pt x="5348020" y="2444750"/>
                  </a:lnTo>
                  <a:close/>
                </a:path>
                <a:path w="8255000" h="2444750">
                  <a:moveTo>
                    <a:pt x="5290870" y="2425700"/>
                  </a:moveTo>
                  <a:lnTo>
                    <a:pt x="5262295" y="2425700"/>
                  </a:lnTo>
                  <a:lnTo>
                    <a:pt x="5262295" y="2416175"/>
                  </a:lnTo>
                  <a:lnTo>
                    <a:pt x="5290870" y="2416175"/>
                  </a:lnTo>
                  <a:lnTo>
                    <a:pt x="5290870" y="2425700"/>
                  </a:lnTo>
                  <a:close/>
                </a:path>
                <a:path w="8255000" h="2444750">
                  <a:moveTo>
                    <a:pt x="5290870" y="2444750"/>
                  </a:moveTo>
                  <a:lnTo>
                    <a:pt x="5262295" y="2444750"/>
                  </a:lnTo>
                  <a:lnTo>
                    <a:pt x="5262295" y="2435225"/>
                  </a:lnTo>
                  <a:lnTo>
                    <a:pt x="5290870" y="2435225"/>
                  </a:lnTo>
                  <a:lnTo>
                    <a:pt x="5290870" y="2444750"/>
                  </a:lnTo>
                  <a:close/>
                </a:path>
                <a:path w="8255000" h="2444750">
                  <a:moveTo>
                    <a:pt x="5233720" y="2425700"/>
                  </a:moveTo>
                  <a:lnTo>
                    <a:pt x="5205145" y="2425700"/>
                  </a:lnTo>
                  <a:lnTo>
                    <a:pt x="5205145" y="2416175"/>
                  </a:lnTo>
                  <a:lnTo>
                    <a:pt x="5233720" y="2416175"/>
                  </a:lnTo>
                  <a:lnTo>
                    <a:pt x="5233720" y="2425700"/>
                  </a:lnTo>
                  <a:close/>
                </a:path>
                <a:path w="8255000" h="2444750">
                  <a:moveTo>
                    <a:pt x="5233720" y="2444750"/>
                  </a:moveTo>
                  <a:lnTo>
                    <a:pt x="5205145" y="2444750"/>
                  </a:lnTo>
                  <a:lnTo>
                    <a:pt x="5205145" y="2435225"/>
                  </a:lnTo>
                  <a:lnTo>
                    <a:pt x="5233720" y="2435225"/>
                  </a:lnTo>
                  <a:lnTo>
                    <a:pt x="5233720" y="2444750"/>
                  </a:lnTo>
                  <a:close/>
                </a:path>
                <a:path w="8255000" h="2444750">
                  <a:moveTo>
                    <a:pt x="5176570" y="2425700"/>
                  </a:moveTo>
                  <a:lnTo>
                    <a:pt x="5147995" y="2425700"/>
                  </a:lnTo>
                  <a:lnTo>
                    <a:pt x="5147995" y="2416175"/>
                  </a:lnTo>
                  <a:lnTo>
                    <a:pt x="5176570" y="2416175"/>
                  </a:lnTo>
                  <a:lnTo>
                    <a:pt x="5176570" y="2425700"/>
                  </a:lnTo>
                  <a:close/>
                </a:path>
                <a:path w="8255000" h="2444750">
                  <a:moveTo>
                    <a:pt x="5176570" y="2444750"/>
                  </a:moveTo>
                  <a:lnTo>
                    <a:pt x="5147995" y="2444750"/>
                  </a:lnTo>
                  <a:lnTo>
                    <a:pt x="5147995" y="2435225"/>
                  </a:lnTo>
                  <a:lnTo>
                    <a:pt x="5176570" y="2435225"/>
                  </a:lnTo>
                  <a:lnTo>
                    <a:pt x="5176570" y="2444750"/>
                  </a:lnTo>
                  <a:close/>
                </a:path>
                <a:path w="8255000" h="2444750">
                  <a:moveTo>
                    <a:pt x="5119420" y="2425700"/>
                  </a:moveTo>
                  <a:lnTo>
                    <a:pt x="5090845" y="2425700"/>
                  </a:lnTo>
                  <a:lnTo>
                    <a:pt x="5090845" y="2416175"/>
                  </a:lnTo>
                  <a:lnTo>
                    <a:pt x="5119420" y="2416175"/>
                  </a:lnTo>
                  <a:lnTo>
                    <a:pt x="5119420" y="2425700"/>
                  </a:lnTo>
                  <a:close/>
                </a:path>
                <a:path w="8255000" h="2444750">
                  <a:moveTo>
                    <a:pt x="5119420" y="2444750"/>
                  </a:moveTo>
                  <a:lnTo>
                    <a:pt x="5090845" y="2444750"/>
                  </a:lnTo>
                  <a:lnTo>
                    <a:pt x="5090845" y="2435225"/>
                  </a:lnTo>
                  <a:lnTo>
                    <a:pt x="5119420" y="2435225"/>
                  </a:lnTo>
                  <a:lnTo>
                    <a:pt x="5119420" y="2444750"/>
                  </a:lnTo>
                  <a:close/>
                </a:path>
                <a:path w="8255000" h="2444750">
                  <a:moveTo>
                    <a:pt x="5062270" y="2425700"/>
                  </a:moveTo>
                  <a:lnTo>
                    <a:pt x="5033695" y="2425700"/>
                  </a:lnTo>
                  <a:lnTo>
                    <a:pt x="5033695" y="2416175"/>
                  </a:lnTo>
                  <a:lnTo>
                    <a:pt x="5062270" y="2416175"/>
                  </a:lnTo>
                  <a:lnTo>
                    <a:pt x="5062270" y="2425700"/>
                  </a:lnTo>
                  <a:close/>
                </a:path>
                <a:path w="8255000" h="2444750">
                  <a:moveTo>
                    <a:pt x="5062270" y="2444750"/>
                  </a:moveTo>
                  <a:lnTo>
                    <a:pt x="5033695" y="2444750"/>
                  </a:lnTo>
                  <a:lnTo>
                    <a:pt x="5033695" y="2435225"/>
                  </a:lnTo>
                  <a:lnTo>
                    <a:pt x="5062270" y="2435225"/>
                  </a:lnTo>
                  <a:lnTo>
                    <a:pt x="5062270" y="2444750"/>
                  </a:lnTo>
                  <a:close/>
                </a:path>
                <a:path w="8255000" h="2444750">
                  <a:moveTo>
                    <a:pt x="5005120" y="2425700"/>
                  </a:moveTo>
                  <a:lnTo>
                    <a:pt x="4976545" y="2425700"/>
                  </a:lnTo>
                  <a:lnTo>
                    <a:pt x="4976545" y="2416175"/>
                  </a:lnTo>
                  <a:lnTo>
                    <a:pt x="5005120" y="2416175"/>
                  </a:lnTo>
                  <a:lnTo>
                    <a:pt x="5005120" y="2425700"/>
                  </a:lnTo>
                  <a:close/>
                </a:path>
                <a:path w="8255000" h="2444750">
                  <a:moveTo>
                    <a:pt x="5005120" y="2444750"/>
                  </a:moveTo>
                  <a:lnTo>
                    <a:pt x="4976545" y="2444750"/>
                  </a:lnTo>
                  <a:lnTo>
                    <a:pt x="4976545" y="2435225"/>
                  </a:lnTo>
                  <a:lnTo>
                    <a:pt x="5005120" y="2435225"/>
                  </a:lnTo>
                  <a:lnTo>
                    <a:pt x="5005120" y="2444750"/>
                  </a:lnTo>
                  <a:close/>
                </a:path>
                <a:path w="8255000" h="2444750">
                  <a:moveTo>
                    <a:pt x="4947970" y="2425700"/>
                  </a:moveTo>
                  <a:lnTo>
                    <a:pt x="4919395" y="2425700"/>
                  </a:lnTo>
                  <a:lnTo>
                    <a:pt x="4919395" y="2416175"/>
                  </a:lnTo>
                  <a:lnTo>
                    <a:pt x="4947970" y="2416175"/>
                  </a:lnTo>
                  <a:lnTo>
                    <a:pt x="4947970" y="2425700"/>
                  </a:lnTo>
                  <a:close/>
                </a:path>
                <a:path w="8255000" h="2444750">
                  <a:moveTo>
                    <a:pt x="4947970" y="2444750"/>
                  </a:moveTo>
                  <a:lnTo>
                    <a:pt x="4919395" y="2444750"/>
                  </a:lnTo>
                  <a:lnTo>
                    <a:pt x="4919395" y="2435225"/>
                  </a:lnTo>
                  <a:lnTo>
                    <a:pt x="4947970" y="2435225"/>
                  </a:lnTo>
                  <a:lnTo>
                    <a:pt x="4947970" y="2444750"/>
                  </a:lnTo>
                  <a:close/>
                </a:path>
                <a:path w="8255000" h="2444750">
                  <a:moveTo>
                    <a:pt x="4890820" y="2425700"/>
                  </a:moveTo>
                  <a:lnTo>
                    <a:pt x="4862245" y="2425700"/>
                  </a:lnTo>
                  <a:lnTo>
                    <a:pt x="4862245" y="2416175"/>
                  </a:lnTo>
                  <a:lnTo>
                    <a:pt x="4890820" y="2416175"/>
                  </a:lnTo>
                  <a:lnTo>
                    <a:pt x="4890820" y="2425700"/>
                  </a:lnTo>
                  <a:close/>
                </a:path>
                <a:path w="8255000" h="2444750">
                  <a:moveTo>
                    <a:pt x="4890820" y="2444750"/>
                  </a:moveTo>
                  <a:lnTo>
                    <a:pt x="4862245" y="2444750"/>
                  </a:lnTo>
                  <a:lnTo>
                    <a:pt x="4862245" y="2435225"/>
                  </a:lnTo>
                  <a:lnTo>
                    <a:pt x="4890820" y="2435225"/>
                  </a:lnTo>
                  <a:lnTo>
                    <a:pt x="4890820" y="2444750"/>
                  </a:lnTo>
                  <a:close/>
                </a:path>
                <a:path w="8255000" h="2444750">
                  <a:moveTo>
                    <a:pt x="4833670" y="2425700"/>
                  </a:moveTo>
                  <a:lnTo>
                    <a:pt x="4805095" y="2425700"/>
                  </a:lnTo>
                  <a:lnTo>
                    <a:pt x="4805095" y="2416175"/>
                  </a:lnTo>
                  <a:lnTo>
                    <a:pt x="4833670" y="2416175"/>
                  </a:lnTo>
                  <a:lnTo>
                    <a:pt x="4833670" y="2425700"/>
                  </a:lnTo>
                  <a:close/>
                </a:path>
                <a:path w="8255000" h="2444750">
                  <a:moveTo>
                    <a:pt x="4833670" y="2444750"/>
                  </a:moveTo>
                  <a:lnTo>
                    <a:pt x="4805095" y="2444750"/>
                  </a:lnTo>
                  <a:lnTo>
                    <a:pt x="4805095" y="2435225"/>
                  </a:lnTo>
                  <a:lnTo>
                    <a:pt x="4833670" y="2435225"/>
                  </a:lnTo>
                  <a:lnTo>
                    <a:pt x="4833670" y="2444750"/>
                  </a:lnTo>
                  <a:close/>
                </a:path>
                <a:path w="8255000" h="2444750">
                  <a:moveTo>
                    <a:pt x="4776520" y="2425700"/>
                  </a:moveTo>
                  <a:lnTo>
                    <a:pt x="4747945" y="2425700"/>
                  </a:lnTo>
                  <a:lnTo>
                    <a:pt x="4747945" y="2416175"/>
                  </a:lnTo>
                  <a:lnTo>
                    <a:pt x="4776520" y="2416175"/>
                  </a:lnTo>
                  <a:lnTo>
                    <a:pt x="4776520" y="2425700"/>
                  </a:lnTo>
                  <a:close/>
                </a:path>
                <a:path w="8255000" h="2444750">
                  <a:moveTo>
                    <a:pt x="4776520" y="2444750"/>
                  </a:moveTo>
                  <a:lnTo>
                    <a:pt x="4747945" y="2444750"/>
                  </a:lnTo>
                  <a:lnTo>
                    <a:pt x="4747945" y="2435225"/>
                  </a:lnTo>
                  <a:lnTo>
                    <a:pt x="4776520" y="2435225"/>
                  </a:lnTo>
                  <a:lnTo>
                    <a:pt x="4776520" y="2444750"/>
                  </a:lnTo>
                  <a:close/>
                </a:path>
                <a:path w="8255000" h="2444750">
                  <a:moveTo>
                    <a:pt x="4719370" y="2425700"/>
                  </a:moveTo>
                  <a:lnTo>
                    <a:pt x="4690795" y="2425700"/>
                  </a:lnTo>
                  <a:lnTo>
                    <a:pt x="4690795" y="2416175"/>
                  </a:lnTo>
                  <a:lnTo>
                    <a:pt x="4719370" y="2416175"/>
                  </a:lnTo>
                  <a:lnTo>
                    <a:pt x="4719370" y="2425700"/>
                  </a:lnTo>
                  <a:close/>
                </a:path>
                <a:path w="8255000" h="2444750">
                  <a:moveTo>
                    <a:pt x="4719370" y="2444750"/>
                  </a:moveTo>
                  <a:lnTo>
                    <a:pt x="4690795" y="2444750"/>
                  </a:lnTo>
                  <a:lnTo>
                    <a:pt x="4690795" y="2435225"/>
                  </a:lnTo>
                  <a:lnTo>
                    <a:pt x="4719370" y="2435225"/>
                  </a:lnTo>
                  <a:lnTo>
                    <a:pt x="4719370" y="2444750"/>
                  </a:lnTo>
                  <a:close/>
                </a:path>
                <a:path w="8255000" h="2444750">
                  <a:moveTo>
                    <a:pt x="4662220" y="2425700"/>
                  </a:moveTo>
                  <a:lnTo>
                    <a:pt x="4633645" y="2425700"/>
                  </a:lnTo>
                  <a:lnTo>
                    <a:pt x="4633645" y="2416175"/>
                  </a:lnTo>
                  <a:lnTo>
                    <a:pt x="4662220" y="2416175"/>
                  </a:lnTo>
                  <a:lnTo>
                    <a:pt x="4662220" y="2425700"/>
                  </a:lnTo>
                  <a:close/>
                </a:path>
                <a:path w="8255000" h="2444750">
                  <a:moveTo>
                    <a:pt x="4662220" y="2444750"/>
                  </a:moveTo>
                  <a:lnTo>
                    <a:pt x="4633645" y="2444750"/>
                  </a:lnTo>
                  <a:lnTo>
                    <a:pt x="4633645" y="2435225"/>
                  </a:lnTo>
                  <a:lnTo>
                    <a:pt x="4662220" y="2435225"/>
                  </a:lnTo>
                  <a:lnTo>
                    <a:pt x="4662220" y="2444750"/>
                  </a:lnTo>
                  <a:close/>
                </a:path>
                <a:path w="8255000" h="2444750">
                  <a:moveTo>
                    <a:pt x="4605070" y="2425700"/>
                  </a:moveTo>
                  <a:lnTo>
                    <a:pt x="4576495" y="2425700"/>
                  </a:lnTo>
                  <a:lnTo>
                    <a:pt x="4576495" y="2416175"/>
                  </a:lnTo>
                  <a:lnTo>
                    <a:pt x="4605070" y="2416175"/>
                  </a:lnTo>
                  <a:lnTo>
                    <a:pt x="4605070" y="2425700"/>
                  </a:lnTo>
                  <a:close/>
                </a:path>
                <a:path w="8255000" h="2444750">
                  <a:moveTo>
                    <a:pt x="4605070" y="2444750"/>
                  </a:moveTo>
                  <a:lnTo>
                    <a:pt x="4576495" y="2444750"/>
                  </a:lnTo>
                  <a:lnTo>
                    <a:pt x="4576495" y="2435225"/>
                  </a:lnTo>
                  <a:lnTo>
                    <a:pt x="4605070" y="2435225"/>
                  </a:lnTo>
                  <a:lnTo>
                    <a:pt x="4605070" y="2444750"/>
                  </a:lnTo>
                  <a:close/>
                </a:path>
                <a:path w="8255000" h="2444750">
                  <a:moveTo>
                    <a:pt x="4547920" y="2425700"/>
                  </a:moveTo>
                  <a:lnTo>
                    <a:pt x="4519345" y="2425700"/>
                  </a:lnTo>
                  <a:lnTo>
                    <a:pt x="4519345" y="2416175"/>
                  </a:lnTo>
                  <a:lnTo>
                    <a:pt x="4547920" y="2416175"/>
                  </a:lnTo>
                  <a:lnTo>
                    <a:pt x="4547920" y="2425700"/>
                  </a:lnTo>
                  <a:close/>
                </a:path>
                <a:path w="8255000" h="2444750">
                  <a:moveTo>
                    <a:pt x="4547920" y="2444750"/>
                  </a:moveTo>
                  <a:lnTo>
                    <a:pt x="4519345" y="2444750"/>
                  </a:lnTo>
                  <a:lnTo>
                    <a:pt x="4519345" y="2435225"/>
                  </a:lnTo>
                  <a:lnTo>
                    <a:pt x="4547920" y="2435225"/>
                  </a:lnTo>
                  <a:lnTo>
                    <a:pt x="4547920" y="2444750"/>
                  </a:lnTo>
                  <a:close/>
                </a:path>
                <a:path w="8255000" h="2444750">
                  <a:moveTo>
                    <a:pt x="4490770" y="2425700"/>
                  </a:moveTo>
                  <a:lnTo>
                    <a:pt x="4462195" y="2425700"/>
                  </a:lnTo>
                  <a:lnTo>
                    <a:pt x="4462195" y="2416175"/>
                  </a:lnTo>
                  <a:lnTo>
                    <a:pt x="4490770" y="2416175"/>
                  </a:lnTo>
                  <a:lnTo>
                    <a:pt x="4490770" y="2425700"/>
                  </a:lnTo>
                  <a:close/>
                </a:path>
                <a:path w="8255000" h="2444750">
                  <a:moveTo>
                    <a:pt x="4490770" y="2444750"/>
                  </a:moveTo>
                  <a:lnTo>
                    <a:pt x="4462195" y="2444750"/>
                  </a:lnTo>
                  <a:lnTo>
                    <a:pt x="4462195" y="2435225"/>
                  </a:lnTo>
                  <a:lnTo>
                    <a:pt x="4490770" y="2435225"/>
                  </a:lnTo>
                  <a:lnTo>
                    <a:pt x="4490770" y="2444750"/>
                  </a:lnTo>
                  <a:close/>
                </a:path>
                <a:path w="8255000" h="2444750">
                  <a:moveTo>
                    <a:pt x="4433620" y="2425700"/>
                  </a:moveTo>
                  <a:lnTo>
                    <a:pt x="4405045" y="2425700"/>
                  </a:lnTo>
                  <a:lnTo>
                    <a:pt x="4405045" y="2416175"/>
                  </a:lnTo>
                  <a:lnTo>
                    <a:pt x="4433620" y="2416175"/>
                  </a:lnTo>
                  <a:lnTo>
                    <a:pt x="4433620" y="2425700"/>
                  </a:lnTo>
                  <a:close/>
                </a:path>
                <a:path w="8255000" h="2444750">
                  <a:moveTo>
                    <a:pt x="4433620" y="2444750"/>
                  </a:moveTo>
                  <a:lnTo>
                    <a:pt x="4405045" y="2444750"/>
                  </a:lnTo>
                  <a:lnTo>
                    <a:pt x="4405045" y="2435225"/>
                  </a:lnTo>
                  <a:lnTo>
                    <a:pt x="4433620" y="2435225"/>
                  </a:lnTo>
                  <a:lnTo>
                    <a:pt x="4433620" y="2444750"/>
                  </a:lnTo>
                  <a:close/>
                </a:path>
                <a:path w="8255000" h="2444750">
                  <a:moveTo>
                    <a:pt x="4376470" y="2425700"/>
                  </a:moveTo>
                  <a:lnTo>
                    <a:pt x="4347895" y="2425700"/>
                  </a:lnTo>
                  <a:lnTo>
                    <a:pt x="4347895" y="2416175"/>
                  </a:lnTo>
                  <a:lnTo>
                    <a:pt x="4376470" y="2416175"/>
                  </a:lnTo>
                  <a:lnTo>
                    <a:pt x="4376470" y="2425700"/>
                  </a:lnTo>
                  <a:close/>
                </a:path>
                <a:path w="8255000" h="2444750">
                  <a:moveTo>
                    <a:pt x="4376470" y="2444750"/>
                  </a:moveTo>
                  <a:lnTo>
                    <a:pt x="4347895" y="2444750"/>
                  </a:lnTo>
                  <a:lnTo>
                    <a:pt x="4347895" y="2435225"/>
                  </a:lnTo>
                  <a:lnTo>
                    <a:pt x="4376470" y="2435225"/>
                  </a:lnTo>
                  <a:lnTo>
                    <a:pt x="4376470" y="2444750"/>
                  </a:lnTo>
                  <a:close/>
                </a:path>
                <a:path w="8255000" h="2444750">
                  <a:moveTo>
                    <a:pt x="4319320" y="2425700"/>
                  </a:moveTo>
                  <a:lnTo>
                    <a:pt x="4290745" y="2425700"/>
                  </a:lnTo>
                  <a:lnTo>
                    <a:pt x="4290745" y="2416175"/>
                  </a:lnTo>
                  <a:lnTo>
                    <a:pt x="4319320" y="2416175"/>
                  </a:lnTo>
                  <a:lnTo>
                    <a:pt x="4319320" y="2425700"/>
                  </a:lnTo>
                  <a:close/>
                </a:path>
                <a:path w="8255000" h="2444750">
                  <a:moveTo>
                    <a:pt x="4319320" y="2444750"/>
                  </a:moveTo>
                  <a:lnTo>
                    <a:pt x="4290745" y="2444750"/>
                  </a:lnTo>
                  <a:lnTo>
                    <a:pt x="4290745" y="2435225"/>
                  </a:lnTo>
                  <a:lnTo>
                    <a:pt x="4319320" y="2435225"/>
                  </a:lnTo>
                  <a:lnTo>
                    <a:pt x="4319320" y="2444750"/>
                  </a:lnTo>
                  <a:close/>
                </a:path>
                <a:path w="8255000" h="2444750">
                  <a:moveTo>
                    <a:pt x="4262170" y="2425700"/>
                  </a:moveTo>
                  <a:lnTo>
                    <a:pt x="4233595" y="2425700"/>
                  </a:lnTo>
                  <a:lnTo>
                    <a:pt x="4233595" y="2416175"/>
                  </a:lnTo>
                  <a:lnTo>
                    <a:pt x="4262170" y="2416175"/>
                  </a:lnTo>
                  <a:lnTo>
                    <a:pt x="4262170" y="2425700"/>
                  </a:lnTo>
                  <a:close/>
                </a:path>
                <a:path w="8255000" h="2444750">
                  <a:moveTo>
                    <a:pt x="4262170" y="2444750"/>
                  </a:moveTo>
                  <a:lnTo>
                    <a:pt x="4233595" y="2444750"/>
                  </a:lnTo>
                  <a:lnTo>
                    <a:pt x="4233595" y="2435225"/>
                  </a:lnTo>
                  <a:lnTo>
                    <a:pt x="4262170" y="2435225"/>
                  </a:lnTo>
                  <a:lnTo>
                    <a:pt x="4262170" y="2444750"/>
                  </a:lnTo>
                  <a:close/>
                </a:path>
                <a:path w="8255000" h="2444750">
                  <a:moveTo>
                    <a:pt x="4205020" y="2425700"/>
                  </a:moveTo>
                  <a:lnTo>
                    <a:pt x="4176445" y="2425700"/>
                  </a:lnTo>
                  <a:lnTo>
                    <a:pt x="4176445" y="2416175"/>
                  </a:lnTo>
                  <a:lnTo>
                    <a:pt x="4205020" y="2416175"/>
                  </a:lnTo>
                  <a:lnTo>
                    <a:pt x="4205020" y="2425700"/>
                  </a:lnTo>
                  <a:close/>
                </a:path>
                <a:path w="8255000" h="2444750">
                  <a:moveTo>
                    <a:pt x="4205020" y="2444750"/>
                  </a:moveTo>
                  <a:lnTo>
                    <a:pt x="4176445" y="2444750"/>
                  </a:lnTo>
                  <a:lnTo>
                    <a:pt x="4176445" y="2435225"/>
                  </a:lnTo>
                  <a:lnTo>
                    <a:pt x="4205020" y="2435225"/>
                  </a:lnTo>
                  <a:lnTo>
                    <a:pt x="4205020" y="2444750"/>
                  </a:lnTo>
                  <a:close/>
                </a:path>
                <a:path w="8255000" h="2444750">
                  <a:moveTo>
                    <a:pt x="4147870" y="2425700"/>
                  </a:moveTo>
                  <a:lnTo>
                    <a:pt x="4119295" y="2425700"/>
                  </a:lnTo>
                  <a:lnTo>
                    <a:pt x="4119295" y="2416175"/>
                  </a:lnTo>
                  <a:lnTo>
                    <a:pt x="4147870" y="2416175"/>
                  </a:lnTo>
                  <a:lnTo>
                    <a:pt x="4147870" y="2425700"/>
                  </a:lnTo>
                  <a:close/>
                </a:path>
                <a:path w="8255000" h="2444750">
                  <a:moveTo>
                    <a:pt x="4147870" y="2444750"/>
                  </a:moveTo>
                  <a:lnTo>
                    <a:pt x="4119295" y="2444750"/>
                  </a:lnTo>
                  <a:lnTo>
                    <a:pt x="4119295" y="2435225"/>
                  </a:lnTo>
                  <a:lnTo>
                    <a:pt x="4147870" y="2435225"/>
                  </a:lnTo>
                  <a:lnTo>
                    <a:pt x="4147870" y="2444750"/>
                  </a:lnTo>
                  <a:close/>
                </a:path>
                <a:path w="8255000" h="2444750">
                  <a:moveTo>
                    <a:pt x="4090720" y="2425700"/>
                  </a:moveTo>
                  <a:lnTo>
                    <a:pt x="4062145" y="2425700"/>
                  </a:lnTo>
                  <a:lnTo>
                    <a:pt x="4062145" y="2416175"/>
                  </a:lnTo>
                  <a:lnTo>
                    <a:pt x="4090720" y="2416175"/>
                  </a:lnTo>
                  <a:lnTo>
                    <a:pt x="4090720" y="2425700"/>
                  </a:lnTo>
                  <a:close/>
                </a:path>
                <a:path w="8255000" h="2444750">
                  <a:moveTo>
                    <a:pt x="4090720" y="2444750"/>
                  </a:moveTo>
                  <a:lnTo>
                    <a:pt x="4062145" y="2444750"/>
                  </a:lnTo>
                  <a:lnTo>
                    <a:pt x="4062145" y="2435225"/>
                  </a:lnTo>
                  <a:lnTo>
                    <a:pt x="4090720" y="2435225"/>
                  </a:lnTo>
                  <a:lnTo>
                    <a:pt x="4090720" y="2444750"/>
                  </a:lnTo>
                  <a:close/>
                </a:path>
                <a:path w="8255000" h="2444750">
                  <a:moveTo>
                    <a:pt x="4033570" y="2425700"/>
                  </a:moveTo>
                  <a:lnTo>
                    <a:pt x="4004995" y="2425700"/>
                  </a:lnTo>
                  <a:lnTo>
                    <a:pt x="4004995" y="2416175"/>
                  </a:lnTo>
                  <a:lnTo>
                    <a:pt x="4033570" y="2416175"/>
                  </a:lnTo>
                  <a:lnTo>
                    <a:pt x="4033570" y="2425700"/>
                  </a:lnTo>
                  <a:close/>
                </a:path>
                <a:path w="8255000" h="2444750">
                  <a:moveTo>
                    <a:pt x="4033570" y="2444750"/>
                  </a:moveTo>
                  <a:lnTo>
                    <a:pt x="4004995" y="2444750"/>
                  </a:lnTo>
                  <a:lnTo>
                    <a:pt x="4004995" y="2435225"/>
                  </a:lnTo>
                  <a:lnTo>
                    <a:pt x="4033570" y="2435225"/>
                  </a:lnTo>
                  <a:lnTo>
                    <a:pt x="4033570" y="2444750"/>
                  </a:lnTo>
                  <a:close/>
                </a:path>
                <a:path w="8255000" h="2444750">
                  <a:moveTo>
                    <a:pt x="3976420" y="2425700"/>
                  </a:moveTo>
                  <a:lnTo>
                    <a:pt x="3947845" y="2425700"/>
                  </a:lnTo>
                  <a:lnTo>
                    <a:pt x="3947845" y="2416175"/>
                  </a:lnTo>
                  <a:lnTo>
                    <a:pt x="3976420" y="2416175"/>
                  </a:lnTo>
                  <a:lnTo>
                    <a:pt x="3976420" y="2425700"/>
                  </a:lnTo>
                  <a:close/>
                </a:path>
                <a:path w="8255000" h="2444750">
                  <a:moveTo>
                    <a:pt x="3976420" y="2444750"/>
                  </a:moveTo>
                  <a:lnTo>
                    <a:pt x="3947845" y="2444750"/>
                  </a:lnTo>
                  <a:lnTo>
                    <a:pt x="3947845" y="2435225"/>
                  </a:lnTo>
                  <a:lnTo>
                    <a:pt x="3976420" y="2435225"/>
                  </a:lnTo>
                  <a:lnTo>
                    <a:pt x="3976420" y="2444750"/>
                  </a:lnTo>
                  <a:close/>
                </a:path>
                <a:path w="8255000" h="2444750">
                  <a:moveTo>
                    <a:pt x="3919270" y="2425700"/>
                  </a:moveTo>
                  <a:lnTo>
                    <a:pt x="3890695" y="2425700"/>
                  </a:lnTo>
                  <a:lnTo>
                    <a:pt x="3890695" y="2416175"/>
                  </a:lnTo>
                  <a:lnTo>
                    <a:pt x="3919270" y="2416175"/>
                  </a:lnTo>
                  <a:lnTo>
                    <a:pt x="3919270" y="2425700"/>
                  </a:lnTo>
                  <a:close/>
                </a:path>
                <a:path w="8255000" h="2444750">
                  <a:moveTo>
                    <a:pt x="3919270" y="2444750"/>
                  </a:moveTo>
                  <a:lnTo>
                    <a:pt x="3890695" y="2444750"/>
                  </a:lnTo>
                  <a:lnTo>
                    <a:pt x="3890695" y="2435225"/>
                  </a:lnTo>
                  <a:lnTo>
                    <a:pt x="3919270" y="2435225"/>
                  </a:lnTo>
                  <a:lnTo>
                    <a:pt x="3919270" y="2444750"/>
                  </a:lnTo>
                  <a:close/>
                </a:path>
                <a:path w="8255000" h="2444750">
                  <a:moveTo>
                    <a:pt x="3862120" y="2425700"/>
                  </a:moveTo>
                  <a:lnTo>
                    <a:pt x="3833545" y="2425700"/>
                  </a:lnTo>
                  <a:lnTo>
                    <a:pt x="3833545" y="2416175"/>
                  </a:lnTo>
                  <a:lnTo>
                    <a:pt x="3862120" y="2416175"/>
                  </a:lnTo>
                  <a:lnTo>
                    <a:pt x="3862120" y="2425700"/>
                  </a:lnTo>
                  <a:close/>
                </a:path>
                <a:path w="8255000" h="2444750">
                  <a:moveTo>
                    <a:pt x="3862120" y="2444750"/>
                  </a:moveTo>
                  <a:lnTo>
                    <a:pt x="3833545" y="2444750"/>
                  </a:lnTo>
                  <a:lnTo>
                    <a:pt x="3833545" y="2435225"/>
                  </a:lnTo>
                  <a:lnTo>
                    <a:pt x="3862120" y="2435225"/>
                  </a:lnTo>
                  <a:lnTo>
                    <a:pt x="3862120" y="2444750"/>
                  </a:lnTo>
                  <a:close/>
                </a:path>
                <a:path w="8255000" h="2444750">
                  <a:moveTo>
                    <a:pt x="3804970" y="2425700"/>
                  </a:moveTo>
                  <a:lnTo>
                    <a:pt x="3776395" y="2425700"/>
                  </a:lnTo>
                  <a:lnTo>
                    <a:pt x="3776395" y="2416175"/>
                  </a:lnTo>
                  <a:lnTo>
                    <a:pt x="3804970" y="2416175"/>
                  </a:lnTo>
                  <a:lnTo>
                    <a:pt x="3804970" y="2425700"/>
                  </a:lnTo>
                  <a:close/>
                </a:path>
                <a:path w="8255000" h="2444750">
                  <a:moveTo>
                    <a:pt x="3804970" y="2444750"/>
                  </a:moveTo>
                  <a:lnTo>
                    <a:pt x="3776395" y="2444750"/>
                  </a:lnTo>
                  <a:lnTo>
                    <a:pt x="3776395" y="2435225"/>
                  </a:lnTo>
                  <a:lnTo>
                    <a:pt x="3804970" y="2435225"/>
                  </a:lnTo>
                  <a:lnTo>
                    <a:pt x="3804970" y="2444750"/>
                  </a:lnTo>
                  <a:close/>
                </a:path>
                <a:path w="8255000" h="2444750">
                  <a:moveTo>
                    <a:pt x="3747820" y="2425700"/>
                  </a:moveTo>
                  <a:lnTo>
                    <a:pt x="3719245" y="2425700"/>
                  </a:lnTo>
                  <a:lnTo>
                    <a:pt x="3719245" y="2416175"/>
                  </a:lnTo>
                  <a:lnTo>
                    <a:pt x="3747820" y="2416175"/>
                  </a:lnTo>
                  <a:lnTo>
                    <a:pt x="3747820" y="2425700"/>
                  </a:lnTo>
                  <a:close/>
                </a:path>
                <a:path w="8255000" h="2444750">
                  <a:moveTo>
                    <a:pt x="3747820" y="2444750"/>
                  </a:moveTo>
                  <a:lnTo>
                    <a:pt x="3719245" y="2444750"/>
                  </a:lnTo>
                  <a:lnTo>
                    <a:pt x="3719245" y="2435225"/>
                  </a:lnTo>
                  <a:lnTo>
                    <a:pt x="3747820" y="2435225"/>
                  </a:lnTo>
                  <a:lnTo>
                    <a:pt x="3747820" y="2444750"/>
                  </a:lnTo>
                  <a:close/>
                </a:path>
                <a:path w="8255000" h="2444750">
                  <a:moveTo>
                    <a:pt x="3690670" y="2425700"/>
                  </a:moveTo>
                  <a:lnTo>
                    <a:pt x="3662095" y="2425700"/>
                  </a:lnTo>
                  <a:lnTo>
                    <a:pt x="3662095" y="2416175"/>
                  </a:lnTo>
                  <a:lnTo>
                    <a:pt x="3690670" y="2416175"/>
                  </a:lnTo>
                  <a:lnTo>
                    <a:pt x="3690670" y="2425700"/>
                  </a:lnTo>
                  <a:close/>
                </a:path>
                <a:path w="8255000" h="2444750">
                  <a:moveTo>
                    <a:pt x="3690670" y="2444750"/>
                  </a:moveTo>
                  <a:lnTo>
                    <a:pt x="3662095" y="2444750"/>
                  </a:lnTo>
                  <a:lnTo>
                    <a:pt x="3662095" y="2435225"/>
                  </a:lnTo>
                  <a:lnTo>
                    <a:pt x="3690670" y="2435225"/>
                  </a:lnTo>
                  <a:lnTo>
                    <a:pt x="3690670" y="2444750"/>
                  </a:lnTo>
                  <a:close/>
                </a:path>
                <a:path w="8255000" h="2444750">
                  <a:moveTo>
                    <a:pt x="3633520" y="2425700"/>
                  </a:moveTo>
                  <a:lnTo>
                    <a:pt x="3604945" y="2425700"/>
                  </a:lnTo>
                  <a:lnTo>
                    <a:pt x="3604945" y="2416175"/>
                  </a:lnTo>
                  <a:lnTo>
                    <a:pt x="3633520" y="2416175"/>
                  </a:lnTo>
                  <a:lnTo>
                    <a:pt x="3633520" y="2425700"/>
                  </a:lnTo>
                  <a:close/>
                </a:path>
                <a:path w="8255000" h="2444750">
                  <a:moveTo>
                    <a:pt x="3633520" y="2444750"/>
                  </a:moveTo>
                  <a:lnTo>
                    <a:pt x="3604945" y="2444750"/>
                  </a:lnTo>
                  <a:lnTo>
                    <a:pt x="3604945" y="2435225"/>
                  </a:lnTo>
                  <a:lnTo>
                    <a:pt x="3633520" y="2435225"/>
                  </a:lnTo>
                  <a:lnTo>
                    <a:pt x="3633520" y="2444750"/>
                  </a:lnTo>
                  <a:close/>
                </a:path>
                <a:path w="8255000" h="2444750">
                  <a:moveTo>
                    <a:pt x="3576370" y="2425700"/>
                  </a:moveTo>
                  <a:lnTo>
                    <a:pt x="3547795" y="2425700"/>
                  </a:lnTo>
                  <a:lnTo>
                    <a:pt x="3547795" y="2416175"/>
                  </a:lnTo>
                  <a:lnTo>
                    <a:pt x="3576370" y="2416175"/>
                  </a:lnTo>
                  <a:lnTo>
                    <a:pt x="3576370" y="2425700"/>
                  </a:lnTo>
                  <a:close/>
                </a:path>
                <a:path w="8255000" h="2444750">
                  <a:moveTo>
                    <a:pt x="3576370" y="2444750"/>
                  </a:moveTo>
                  <a:lnTo>
                    <a:pt x="3547795" y="2444750"/>
                  </a:lnTo>
                  <a:lnTo>
                    <a:pt x="3547795" y="2435225"/>
                  </a:lnTo>
                  <a:lnTo>
                    <a:pt x="3576370" y="2435225"/>
                  </a:lnTo>
                  <a:lnTo>
                    <a:pt x="3576370" y="2444750"/>
                  </a:lnTo>
                  <a:close/>
                </a:path>
                <a:path w="8255000" h="2444750">
                  <a:moveTo>
                    <a:pt x="3519220" y="2425700"/>
                  </a:moveTo>
                  <a:lnTo>
                    <a:pt x="3490645" y="2425700"/>
                  </a:lnTo>
                  <a:lnTo>
                    <a:pt x="3490645" y="2416175"/>
                  </a:lnTo>
                  <a:lnTo>
                    <a:pt x="3519220" y="2416175"/>
                  </a:lnTo>
                  <a:lnTo>
                    <a:pt x="3519220" y="2425700"/>
                  </a:lnTo>
                  <a:close/>
                </a:path>
                <a:path w="8255000" h="2444750">
                  <a:moveTo>
                    <a:pt x="3519220" y="2444750"/>
                  </a:moveTo>
                  <a:lnTo>
                    <a:pt x="3490645" y="2444750"/>
                  </a:lnTo>
                  <a:lnTo>
                    <a:pt x="3490645" y="2435225"/>
                  </a:lnTo>
                  <a:lnTo>
                    <a:pt x="3519220" y="2435225"/>
                  </a:lnTo>
                  <a:lnTo>
                    <a:pt x="3519220" y="2444750"/>
                  </a:lnTo>
                  <a:close/>
                </a:path>
                <a:path w="8255000" h="2444750">
                  <a:moveTo>
                    <a:pt x="3462070" y="2425700"/>
                  </a:moveTo>
                  <a:lnTo>
                    <a:pt x="3433495" y="2425700"/>
                  </a:lnTo>
                  <a:lnTo>
                    <a:pt x="3433495" y="2416175"/>
                  </a:lnTo>
                  <a:lnTo>
                    <a:pt x="3462070" y="2416175"/>
                  </a:lnTo>
                  <a:lnTo>
                    <a:pt x="3462070" y="2425700"/>
                  </a:lnTo>
                  <a:close/>
                </a:path>
                <a:path w="8255000" h="2444750">
                  <a:moveTo>
                    <a:pt x="3462070" y="2444750"/>
                  </a:moveTo>
                  <a:lnTo>
                    <a:pt x="3433495" y="2444750"/>
                  </a:lnTo>
                  <a:lnTo>
                    <a:pt x="3433495" y="2435225"/>
                  </a:lnTo>
                  <a:lnTo>
                    <a:pt x="3462070" y="2435225"/>
                  </a:lnTo>
                  <a:lnTo>
                    <a:pt x="3462070" y="2444750"/>
                  </a:lnTo>
                  <a:close/>
                </a:path>
                <a:path w="8255000" h="2444750">
                  <a:moveTo>
                    <a:pt x="3404920" y="2425700"/>
                  </a:moveTo>
                  <a:lnTo>
                    <a:pt x="3376345" y="2425700"/>
                  </a:lnTo>
                  <a:lnTo>
                    <a:pt x="3376345" y="2416175"/>
                  </a:lnTo>
                  <a:lnTo>
                    <a:pt x="3404920" y="2416175"/>
                  </a:lnTo>
                  <a:lnTo>
                    <a:pt x="3404920" y="2425700"/>
                  </a:lnTo>
                  <a:close/>
                </a:path>
                <a:path w="8255000" h="2444750">
                  <a:moveTo>
                    <a:pt x="3404920" y="2444750"/>
                  </a:moveTo>
                  <a:lnTo>
                    <a:pt x="3376345" y="2444750"/>
                  </a:lnTo>
                  <a:lnTo>
                    <a:pt x="3376345" y="2435225"/>
                  </a:lnTo>
                  <a:lnTo>
                    <a:pt x="3404920" y="2435225"/>
                  </a:lnTo>
                  <a:lnTo>
                    <a:pt x="3404920" y="2444750"/>
                  </a:lnTo>
                  <a:close/>
                </a:path>
                <a:path w="8255000" h="2444750">
                  <a:moveTo>
                    <a:pt x="3347770" y="2425700"/>
                  </a:moveTo>
                  <a:lnTo>
                    <a:pt x="3319195" y="2425700"/>
                  </a:lnTo>
                  <a:lnTo>
                    <a:pt x="3319195" y="2416175"/>
                  </a:lnTo>
                  <a:lnTo>
                    <a:pt x="3347770" y="2416175"/>
                  </a:lnTo>
                  <a:lnTo>
                    <a:pt x="3347770" y="2425700"/>
                  </a:lnTo>
                  <a:close/>
                </a:path>
                <a:path w="8255000" h="2444750">
                  <a:moveTo>
                    <a:pt x="3347770" y="2444750"/>
                  </a:moveTo>
                  <a:lnTo>
                    <a:pt x="3319195" y="2444750"/>
                  </a:lnTo>
                  <a:lnTo>
                    <a:pt x="3319195" y="2435225"/>
                  </a:lnTo>
                  <a:lnTo>
                    <a:pt x="3347770" y="2435225"/>
                  </a:lnTo>
                  <a:lnTo>
                    <a:pt x="3347770" y="2444750"/>
                  </a:lnTo>
                  <a:close/>
                </a:path>
                <a:path w="8255000" h="2444750">
                  <a:moveTo>
                    <a:pt x="3290620" y="2425700"/>
                  </a:moveTo>
                  <a:lnTo>
                    <a:pt x="3262045" y="2425700"/>
                  </a:lnTo>
                  <a:lnTo>
                    <a:pt x="3262045" y="2416175"/>
                  </a:lnTo>
                  <a:lnTo>
                    <a:pt x="3290620" y="2416175"/>
                  </a:lnTo>
                  <a:lnTo>
                    <a:pt x="3290620" y="2425700"/>
                  </a:lnTo>
                  <a:close/>
                </a:path>
                <a:path w="8255000" h="2444750">
                  <a:moveTo>
                    <a:pt x="3290620" y="2444750"/>
                  </a:moveTo>
                  <a:lnTo>
                    <a:pt x="3262045" y="2444750"/>
                  </a:lnTo>
                  <a:lnTo>
                    <a:pt x="3262045" y="2435225"/>
                  </a:lnTo>
                  <a:lnTo>
                    <a:pt x="3290620" y="2435225"/>
                  </a:lnTo>
                  <a:lnTo>
                    <a:pt x="3290620" y="2444750"/>
                  </a:lnTo>
                  <a:close/>
                </a:path>
                <a:path w="8255000" h="2444750">
                  <a:moveTo>
                    <a:pt x="3233470" y="2425700"/>
                  </a:moveTo>
                  <a:lnTo>
                    <a:pt x="3204895" y="2425700"/>
                  </a:lnTo>
                  <a:lnTo>
                    <a:pt x="3204895" y="2416175"/>
                  </a:lnTo>
                  <a:lnTo>
                    <a:pt x="3233470" y="2416175"/>
                  </a:lnTo>
                  <a:lnTo>
                    <a:pt x="3233470" y="2425700"/>
                  </a:lnTo>
                  <a:close/>
                </a:path>
                <a:path w="8255000" h="2444750">
                  <a:moveTo>
                    <a:pt x="3233470" y="2444750"/>
                  </a:moveTo>
                  <a:lnTo>
                    <a:pt x="3204895" y="2444750"/>
                  </a:lnTo>
                  <a:lnTo>
                    <a:pt x="3204895" y="2435225"/>
                  </a:lnTo>
                  <a:lnTo>
                    <a:pt x="3233470" y="2435225"/>
                  </a:lnTo>
                  <a:lnTo>
                    <a:pt x="3233470" y="2444750"/>
                  </a:lnTo>
                  <a:close/>
                </a:path>
                <a:path w="8255000" h="2444750">
                  <a:moveTo>
                    <a:pt x="3176320" y="2425700"/>
                  </a:moveTo>
                  <a:lnTo>
                    <a:pt x="3147745" y="2425700"/>
                  </a:lnTo>
                  <a:lnTo>
                    <a:pt x="3147745" y="2416175"/>
                  </a:lnTo>
                  <a:lnTo>
                    <a:pt x="3176320" y="2416175"/>
                  </a:lnTo>
                  <a:lnTo>
                    <a:pt x="3176320" y="2425700"/>
                  </a:lnTo>
                  <a:close/>
                </a:path>
                <a:path w="8255000" h="2444750">
                  <a:moveTo>
                    <a:pt x="3176320" y="2444750"/>
                  </a:moveTo>
                  <a:lnTo>
                    <a:pt x="3147745" y="2444750"/>
                  </a:lnTo>
                  <a:lnTo>
                    <a:pt x="3147745" y="2435225"/>
                  </a:lnTo>
                  <a:lnTo>
                    <a:pt x="3176320" y="2435225"/>
                  </a:lnTo>
                  <a:lnTo>
                    <a:pt x="3176320" y="2444750"/>
                  </a:lnTo>
                  <a:close/>
                </a:path>
                <a:path w="8255000" h="2444750">
                  <a:moveTo>
                    <a:pt x="3119170" y="2425700"/>
                  </a:moveTo>
                  <a:lnTo>
                    <a:pt x="3090595" y="2425700"/>
                  </a:lnTo>
                  <a:lnTo>
                    <a:pt x="3090595" y="2416175"/>
                  </a:lnTo>
                  <a:lnTo>
                    <a:pt x="3119170" y="2416175"/>
                  </a:lnTo>
                  <a:lnTo>
                    <a:pt x="3119170" y="2425700"/>
                  </a:lnTo>
                  <a:close/>
                </a:path>
                <a:path w="8255000" h="2444750">
                  <a:moveTo>
                    <a:pt x="3119170" y="2444750"/>
                  </a:moveTo>
                  <a:lnTo>
                    <a:pt x="3090595" y="2444750"/>
                  </a:lnTo>
                  <a:lnTo>
                    <a:pt x="3090595" y="2435225"/>
                  </a:lnTo>
                  <a:lnTo>
                    <a:pt x="3119170" y="2435225"/>
                  </a:lnTo>
                  <a:lnTo>
                    <a:pt x="3119170" y="2444750"/>
                  </a:lnTo>
                  <a:close/>
                </a:path>
                <a:path w="8255000" h="2444750">
                  <a:moveTo>
                    <a:pt x="3062020" y="2425700"/>
                  </a:moveTo>
                  <a:lnTo>
                    <a:pt x="3033445" y="2425700"/>
                  </a:lnTo>
                  <a:lnTo>
                    <a:pt x="3033445" y="2416175"/>
                  </a:lnTo>
                  <a:lnTo>
                    <a:pt x="3062020" y="2416175"/>
                  </a:lnTo>
                  <a:lnTo>
                    <a:pt x="3062020" y="2425700"/>
                  </a:lnTo>
                  <a:close/>
                </a:path>
                <a:path w="8255000" h="2444750">
                  <a:moveTo>
                    <a:pt x="3062020" y="2444750"/>
                  </a:moveTo>
                  <a:lnTo>
                    <a:pt x="3033445" y="2444750"/>
                  </a:lnTo>
                  <a:lnTo>
                    <a:pt x="3033445" y="2435225"/>
                  </a:lnTo>
                  <a:lnTo>
                    <a:pt x="3062020" y="2435225"/>
                  </a:lnTo>
                  <a:lnTo>
                    <a:pt x="3062020" y="2444750"/>
                  </a:lnTo>
                  <a:close/>
                </a:path>
                <a:path w="8255000" h="2444750">
                  <a:moveTo>
                    <a:pt x="3004870" y="2425700"/>
                  </a:moveTo>
                  <a:lnTo>
                    <a:pt x="2976295" y="2425700"/>
                  </a:lnTo>
                  <a:lnTo>
                    <a:pt x="2976295" y="2416175"/>
                  </a:lnTo>
                  <a:lnTo>
                    <a:pt x="3004870" y="2416175"/>
                  </a:lnTo>
                  <a:lnTo>
                    <a:pt x="3004870" y="2425700"/>
                  </a:lnTo>
                  <a:close/>
                </a:path>
                <a:path w="8255000" h="2444750">
                  <a:moveTo>
                    <a:pt x="3004870" y="2444750"/>
                  </a:moveTo>
                  <a:lnTo>
                    <a:pt x="2976295" y="2444750"/>
                  </a:lnTo>
                  <a:lnTo>
                    <a:pt x="2976295" y="2435225"/>
                  </a:lnTo>
                  <a:lnTo>
                    <a:pt x="3004870" y="2435225"/>
                  </a:lnTo>
                  <a:lnTo>
                    <a:pt x="3004870" y="2444750"/>
                  </a:lnTo>
                  <a:close/>
                </a:path>
                <a:path w="8255000" h="2444750">
                  <a:moveTo>
                    <a:pt x="2947720" y="2425700"/>
                  </a:moveTo>
                  <a:lnTo>
                    <a:pt x="2919145" y="2425700"/>
                  </a:lnTo>
                  <a:lnTo>
                    <a:pt x="2919145" y="2416175"/>
                  </a:lnTo>
                  <a:lnTo>
                    <a:pt x="2947720" y="2416175"/>
                  </a:lnTo>
                  <a:lnTo>
                    <a:pt x="2947720" y="2425700"/>
                  </a:lnTo>
                  <a:close/>
                </a:path>
                <a:path w="8255000" h="2444750">
                  <a:moveTo>
                    <a:pt x="2947720" y="2444750"/>
                  </a:moveTo>
                  <a:lnTo>
                    <a:pt x="2919145" y="2444750"/>
                  </a:lnTo>
                  <a:lnTo>
                    <a:pt x="2919145" y="2435225"/>
                  </a:lnTo>
                  <a:lnTo>
                    <a:pt x="2947720" y="2435225"/>
                  </a:lnTo>
                  <a:lnTo>
                    <a:pt x="2947720" y="2444750"/>
                  </a:lnTo>
                  <a:close/>
                </a:path>
                <a:path w="8255000" h="2444750">
                  <a:moveTo>
                    <a:pt x="2890570" y="2425700"/>
                  </a:moveTo>
                  <a:lnTo>
                    <a:pt x="2861995" y="2425700"/>
                  </a:lnTo>
                  <a:lnTo>
                    <a:pt x="2861995" y="2416175"/>
                  </a:lnTo>
                  <a:lnTo>
                    <a:pt x="2890570" y="2416175"/>
                  </a:lnTo>
                  <a:lnTo>
                    <a:pt x="2890570" y="2425700"/>
                  </a:lnTo>
                  <a:close/>
                </a:path>
                <a:path w="8255000" h="2444750">
                  <a:moveTo>
                    <a:pt x="2890570" y="2444750"/>
                  </a:moveTo>
                  <a:lnTo>
                    <a:pt x="2861995" y="2444750"/>
                  </a:lnTo>
                  <a:lnTo>
                    <a:pt x="2861995" y="2435225"/>
                  </a:lnTo>
                  <a:lnTo>
                    <a:pt x="2890570" y="2435225"/>
                  </a:lnTo>
                  <a:lnTo>
                    <a:pt x="2890570" y="2444750"/>
                  </a:lnTo>
                  <a:close/>
                </a:path>
                <a:path w="8255000" h="2444750">
                  <a:moveTo>
                    <a:pt x="2833420" y="2425700"/>
                  </a:moveTo>
                  <a:lnTo>
                    <a:pt x="2804845" y="2425700"/>
                  </a:lnTo>
                  <a:lnTo>
                    <a:pt x="2804845" y="2416175"/>
                  </a:lnTo>
                  <a:lnTo>
                    <a:pt x="2833420" y="2416175"/>
                  </a:lnTo>
                  <a:lnTo>
                    <a:pt x="2833420" y="2425700"/>
                  </a:lnTo>
                  <a:close/>
                </a:path>
                <a:path w="8255000" h="2444750">
                  <a:moveTo>
                    <a:pt x="2833420" y="2444750"/>
                  </a:moveTo>
                  <a:lnTo>
                    <a:pt x="2804845" y="2444750"/>
                  </a:lnTo>
                  <a:lnTo>
                    <a:pt x="2804845" y="2435225"/>
                  </a:lnTo>
                  <a:lnTo>
                    <a:pt x="2833420" y="2435225"/>
                  </a:lnTo>
                  <a:lnTo>
                    <a:pt x="2833420" y="2444750"/>
                  </a:lnTo>
                  <a:close/>
                </a:path>
                <a:path w="8255000" h="2444750">
                  <a:moveTo>
                    <a:pt x="2776270" y="2425700"/>
                  </a:moveTo>
                  <a:lnTo>
                    <a:pt x="2747695" y="2425700"/>
                  </a:lnTo>
                  <a:lnTo>
                    <a:pt x="2747695" y="2416175"/>
                  </a:lnTo>
                  <a:lnTo>
                    <a:pt x="2776270" y="2416175"/>
                  </a:lnTo>
                  <a:lnTo>
                    <a:pt x="2776270" y="2425700"/>
                  </a:lnTo>
                  <a:close/>
                </a:path>
                <a:path w="8255000" h="2444750">
                  <a:moveTo>
                    <a:pt x="2776270" y="2444750"/>
                  </a:moveTo>
                  <a:lnTo>
                    <a:pt x="2747695" y="2444750"/>
                  </a:lnTo>
                  <a:lnTo>
                    <a:pt x="2747695" y="2435225"/>
                  </a:lnTo>
                  <a:lnTo>
                    <a:pt x="2776270" y="2435225"/>
                  </a:lnTo>
                  <a:lnTo>
                    <a:pt x="2776270" y="2444750"/>
                  </a:lnTo>
                  <a:close/>
                </a:path>
                <a:path w="8255000" h="2444750">
                  <a:moveTo>
                    <a:pt x="2719120" y="2425700"/>
                  </a:moveTo>
                  <a:lnTo>
                    <a:pt x="2690545" y="2425700"/>
                  </a:lnTo>
                  <a:lnTo>
                    <a:pt x="2690545" y="2416175"/>
                  </a:lnTo>
                  <a:lnTo>
                    <a:pt x="2719120" y="2416175"/>
                  </a:lnTo>
                  <a:lnTo>
                    <a:pt x="2719120" y="2425700"/>
                  </a:lnTo>
                  <a:close/>
                </a:path>
                <a:path w="8255000" h="2444750">
                  <a:moveTo>
                    <a:pt x="2719120" y="2444750"/>
                  </a:moveTo>
                  <a:lnTo>
                    <a:pt x="2690545" y="2444750"/>
                  </a:lnTo>
                  <a:lnTo>
                    <a:pt x="2690545" y="2435225"/>
                  </a:lnTo>
                  <a:lnTo>
                    <a:pt x="2719120" y="2435225"/>
                  </a:lnTo>
                  <a:lnTo>
                    <a:pt x="2719120" y="2444750"/>
                  </a:lnTo>
                  <a:close/>
                </a:path>
                <a:path w="8255000" h="2444750">
                  <a:moveTo>
                    <a:pt x="2661970" y="2425700"/>
                  </a:moveTo>
                  <a:lnTo>
                    <a:pt x="2633395" y="2425700"/>
                  </a:lnTo>
                  <a:lnTo>
                    <a:pt x="2633395" y="2416175"/>
                  </a:lnTo>
                  <a:lnTo>
                    <a:pt x="2661970" y="2416175"/>
                  </a:lnTo>
                  <a:lnTo>
                    <a:pt x="2661970" y="2425700"/>
                  </a:lnTo>
                  <a:close/>
                </a:path>
                <a:path w="8255000" h="2444750">
                  <a:moveTo>
                    <a:pt x="2661970" y="2444750"/>
                  </a:moveTo>
                  <a:lnTo>
                    <a:pt x="2633395" y="2444750"/>
                  </a:lnTo>
                  <a:lnTo>
                    <a:pt x="2633395" y="2435225"/>
                  </a:lnTo>
                  <a:lnTo>
                    <a:pt x="2661970" y="2435225"/>
                  </a:lnTo>
                  <a:lnTo>
                    <a:pt x="2661970" y="2444750"/>
                  </a:lnTo>
                  <a:close/>
                </a:path>
                <a:path w="8255000" h="2444750">
                  <a:moveTo>
                    <a:pt x="2604820" y="2425700"/>
                  </a:moveTo>
                  <a:lnTo>
                    <a:pt x="2576245" y="2425700"/>
                  </a:lnTo>
                  <a:lnTo>
                    <a:pt x="2576245" y="2416175"/>
                  </a:lnTo>
                  <a:lnTo>
                    <a:pt x="2604820" y="2416175"/>
                  </a:lnTo>
                  <a:lnTo>
                    <a:pt x="2604820" y="2425700"/>
                  </a:lnTo>
                  <a:close/>
                </a:path>
                <a:path w="8255000" h="2444750">
                  <a:moveTo>
                    <a:pt x="2604820" y="2444750"/>
                  </a:moveTo>
                  <a:lnTo>
                    <a:pt x="2576245" y="2444750"/>
                  </a:lnTo>
                  <a:lnTo>
                    <a:pt x="2576245" y="2435225"/>
                  </a:lnTo>
                  <a:lnTo>
                    <a:pt x="2604820" y="2435225"/>
                  </a:lnTo>
                  <a:lnTo>
                    <a:pt x="2604820" y="2444750"/>
                  </a:lnTo>
                  <a:close/>
                </a:path>
                <a:path w="8255000" h="2444750">
                  <a:moveTo>
                    <a:pt x="2547670" y="2425700"/>
                  </a:moveTo>
                  <a:lnTo>
                    <a:pt x="2519095" y="2425700"/>
                  </a:lnTo>
                  <a:lnTo>
                    <a:pt x="2519095" y="2416175"/>
                  </a:lnTo>
                  <a:lnTo>
                    <a:pt x="2547670" y="2416175"/>
                  </a:lnTo>
                  <a:lnTo>
                    <a:pt x="2547670" y="2425700"/>
                  </a:lnTo>
                  <a:close/>
                </a:path>
                <a:path w="8255000" h="2444750">
                  <a:moveTo>
                    <a:pt x="2547670" y="2444750"/>
                  </a:moveTo>
                  <a:lnTo>
                    <a:pt x="2519095" y="2444750"/>
                  </a:lnTo>
                  <a:lnTo>
                    <a:pt x="2519095" y="2435225"/>
                  </a:lnTo>
                  <a:lnTo>
                    <a:pt x="2547670" y="2435225"/>
                  </a:lnTo>
                  <a:lnTo>
                    <a:pt x="2547670" y="2444750"/>
                  </a:lnTo>
                  <a:close/>
                </a:path>
                <a:path w="8255000" h="2444750">
                  <a:moveTo>
                    <a:pt x="2490520" y="2425700"/>
                  </a:moveTo>
                  <a:lnTo>
                    <a:pt x="2461945" y="2425700"/>
                  </a:lnTo>
                  <a:lnTo>
                    <a:pt x="2461945" y="2416175"/>
                  </a:lnTo>
                  <a:lnTo>
                    <a:pt x="2490520" y="2416175"/>
                  </a:lnTo>
                  <a:lnTo>
                    <a:pt x="2490520" y="2425700"/>
                  </a:lnTo>
                  <a:close/>
                </a:path>
                <a:path w="8255000" h="2444750">
                  <a:moveTo>
                    <a:pt x="2490520" y="2444750"/>
                  </a:moveTo>
                  <a:lnTo>
                    <a:pt x="2461945" y="2444750"/>
                  </a:lnTo>
                  <a:lnTo>
                    <a:pt x="2461945" y="2435225"/>
                  </a:lnTo>
                  <a:lnTo>
                    <a:pt x="2490520" y="2435225"/>
                  </a:lnTo>
                  <a:lnTo>
                    <a:pt x="2490520" y="2444750"/>
                  </a:lnTo>
                  <a:close/>
                </a:path>
                <a:path w="8255000" h="2444750">
                  <a:moveTo>
                    <a:pt x="2433370" y="2425700"/>
                  </a:moveTo>
                  <a:lnTo>
                    <a:pt x="2404795" y="2425700"/>
                  </a:lnTo>
                  <a:lnTo>
                    <a:pt x="2404795" y="2416175"/>
                  </a:lnTo>
                  <a:lnTo>
                    <a:pt x="2433370" y="2416175"/>
                  </a:lnTo>
                  <a:lnTo>
                    <a:pt x="2433370" y="2425700"/>
                  </a:lnTo>
                  <a:close/>
                </a:path>
                <a:path w="8255000" h="2444750">
                  <a:moveTo>
                    <a:pt x="2433370" y="2444750"/>
                  </a:moveTo>
                  <a:lnTo>
                    <a:pt x="2404795" y="2444750"/>
                  </a:lnTo>
                  <a:lnTo>
                    <a:pt x="2404795" y="2435225"/>
                  </a:lnTo>
                  <a:lnTo>
                    <a:pt x="2433370" y="2435225"/>
                  </a:lnTo>
                  <a:lnTo>
                    <a:pt x="2433370" y="2444750"/>
                  </a:lnTo>
                  <a:close/>
                </a:path>
                <a:path w="8255000" h="2444750">
                  <a:moveTo>
                    <a:pt x="2376220" y="2425700"/>
                  </a:moveTo>
                  <a:lnTo>
                    <a:pt x="2347645" y="2425700"/>
                  </a:lnTo>
                  <a:lnTo>
                    <a:pt x="2347645" y="2416175"/>
                  </a:lnTo>
                  <a:lnTo>
                    <a:pt x="2376220" y="2416175"/>
                  </a:lnTo>
                  <a:lnTo>
                    <a:pt x="2376220" y="2425700"/>
                  </a:lnTo>
                  <a:close/>
                </a:path>
                <a:path w="8255000" h="2444750">
                  <a:moveTo>
                    <a:pt x="2376220" y="2444750"/>
                  </a:moveTo>
                  <a:lnTo>
                    <a:pt x="2347645" y="2444750"/>
                  </a:lnTo>
                  <a:lnTo>
                    <a:pt x="2347645" y="2435225"/>
                  </a:lnTo>
                  <a:lnTo>
                    <a:pt x="2376220" y="2435225"/>
                  </a:lnTo>
                  <a:lnTo>
                    <a:pt x="2376220" y="2444750"/>
                  </a:lnTo>
                  <a:close/>
                </a:path>
                <a:path w="8255000" h="2444750">
                  <a:moveTo>
                    <a:pt x="2319070" y="2425700"/>
                  </a:moveTo>
                  <a:lnTo>
                    <a:pt x="2290495" y="2425700"/>
                  </a:lnTo>
                  <a:lnTo>
                    <a:pt x="2290495" y="2416175"/>
                  </a:lnTo>
                  <a:lnTo>
                    <a:pt x="2319070" y="2416175"/>
                  </a:lnTo>
                  <a:lnTo>
                    <a:pt x="2319070" y="2425700"/>
                  </a:lnTo>
                  <a:close/>
                </a:path>
                <a:path w="8255000" h="2444750">
                  <a:moveTo>
                    <a:pt x="2319070" y="2444750"/>
                  </a:moveTo>
                  <a:lnTo>
                    <a:pt x="2290495" y="2444750"/>
                  </a:lnTo>
                  <a:lnTo>
                    <a:pt x="2290495" y="2435225"/>
                  </a:lnTo>
                  <a:lnTo>
                    <a:pt x="2319070" y="2435225"/>
                  </a:lnTo>
                  <a:lnTo>
                    <a:pt x="2319070" y="2444750"/>
                  </a:lnTo>
                  <a:close/>
                </a:path>
                <a:path w="8255000" h="2444750">
                  <a:moveTo>
                    <a:pt x="2261920" y="2425700"/>
                  </a:moveTo>
                  <a:lnTo>
                    <a:pt x="2233345" y="2425700"/>
                  </a:lnTo>
                  <a:lnTo>
                    <a:pt x="2233345" y="2416175"/>
                  </a:lnTo>
                  <a:lnTo>
                    <a:pt x="2261920" y="2416175"/>
                  </a:lnTo>
                  <a:lnTo>
                    <a:pt x="2261920" y="2425700"/>
                  </a:lnTo>
                  <a:close/>
                </a:path>
                <a:path w="8255000" h="2444750">
                  <a:moveTo>
                    <a:pt x="2261920" y="2444750"/>
                  </a:moveTo>
                  <a:lnTo>
                    <a:pt x="2233345" y="2444750"/>
                  </a:lnTo>
                  <a:lnTo>
                    <a:pt x="2233345" y="2435225"/>
                  </a:lnTo>
                  <a:lnTo>
                    <a:pt x="2261920" y="2435225"/>
                  </a:lnTo>
                  <a:lnTo>
                    <a:pt x="2261920" y="2444750"/>
                  </a:lnTo>
                  <a:close/>
                </a:path>
                <a:path w="8255000" h="2444750">
                  <a:moveTo>
                    <a:pt x="2204770" y="2425700"/>
                  </a:moveTo>
                  <a:lnTo>
                    <a:pt x="2176195" y="2425700"/>
                  </a:lnTo>
                  <a:lnTo>
                    <a:pt x="2176195" y="2416175"/>
                  </a:lnTo>
                  <a:lnTo>
                    <a:pt x="2204770" y="2416175"/>
                  </a:lnTo>
                  <a:lnTo>
                    <a:pt x="2204770" y="2425700"/>
                  </a:lnTo>
                  <a:close/>
                </a:path>
                <a:path w="8255000" h="2444750">
                  <a:moveTo>
                    <a:pt x="2204770" y="2444750"/>
                  </a:moveTo>
                  <a:lnTo>
                    <a:pt x="2176195" y="2444750"/>
                  </a:lnTo>
                  <a:lnTo>
                    <a:pt x="2176195" y="2435225"/>
                  </a:lnTo>
                  <a:lnTo>
                    <a:pt x="2204770" y="2435225"/>
                  </a:lnTo>
                  <a:lnTo>
                    <a:pt x="2204770" y="2444750"/>
                  </a:lnTo>
                  <a:close/>
                </a:path>
                <a:path w="8255000" h="2444750">
                  <a:moveTo>
                    <a:pt x="2147620" y="2425700"/>
                  </a:moveTo>
                  <a:lnTo>
                    <a:pt x="2119045" y="2425700"/>
                  </a:lnTo>
                  <a:lnTo>
                    <a:pt x="2119045" y="2416175"/>
                  </a:lnTo>
                  <a:lnTo>
                    <a:pt x="2147620" y="2416175"/>
                  </a:lnTo>
                  <a:lnTo>
                    <a:pt x="2147620" y="2425700"/>
                  </a:lnTo>
                  <a:close/>
                </a:path>
                <a:path w="8255000" h="2444750">
                  <a:moveTo>
                    <a:pt x="2147620" y="2444750"/>
                  </a:moveTo>
                  <a:lnTo>
                    <a:pt x="2119045" y="2444750"/>
                  </a:lnTo>
                  <a:lnTo>
                    <a:pt x="2119045" y="2435225"/>
                  </a:lnTo>
                  <a:lnTo>
                    <a:pt x="2147620" y="2435225"/>
                  </a:lnTo>
                  <a:lnTo>
                    <a:pt x="2147620" y="2444750"/>
                  </a:lnTo>
                  <a:close/>
                </a:path>
                <a:path w="8255000" h="2444750">
                  <a:moveTo>
                    <a:pt x="2090470" y="2425700"/>
                  </a:moveTo>
                  <a:lnTo>
                    <a:pt x="2061895" y="2425700"/>
                  </a:lnTo>
                  <a:lnTo>
                    <a:pt x="2061895" y="2416175"/>
                  </a:lnTo>
                  <a:lnTo>
                    <a:pt x="2090470" y="2416175"/>
                  </a:lnTo>
                  <a:lnTo>
                    <a:pt x="2090470" y="2425700"/>
                  </a:lnTo>
                  <a:close/>
                </a:path>
                <a:path w="8255000" h="2444750">
                  <a:moveTo>
                    <a:pt x="2090470" y="2444750"/>
                  </a:moveTo>
                  <a:lnTo>
                    <a:pt x="2061895" y="2444750"/>
                  </a:lnTo>
                  <a:lnTo>
                    <a:pt x="2061895" y="2435225"/>
                  </a:lnTo>
                  <a:lnTo>
                    <a:pt x="2090470" y="2435225"/>
                  </a:lnTo>
                  <a:lnTo>
                    <a:pt x="2090470" y="2444750"/>
                  </a:lnTo>
                  <a:close/>
                </a:path>
                <a:path w="8255000" h="2444750">
                  <a:moveTo>
                    <a:pt x="2033320" y="2425700"/>
                  </a:moveTo>
                  <a:lnTo>
                    <a:pt x="2004745" y="2425700"/>
                  </a:lnTo>
                  <a:lnTo>
                    <a:pt x="2004745" y="2416175"/>
                  </a:lnTo>
                  <a:lnTo>
                    <a:pt x="2033320" y="2416175"/>
                  </a:lnTo>
                  <a:lnTo>
                    <a:pt x="2033320" y="2425700"/>
                  </a:lnTo>
                  <a:close/>
                </a:path>
                <a:path w="8255000" h="2444750">
                  <a:moveTo>
                    <a:pt x="2033320" y="2444750"/>
                  </a:moveTo>
                  <a:lnTo>
                    <a:pt x="2004745" y="2444750"/>
                  </a:lnTo>
                  <a:lnTo>
                    <a:pt x="2004745" y="2435225"/>
                  </a:lnTo>
                  <a:lnTo>
                    <a:pt x="2033320" y="2435225"/>
                  </a:lnTo>
                  <a:lnTo>
                    <a:pt x="2033320" y="2444750"/>
                  </a:lnTo>
                  <a:close/>
                </a:path>
                <a:path w="8255000" h="2444750">
                  <a:moveTo>
                    <a:pt x="1976170" y="2425700"/>
                  </a:moveTo>
                  <a:lnTo>
                    <a:pt x="1947595" y="2425700"/>
                  </a:lnTo>
                  <a:lnTo>
                    <a:pt x="1947595" y="2416175"/>
                  </a:lnTo>
                  <a:lnTo>
                    <a:pt x="1976170" y="2416175"/>
                  </a:lnTo>
                  <a:lnTo>
                    <a:pt x="1976170" y="2425700"/>
                  </a:lnTo>
                  <a:close/>
                </a:path>
                <a:path w="8255000" h="2444750">
                  <a:moveTo>
                    <a:pt x="1976170" y="2444750"/>
                  </a:moveTo>
                  <a:lnTo>
                    <a:pt x="1947595" y="2444750"/>
                  </a:lnTo>
                  <a:lnTo>
                    <a:pt x="1947595" y="2435225"/>
                  </a:lnTo>
                  <a:lnTo>
                    <a:pt x="1976170" y="2435225"/>
                  </a:lnTo>
                  <a:lnTo>
                    <a:pt x="1976170" y="2444750"/>
                  </a:lnTo>
                  <a:close/>
                </a:path>
                <a:path w="8255000" h="2444750">
                  <a:moveTo>
                    <a:pt x="1919020" y="2425700"/>
                  </a:moveTo>
                  <a:lnTo>
                    <a:pt x="1890445" y="2425700"/>
                  </a:lnTo>
                  <a:lnTo>
                    <a:pt x="1890445" y="2416175"/>
                  </a:lnTo>
                  <a:lnTo>
                    <a:pt x="1919020" y="2416175"/>
                  </a:lnTo>
                  <a:lnTo>
                    <a:pt x="1919020" y="2425700"/>
                  </a:lnTo>
                  <a:close/>
                </a:path>
                <a:path w="8255000" h="2444750">
                  <a:moveTo>
                    <a:pt x="1919020" y="2444750"/>
                  </a:moveTo>
                  <a:lnTo>
                    <a:pt x="1890445" y="2444750"/>
                  </a:lnTo>
                  <a:lnTo>
                    <a:pt x="1890445" y="2435225"/>
                  </a:lnTo>
                  <a:lnTo>
                    <a:pt x="1919020" y="2435225"/>
                  </a:lnTo>
                  <a:lnTo>
                    <a:pt x="1919020" y="2444750"/>
                  </a:lnTo>
                  <a:close/>
                </a:path>
                <a:path w="8255000" h="2444750">
                  <a:moveTo>
                    <a:pt x="1861870" y="2425700"/>
                  </a:moveTo>
                  <a:lnTo>
                    <a:pt x="1833295" y="2425700"/>
                  </a:lnTo>
                  <a:lnTo>
                    <a:pt x="1833295" y="2416175"/>
                  </a:lnTo>
                  <a:lnTo>
                    <a:pt x="1861870" y="2416175"/>
                  </a:lnTo>
                  <a:lnTo>
                    <a:pt x="1861870" y="2425700"/>
                  </a:lnTo>
                  <a:close/>
                </a:path>
                <a:path w="8255000" h="2444750">
                  <a:moveTo>
                    <a:pt x="1861870" y="2444750"/>
                  </a:moveTo>
                  <a:lnTo>
                    <a:pt x="1833295" y="2444750"/>
                  </a:lnTo>
                  <a:lnTo>
                    <a:pt x="1833295" y="2435225"/>
                  </a:lnTo>
                  <a:lnTo>
                    <a:pt x="1861870" y="2435225"/>
                  </a:lnTo>
                  <a:lnTo>
                    <a:pt x="1861870" y="2444750"/>
                  </a:lnTo>
                  <a:close/>
                </a:path>
                <a:path w="8255000" h="2444750">
                  <a:moveTo>
                    <a:pt x="1804720" y="2425700"/>
                  </a:moveTo>
                  <a:lnTo>
                    <a:pt x="1776145" y="2425700"/>
                  </a:lnTo>
                  <a:lnTo>
                    <a:pt x="1776145" y="2416175"/>
                  </a:lnTo>
                  <a:lnTo>
                    <a:pt x="1804720" y="2416175"/>
                  </a:lnTo>
                  <a:lnTo>
                    <a:pt x="1804720" y="2425700"/>
                  </a:lnTo>
                  <a:close/>
                </a:path>
                <a:path w="8255000" h="2444750">
                  <a:moveTo>
                    <a:pt x="1804720" y="2444750"/>
                  </a:moveTo>
                  <a:lnTo>
                    <a:pt x="1776145" y="2444750"/>
                  </a:lnTo>
                  <a:lnTo>
                    <a:pt x="1776145" y="2435225"/>
                  </a:lnTo>
                  <a:lnTo>
                    <a:pt x="1804720" y="2435225"/>
                  </a:lnTo>
                  <a:lnTo>
                    <a:pt x="1804720" y="2444750"/>
                  </a:lnTo>
                  <a:close/>
                </a:path>
                <a:path w="8255000" h="2444750">
                  <a:moveTo>
                    <a:pt x="1747570" y="2425700"/>
                  </a:moveTo>
                  <a:lnTo>
                    <a:pt x="1718995" y="2425700"/>
                  </a:lnTo>
                  <a:lnTo>
                    <a:pt x="1718995" y="2416175"/>
                  </a:lnTo>
                  <a:lnTo>
                    <a:pt x="1747570" y="2416175"/>
                  </a:lnTo>
                  <a:lnTo>
                    <a:pt x="1747570" y="2425700"/>
                  </a:lnTo>
                  <a:close/>
                </a:path>
                <a:path w="8255000" h="2444750">
                  <a:moveTo>
                    <a:pt x="1747570" y="2444750"/>
                  </a:moveTo>
                  <a:lnTo>
                    <a:pt x="1718995" y="2444750"/>
                  </a:lnTo>
                  <a:lnTo>
                    <a:pt x="1718995" y="2435225"/>
                  </a:lnTo>
                  <a:lnTo>
                    <a:pt x="1747570" y="2435225"/>
                  </a:lnTo>
                  <a:lnTo>
                    <a:pt x="1747570" y="2444750"/>
                  </a:lnTo>
                  <a:close/>
                </a:path>
                <a:path w="8255000" h="2444750">
                  <a:moveTo>
                    <a:pt x="1690420" y="2425700"/>
                  </a:moveTo>
                  <a:lnTo>
                    <a:pt x="1661845" y="2425700"/>
                  </a:lnTo>
                  <a:lnTo>
                    <a:pt x="1661845" y="2416175"/>
                  </a:lnTo>
                  <a:lnTo>
                    <a:pt x="1690420" y="2416175"/>
                  </a:lnTo>
                  <a:lnTo>
                    <a:pt x="1690420" y="2425700"/>
                  </a:lnTo>
                  <a:close/>
                </a:path>
                <a:path w="8255000" h="2444750">
                  <a:moveTo>
                    <a:pt x="1690420" y="2444750"/>
                  </a:moveTo>
                  <a:lnTo>
                    <a:pt x="1661845" y="2444750"/>
                  </a:lnTo>
                  <a:lnTo>
                    <a:pt x="1661845" y="2435225"/>
                  </a:lnTo>
                  <a:lnTo>
                    <a:pt x="1690420" y="2435225"/>
                  </a:lnTo>
                  <a:lnTo>
                    <a:pt x="1690420" y="2444750"/>
                  </a:lnTo>
                  <a:close/>
                </a:path>
                <a:path w="8255000" h="2444750">
                  <a:moveTo>
                    <a:pt x="1633270" y="2425700"/>
                  </a:moveTo>
                  <a:lnTo>
                    <a:pt x="1604695" y="2425700"/>
                  </a:lnTo>
                  <a:lnTo>
                    <a:pt x="1604695" y="2416175"/>
                  </a:lnTo>
                  <a:lnTo>
                    <a:pt x="1633270" y="2416175"/>
                  </a:lnTo>
                  <a:lnTo>
                    <a:pt x="1633270" y="2425700"/>
                  </a:lnTo>
                  <a:close/>
                </a:path>
                <a:path w="8255000" h="2444750">
                  <a:moveTo>
                    <a:pt x="1633270" y="2444750"/>
                  </a:moveTo>
                  <a:lnTo>
                    <a:pt x="1604695" y="2444750"/>
                  </a:lnTo>
                  <a:lnTo>
                    <a:pt x="1604695" y="2435225"/>
                  </a:lnTo>
                  <a:lnTo>
                    <a:pt x="1633270" y="2435225"/>
                  </a:lnTo>
                  <a:lnTo>
                    <a:pt x="1633270" y="2444750"/>
                  </a:lnTo>
                  <a:close/>
                </a:path>
                <a:path w="8255000" h="2444750">
                  <a:moveTo>
                    <a:pt x="1576120" y="2425700"/>
                  </a:moveTo>
                  <a:lnTo>
                    <a:pt x="1547545" y="2425700"/>
                  </a:lnTo>
                  <a:lnTo>
                    <a:pt x="1547545" y="2416175"/>
                  </a:lnTo>
                  <a:lnTo>
                    <a:pt x="1576120" y="2416175"/>
                  </a:lnTo>
                  <a:lnTo>
                    <a:pt x="1576120" y="2425700"/>
                  </a:lnTo>
                  <a:close/>
                </a:path>
                <a:path w="8255000" h="2444750">
                  <a:moveTo>
                    <a:pt x="1576120" y="2444750"/>
                  </a:moveTo>
                  <a:lnTo>
                    <a:pt x="1547545" y="2444750"/>
                  </a:lnTo>
                  <a:lnTo>
                    <a:pt x="1547545" y="2435225"/>
                  </a:lnTo>
                  <a:lnTo>
                    <a:pt x="1576120" y="2435225"/>
                  </a:lnTo>
                  <a:lnTo>
                    <a:pt x="1576120" y="2444750"/>
                  </a:lnTo>
                  <a:close/>
                </a:path>
                <a:path w="8255000" h="2444750">
                  <a:moveTo>
                    <a:pt x="1518970" y="2425700"/>
                  </a:moveTo>
                  <a:lnTo>
                    <a:pt x="1490395" y="2425700"/>
                  </a:lnTo>
                  <a:lnTo>
                    <a:pt x="1490395" y="2416175"/>
                  </a:lnTo>
                  <a:lnTo>
                    <a:pt x="1518970" y="2416175"/>
                  </a:lnTo>
                  <a:lnTo>
                    <a:pt x="1518970" y="2425700"/>
                  </a:lnTo>
                  <a:close/>
                </a:path>
                <a:path w="8255000" h="2444750">
                  <a:moveTo>
                    <a:pt x="1518970" y="2444750"/>
                  </a:moveTo>
                  <a:lnTo>
                    <a:pt x="1490395" y="2444750"/>
                  </a:lnTo>
                  <a:lnTo>
                    <a:pt x="1490395" y="2435225"/>
                  </a:lnTo>
                  <a:lnTo>
                    <a:pt x="1518970" y="2435225"/>
                  </a:lnTo>
                  <a:lnTo>
                    <a:pt x="1518970" y="2444750"/>
                  </a:lnTo>
                  <a:close/>
                </a:path>
                <a:path w="8255000" h="2444750">
                  <a:moveTo>
                    <a:pt x="1461820" y="2425700"/>
                  </a:moveTo>
                  <a:lnTo>
                    <a:pt x="1433245" y="2425700"/>
                  </a:lnTo>
                  <a:lnTo>
                    <a:pt x="1433245" y="2416175"/>
                  </a:lnTo>
                  <a:lnTo>
                    <a:pt x="1461820" y="2416175"/>
                  </a:lnTo>
                  <a:lnTo>
                    <a:pt x="1461820" y="2425700"/>
                  </a:lnTo>
                  <a:close/>
                </a:path>
                <a:path w="8255000" h="2444750">
                  <a:moveTo>
                    <a:pt x="1461820" y="2444750"/>
                  </a:moveTo>
                  <a:lnTo>
                    <a:pt x="1433245" y="2444750"/>
                  </a:lnTo>
                  <a:lnTo>
                    <a:pt x="1433245" y="2435225"/>
                  </a:lnTo>
                  <a:lnTo>
                    <a:pt x="1461820" y="2435225"/>
                  </a:lnTo>
                  <a:lnTo>
                    <a:pt x="1461820" y="2444750"/>
                  </a:lnTo>
                  <a:close/>
                </a:path>
                <a:path w="8255000" h="2444750">
                  <a:moveTo>
                    <a:pt x="1404670" y="2425700"/>
                  </a:moveTo>
                  <a:lnTo>
                    <a:pt x="1376095" y="2425700"/>
                  </a:lnTo>
                  <a:lnTo>
                    <a:pt x="1376095" y="2416175"/>
                  </a:lnTo>
                  <a:lnTo>
                    <a:pt x="1404670" y="2416175"/>
                  </a:lnTo>
                  <a:lnTo>
                    <a:pt x="1404670" y="2425700"/>
                  </a:lnTo>
                  <a:close/>
                </a:path>
                <a:path w="8255000" h="2444750">
                  <a:moveTo>
                    <a:pt x="1404670" y="2444750"/>
                  </a:moveTo>
                  <a:lnTo>
                    <a:pt x="1376095" y="2444750"/>
                  </a:lnTo>
                  <a:lnTo>
                    <a:pt x="1376095" y="2435225"/>
                  </a:lnTo>
                  <a:lnTo>
                    <a:pt x="1404670" y="2435225"/>
                  </a:lnTo>
                  <a:lnTo>
                    <a:pt x="1404670" y="2444750"/>
                  </a:lnTo>
                  <a:close/>
                </a:path>
                <a:path w="8255000" h="2444750">
                  <a:moveTo>
                    <a:pt x="1347520" y="2425700"/>
                  </a:moveTo>
                  <a:lnTo>
                    <a:pt x="1318945" y="2425700"/>
                  </a:lnTo>
                  <a:lnTo>
                    <a:pt x="1318945" y="2416175"/>
                  </a:lnTo>
                  <a:lnTo>
                    <a:pt x="1347520" y="2416175"/>
                  </a:lnTo>
                  <a:lnTo>
                    <a:pt x="1347520" y="2425700"/>
                  </a:lnTo>
                  <a:close/>
                </a:path>
                <a:path w="8255000" h="2444750">
                  <a:moveTo>
                    <a:pt x="1347520" y="2444750"/>
                  </a:moveTo>
                  <a:lnTo>
                    <a:pt x="1318945" y="2444750"/>
                  </a:lnTo>
                  <a:lnTo>
                    <a:pt x="1318945" y="2435225"/>
                  </a:lnTo>
                  <a:lnTo>
                    <a:pt x="1347520" y="2435225"/>
                  </a:lnTo>
                  <a:lnTo>
                    <a:pt x="1347520" y="2444750"/>
                  </a:lnTo>
                  <a:close/>
                </a:path>
                <a:path w="8255000" h="2444750">
                  <a:moveTo>
                    <a:pt x="1290370" y="2425700"/>
                  </a:moveTo>
                  <a:lnTo>
                    <a:pt x="1261795" y="2425700"/>
                  </a:lnTo>
                  <a:lnTo>
                    <a:pt x="1261795" y="2416175"/>
                  </a:lnTo>
                  <a:lnTo>
                    <a:pt x="1290370" y="2416175"/>
                  </a:lnTo>
                  <a:lnTo>
                    <a:pt x="1290370" y="2425700"/>
                  </a:lnTo>
                  <a:close/>
                </a:path>
                <a:path w="8255000" h="2444750">
                  <a:moveTo>
                    <a:pt x="1290370" y="2444750"/>
                  </a:moveTo>
                  <a:lnTo>
                    <a:pt x="1261795" y="2444750"/>
                  </a:lnTo>
                  <a:lnTo>
                    <a:pt x="1261795" y="2435225"/>
                  </a:lnTo>
                  <a:lnTo>
                    <a:pt x="1290370" y="2435225"/>
                  </a:lnTo>
                  <a:lnTo>
                    <a:pt x="1290370" y="2444750"/>
                  </a:lnTo>
                  <a:close/>
                </a:path>
                <a:path w="8255000" h="2444750">
                  <a:moveTo>
                    <a:pt x="1233220" y="2425700"/>
                  </a:moveTo>
                  <a:lnTo>
                    <a:pt x="1204645" y="2425700"/>
                  </a:lnTo>
                  <a:lnTo>
                    <a:pt x="1204645" y="2416175"/>
                  </a:lnTo>
                  <a:lnTo>
                    <a:pt x="1233220" y="2416175"/>
                  </a:lnTo>
                  <a:lnTo>
                    <a:pt x="1233220" y="2425700"/>
                  </a:lnTo>
                  <a:close/>
                </a:path>
                <a:path w="8255000" h="2444750">
                  <a:moveTo>
                    <a:pt x="1233220" y="2444750"/>
                  </a:moveTo>
                  <a:lnTo>
                    <a:pt x="1204645" y="2444750"/>
                  </a:lnTo>
                  <a:lnTo>
                    <a:pt x="1204645" y="2435225"/>
                  </a:lnTo>
                  <a:lnTo>
                    <a:pt x="1233220" y="2435225"/>
                  </a:lnTo>
                  <a:lnTo>
                    <a:pt x="1233220" y="2444750"/>
                  </a:lnTo>
                  <a:close/>
                </a:path>
                <a:path w="8255000" h="2444750">
                  <a:moveTo>
                    <a:pt x="1176070" y="2425700"/>
                  </a:moveTo>
                  <a:lnTo>
                    <a:pt x="1147495" y="2425700"/>
                  </a:lnTo>
                  <a:lnTo>
                    <a:pt x="1147495" y="2416175"/>
                  </a:lnTo>
                  <a:lnTo>
                    <a:pt x="1176070" y="2416175"/>
                  </a:lnTo>
                  <a:lnTo>
                    <a:pt x="1176070" y="2425700"/>
                  </a:lnTo>
                  <a:close/>
                </a:path>
                <a:path w="8255000" h="2444750">
                  <a:moveTo>
                    <a:pt x="1176070" y="2444750"/>
                  </a:moveTo>
                  <a:lnTo>
                    <a:pt x="1147495" y="2444750"/>
                  </a:lnTo>
                  <a:lnTo>
                    <a:pt x="1147495" y="2435225"/>
                  </a:lnTo>
                  <a:lnTo>
                    <a:pt x="1176070" y="2435225"/>
                  </a:lnTo>
                  <a:lnTo>
                    <a:pt x="1176070" y="2444750"/>
                  </a:lnTo>
                  <a:close/>
                </a:path>
                <a:path w="8255000" h="2444750">
                  <a:moveTo>
                    <a:pt x="1118920" y="2425700"/>
                  </a:moveTo>
                  <a:lnTo>
                    <a:pt x="1090345" y="2425700"/>
                  </a:lnTo>
                  <a:lnTo>
                    <a:pt x="1090345" y="2416175"/>
                  </a:lnTo>
                  <a:lnTo>
                    <a:pt x="1118920" y="2416175"/>
                  </a:lnTo>
                  <a:lnTo>
                    <a:pt x="1118920" y="2425700"/>
                  </a:lnTo>
                  <a:close/>
                </a:path>
                <a:path w="8255000" h="2444750">
                  <a:moveTo>
                    <a:pt x="1118920" y="2444750"/>
                  </a:moveTo>
                  <a:lnTo>
                    <a:pt x="1090345" y="2444750"/>
                  </a:lnTo>
                  <a:lnTo>
                    <a:pt x="1090345" y="2435225"/>
                  </a:lnTo>
                  <a:lnTo>
                    <a:pt x="1118920" y="2435225"/>
                  </a:lnTo>
                  <a:lnTo>
                    <a:pt x="1118920" y="2444750"/>
                  </a:lnTo>
                  <a:close/>
                </a:path>
                <a:path w="8255000" h="2444750">
                  <a:moveTo>
                    <a:pt x="1061770" y="2425700"/>
                  </a:moveTo>
                  <a:lnTo>
                    <a:pt x="1033195" y="2425700"/>
                  </a:lnTo>
                  <a:lnTo>
                    <a:pt x="1033195" y="2416175"/>
                  </a:lnTo>
                  <a:lnTo>
                    <a:pt x="1061770" y="2416175"/>
                  </a:lnTo>
                  <a:lnTo>
                    <a:pt x="1061770" y="2425700"/>
                  </a:lnTo>
                  <a:close/>
                </a:path>
                <a:path w="8255000" h="2444750">
                  <a:moveTo>
                    <a:pt x="1061770" y="2444750"/>
                  </a:moveTo>
                  <a:lnTo>
                    <a:pt x="1033195" y="2444750"/>
                  </a:lnTo>
                  <a:lnTo>
                    <a:pt x="1033195" y="2435225"/>
                  </a:lnTo>
                  <a:lnTo>
                    <a:pt x="1061770" y="2435225"/>
                  </a:lnTo>
                  <a:lnTo>
                    <a:pt x="1061770" y="2444750"/>
                  </a:lnTo>
                  <a:close/>
                </a:path>
                <a:path w="8255000" h="2444750">
                  <a:moveTo>
                    <a:pt x="1004620" y="2425700"/>
                  </a:moveTo>
                  <a:lnTo>
                    <a:pt x="976045" y="2425700"/>
                  </a:lnTo>
                  <a:lnTo>
                    <a:pt x="976045" y="2416175"/>
                  </a:lnTo>
                  <a:lnTo>
                    <a:pt x="1004620" y="2416175"/>
                  </a:lnTo>
                  <a:lnTo>
                    <a:pt x="1004620" y="2425700"/>
                  </a:lnTo>
                  <a:close/>
                </a:path>
                <a:path w="8255000" h="2444750">
                  <a:moveTo>
                    <a:pt x="1004620" y="2444750"/>
                  </a:moveTo>
                  <a:lnTo>
                    <a:pt x="976045" y="2444750"/>
                  </a:lnTo>
                  <a:lnTo>
                    <a:pt x="976045" y="2435225"/>
                  </a:lnTo>
                  <a:lnTo>
                    <a:pt x="1004620" y="2435225"/>
                  </a:lnTo>
                  <a:lnTo>
                    <a:pt x="1004620" y="2444750"/>
                  </a:lnTo>
                  <a:close/>
                </a:path>
                <a:path w="8255000" h="2444750">
                  <a:moveTo>
                    <a:pt x="947470" y="2425700"/>
                  </a:moveTo>
                  <a:lnTo>
                    <a:pt x="918895" y="2425700"/>
                  </a:lnTo>
                  <a:lnTo>
                    <a:pt x="918895" y="2416175"/>
                  </a:lnTo>
                  <a:lnTo>
                    <a:pt x="947470" y="2416175"/>
                  </a:lnTo>
                  <a:lnTo>
                    <a:pt x="947470" y="2425700"/>
                  </a:lnTo>
                  <a:close/>
                </a:path>
                <a:path w="8255000" h="2444750">
                  <a:moveTo>
                    <a:pt x="947470" y="2444750"/>
                  </a:moveTo>
                  <a:lnTo>
                    <a:pt x="918895" y="2444750"/>
                  </a:lnTo>
                  <a:lnTo>
                    <a:pt x="918895" y="2435225"/>
                  </a:lnTo>
                  <a:lnTo>
                    <a:pt x="947470" y="2435225"/>
                  </a:lnTo>
                  <a:lnTo>
                    <a:pt x="947470" y="2444750"/>
                  </a:lnTo>
                  <a:close/>
                </a:path>
                <a:path w="8255000" h="2444750">
                  <a:moveTo>
                    <a:pt x="890320" y="2425700"/>
                  </a:moveTo>
                  <a:lnTo>
                    <a:pt x="861745" y="2425700"/>
                  </a:lnTo>
                  <a:lnTo>
                    <a:pt x="861745" y="2416175"/>
                  </a:lnTo>
                  <a:lnTo>
                    <a:pt x="890320" y="2416175"/>
                  </a:lnTo>
                  <a:lnTo>
                    <a:pt x="890320" y="2425700"/>
                  </a:lnTo>
                  <a:close/>
                </a:path>
                <a:path w="8255000" h="2444750">
                  <a:moveTo>
                    <a:pt x="890320" y="2444750"/>
                  </a:moveTo>
                  <a:lnTo>
                    <a:pt x="861745" y="2444750"/>
                  </a:lnTo>
                  <a:lnTo>
                    <a:pt x="861745" y="2435225"/>
                  </a:lnTo>
                  <a:lnTo>
                    <a:pt x="890320" y="2435225"/>
                  </a:lnTo>
                  <a:lnTo>
                    <a:pt x="890320" y="2444750"/>
                  </a:lnTo>
                  <a:close/>
                </a:path>
                <a:path w="8255000" h="2444750">
                  <a:moveTo>
                    <a:pt x="833170" y="2425700"/>
                  </a:moveTo>
                  <a:lnTo>
                    <a:pt x="804595" y="2425700"/>
                  </a:lnTo>
                  <a:lnTo>
                    <a:pt x="804595" y="2416175"/>
                  </a:lnTo>
                  <a:lnTo>
                    <a:pt x="833170" y="2416175"/>
                  </a:lnTo>
                  <a:lnTo>
                    <a:pt x="833170" y="2425700"/>
                  </a:lnTo>
                  <a:close/>
                </a:path>
                <a:path w="8255000" h="2444750">
                  <a:moveTo>
                    <a:pt x="833170" y="2444750"/>
                  </a:moveTo>
                  <a:lnTo>
                    <a:pt x="804595" y="2444750"/>
                  </a:lnTo>
                  <a:lnTo>
                    <a:pt x="804595" y="2435225"/>
                  </a:lnTo>
                  <a:lnTo>
                    <a:pt x="833170" y="2435225"/>
                  </a:lnTo>
                  <a:lnTo>
                    <a:pt x="833170" y="2444750"/>
                  </a:lnTo>
                  <a:close/>
                </a:path>
                <a:path w="8255000" h="2444750">
                  <a:moveTo>
                    <a:pt x="776020" y="2425700"/>
                  </a:moveTo>
                  <a:lnTo>
                    <a:pt x="747445" y="2425700"/>
                  </a:lnTo>
                  <a:lnTo>
                    <a:pt x="747445" y="2416175"/>
                  </a:lnTo>
                  <a:lnTo>
                    <a:pt x="776020" y="2416175"/>
                  </a:lnTo>
                  <a:lnTo>
                    <a:pt x="776020" y="2425700"/>
                  </a:lnTo>
                  <a:close/>
                </a:path>
                <a:path w="8255000" h="2444750">
                  <a:moveTo>
                    <a:pt x="776020" y="2444750"/>
                  </a:moveTo>
                  <a:lnTo>
                    <a:pt x="747445" y="2444750"/>
                  </a:lnTo>
                  <a:lnTo>
                    <a:pt x="747445" y="2435225"/>
                  </a:lnTo>
                  <a:lnTo>
                    <a:pt x="776020" y="2435225"/>
                  </a:lnTo>
                  <a:lnTo>
                    <a:pt x="776020" y="2444750"/>
                  </a:lnTo>
                  <a:close/>
                </a:path>
                <a:path w="8255000" h="2444750">
                  <a:moveTo>
                    <a:pt x="718870" y="2425700"/>
                  </a:moveTo>
                  <a:lnTo>
                    <a:pt x="690295" y="2425700"/>
                  </a:lnTo>
                  <a:lnTo>
                    <a:pt x="690295" y="2416175"/>
                  </a:lnTo>
                  <a:lnTo>
                    <a:pt x="718870" y="2416175"/>
                  </a:lnTo>
                  <a:lnTo>
                    <a:pt x="718870" y="2425700"/>
                  </a:lnTo>
                  <a:close/>
                </a:path>
                <a:path w="8255000" h="2444750">
                  <a:moveTo>
                    <a:pt x="718870" y="2444750"/>
                  </a:moveTo>
                  <a:lnTo>
                    <a:pt x="690295" y="2444750"/>
                  </a:lnTo>
                  <a:lnTo>
                    <a:pt x="690295" y="2435225"/>
                  </a:lnTo>
                  <a:lnTo>
                    <a:pt x="718870" y="2435225"/>
                  </a:lnTo>
                  <a:lnTo>
                    <a:pt x="718870" y="2444750"/>
                  </a:lnTo>
                  <a:close/>
                </a:path>
                <a:path w="8255000" h="2444750">
                  <a:moveTo>
                    <a:pt x="661720" y="2425700"/>
                  </a:moveTo>
                  <a:lnTo>
                    <a:pt x="633145" y="2425700"/>
                  </a:lnTo>
                  <a:lnTo>
                    <a:pt x="633145" y="2416175"/>
                  </a:lnTo>
                  <a:lnTo>
                    <a:pt x="661720" y="2416175"/>
                  </a:lnTo>
                  <a:lnTo>
                    <a:pt x="661720" y="2425700"/>
                  </a:lnTo>
                  <a:close/>
                </a:path>
                <a:path w="8255000" h="2444750">
                  <a:moveTo>
                    <a:pt x="661720" y="2444750"/>
                  </a:moveTo>
                  <a:lnTo>
                    <a:pt x="633145" y="2444750"/>
                  </a:lnTo>
                  <a:lnTo>
                    <a:pt x="633145" y="2435225"/>
                  </a:lnTo>
                  <a:lnTo>
                    <a:pt x="661720" y="2435225"/>
                  </a:lnTo>
                  <a:lnTo>
                    <a:pt x="661720" y="2444750"/>
                  </a:lnTo>
                  <a:close/>
                </a:path>
                <a:path w="8255000" h="2444750">
                  <a:moveTo>
                    <a:pt x="604570" y="2425700"/>
                  </a:moveTo>
                  <a:lnTo>
                    <a:pt x="575995" y="2425700"/>
                  </a:lnTo>
                  <a:lnTo>
                    <a:pt x="575995" y="2416175"/>
                  </a:lnTo>
                  <a:lnTo>
                    <a:pt x="604570" y="2416175"/>
                  </a:lnTo>
                  <a:lnTo>
                    <a:pt x="604570" y="2425700"/>
                  </a:lnTo>
                  <a:close/>
                </a:path>
                <a:path w="8255000" h="2444750">
                  <a:moveTo>
                    <a:pt x="604570" y="2444750"/>
                  </a:moveTo>
                  <a:lnTo>
                    <a:pt x="575995" y="2444750"/>
                  </a:lnTo>
                  <a:lnTo>
                    <a:pt x="575995" y="2435225"/>
                  </a:lnTo>
                  <a:lnTo>
                    <a:pt x="604570" y="2435225"/>
                  </a:lnTo>
                  <a:lnTo>
                    <a:pt x="604570" y="2444750"/>
                  </a:lnTo>
                  <a:close/>
                </a:path>
                <a:path w="8255000" h="2444750">
                  <a:moveTo>
                    <a:pt x="547420" y="2425700"/>
                  </a:moveTo>
                  <a:lnTo>
                    <a:pt x="518845" y="2425700"/>
                  </a:lnTo>
                  <a:lnTo>
                    <a:pt x="518845" y="2416175"/>
                  </a:lnTo>
                  <a:lnTo>
                    <a:pt x="547420" y="2416175"/>
                  </a:lnTo>
                  <a:lnTo>
                    <a:pt x="547420" y="2425700"/>
                  </a:lnTo>
                  <a:close/>
                </a:path>
                <a:path w="8255000" h="2444750">
                  <a:moveTo>
                    <a:pt x="547420" y="2444750"/>
                  </a:moveTo>
                  <a:lnTo>
                    <a:pt x="518845" y="2444750"/>
                  </a:lnTo>
                  <a:lnTo>
                    <a:pt x="518845" y="2435225"/>
                  </a:lnTo>
                  <a:lnTo>
                    <a:pt x="547420" y="2435225"/>
                  </a:lnTo>
                  <a:lnTo>
                    <a:pt x="547420" y="2444750"/>
                  </a:lnTo>
                  <a:close/>
                </a:path>
                <a:path w="8255000" h="2444750">
                  <a:moveTo>
                    <a:pt x="490270" y="2425700"/>
                  </a:moveTo>
                  <a:lnTo>
                    <a:pt x="461695" y="2425700"/>
                  </a:lnTo>
                  <a:lnTo>
                    <a:pt x="461695" y="2416175"/>
                  </a:lnTo>
                  <a:lnTo>
                    <a:pt x="490270" y="2416175"/>
                  </a:lnTo>
                  <a:lnTo>
                    <a:pt x="490270" y="2425700"/>
                  </a:lnTo>
                  <a:close/>
                </a:path>
                <a:path w="8255000" h="2444750">
                  <a:moveTo>
                    <a:pt x="490270" y="2444750"/>
                  </a:moveTo>
                  <a:lnTo>
                    <a:pt x="461695" y="2444750"/>
                  </a:lnTo>
                  <a:lnTo>
                    <a:pt x="461695" y="2435225"/>
                  </a:lnTo>
                  <a:lnTo>
                    <a:pt x="490270" y="2435225"/>
                  </a:lnTo>
                  <a:lnTo>
                    <a:pt x="490270" y="2444750"/>
                  </a:lnTo>
                  <a:close/>
                </a:path>
                <a:path w="8255000" h="2444750">
                  <a:moveTo>
                    <a:pt x="433120" y="2425700"/>
                  </a:moveTo>
                  <a:lnTo>
                    <a:pt x="416991" y="2425700"/>
                  </a:lnTo>
                  <a:lnTo>
                    <a:pt x="406780" y="2425572"/>
                  </a:lnTo>
                  <a:lnTo>
                    <a:pt x="404736" y="2425496"/>
                  </a:lnTo>
                  <a:lnTo>
                    <a:pt x="405091" y="2415971"/>
                  </a:lnTo>
                  <a:lnTo>
                    <a:pt x="406958" y="2416047"/>
                  </a:lnTo>
                  <a:lnTo>
                    <a:pt x="417080" y="2416175"/>
                  </a:lnTo>
                  <a:lnTo>
                    <a:pt x="433120" y="2416175"/>
                  </a:lnTo>
                  <a:lnTo>
                    <a:pt x="433120" y="2425700"/>
                  </a:lnTo>
                  <a:close/>
                </a:path>
                <a:path w="8255000" h="2444750">
                  <a:moveTo>
                    <a:pt x="433120" y="2444750"/>
                  </a:moveTo>
                  <a:lnTo>
                    <a:pt x="416814" y="2444750"/>
                  </a:lnTo>
                  <a:lnTo>
                    <a:pt x="406057" y="2444610"/>
                  </a:lnTo>
                  <a:lnTo>
                    <a:pt x="404012" y="2444534"/>
                  </a:lnTo>
                  <a:lnTo>
                    <a:pt x="404372" y="2435009"/>
                  </a:lnTo>
                  <a:lnTo>
                    <a:pt x="406603" y="2435097"/>
                  </a:lnTo>
                  <a:lnTo>
                    <a:pt x="416902" y="2435225"/>
                  </a:lnTo>
                  <a:lnTo>
                    <a:pt x="433120" y="2435225"/>
                  </a:lnTo>
                  <a:lnTo>
                    <a:pt x="433120" y="2444750"/>
                  </a:lnTo>
                  <a:close/>
                </a:path>
                <a:path w="8255000" h="2444750">
                  <a:moveTo>
                    <a:pt x="376461" y="2423655"/>
                  </a:moveTo>
                  <a:lnTo>
                    <a:pt x="376237" y="2423642"/>
                  </a:lnTo>
                  <a:lnTo>
                    <a:pt x="366242" y="2422499"/>
                  </a:lnTo>
                  <a:lnTo>
                    <a:pt x="356323" y="2421102"/>
                  </a:lnTo>
                  <a:lnTo>
                    <a:pt x="348526" y="2419807"/>
                  </a:lnTo>
                  <a:lnTo>
                    <a:pt x="350075" y="2410409"/>
                  </a:lnTo>
                  <a:lnTo>
                    <a:pt x="357822" y="2411691"/>
                  </a:lnTo>
                  <a:lnTo>
                    <a:pt x="367499" y="2413050"/>
                  </a:lnTo>
                  <a:lnTo>
                    <a:pt x="377266" y="2414168"/>
                  </a:lnTo>
                  <a:lnTo>
                    <a:pt x="376461" y="2423655"/>
                  </a:lnTo>
                  <a:close/>
                </a:path>
                <a:path w="8255000" h="2444750">
                  <a:moveTo>
                    <a:pt x="374777" y="2442629"/>
                  </a:moveTo>
                  <a:lnTo>
                    <a:pt x="374192" y="2442578"/>
                  </a:lnTo>
                  <a:lnTo>
                    <a:pt x="363728" y="2441371"/>
                  </a:lnTo>
                  <a:lnTo>
                    <a:pt x="353682" y="2439974"/>
                  </a:lnTo>
                  <a:lnTo>
                    <a:pt x="345401" y="2438603"/>
                  </a:lnTo>
                  <a:lnTo>
                    <a:pt x="346964" y="2429205"/>
                  </a:lnTo>
                  <a:lnTo>
                    <a:pt x="355066" y="2430551"/>
                  </a:lnTo>
                  <a:lnTo>
                    <a:pt x="365226" y="2431961"/>
                  </a:lnTo>
                  <a:lnTo>
                    <a:pt x="375619" y="2433142"/>
                  </a:lnTo>
                  <a:lnTo>
                    <a:pt x="374777" y="2442629"/>
                  </a:lnTo>
                  <a:close/>
                </a:path>
                <a:path w="8255000" h="2444750">
                  <a:moveTo>
                    <a:pt x="293794" y="2406232"/>
                  </a:moveTo>
                  <a:lnTo>
                    <a:pt x="296735" y="2397175"/>
                  </a:lnTo>
                  <a:lnTo>
                    <a:pt x="293794" y="2406232"/>
                  </a:lnTo>
                  <a:close/>
                </a:path>
                <a:path w="8255000" h="2444750">
                  <a:moveTo>
                    <a:pt x="320916" y="2413990"/>
                  </a:moveTo>
                  <a:lnTo>
                    <a:pt x="317474" y="2413152"/>
                  </a:lnTo>
                  <a:lnTo>
                    <a:pt x="307987" y="2410587"/>
                  </a:lnTo>
                  <a:lnTo>
                    <a:pt x="298602" y="2407793"/>
                  </a:lnTo>
                  <a:lnTo>
                    <a:pt x="293794" y="2406230"/>
                  </a:lnTo>
                  <a:lnTo>
                    <a:pt x="296735" y="2397175"/>
                  </a:lnTo>
                  <a:lnTo>
                    <a:pt x="301485" y="2398712"/>
                  </a:lnTo>
                  <a:lnTo>
                    <a:pt x="310654" y="2401443"/>
                  </a:lnTo>
                  <a:lnTo>
                    <a:pt x="319913" y="2403944"/>
                  </a:lnTo>
                  <a:lnTo>
                    <a:pt x="323176" y="2404745"/>
                  </a:lnTo>
                  <a:lnTo>
                    <a:pt x="320916" y="2413990"/>
                  </a:lnTo>
                  <a:close/>
                </a:path>
                <a:path w="8255000" h="2444750">
                  <a:moveTo>
                    <a:pt x="316395" y="2432507"/>
                  </a:moveTo>
                  <a:lnTo>
                    <a:pt x="312623" y="2431580"/>
                  </a:lnTo>
                  <a:lnTo>
                    <a:pt x="302666" y="2428875"/>
                  </a:lnTo>
                  <a:lnTo>
                    <a:pt x="292823" y="2425941"/>
                  </a:lnTo>
                  <a:lnTo>
                    <a:pt x="287909" y="2424353"/>
                  </a:lnTo>
                  <a:lnTo>
                    <a:pt x="290855" y="2415285"/>
                  </a:lnTo>
                  <a:lnTo>
                    <a:pt x="295935" y="2416937"/>
                  </a:lnTo>
                  <a:lnTo>
                    <a:pt x="305561" y="2419794"/>
                  </a:lnTo>
                  <a:lnTo>
                    <a:pt x="315277" y="2422423"/>
                  </a:lnTo>
                  <a:lnTo>
                    <a:pt x="318655" y="2423248"/>
                  </a:lnTo>
                  <a:lnTo>
                    <a:pt x="316395" y="2432507"/>
                  </a:lnTo>
                  <a:close/>
                </a:path>
                <a:path w="8255000" h="2444750">
                  <a:moveTo>
                    <a:pt x="241543" y="2385010"/>
                  </a:moveTo>
                  <a:lnTo>
                    <a:pt x="245783" y="2376474"/>
                  </a:lnTo>
                  <a:lnTo>
                    <a:pt x="241543" y="2385010"/>
                  </a:lnTo>
                  <a:close/>
                </a:path>
                <a:path w="8255000" h="2444750">
                  <a:moveTo>
                    <a:pt x="267284" y="2396553"/>
                  </a:moveTo>
                  <a:lnTo>
                    <a:pt x="262039" y="2394407"/>
                  </a:lnTo>
                  <a:lnTo>
                    <a:pt x="253174" y="2390521"/>
                  </a:lnTo>
                  <a:lnTo>
                    <a:pt x="244424" y="2386431"/>
                  </a:lnTo>
                  <a:lnTo>
                    <a:pt x="241543" y="2385010"/>
                  </a:lnTo>
                  <a:lnTo>
                    <a:pt x="245783" y="2376474"/>
                  </a:lnTo>
                  <a:lnTo>
                    <a:pt x="248602" y="2377884"/>
                  </a:lnTo>
                  <a:lnTo>
                    <a:pt x="257149" y="2381872"/>
                  </a:lnTo>
                  <a:lnTo>
                    <a:pt x="265811" y="2385656"/>
                  </a:lnTo>
                  <a:lnTo>
                    <a:pt x="270891" y="2387739"/>
                  </a:lnTo>
                  <a:lnTo>
                    <a:pt x="267284" y="2396553"/>
                  </a:lnTo>
                  <a:close/>
                </a:path>
                <a:path w="8255000" h="2444750">
                  <a:moveTo>
                    <a:pt x="260083" y="2414181"/>
                  </a:moveTo>
                  <a:lnTo>
                    <a:pt x="254520" y="2411907"/>
                  </a:lnTo>
                  <a:lnTo>
                    <a:pt x="245224" y="2407831"/>
                  </a:lnTo>
                  <a:lnTo>
                    <a:pt x="236042" y="2403551"/>
                  </a:lnTo>
                  <a:lnTo>
                    <a:pt x="233070" y="2402065"/>
                  </a:lnTo>
                  <a:lnTo>
                    <a:pt x="237307" y="2393535"/>
                  </a:lnTo>
                  <a:lnTo>
                    <a:pt x="240436" y="2395093"/>
                  </a:lnTo>
                  <a:lnTo>
                    <a:pt x="249402" y="2399271"/>
                  </a:lnTo>
                  <a:lnTo>
                    <a:pt x="258495" y="2403246"/>
                  </a:lnTo>
                  <a:lnTo>
                    <a:pt x="263686" y="2405365"/>
                  </a:lnTo>
                  <a:lnTo>
                    <a:pt x="260083" y="2414181"/>
                  </a:lnTo>
                  <a:close/>
                </a:path>
                <a:path w="8255000" h="2444750">
                  <a:moveTo>
                    <a:pt x="216674" y="2371661"/>
                  </a:moveTo>
                  <a:lnTo>
                    <a:pt x="210604" y="2368054"/>
                  </a:lnTo>
                  <a:lnTo>
                    <a:pt x="202463" y="2362974"/>
                  </a:lnTo>
                  <a:lnTo>
                    <a:pt x="194449" y="2357704"/>
                  </a:lnTo>
                  <a:lnTo>
                    <a:pt x="192824" y="2356573"/>
                  </a:lnTo>
                  <a:lnTo>
                    <a:pt x="198247" y="2348750"/>
                  </a:lnTo>
                  <a:lnTo>
                    <a:pt x="199834" y="2349842"/>
                  </a:lnTo>
                  <a:lnTo>
                    <a:pt x="207645" y="2354986"/>
                  </a:lnTo>
                  <a:lnTo>
                    <a:pt x="215595" y="2359952"/>
                  </a:lnTo>
                  <a:lnTo>
                    <a:pt x="221526" y="2363457"/>
                  </a:lnTo>
                  <a:lnTo>
                    <a:pt x="216674" y="2371661"/>
                  </a:lnTo>
                  <a:close/>
                </a:path>
                <a:path w="8255000" h="2444750">
                  <a:moveTo>
                    <a:pt x="206984" y="2388057"/>
                  </a:moveTo>
                  <a:lnTo>
                    <a:pt x="200609" y="2384285"/>
                  </a:lnTo>
                  <a:lnTo>
                    <a:pt x="192366" y="2379141"/>
                  </a:lnTo>
                  <a:lnTo>
                    <a:pt x="183692" y="2373426"/>
                  </a:lnTo>
                  <a:lnTo>
                    <a:pt x="181965" y="2372233"/>
                  </a:lnTo>
                  <a:lnTo>
                    <a:pt x="187395" y="2364401"/>
                  </a:lnTo>
                  <a:lnTo>
                    <a:pt x="189268" y="2365692"/>
                  </a:lnTo>
                  <a:lnTo>
                    <a:pt x="197459" y="2371090"/>
                  </a:lnTo>
                  <a:lnTo>
                    <a:pt x="205803" y="2376284"/>
                  </a:lnTo>
                  <a:lnTo>
                    <a:pt x="211834" y="2379853"/>
                  </a:lnTo>
                  <a:lnTo>
                    <a:pt x="206984" y="2388057"/>
                  </a:lnTo>
                  <a:close/>
                </a:path>
                <a:path w="8255000" h="2444750">
                  <a:moveTo>
                    <a:pt x="170084" y="2339842"/>
                  </a:moveTo>
                  <a:lnTo>
                    <a:pt x="163817" y="2334793"/>
                  </a:lnTo>
                  <a:lnTo>
                    <a:pt x="156413" y="2328519"/>
                  </a:lnTo>
                  <a:lnTo>
                    <a:pt x="149390" y="2322283"/>
                  </a:lnTo>
                  <a:lnTo>
                    <a:pt x="148590" y="2321547"/>
                  </a:lnTo>
                  <a:lnTo>
                    <a:pt x="155079" y="2314575"/>
                  </a:lnTo>
                  <a:lnTo>
                    <a:pt x="155828" y="2315273"/>
                  </a:lnTo>
                  <a:lnTo>
                    <a:pt x="162906" y="2321547"/>
                  </a:lnTo>
                  <a:lnTo>
                    <a:pt x="169925" y="2327478"/>
                  </a:lnTo>
                  <a:lnTo>
                    <a:pt x="176060" y="2332418"/>
                  </a:lnTo>
                  <a:lnTo>
                    <a:pt x="170084" y="2339842"/>
                  </a:lnTo>
                  <a:close/>
                </a:path>
                <a:path w="8255000" h="2444750">
                  <a:moveTo>
                    <a:pt x="158140" y="2354681"/>
                  </a:moveTo>
                  <a:lnTo>
                    <a:pt x="151612" y="2349411"/>
                  </a:lnTo>
                  <a:lnTo>
                    <a:pt x="143967" y="2342946"/>
                  </a:lnTo>
                  <a:lnTo>
                    <a:pt x="136486" y="2336304"/>
                  </a:lnTo>
                  <a:lnTo>
                    <a:pt x="135610" y="2335491"/>
                  </a:lnTo>
                  <a:lnTo>
                    <a:pt x="142100" y="2328519"/>
                  </a:lnTo>
                  <a:lnTo>
                    <a:pt x="143103" y="2329446"/>
                  </a:lnTo>
                  <a:lnTo>
                    <a:pt x="150418" y="2335936"/>
                  </a:lnTo>
                  <a:lnTo>
                    <a:pt x="157886" y="2342248"/>
                  </a:lnTo>
                  <a:lnTo>
                    <a:pt x="164109" y="2347264"/>
                  </a:lnTo>
                  <a:lnTo>
                    <a:pt x="158140" y="2354681"/>
                  </a:lnTo>
                  <a:close/>
                </a:path>
                <a:path w="8255000" h="2444750">
                  <a:moveTo>
                    <a:pt x="128435" y="2301786"/>
                  </a:moveTo>
                  <a:lnTo>
                    <a:pt x="122389" y="2295283"/>
                  </a:lnTo>
                  <a:lnTo>
                    <a:pt x="116052" y="2288133"/>
                  </a:lnTo>
                  <a:lnTo>
                    <a:pt x="109880" y="2280843"/>
                  </a:lnTo>
                  <a:lnTo>
                    <a:pt x="109733" y="2280640"/>
                  </a:lnTo>
                  <a:lnTo>
                    <a:pt x="117144" y="2274671"/>
                  </a:lnTo>
                  <a:lnTo>
                    <a:pt x="123291" y="2281948"/>
                  </a:lnTo>
                  <a:lnTo>
                    <a:pt x="129476" y="2288921"/>
                  </a:lnTo>
                  <a:lnTo>
                    <a:pt x="135407" y="2295296"/>
                  </a:lnTo>
                  <a:lnTo>
                    <a:pt x="128435" y="2301786"/>
                  </a:lnTo>
                  <a:close/>
                </a:path>
                <a:path w="8255000" h="2444750">
                  <a:moveTo>
                    <a:pt x="114490" y="2314765"/>
                  </a:moveTo>
                  <a:lnTo>
                    <a:pt x="108216" y="2308009"/>
                  </a:lnTo>
                  <a:lnTo>
                    <a:pt x="101574" y="2300528"/>
                  </a:lnTo>
                  <a:lnTo>
                    <a:pt x="95123" y="2292883"/>
                  </a:lnTo>
                  <a:lnTo>
                    <a:pt x="94894" y="2292591"/>
                  </a:lnTo>
                  <a:lnTo>
                    <a:pt x="102311" y="2286622"/>
                  </a:lnTo>
                  <a:lnTo>
                    <a:pt x="108965" y="2294496"/>
                  </a:lnTo>
                  <a:lnTo>
                    <a:pt x="115455" y="2301811"/>
                  </a:lnTo>
                  <a:lnTo>
                    <a:pt x="121462" y="2308275"/>
                  </a:lnTo>
                  <a:lnTo>
                    <a:pt x="114490" y="2314765"/>
                  </a:lnTo>
                  <a:close/>
                </a:path>
                <a:path w="8255000" h="2444750">
                  <a:moveTo>
                    <a:pt x="92490" y="2258145"/>
                  </a:moveTo>
                  <a:lnTo>
                    <a:pt x="86982" y="2250198"/>
                  </a:lnTo>
                  <a:lnTo>
                    <a:pt x="81711" y="2242197"/>
                  </a:lnTo>
                  <a:lnTo>
                    <a:pt x="76961" y="2234577"/>
                  </a:lnTo>
                  <a:lnTo>
                    <a:pt x="85039" y="2229535"/>
                  </a:lnTo>
                  <a:lnTo>
                    <a:pt x="89763" y="2237105"/>
                  </a:lnTo>
                  <a:lnTo>
                    <a:pt x="94907" y="2244915"/>
                  </a:lnTo>
                  <a:lnTo>
                    <a:pt x="100177" y="2252535"/>
                  </a:lnTo>
                  <a:lnTo>
                    <a:pt x="92490" y="2258145"/>
                  </a:lnTo>
                  <a:close/>
                </a:path>
                <a:path w="8255000" h="2444750">
                  <a:moveTo>
                    <a:pt x="77101" y="2269375"/>
                  </a:moveTo>
                  <a:lnTo>
                    <a:pt x="71132" y="2260765"/>
                  </a:lnTo>
                  <a:lnTo>
                    <a:pt x="65608" y="2252383"/>
                  </a:lnTo>
                  <a:lnTo>
                    <a:pt x="60794" y="2244661"/>
                  </a:lnTo>
                  <a:lnTo>
                    <a:pt x="68873" y="2239621"/>
                  </a:lnTo>
                  <a:lnTo>
                    <a:pt x="73786" y="2247480"/>
                  </a:lnTo>
                  <a:lnTo>
                    <a:pt x="79184" y="2255672"/>
                  </a:lnTo>
                  <a:lnTo>
                    <a:pt x="84793" y="2263762"/>
                  </a:lnTo>
                  <a:lnTo>
                    <a:pt x="77101" y="2269375"/>
                  </a:lnTo>
                  <a:close/>
                </a:path>
                <a:path w="8255000" h="2444750">
                  <a:moveTo>
                    <a:pt x="92519" y="2258187"/>
                  </a:moveTo>
                  <a:lnTo>
                    <a:pt x="100177" y="2252535"/>
                  </a:lnTo>
                  <a:lnTo>
                    <a:pt x="92519" y="2258187"/>
                  </a:lnTo>
                  <a:close/>
                </a:path>
                <a:path w="8255000" h="2444750">
                  <a:moveTo>
                    <a:pt x="77101" y="2269375"/>
                  </a:moveTo>
                  <a:lnTo>
                    <a:pt x="84793" y="2263762"/>
                  </a:lnTo>
                  <a:lnTo>
                    <a:pt x="77101" y="2269375"/>
                  </a:lnTo>
                  <a:close/>
                </a:path>
                <a:path w="8255000" h="2444750">
                  <a:moveTo>
                    <a:pt x="63131" y="2209965"/>
                  </a:moveTo>
                  <a:lnTo>
                    <a:pt x="62560" y="2208872"/>
                  </a:lnTo>
                  <a:lnTo>
                    <a:pt x="58267" y="2200224"/>
                  </a:lnTo>
                  <a:lnTo>
                    <a:pt x="54178" y="2191473"/>
                  </a:lnTo>
                  <a:lnTo>
                    <a:pt x="51104" y="2184450"/>
                  </a:lnTo>
                  <a:lnTo>
                    <a:pt x="59829" y="2180628"/>
                  </a:lnTo>
                  <a:lnTo>
                    <a:pt x="62877" y="2187600"/>
                  </a:lnTo>
                  <a:lnTo>
                    <a:pt x="66865" y="2196147"/>
                  </a:lnTo>
                  <a:lnTo>
                    <a:pt x="71056" y="2204580"/>
                  </a:lnTo>
                  <a:lnTo>
                    <a:pt x="71564" y="2205532"/>
                  </a:lnTo>
                  <a:lnTo>
                    <a:pt x="63131" y="2209965"/>
                  </a:lnTo>
                  <a:close/>
                </a:path>
                <a:path w="8255000" h="2444750">
                  <a:moveTo>
                    <a:pt x="46291" y="2218855"/>
                  </a:moveTo>
                  <a:lnTo>
                    <a:pt x="45542" y="2217445"/>
                  </a:lnTo>
                  <a:lnTo>
                    <a:pt x="41046" y="2208390"/>
                  </a:lnTo>
                  <a:lnTo>
                    <a:pt x="36766" y="2199208"/>
                  </a:lnTo>
                  <a:lnTo>
                    <a:pt x="33654" y="2192083"/>
                  </a:lnTo>
                  <a:lnTo>
                    <a:pt x="42381" y="2188264"/>
                  </a:lnTo>
                  <a:lnTo>
                    <a:pt x="45567" y="2195550"/>
                  </a:lnTo>
                  <a:lnTo>
                    <a:pt x="49790" y="2204580"/>
                  </a:lnTo>
                  <a:lnTo>
                    <a:pt x="54152" y="2213368"/>
                  </a:lnTo>
                  <a:lnTo>
                    <a:pt x="54711" y="2214410"/>
                  </a:lnTo>
                  <a:lnTo>
                    <a:pt x="46291" y="2218855"/>
                  </a:lnTo>
                  <a:close/>
                </a:path>
                <a:path w="8255000" h="2444750">
                  <a:moveTo>
                    <a:pt x="40919" y="2158123"/>
                  </a:moveTo>
                  <a:lnTo>
                    <a:pt x="39821" y="2154961"/>
                  </a:lnTo>
                  <a:lnTo>
                    <a:pt x="36918" y="2146033"/>
                  </a:lnTo>
                  <a:lnTo>
                    <a:pt x="34124" y="2136647"/>
                  </a:lnTo>
                  <a:lnTo>
                    <a:pt x="32651" y="2131161"/>
                  </a:lnTo>
                  <a:lnTo>
                    <a:pt x="41833" y="2128672"/>
                  </a:lnTo>
                  <a:lnTo>
                    <a:pt x="43306" y="2134095"/>
                  </a:lnTo>
                  <a:lnTo>
                    <a:pt x="46037" y="2143264"/>
                  </a:lnTo>
                  <a:lnTo>
                    <a:pt x="48983" y="2152332"/>
                  </a:lnTo>
                  <a:lnTo>
                    <a:pt x="49911" y="2154961"/>
                  </a:lnTo>
                  <a:lnTo>
                    <a:pt x="40919" y="2158123"/>
                  </a:lnTo>
                  <a:close/>
                </a:path>
                <a:path w="8255000" h="2444750">
                  <a:moveTo>
                    <a:pt x="22948" y="2164460"/>
                  </a:moveTo>
                  <a:lnTo>
                    <a:pt x="21846" y="2161293"/>
                  </a:lnTo>
                  <a:lnTo>
                    <a:pt x="18694" y="2151583"/>
                  </a:lnTo>
                  <a:lnTo>
                    <a:pt x="15773" y="2141740"/>
                  </a:lnTo>
                  <a:lnTo>
                    <a:pt x="14262" y="2136127"/>
                  </a:lnTo>
                  <a:lnTo>
                    <a:pt x="23456" y="2133650"/>
                  </a:lnTo>
                  <a:lnTo>
                    <a:pt x="25018" y="2139416"/>
                  </a:lnTo>
                  <a:lnTo>
                    <a:pt x="27876" y="2149043"/>
                  </a:lnTo>
                  <a:lnTo>
                    <a:pt x="30975" y="2158555"/>
                  </a:lnTo>
                  <a:lnTo>
                    <a:pt x="31938" y="2161293"/>
                  </a:lnTo>
                  <a:lnTo>
                    <a:pt x="22948" y="2164460"/>
                  </a:lnTo>
                  <a:close/>
                </a:path>
                <a:path w="8255000" h="2444750">
                  <a:moveTo>
                    <a:pt x="26314" y="2103665"/>
                  </a:moveTo>
                  <a:lnTo>
                    <a:pt x="25260" y="2098141"/>
                  </a:lnTo>
                  <a:lnTo>
                    <a:pt x="23621" y="2088311"/>
                  </a:lnTo>
                  <a:lnTo>
                    <a:pt x="22189" y="2077961"/>
                  </a:lnTo>
                  <a:lnTo>
                    <a:pt x="21945" y="2075802"/>
                  </a:lnTo>
                  <a:lnTo>
                    <a:pt x="31407" y="2074722"/>
                  </a:lnTo>
                  <a:lnTo>
                    <a:pt x="31699" y="2077250"/>
                  </a:lnTo>
                  <a:lnTo>
                    <a:pt x="33058" y="2086927"/>
                  </a:lnTo>
                  <a:lnTo>
                    <a:pt x="34645" y="2096528"/>
                  </a:lnTo>
                  <a:lnTo>
                    <a:pt x="35661" y="2101875"/>
                  </a:lnTo>
                  <a:lnTo>
                    <a:pt x="26314" y="2103665"/>
                  </a:lnTo>
                  <a:close/>
                </a:path>
                <a:path w="8255000" h="2444750">
                  <a:moveTo>
                    <a:pt x="7607" y="2107247"/>
                  </a:moveTo>
                  <a:lnTo>
                    <a:pt x="6476" y="2101380"/>
                  </a:lnTo>
                  <a:lnTo>
                    <a:pt x="4775" y="2091067"/>
                  </a:lnTo>
                  <a:lnTo>
                    <a:pt x="3327" y="2080666"/>
                  </a:lnTo>
                  <a:lnTo>
                    <a:pt x="3022" y="2077961"/>
                  </a:lnTo>
                  <a:lnTo>
                    <a:pt x="12484" y="2076881"/>
                  </a:lnTo>
                  <a:lnTo>
                    <a:pt x="12814" y="2079764"/>
                  </a:lnTo>
                  <a:lnTo>
                    <a:pt x="14236" y="2089924"/>
                  </a:lnTo>
                  <a:lnTo>
                    <a:pt x="15913" y="2099995"/>
                  </a:lnTo>
                  <a:lnTo>
                    <a:pt x="16954" y="2105456"/>
                  </a:lnTo>
                  <a:lnTo>
                    <a:pt x="7607" y="2107247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58723" y="507491"/>
              <a:ext cx="8227059" cy="1333500"/>
            </a:xfrm>
            <a:custGeom>
              <a:avLst/>
              <a:gdLst/>
              <a:ahLst/>
              <a:cxnLst/>
              <a:rect l="l" t="t" r="r" b="b"/>
              <a:pathLst>
                <a:path w="8227059" h="1333500">
                  <a:moveTo>
                    <a:pt x="8004048" y="1333500"/>
                  </a:moveTo>
                  <a:lnTo>
                    <a:pt x="222504" y="1333500"/>
                  </a:lnTo>
                  <a:lnTo>
                    <a:pt x="177753" y="1328942"/>
                  </a:lnTo>
                  <a:lnTo>
                    <a:pt x="136061" y="1315959"/>
                  </a:lnTo>
                  <a:lnTo>
                    <a:pt x="98317" y="1295440"/>
                  </a:lnTo>
                  <a:lnTo>
                    <a:pt x="65412" y="1268277"/>
                  </a:lnTo>
                  <a:lnTo>
                    <a:pt x="38238" y="1235360"/>
                  </a:lnTo>
                  <a:lnTo>
                    <a:pt x="17683" y="1197581"/>
                  </a:lnTo>
                  <a:lnTo>
                    <a:pt x="4640" y="1155829"/>
                  </a:lnTo>
                  <a:lnTo>
                    <a:pt x="0" y="1110996"/>
                  </a:lnTo>
                  <a:lnTo>
                    <a:pt x="0" y="222504"/>
                  </a:lnTo>
                  <a:lnTo>
                    <a:pt x="4640" y="177587"/>
                  </a:lnTo>
                  <a:lnTo>
                    <a:pt x="17683" y="135775"/>
                  </a:lnTo>
                  <a:lnTo>
                    <a:pt x="38238" y="97960"/>
                  </a:lnTo>
                  <a:lnTo>
                    <a:pt x="65412" y="65031"/>
                  </a:lnTo>
                  <a:lnTo>
                    <a:pt x="98317" y="37880"/>
                  </a:lnTo>
                  <a:lnTo>
                    <a:pt x="136061" y="17398"/>
                  </a:lnTo>
                  <a:lnTo>
                    <a:pt x="177753" y="4474"/>
                  </a:lnTo>
                  <a:lnTo>
                    <a:pt x="222504" y="0"/>
                  </a:lnTo>
                  <a:lnTo>
                    <a:pt x="8004048" y="0"/>
                  </a:lnTo>
                  <a:lnTo>
                    <a:pt x="8049006" y="4474"/>
                  </a:lnTo>
                  <a:lnTo>
                    <a:pt x="8090847" y="17398"/>
                  </a:lnTo>
                  <a:lnTo>
                    <a:pt x="8128680" y="37880"/>
                  </a:lnTo>
                  <a:lnTo>
                    <a:pt x="8161615" y="65031"/>
                  </a:lnTo>
                  <a:lnTo>
                    <a:pt x="8188760" y="97960"/>
                  </a:lnTo>
                  <a:lnTo>
                    <a:pt x="8209225" y="135775"/>
                  </a:lnTo>
                  <a:lnTo>
                    <a:pt x="8222119" y="177587"/>
                  </a:lnTo>
                  <a:lnTo>
                    <a:pt x="8226552" y="222504"/>
                  </a:lnTo>
                  <a:lnTo>
                    <a:pt x="8226552" y="1110996"/>
                  </a:lnTo>
                  <a:lnTo>
                    <a:pt x="8222119" y="1155829"/>
                  </a:lnTo>
                  <a:lnTo>
                    <a:pt x="8209225" y="1197581"/>
                  </a:lnTo>
                  <a:lnTo>
                    <a:pt x="8188760" y="1235360"/>
                  </a:lnTo>
                  <a:lnTo>
                    <a:pt x="8161615" y="1268277"/>
                  </a:lnTo>
                  <a:lnTo>
                    <a:pt x="8128680" y="1295440"/>
                  </a:lnTo>
                  <a:lnTo>
                    <a:pt x="8090847" y="1315959"/>
                  </a:lnTo>
                  <a:lnTo>
                    <a:pt x="8049006" y="1328942"/>
                  </a:lnTo>
                  <a:lnTo>
                    <a:pt x="8004048" y="133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44817" y="493077"/>
              <a:ext cx="8255000" cy="1362075"/>
            </a:xfrm>
            <a:custGeom>
              <a:avLst/>
              <a:gdLst/>
              <a:ahLst/>
              <a:cxnLst/>
              <a:rect l="l" t="t" r="r" b="b"/>
              <a:pathLst>
                <a:path w="8255000" h="1362075">
                  <a:moveTo>
                    <a:pt x="9525" y="1125537"/>
                  </a:moveTo>
                  <a:lnTo>
                    <a:pt x="0" y="1125537"/>
                  </a:lnTo>
                  <a:lnTo>
                    <a:pt x="0" y="1096962"/>
                  </a:lnTo>
                  <a:lnTo>
                    <a:pt x="9525" y="1096962"/>
                  </a:lnTo>
                  <a:lnTo>
                    <a:pt x="9525" y="1125537"/>
                  </a:lnTo>
                  <a:close/>
                </a:path>
                <a:path w="8255000" h="1362075">
                  <a:moveTo>
                    <a:pt x="28575" y="1125537"/>
                  </a:moveTo>
                  <a:lnTo>
                    <a:pt x="19050" y="1125537"/>
                  </a:lnTo>
                  <a:lnTo>
                    <a:pt x="19050" y="1096962"/>
                  </a:lnTo>
                  <a:lnTo>
                    <a:pt x="28575" y="1096962"/>
                  </a:lnTo>
                  <a:lnTo>
                    <a:pt x="28575" y="1125537"/>
                  </a:lnTo>
                  <a:close/>
                </a:path>
                <a:path w="8255000" h="1362075">
                  <a:moveTo>
                    <a:pt x="9525" y="1068387"/>
                  </a:moveTo>
                  <a:lnTo>
                    <a:pt x="0" y="1068387"/>
                  </a:lnTo>
                  <a:lnTo>
                    <a:pt x="0" y="1039812"/>
                  </a:lnTo>
                  <a:lnTo>
                    <a:pt x="9525" y="1039812"/>
                  </a:lnTo>
                  <a:lnTo>
                    <a:pt x="9525" y="1068387"/>
                  </a:lnTo>
                  <a:close/>
                </a:path>
                <a:path w="8255000" h="1362075">
                  <a:moveTo>
                    <a:pt x="28575" y="1068387"/>
                  </a:moveTo>
                  <a:lnTo>
                    <a:pt x="19050" y="1068387"/>
                  </a:lnTo>
                  <a:lnTo>
                    <a:pt x="19050" y="1039812"/>
                  </a:lnTo>
                  <a:lnTo>
                    <a:pt x="28575" y="1039812"/>
                  </a:lnTo>
                  <a:lnTo>
                    <a:pt x="28575" y="1068387"/>
                  </a:lnTo>
                  <a:close/>
                </a:path>
                <a:path w="8255000" h="1362075">
                  <a:moveTo>
                    <a:pt x="9525" y="1011237"/>
                  </a:moveTo>
                  <a:lnTo>
                    <a:pt x="0" y="1011237"/>
                  </a:lnTo>
                  <a:lnTo>
                    <a:pt x="0" y="982662"/>
                  </a:lnTo>
                  <a:lnTo>
                    <a:pt x="9525" y="982662"/>
                  </a:lnTo>
                  <a:lnTo>
                    <a:pt x="9525" y="1011237"/>
                  </a:lnTo>
                  <a:close/>
                </a:path>
                <a:path w="8255000" h="1362075">
                  <a:moveTo>
                    <a:pt x="28575" y="1011237"/>
                  </a:moveTo>
                  <a:lnTo>
                    <a:pt x="19050" y="1011237"/>
                  </a:lnTo>
                  <a:lnTo>
                    <a:pt x="19050" y="982662"/>
                  </a:lnTo>
                  <a:lnTo>
                    <a:pt x="28575" y="982662"/>
                  </a:lnTo>
                  <a:lnTo>
                    <a:pt x="28575" y="1011237"/>
                  </a:lnTo>
                  <a:close/>
                </a:path>
                <a:path w="8255000" h="1362075">
                  <a:moveTo>
                    <a:pt x="9525" y="954087"/>
                  </a:moveTo>
                  <a:lnTo>
                    <a:pt x="0" y="954087"/>
                  </a:lnTo>
                  <a:lnTo>
                    <a:pt x="0" y="925512"/>
                  </a:lnTo>
                  <a:lnTo>
                    <a:pt x="9525" y="925512"/>
                  </a:lnTo>
                  <a:lnTo>
                    <a:pt x="9525" y="954087"/>
                  </a:lnTo>
                  <a:close/>
                </a:path>
                <a:path w="8255000" h="1362075">
                  <a:moveTo>
                    <a:pt x="28575" y="954087"/>
                  </a:moveTo>
                  <a:lnTo>
                    <a:pt x="19050" y="954087"/>
                  </a:lnTo>
                  <a:lnTo>
                    <a:pt x="19050" y="925512"/>
                  </a:lnTo>
                  <a:lnTo>
                    <a:pt x="28575" y="925512"/>
                  </a:lnTo>
                  <a:lnTo>
                    <a:pt x="28575" y="954087"/>
                  </a:lnTo>
                  <a:close/>
                </a:path>
                <a:path w="8255000" h="1362075">
                  <a:moveTo>
                    <a:pt x="9525" y="896937"/>
                  </a:moveTo>
                  <a:lnTo>
                    <a:pt x="0" y="896937"/>
                  </a:lnTo>
                  <a:lnTo>
                    <a:pt x="0" y="868362"/>
                  </a:lnTo>
                  <a:lnTo>
                    <a:pt x="9525" y="868362"/>
                  </a:lnTo>
                  <a:lnTo>
                    <a:pt x="9525" y="896937"/>
                  </a:lnTo>
                  <a:close/>
                </a:path>
                <a:path w="8255000" h="1362075">
                  <a:moveTo>
                    <a:pt x="28575" y="896937"/>
                  </a:moveTo>
                  <a:lnTo>
                    <a:pt x="19050" y="896937"/>
                  </a:lnTo>
                  <a:lnTo>
                    <a:pt x="19050" y="868362"/>
                  </a:lnTo>
                  <a:lnTo>
                    <a:pt x="28575" y="868362"/>
                  </a:lnTo>
                  <a:lnTo>
                    <a:pt x="28575" y="896937"/>
                  </a:lnTo>
                  <a:close/>
                </a:path>
                <a:path w="8255000" h="1362075">
                  <a:moveTo>
                    <a:pt x="9525" y="839787"/>
                  </a:moveTo>
                  <a:lnTo>
                    <a:pt x="0" y="839787"/>
                  </a:lnTo>
                  <a:lnTo>
                    <a:pt x="0" y="811212"/>
                  </a:lnTo>
                  <a:lnTo>
                    <a:pt x="9525" y="811212"/>
                  </a:lnTo>
                  <a:lnTo>
                    <a:pt x="9525" y="839787"/>
                  </a:lnTo>
                  <a:close/>
                </a:path>
                <a:path w="8255000" h="1362075">
                  <a:moveTo>
                    <a:pt x="28575" y="839787"/>
                  </a:moveTo>
                  <a:lnTo>
                    <a:pt x="19050" y="839787"/>
                  </a:lnTo>
                  <a:lnTo>
                    <a:pt x="19050" y="811212"/>
                  </a:lnTo>
                  <a:lnTo>
                    <a:pt x="28575" y="811212"/>
                  </a:lnTo>
                  <a:lnTo>
                    <a:pt x="28575" y="839787"/>
                  </a:lnTo>
                  <a:close/>
                </a:path>
                <a:path w="8255000" h="1362075">
                  <a:moveTo>
                    <a:pt x="9525" y="782637"/>
                  </a:moveTo>
                  <a:lnTo>
                    <a:pt x="0" y="782637"/>
                  </a:lnTo>
                  <a:lnTo>
                    <a:pt x="0" y="754062"/>
                  </a:lnTo>
                  <a:lnTo>
                    <a:pt x="9525" y="754062"/>
                  </a:lnTo>
                  <a:lnTo>
                    <a:pt x="9525" y="782637"/>
                  </a:lnTo>
                  <a:close/>
                </a:path>
                <a:path w="8255000" h="1362075">
                  <a:moveTo>
                    <a:pt x="28575" y="782637"/>
                  </a:moveTo>
                  <a:lnTo>
                    <a:pt x="19050" y="782637"/>
                  </a:lnTo>
                  <a:lnTo>
                    <a:pt x="19050" y="754062"/>
                  </a:lnTo>
                  <a:lnTo>
                    <a:pt x="28575" y="754062"/>
                  </a:lnTo>
                  <a:lnTo>
                    <a:pt x="28575" y="782637"/>
                  </a:lnTo>
                  <a:close/>
                </a:path>
                <a:path w="8255000" h="1362075">
                  <a:moveTo>
                    <a:pt x="9525" y="725487"/>
                  </a:moveTo>
                  <a:lnTo>
                    <a:pt x="0" y="725487"/>
                  </a:lnTo>
                  <a:lnTo>
                    <a:pt x="0" y="696912"/>
                  </a:lnTo>
                  <a:lnTo>
                    <a:pt x="9525" y="696912"/>
                  </a:lnTo>
                  <a:lnTo>
                    <a:pt x="9525" y="725487"/>
                  </a:lnTo>
                  <a:close/>
                </a:path>
                <a:path w="8255000" h="1362075">
                  <a:moveTo>
                    <a:pt x="28575" y="725487"/>
                  </a:moveTo>
                  <a:lnTo>
                    <a:pt x="19050" y="725487"/>
                  </a:lnTo>
                  <a:lnTo>
                    <a:pt x="19050" y="696912"/>
                  </a:lnTo>
                  <a:lnTo>
                    <a:pt x="28575" y="696912"/>
                  </a:lnTo>
                  <a:lnTo>
                    <a:pt x="28575" y="725487"/>
                  </a:lnTo>
                  <a:close/>
                </a:path>
                <a:path w="8255000" h="1362075">
                  <a:moveTo>
                    <a:pt x="9525" y="668337"/>
                  </a:moveTo>
                  <a:lnTo>
                    <a:pt x="0" y="668337"/>
                  </a:lnTo>
                  <a:lnTo>
                    <a:pt x="0" y="639762"/>
                  </a:lnTo>
                  <a:lnTo>
                    <a:pt x="9525" y="639762"/>
                  </a:lnTo>
                  <a:lnTo>
                    <a:pt x="9525" y="668337"/>
                  </a:lnTo>
                  <a:close/>
                </a:path>
                <a:path w="8255000" h="1362075">
                  <a:moveTo>
                    <a:pt x="28575" y="668337"/>
                  </a:moveTo>
                  <a:lnTo>
                    <a:pt x="19050" y="668337"/>
                  </a:lnTo>
                  <a:lnTo>
                    <a:pt x="19050" y="639762"/>
                  </a:lnTo>
                  <a:lnTo>
                    <a:pt x="28575" y="639762"/>
                  </a:lnTo>
                  <a:lnTo>
                    <a:pt x="28575" y="668337"/>
                  </a:lnTo>
                  <a:close/>
                </a:path>
                <a:path w="8255000" h="1362075">
                  <a:moveTo>
                    <a:pt x="9525" y="611187"/>
                  </a:moveTo>
                  <a:lnTo>
                    <a:pt x="0" y="611187"/>
                  </a:lnTo>
                  <a:lnTo>
                    <a:pt x="0" y="582612"/>
                  </a:lnTo>
                  <a:lnTo>
                    <a:pt x="9525" y="582612"/>
                  </a:lnTo>
                  <a:lnTo>
                    <a:pt x="9525" y="611187"/>
                  </a:lnTo>
                  <a:close/>
                </a:path>
                <a:path w="8255000" h="1362075">
                  <a:moveTo>
                    <a:pt x="28575" y="611187"/>
                  </a:moveTo>
                  <a:lnTo>
                    <a:pt x="19050" y="611187"/>
                  </a:lnTo>
                  <a:lnTo>
                    <a:pt x="19050" y="582612"/>
                  </a:lnTo>
                  <a:lnTo>
                    <a:pt x="28575" y="582612"/>
                  </a:lnTo>
                  <a:lnTo>
                    <a:pt x="28575" y="611187"/>
                  </a:lnTo>
                  <a:close/>
                </a:path>
                <a:path w="8255000" h="1362075">
                  <a:moveTo>
                    <a:pt x="9525" y="554037"/>
                  </a:moveTo>
                  <a:lnTo>
                    <a:pt x="0" y="554037"/>
                  </a:lnTo>
                  <a:lnTo>
                    <a:pt x="0" y="525462"/>
                  </a:lnTo>
                  <a:lnTo>
                    <a:pt x="9525" y="525462"/>
                  </a:lnTo>
                  <a:lnTo>
                    <a:pt x="9525" y="554037"/>
                  </a:lnTo>
                  <a:close/>
                </a:path>
                <a:path w="8255000" h="1362075">
                  <a:moveTo>
                    <a:pt x="28575" y="554037"/>
                  </a:moveTo>
                  <a:lnTo>
                    <a:pt x="19050" y="554037"/>
                  </a:lnTo>
                  <a:lnTo>
                    <a:pt x="19050" y="525462"/>
                  </a:lnTo>
                  <a:lnTo>
                    <a:pt x="28575" y="525462"/>
                  </a:lnTo>
                  <a:lnTo>
                    <a:pt x="28575" y="554037"/>
                  </a:lnTo>
                  <a:close/>
                </a:path>
                <a:path w="8255000" h="1362075">
                  <a:moveTo>
                    <a:pt x="9525" y="496887"/>
                  </a:moveTo>
                  <a:lnTo>
                    <a:pt x="0" y="496887"/>
                  </a:lnTo>
                  <a:lnTo>
                    <a:pt x="0" y="468312"/>
                  </a:lnTo>
                  <a:lnTo>
                    <a:pt x="9525" y="468312"/>
                  </a:lnTo>
                  <a:lnTo>
                    <a:pt x="9525" y="496887"/>
                  </a:lnTo>
                  <a:close/>
                </a:path>
                <a:path w="8255000" h="1362075">
                  <a:moveTo>
                    <a:pt x="28575" y="496887"/>
                  </a:moveTo>
                  <a:lnTo>
                    <a:pt x="19050" y="496887"/>
                  </a:lnTo>
                  <a:lnTo>
                    <a:pt x="19050" y="468312"/>
                  </a:lnTo>
                  <a:lnTo>
                    <a:pt x="28575" y="468312"/>
                  </a:lnTo>
                  <a:lnTo>
                    <a:pt x="28575" y="496887"/>
                  </a:lnTo>
                  <a:close/>
                </a:path>
                <a:path w="8255000" h="1362075">
                  <a:moveTo>
                    <a:pt x="9525" y="439737"/>
                  </a:moveTo>
                  <a:lnTo>
                    <a:pt x="0" y="439737"/>
                  </a:lnTo>
                  <a:lnTo>
                    <a:pt x="0" y="411162"/>
                  </a:lnTo>
                  <a:lnTo>
                    <a:pt x="9525" y="411162"/>
                  </a:lnTo>
                  <a:lnTo>
                    <a:pt x="9525" y="439737"/>
                  </a:lnTo>
                  <a:close/>
                </a:path>
                <a:path w="8255000" h="1362075">
                  <a:moveTo>
                    <a:pt x="28575" y="439737"/>
                  </a:moveTo>
                  <a:lnTo>
                    <a:pt x="19050" y="439737"/>
                  </a:lnTo>
                  <a:lnTo>
                    <a:pt x="19050" y="411162"/>
                  </a:lnTo>
                  <a:lnTo>
                    <a:pt x="28575" y="411162"/>
                  </a:lnTo>
                  <a:lnTo>
                    <a:pt x="28575" y="439737"/>
                  </a:lnTo>
                  <a:close/>
                </a:path>
                <a:path w="8255000" h="1362075">
                  <a:moveTo>
                    <a:pt x="9525" y="382587"/>
                  </a:moveTo>
                  <a:lnTo>
                    <a:pt x="0" y="382587"/>
                  </a:lnTo>
                  <a:lnTo>
                    <a:pt x="0" y="354012"/>
                  </a:lnTo>
                  <a:lnTo>
                    <a:pt x="9525" y="354012"/>
                  </a:lnTo>
                  <a:lnTo>
                    <a:pt x="9525" y="382587"/>
                  </a:lnTo>
                  <a:close/>
                </a:path>
                <a:path w="8255000" h="1362075">
                  <a:moveTo>
                    <a:pt x="28575" y="382587"/>
                  </a:moveTo>
                  <a:lnTo>
                    <a:pt x="19050" y="382587"/>
                  </a:lnTo>
                  <a:lnTo>
                    <a:pt x="19050" y="354012"/>
                  </a:lnTo>
                  <a:lnTo>
                    <a:pt x="28575" y="354012"/>
                  </a:lnTo>
                  <a:lnTo>
                    <a:pt x="28575" y="382587"/>
                  </a:lnTo>
                  <a:close/>
                </a:path>
                <a:path w="8255000" h="1362075">
                  <a:moveTo>
                    <a:pt x="9525" y="325437"/>
                  </a:moveTo>
                  <a:lnTo>
                    <a:pt x="0" y="325437"/>
                  </a:lnTo>
                  <a:lnTo>
                    <a:pt x="0" y="296862"/>
                  </a:lnTo>
                  <a:lnTo>
                    <a:pt x="9525" y="296862"/>
                  </a:lnTo>
                  <a:lnTo>
                    <a:pt x="9525" y="325437"/>
                  </a:lnTo>
                  <a:close/>
                </a:path>
                <a:path w="8255000" h="1362075">
                  <a:moveTo>
                    <a:pt x="28575" y="325437"/>
                  </a:moveTo>
                  <a:lnTo>
                    <a:pt x="19050" y="325437"/>
                  </a:lnTo>
                  <a:lnTo>
                    <a:pt x="19050" y="296862"/>
                  </a:lnTo>
                  <a:lnTo>
                    <a:pt x="28575" y="296862"/>
                  </a:lnTo>
                  <a:lnTo>
                    <a:pt x="28575" y="325437"/>
                  </a:lnTo>
                  <a:close/>
                </a:path>
                <a:path w="8255000" h="1362075">
                  <a:moveTo>
                    <a:pt x="9525" y="268287"/>
                  </a:moveTo>
                  <a:lnTo>
                    <a:pt x="0" y="268287"/>
                  </a:lnTo>
                  <a:lnTo>
                    <a:pt x="0" y="239712"/>
                  </a:lnTo>
                  <a:lnTo>
                    <a:pt x="9525" y="239712"/>
                  </a:lnTo>
                  <a:lnTo>
                    <a:pt x="9525" y="268287"/>
                  </a:lnTo>
                  <a:close/>
                </a:path>
                <a:path w="8255000" h="1362075">
                  <a:moveTo>
                    <a:pt x="28575" y="268287"/>
                  </a:moveTo>
                  <a:lnTo>
                    <a:pt x="19050" y="268287"/>
                  </a:lnTo>
                  <a:lnTo>
                    <a:pt x="19050" y="239712"/>
                  </a:lnTo>
                  <a:lnTo>
                    <a:pt x="28575" y="239712"/>
                  </a:lnTo>
                  <a:lnTo>
                    <a:pt x="28575" y="268287"/>
                  </a:lnTo>
                  <a:close/>
                </a:path>
                <a:path w="8255000" h="1362075">
                  <a:moveTo>
                    <a:pt x="10998" y="210642"/>
                  </a:moveTo>
                  <a:lnTo>
                    <a:pt x="1536" y="209562"/>
                  </a:lnTo>
                  <a:lnTo>
                    <a:pt x="1917" y="206260"/>
                  </a:lnTo>
                  <a:lnTo>
                    <a:pt x="2692" y="200710"/>
                  </a:lnTo>
                  <a:lnTo>
                    <a:pt x="3721" y="194513"/>
                  </a:lnTo>
                  <a:lnTo>
                    <a:pt x="4876" y="188531"/>
                  </a:lnTo>
                  <a:lnTo>
                    <a:pt x="6883" y="179870"/>
                  </a:lnTo>
                  <a:lnTo>
                    <a:pt x="16167" y="182016"/>
                  </a:lnTo>
                  <a:lnTo>
                    <a:pt x="14109" y="190944"/>
                  </a:lnTo>
                  <a:lnTo>
                    <a:pt x="13055" y="196481"/>
                  </a:lnTo>
                  <a:lnTo>
                    <a:pt x="12153" y="201853"/>
                  </a:lnTo>
                  <a:lnTo>
                    <a:pt x="11328" y="207759"/>
                  </a:lnTo>
                  <a:lnTo>
                    <a:pt x="10998" y="210642"/>
                  </a:lnTo>
                  <a:close/>
                </a:path>
                <a:path w="8255000" h="1362075">
                  <a:moveTo>
                    <a:pt x="29933" y="212813"/>
                  </a:moveTo>
                  <a:lnTo>
                    <a:pt x="20505" y="211734"/>
                  </a:lnTo>
                  <a:lnTo>
                    <a:pt x="20594" y="210642"/>
                  </a:lnTo>
                  <a:lnTo>
                    <a:pt x="20802" y="208775"/>
                  </a:lnTo>
                  <a:lnTo>
                    <a:pt x="21564" y="203352"/>
                  </a:lnTo>
                  <a:lnTo>
                    <a:pt x="22453" y="197980"/>
                  </a:lnTo>
                  <a:lnTo>
                    <a:pt x="23482" y="192646"/>
                  </a:lnTo>
                  <a:lnTo>
                    <a:pt x="25438" y="184162"/>
                  </a:lnTo>
                  <a:lnTo>
                    <a:pt x="34721" y="186296"/>
                  </a:lnTo>
                  <a:lnTo>
                    <a:pt x="32778" y="194703"/>
                  </a:lnTo>
                  <a:lnTo>
                    <a:pt x="31826" y="199707"/>
                  </a:lnTo>
                  <a:lnTo>
                    <a:pt x="30975" y="204851"/>
                  </a:lnTo>
                  <a:lnTo>
                    <a:pt x="30251" y="210032"/>
                  </a:lnTo>
                  <a:lnTo>
                    <a:pt x="29933" y="212813"/>
                  </a:lnTo>
                  <a:close/>
                </a:path>
                <a:path w="8255000" h="1362075">
                  <a:moveTo>
                    <a:pt x="25018" y="154127"/>
                  </a:moveTo>
                  <a:lnTo>
                    <a:pt x="16154" y="150634"/>
                  </a:lnTo>
                  <a:lnTo>
                    <a:pt x="18732" y="144145"/>
                  </a:lnTo>
                  <a:lnTo>
                    <a:pt x="23482" y="133667"/>
                  </a:lnTo>
                  <a:lnTo>
                    <a:pt x="28397" y="124091"/>
                  </a:lnTo>
                  <a:lnTo>
                    <a:pt x="29082" y="122859"/>
                  </a:lnTo>
                  <a:lnTo>
                    <a:pt x="37338" y="127609"/>
                  </a:lnTo>
                  <a:lnTo>
                    <a:pt x="36817" y="128536"/>
                  </a:lnTo>
                  <a:lnTo>
                    <a:pt x="31813" y="138328"/>
                  </a:lnTo>
                  <a:lnTo>
                    <a:pt x="27279" y="148386"/>
                  </a:lnTo>
                  <a:lnTo>
                    <a:pt x="25018" y="154127"/>
                  </a:lnTo>
                  <a:close/>
                </a:path>
                <a:path w="8255000" h="1362075">
                  <a:moveTo>
                    <a:pt x="42735" y="161124"/>
                  </a:moveTo>
                  <a:lnTo>
                    <a:pt x="33883" y="157619"/>
                  </a:lnTo>
                  <a:lnTo>
                    <a:pt x="36093" y="151993"/>
                  </a:lnTo>
                  <a:lnTo>
                    <a:pt x="40551" y="142151"/>
                  </a:lnTo>
                  <a:lnTo>
                    <a:pt x="45351" y="132778"/>
                  </a:lnTo>
                  <a:lnTo>
                    <a:pt x="45593" y="132359"/>
                  </a:lnTo>
                  <a:lnTo>
                    <a:pt x="53860" y="137096"/>
                  </a:lnTo>
                  <a:lnTo>
                    <a:pt x="53670" y="137426"/>
                  </a:lnTo>
                  <a:lnTo>
                    <a:pt x="49085" y="146392"/>
                  </a:lnTo>
                  <a:lnTo>
                    <a:pt x="44919" y="155600"/>
                  </a:lnTo>
                  <a:lnTo>
                    <a:pt x="42735" y="161124"/>
                  </a:lnTo>
                  <a:close/>
                </a:path>
                <a:path w="8255000" h="1362075">
                  <a:moveTo>
                    <a:pt x="52911" y="103119"/>
                  </a:moveTo>
                  <a:lnTo>
                    <a:pt x="45148" y="97599"/>
                  </a:lnTo>
                  <a:lnTo>
                    <a:pt x="47205" y="94729"/>
                  </a:lnTo>
                  <a:lnTo>
                    <a:pt x="53809" y="86334"/>
                  </a:lnTo>
                  <a:lnTo>
                    <a:pt x="54241" y="85813"/>
                  </a:lnTo>
                  <a:lnTo>
                    <a:pt x="61683" y="77241"/>
                  </a:lnTo>
                  <a:lnTo>
                    <a:pt x="64706" y="74079"/>
                  </a:lnTo>
                  <a:lnTo>
                    <a:pt x="71598" y="80649"/>
                  </a:lnTo>
                  <a:lnTo>
                    <a:pt x="68656" y="83731"/>
                  </a:lnTo>
                  <a:lnTo>
                    <a:pt x="61226" y="92316"/>
                  </a:lnTo>
                  <a:lnTo>
                    <a:pt x="54762" y="100533"/>
                  </a:lnTo>
                  <a:lnTo>
                    <a:pt x="52911" y="103119"/>
                  </a:lnTo>
                  <a:close/>
                </a:path>
                <a:path w="8255000" h="1362075">
                  <a:moveTo>
                    <a:pt x="71598" y="80649"/>
                  </a:moveTo>
                  <a:lnTo>
                    <a:pt x="64706" y="74079"/>
                  </a:lnTo>
                  <a:lnTo>
                    <a:pt x="71602" y="80645"/>
                  </a:lnTo>
                  <a:close/>
                </a:path>
                <a:path w="8255000" h="1362075">
                  <a:moveTo>
                    <a:pt x="68440" y="114160"/>
                  </a:moveTo>
                  <a:lnTo>
                    <a:pt x="60674" y="108638"/>
                  </a:lnTo>
                  <a:lnTo>
                    <a:pt x="62331" y="106324"/>
                  </a:lnTo>
                  <a:lnTo>
                    <a:pt x="68783" y="98107"/>
                  </a:lnTo>
                  <a:lnTo>
                    <a:pt x="75628" y="90220"/>
                  </a:lnTo>
                  <a:lnTo>
                    <a:pt x="78496" y="87225"/>
                  </a:lnTo>
                  <a:lnTo>
                    <a:pt x="85382" y="93789"/>
                  </a:lnTo>
                  <a:lnTo>
                    <a:pt x="82600" y="96710"/>
                  </a:lnTo>
                  <a:lnTo>
                    <a:pt x="76060" y="104267"/>
                  </a:lnTo>
                  <a:lnTo>
                    <a:pt x="69888" y="112128"/>
                  </a:lnTo>
                  <a:lnTo>
                    <a:pt x="68440" y="114160"/>
                  </a:lnTo>
                  <a:close/>
                </a:path>
                <a:path w="8255000" h="1362075">
                  <a:moveTo>
                    <a:pt x="52908" y="103124"/>
                  </a:moveTo>
                  <a:lnTo>
                    <a:pt x="45148" y="97599"/>
                  </a:lnTo>
                  <a:lnTo>
                    <a:pt x="52911" y="103119"/>
                  </a:lnTo>
                  <a:close/>
                </a:path>
                <a:path w="8255000" h="1362075">
                  <a:moveTo>
                    <a:pt x="92981" y="60702"/>
                  </a:moveTo>
                  <a:lnTo>
                    <a:pt x="87096" y="53213"/>
                  </a:lnTo>
                  <a:lnTo>
                    <a:pt x="94729" y="47205"/>
                  </a:lnTo>
                  <a:lnTo>
                    <a:pt x="104000" y="40601"/>
                  </a:lnTo>
                  <a:lnTo>
                    <a:pt x="111442" y="35814"/>
                  </a:lnTo>
                  <a:lnTo>
                    <a:pt x="116573" y="43827"/>
                  </a:lnTo>
                  <a:lnTo>
                    <a:pt x="109423" y="48425"/>
                  </a:lnTo>
                  <a:lnTo>
                    <a:pt x="100533" y="54762"/>
                  </a:lnTo>
                  <a:lnTo>
                    <a:pt x="92981" y="60702"/>
                  </a:lnTo>
                  <a:close/>
                </a:path>
                <a:path w="8255000" h="1362075">
                  <a:moveTo>
                    <a:pt x="104749" y="75679"/>
                  </a:moveTo>
                  <a:lnTo>
                    <a:pt x="98866" y="68191"/>
                  </a:lnTo>
                  <a:lnTo>
                    <a:pt x="106514" y="62191"/>
                  </a:lnTo>
                  <a:lnTo>
                    <a:pt x="115036" y="56134"/>
                  </a:lnTo>
                  <a:lnTo>
                    <a:pt x="121716" y="51854"/>
                  </a:lnTo>
                  <a:lnTo>
                    <a:pt x="126860" y="59867"/>
                  </a:lnTo>
                  <a:lnTo>
                    <a:pt x="120281" y="64084"/>
                  </a:lnTo>
                  <a:lnTo>
                    <a:pt x="112128" y="69888"/>
                  </a:lnTo>
                  <a:lnTo>
                    <a:pt x="104749" y="75679"/>
                  </a:lnTo>
                  <a:close/>
                </a:path>
                <a:path w="8255000" h="1362075">
                  <a:moveTo>
                    <a:pt x="142341" y="29997"/>
                  </a:moveTo>
                  <a:lnTo>
                    <a:pt x="167068" y="10388"/>
                  </a:lnTo>
                  <a:lnTo>
                    <a:pt x="169670" y="19545"/>
                  </a:lnTo>
                  <a:lnTo>
                    <a:pt x="168808" y="19812"/>
                  </a:lnTo>
                  <a:lnTo>
                    <a:pt x="158267" y="23380"/>
                  </a:lnTo>
                  <a:lnTo>
                    <a:pt x="147967" y="27457"/>
                  </a:lnTo>
                  <a:lnTo>
                    <a:pt x="142341" y="29997"/>
                  </a:lnTo>
                  <a:close/>
                </a:path>
                <a:path w="8255000" h="1362075">
                  <a:moveTo>
                    <a:pt x="150190" y="47358"/>
                  </a:moveTo>
                  <a:lnTo>
                    <a:pt x="172275" y="28714"/>
                  </a:lnTo>
                  <a:lnTo>
                    <a:pt x="174879" y="37871"/>
                  </a:lnTo>
                  <a:lnTo>
                    <a:pt x="165036" y="41198"/>
                  </a:lnTo>
                  <a:lnTo>
                    <a:pt x="155600" y="44919"/>
                  </a:lnTo>
                  <a:lnTo>
                    <a:pt x="150190" y="47358"/>
                  </a:lnTo>
                  <a:close/>
                </a:path>
                <a:path w="8255000" h="1362075">
                  <a:moveTo>
                    <a:pt x="197967" y="12801"/>
                  </a:moveTo>
                  <a:lnTo>
                    <a:pt x="226593" y="215"/>
                  </a:lnTo>
                  <a:lnTo>
                    <a:pt x="226957" y="9741"/>
                  </a:lnTo>
                  <a:lnTo>
                    <a:pt x="224739" y="9829"/>
                  </a:lnTo>
                  <a:lnTo>
                    <a:pt x="218960" y="10198"/>
                  </a:lnTo>
                  <a:lnTo>
                    <a:pt x="213220" y="10706"/>
                  </a:lnTo>
                  <a:lnTo>
                    <a:pt x="207518" y="11366"/>
                  </a:lnTo>
                  <a:lnTo>
                    <a:pt x="201853" y="12153"/>
                  </a:lnTo>
                  <a:lnTo>
                    <a:pt x="197967" y="12801"/>
                  </a:lnTo>
                  <a:close/>
                </a:path>
                <a:path w="8255000" h="1362075">
                  <a:moveTo>
                    <a:pt x="201079" y="31597"/>
                  </a:moveTo>
                  <a:lnTo>
                    <a:pt x="227317" y="19253"/>
                  </a:lnTo>
                  <a:lnTo>
                    <a:pt x="227685" y="28778"/>
                  </a:lnTo>
                  <a:lnTo>
                    <a:pt x="225831" y="28841"/>
                  </a:lnTo>
                  <a:lnTo>
                    <a:pt x="220522" y="29184"/>
                  </a:lnTo>
                  <a:lnTo>
                    <a:pt x="215265" y="29654"/>
                  </a:lnTo>
                  <a:lnTo>
                    <a:pt x="210032" y="30251"/>
                  </a:lnTo>
                  <a:lnTo>
                    <a:pt x="204851" y="30975"/>
                  </a:lnTo>
                  <a:lnTo>
                    <a:pt x="201079" y="31597"/>
                  </a:lnTo>
                  <a:close/>
                </a:path>
                <a:path w="8255000" h="1362075">
                  <a:moveTo>
                    <a:pt x="284289" y="9525"/>
                  </a:moveTo>
                  <a:lnTo>
                    <a:pt x="255714" y="9525"/>
                  </a:lnTo>
                  <a:lnTo>
                    <a:pt x="255714" y="0"/>
                  </a:lnTo>
                  <a:lnTo>
                    <a:pt x="284289" y="0"/>
                  </a:lnTo>
                  <a:lnTo>
                    <a:pt x="284289" y="9525"/>
                  </a:lnTo>
                  <a:close/>
                </a:path>
                <a:path w="8255000" h="1362075">
                  <a:moveTo>
                    <a:pt x="284289" y="28575"/>
                  </a:moveTo>
                  <a:lnTo>
                    <a:pt x="255714" y="28575"/>
                  </a:lnTo>
                  <a:lnTo>
                    <a:pt x="255714" y="19050"/>
                  </a:lnTo>
                  <a:lnTo>
                    <a:pt x="284289" y="19050"/>
                  </a:lnTo>
                  <a:lnTo>
                    <a:pt x="284289" y="28575"/>
                  </a:lnTo>
                  <a:close/>
                </a:path>
                <a:path w="8255000" h="1362075">
                  <a:moveTo>
                    <a:pt x="341439" y="9525"/>
                  </a:moveTo>
                  <a:lnTo>
                    <a:pt x="312864" y="9525"/>
                  </a:lnTo>
                  <a:lnTo>
                    <a:pt x="312864" y="0"/>
                  </a:lnTo>
                  <a:lnTo>
                    <a:pt x="341439" y="0"/>
                  </a:lnTo>
                  <a:lnTo>
                    <a:pt x="341439" y="9525"/>
                  </a:lnTo>
                  <a:close/>
                </a:path>
                <a:path w="8255000" h="1362075">
                  <a:moveTo>
                    <a:pt x="341439" y="28575"/>
                  </a:moveTo>
                  <a:lnTo>
                    <a:pt x="312864" y="28575"/>
                  </a:lnTo>
                  <a:lnTo>
                    <a:pt x="312864" y="19050"/>
                  </a:lnTo>
                  <a:lnTo>
                    <a:pt x="341439" y="19050"/>
                  </a:lnTo>
                  <a:lnTo>
                    <a:pt x="341439" y="28575"/>
                  </a:lnTo>
                  <a:close/>
                </a:path>
                <a:path w="8255000" h="1362075">
                  <a:moveTo>
                    <a:pt x="398589" y="9525"/>
                  </a:moveTo>
                  <a:lnTo>
                    <a:pt x="370014" y="9525"/>
                  </a:lnTo>
                  <a:lnTo>
                    <a:pt x="370014" y="0"/>
                  </a:lnTo>
                  <a:lnTo>
                    <a:pt x="398589" y="0"/>
                  </a:lnTo>
                  <a:lnTo>
                    <a:pt x="398589" y="9525"/>
                  </a:lnTo>
                  <a:close/>
                </a:path>
                <a:path w="8255000" h="1362075">
                  <a:moveTo>
                    <a:pt x="398589" y="28575"/>
                  </a:moveTo>
                  <a:lnTo>
                    <a:pt x="370014" y="28575"/>
                  </a:lnTo>
                  <a:lnTo>
                    <a:pt x="370014" y="19050"/>
                  </a:lnTo>
                  <a:lnTo>
                    <a:pt x="398589" y="19050"/>
                  </a:lnTo>
                  <a:lnTo>
                    <a:pt x="398589" y="28575"/>
                  </a:lnTo>
                  <a:close/>
                </a:path>
                <a:path w="8255000" h="1362075">
                  <a:moveTo>
                    <a:pt x="455739" y="9525"/>
                  </a:moveTo>
                  <a:lnTo>
                    <a:pt x="427164" y="9525"/>
                  </a:lnTo>
                  <a:lnTo>
                    <a:pt x="427164" y="0"/>
                  </a:lnTo>
                  <a:lnTo>
                    <a:pt x="455739" y="0"/>
                  </a:lnTo>
                  <a:lnTo>
                    <a:pt x="455739" y="9525"/>
                  </a:lnTo>
                  <a:close/>
                </a:path>
                <a:path w="8255000" h="1362075">
                  <a:moveTo>
                    <a:pt x="455739" y="28575"/>
                  </a:moveTo>
                  <a:lnTo>
                    <a:pt x="427164" y="28575"/>
                  </a:lnTo>
                  <a:lnTo>
                    <a:pt x="427164" y="19050"/>
                  </a:lnTo>
                  <a:lnTo>
                    <a:pt x="455739" y="19050"/>
                  </a:lnTo>
                  <a:lnTo>
                    <a:pt x="455739" y="28575"/>
                  </a:lnTo>
                  <a:close/>
                </a:path>
                <a:path w="8255000" h="1362075">
                  <a:moveTo>
                    <a:pt x="512889" y="9525"/>
                  </a:moveTo>
                  <a:lnTo>
                    <a:pt x="484314" y="9525"/>
                  </a:lnTo>
                  <a:lnTo>
                    <a:pt x="484314" y="0"/>
                  </a:lnTo>
                  <a:lnTo>
                    <a:pt x="512889" y="0"/>
                  </a:lnTo>
                  <a:lnTo>
                    <a:pt x="512889" y="9525"/>
                  </a:lnTo>
                  <a:close/>
                </a:path>
                <a:path w="8255000" h="1362075">
                  <a:moveTo>
                    <a:pt x="512889" y="28575"/>
                  </a:moveTo>
                  <a:lnTo>
                    <a:pt x="484314" y="28575"/>
                  </a:lnTo>
                  <a:lnTo>
                    <a:pt x="484314" y="19050"/>
                  </a:lnTo>
                  <a:lnTo>
                    <a:pt x="512889" y="19050"/>
                  </a:lnTo>
                  <a:lnTo>
                    <a:pt x="512889" y="28575"/>
                  </a:lnTo>
                  <a:close/>
                </a:path>
                <a:path w="8255000" h="1362075">
                  <a:moveTo>
                    <a:pt x="570039" y="9525"/>
                  </a:moveTo>
                  <a:lnTo>
                    <a:pt x="541464" y="9525"/>
                  </a:lnTo>
                  <a:lnTo>
                    <a:pt x="541464" y="0"/>
                  </a:lnTo>
                  <a:lnTo>
                    <a:pt x="570039" y="0"/>
                  </a:lnTo>
                  <a:lnTo>
                    <a:pt x="570039" y="9525"/>
                  </a:lnTo>
                  <a:close/>
                </a:path>
                <a:path w="8255000" h="1362075">
                  <a:moveTo>
                    <a:pt x="570039" y="28575"/>
                  </a:moveTo>
                  <a:lnTo>
                    <a:pt x="541464" y="28575"/>
                  </a:lnTo>
                  <a:lnTo>
                    <a:pt x="541464" y="19050"/>
                  </a:lnTo>
                  <a:lnTo>
                    <a:pt x="570039" y="19050"/>
                  </a:lnTo>
                  <a:lnTo>
                    <a:pt x="570039" y="28575"/>
                  </a:lnTo>
                  <a:close/>
                </a:path>
                <a:path w="8255000" h="1362075">
                  <a:moveTo>
                    <a:pt x="627189" y="9525"/>
                  </a:moveTo>
                  <a:lnTo>
                    <a:pt x="598614" y="9525"/>
                  </a:lnTo>
                  <a:lnTo>
                    <a:pt x="598614" y="0"/>
                  </a:lnTo>
                  <a:lnTo>
                    <a:pt x="627189" y="0"/>
                  </a:lnTo>
                  <a:lnTo>
                    <a:pt x="627189" y="9525"/>
                  </a:lnTo>
                  <a:close/>
                </a:path>
                <a:path w="8255000" h="1362075">
                  <a:moveTo>
                    <a:pt x="627189" y="28575"/>
                  </a:moveTo>
                  <a:lnTo>
                    <a:pt x="598614" y="28575"/>
                  </a:lnTo>
                  <a:lnTo>
                    <a:pt x="598614" y="19050"/>
                  </a:lnTo>
                  <a:lnTo>
                    <a:pt x="627189" y="19050"/>
                  </a:lnTo>
                  <a:lnTo>
                    <a:pt x="627189" y="28575"/>
                  </a:lnTo>
                  <a:close/>
                </a:path>
                <a:path w="8255000" h="1362075">
                  <a:moveTo>
                    <a:pt x="684339" y="9525"/>
                  </a:moveTo>
                  <a:lnTo>
                    <a:pt x="655764" y="9525"/>
                  </a:lnTo>
                  <a:lnTo>
                    <a:pt x="655764" y="0"/>
                  </a:lnTo>
                  <a:lnTo>
                    <a:pt x="684339" y="0"/>
                  </a:lnTo>
                  <a:lnTo>
                    <a:pt x="684339" y="9525"/>
                  </a:lnTo>
                  <a:close/>
                </a:path>
                <a:path w="8255000" h="1362075">
                  <a:moveTo>
                    <a:pt x="684339" y="28575"/>
                  </a:moveTo>
                  <a:lnTo>
                    <a:pt x="655764" y="28575"/>
                  </a:lnTo>
                  <a:lnTo>
                    <a:pt x="655764" y="19050"/>
                  </a:lnTo>
                  <a:lnTo>
                    <a:pt x="684339" y="19050"/>
                  </a:lnTo>
                  <a:lnTo>
                    <a:pt x="684339" y="28575"/>
                  </a:lnTo>
                  <a:close/>
                </a:path>
                <a:path w="8255000" h="1362075">
                  <a:moveTo>
                    <a:pt x="741489" y="9525"/>
                  </a:moveTo>
                  <a:lnTo>
                    <a:pt x="712914" y="9525"/>
                  </a:lnTo>
                  <a:lnTo>
                    <a:pt x="712914" y="0"/>
                  </a:lnTo>
                  <a:lnTo>
                    <a:pt x="741489" y="0"/>
                  </a:lnTo>
                  <a:lnTo>
                    <a:pt x="741489" y="9525"/>
                  </a:lnTo>
                  <a:close/>
                </a:path>
                <a:path w="8255000" h="1362075">
                  <a:moveTo>
                    <a:pt x="741489" y="28575"/>
                  </a:moveTo>
                  <a:lnTo>
                    <a:pt x="712914" y="28575"/>
                  </a:lnTo>
                  <a:lnTo>
                    <a:pt x="712914" y="19050"/>
                  </a:lnTo>
                  <a:lnTo>
                    <a:pt x="741489" y="19050"/>
                  </a:lnTo>
                  <a:lnTo>
                    <a:pt x="741489" y="28575"/>
                  </a:lnTo>
                  <a:close/>
                </a:path>
                <a:path w="8255000" h="1362075">
                  <a:moveTo>
                    <a:pt x="798639" y="9525"/>
                  </a:moveTo>
                  <a:lnTo>
                    <a:pt x="770064" y="9525"/>
                  </a:lnTo>
                  <a:lnTo>
                    <a:pt x="770064" y="0"/>
                  </a:lnTo>
                  <a:lnTo>
                    <a:pt x="798639" y="0"/>
                  </a:lnTo>
                  <a:lnTo>
                    <a:pt x="798639" y="9525"/>
                  </a:lnTo>
                  <a:close/>
                </a:path>
                <a:path w="8255000" h="1362075">
                  <a:moveTo>
                    <a:pt x="798639" y="28575"/>
                  </a:moveTo>
                  <a:lnTo>
                    <a:pt x="770064" y="28575"/>
                  </a:lnTo>
                  <a:lnTo>
                    <a:pt x="770064" y="19050"/>
                  </a:lnTo>
                  <a:lnTo>
                    <a:pt x="798639" y="19050"/>
                  </a:lnTo>
                  <a:lnTo>
                    <a:pt x="798639" y="28575"/>
                  </a:lnTo>
                  <a:close/>
                </a:path>
                <a:path w="8255000" h="1362075">
                  <a:moveTo>
                    <a:pt x="855789" y="9525"/>
                  </a:moveTo>
                  <a:lnTo>
                    <a:pt x="827214" y="9525"/>
                  </a:lnTo>
                  <a:lnTo>
                    <a:pt x="827214" y="0"/>
                  </a:lnTo>
                  <a:lnTo>
                    <a:pt x="855789" y="0"/>
                  </a:lnTo>
                  <a:lnTo>
                    <a:pt x="855789" y="9525"/>
                  </a:lnTo>
                  <a:close/>
                </a:path>
                <a:path w="8255000" h="1362075">
                  <a:moveTo>
                    <a:pt x="855789" y="28575"/>
                  </a:moveTo>
                  <a:lnTo>
                    <a:pt x="827214" y="28575"/>
                  </a:lnTo>
                  <a:lnTo>
                    <a:pt x="827214" y="19050"/>
                  </a:lnTo>
                  <a:lnTo>
                    <a:pt x="855789" y="19050"/>
                  </a:lnTo>
                  <a:lnTo>
                    <a:pt x="855789" y="28575"/>
                  </a:lnTo>
                  <a:close/>
                </a:path>
                <a:path w="8255000" h="1362075">
                  <a:moveTo>
                    <a:pt x="912939" y="9525"/>
                  </a:moveTo>
                  <a:lnTo>
                    <a:pt x="884364" y="9525"/>
                  </a:lnTo>
                  <a:lnTo>
                    <a:pt x="884364" y="0"/>
                  </a:lnTo>
                  <a:lnTo>
                    <a:pt x="912939" y="0"/>
                  </a:lnTo>
                  <a:lnTo>
                    <a:pt x="912939" y="9525"/>
                  </a:lnTo>
                  <a:close/>
                </a:path>
                <a:path w="8255000" h="1362075">
                  <a:moveTo>
                    <a:pt x="912939" y="28575"/>
                  </a:moveTo>
                  <a:lnTo>
                    <a:pt x="884364" y="28575"/>
                  </a:lnTo>
                  <a:lnTo>
                    <a:pt x="884364" y="19050"/>
                  </a:lnTo>
                  <a:lnTo>
                    <a:pt x="912939" y="19050"/>
                  </a:lnTo>
                  <a:lnTo>
                    <a:pt x="912939" y="28575"/>
                  </a:lnTo>
                  <a:close/>
                </a:path>
                <a:path w="8255000" h="1362075">
                  <a:moveTo>
                    <a:pt x="970089" y="9525"/>
                  </a:moveTo>
                  <a:lnTo>
                    <a:pt x="941514" y="9525"/>
                  </a:lnTo>
                  <a:lnTo>
                    <a:pt x="941514" y="0"/>
                  </a:lnTo>
                  <a:lnTo>
                    <a:pt x="970089" y="0"/>
                  </a:lnTo>
                  <a:lnTo>
                    <a:pt x="970089" y="9525"/>
                  </a:lnTo>
                  <a:close/>
                </a:path>
                <a:path w="8255000" h="1362075">
                  <a:moveTo>
                    <a:pt x="970089" y="28575"/>
                  </a:moveTo>
                  <a:lnTo>
                    <a:pt x="941514" y="28575"/>
                  </a:lnTo>
                  <a:lnTo>
                    <a:pt x="941514" y="19050"/>
                  </a:lnTo>
                  <a:lnTo>
                    <a:pt x="970089" y="19050"/>
                  </a:lnTo>
                  <a:lnTo>
                    <a:pt x="970089" y="28575"/>
                  </a:lnTo>
                  <a:close/>
                </a:path>
                <a:path w="8255000" h="1362075">
                  <a:moveTo>
                    <a:pt x="1027239" y="9525"/>
                  </a:moveTo>
                  <a:lnTo>
                    <a:pt x="998664" y="9525"/>
                  </a:lnTo>
                  <a:lnTo>
                    <a:pt x="998664" y="0"/>
                  </a:lnTo>
                  <a:lnTo>
                    <a:pt x="1027239" y="0"/>
                  </a:lnTo>
                  <a:lnTo>
                    <a:pt x="1027239" y="9525"/>
                  </a:lnTo>
                  <a:close/>
                </a:path>
                <a:path w="8255000" h="1362075">
                  <a:moveTo>
                    <a:pt x="1027239" y="28575"/>
                  </a:moveTo>
                  <a:lnTo>
                    <a:pt x="998664" y="28575"/>
                  </a:lnTo>
                  <a:lnTo>
                    <a:pt x="998664" y="19050"/>
                  </a:lnTo>
                  <a:lnTo>
                    <a:pt x="1027239" y="19050"/>
                  </a:lnTo>
                  <a:lnTo>
                    <a:pt x="1027239" y="28575"/>
                  </a:lnTo>
                  <a:close/>
                </a:path>
                <a:path w="8255000" h="1362075">
                  <a:moveTo>
                    <a:pt x="1084389" y="9525"/>
                  </a:moveTo>
                  <a:lnTo>
                    <a:pt x="1055814" y="9525"/>
                  </a:lnTo>
                  <a:lnTo>
                    <a:pt x="1055814" y="0"/>
                  </a:lnTo>
                  <a:lnTo>
                    <a:pt x="1084389" y="0"/>
                  </a:lnTo>
                  <a:lnTo>
                    <a:pt x="1084389" y="9525"/>
                  </a:lnTo>
                  <a:close/>
                </a:path>
                <a:path w="8255000" h="1362075">
                  <a:moveTo>
                    <a:pt x="1084389" y="28575"/>
                  </a:moveTo>
                  <a:lnTo>
                    <a:pt x="1055814" y="28575"/>
                  </a:lnTo>
                  <a:lnTo>
                    <a:pt x="1055814" y="19050"/>
                  </a:lnTo>
                  <a:lnTo>
                    <a:pt x="1084389" y="19050"/>
                  </a:lnTo>
                  <a:lnTo>
                    <a:pt x="1084389" y="28575"/>
                  </a:lnTo>
                  <a:close/>
                </a:path>
                <a:path w="8255000" h="1362075">
                  <a:moveTo>
                    <a:pt x="1141539" y="9525"/>
                  </a:moveTo>
                  <a:lnTo>
                    <a:pt x="1112964" y="9525"/>
                  </a:lnTo>
                  <a:lnTo>
                    <a:pt x="1112964" y="0"/>
                  </a:lnTo>
                  <a:lnTo>
                    <a:pt x="1141539" y="0"/>
                  </a:lnTo>
                  <a:lnTo>
                    <a:pt x="1141539" y="9525"/>
                  </a:lnTo>
                  <a:close/>
                </a:path>
                <a:path w="8255000" h="1362075">
                  <a:moveTo>
                    <a:pt x="1141539" y="28575"/>
                  </a:moveTo>
                  <a:lnTo>
                    <a:pt x="1112964" y="28575"/>
                  </a:lnTo>
                  <a:lnTo>
                    <a:pt x="1112964" y="19050"/>
                  </a:lnTo>
                  <a:lnTo>
                    <a:pt x="1141539" y="19050"/>
                  </a:lnTo>
                  <a:lnTo>
                    <a:pt x="1141539" y="28575"/>
                  </a:lnTo>
                  <a:close/>
                </a:path>
                <a:path w="8255000" h="1362075">
                  <a:moveTo>
                    <a:pt x="1198689" y="9525"/>
                  </a:moveTo>
                  <a:lnTo>
                    <a:pt x="1170114" y="9525"/>
                  </a:lnTo>
                  <a:lnTo>
                    <a:pt x="1170114" y="0"/>
                  </a:lnTo>
                  <a:lnTo>
                    <a:pt x="1198689" y="0"/>
                  </a:lnTo>
                  <a:lnTo>
                    <a:pt x="1198689" y="9525"/>
                  </a:lnTo>
                  <a:close/>
                </a:path>
                <a:path w="8255000" h="1362075">
                  <a:moveTo>
                    <a:pt x="1198689" y="28575"/>
                  </a:moveTo>
                  <a:lnTo>
                    <a:pt x="1170114" y="28575"/>
                  </a:lnTo>
                  <a:lnTo>
                    <a:pt x="1170114" y="19050"/>
                  </a:lnTo>
                  <a:lnTo>
                    <a:pt x="1198689" y="19050"/>
                  </a:lnTo>
                  <a:lnTo>
                    <a:pt x="1198689" y="28575"/>
                  </a:lnTo>
                  <a:close/>
                </a:path>
                <a:path w="8255000" h="1362075">
                  <a:moveTo>
                    <a:pt x="1255839" y="9525"/>
                  </a:moveTo>
                  <a:lnTo>
                    <a:pt x="1227264" y="9525"/>
                  </a:lnTo>
                  <a:lnTo>
                    <a:pt x="1227264" y="0"/>
                  </a:lnTo>
                  <a:lnTo>
                    <a:pt x="1255839" y="0"/>
                  </a:lnTo>
                  <a:lnTo>
                    <a:pt x="1255839" y="9525"/>
                  </a:lnTo>
                  <a:close/>
                </a:path>
                <a:path w="8255000" h="1362075">
                  <a:moveTo>
                    <a:pt x="1255839" y="28575"/>
                  </a:moveTo>
                  <a:lnTo>
                    <a:pt x="1227264" y="28575"/>
                  </a:lnTo>
                  <a:lnTo>
                    <a:pt x="1227264" y="19050"/>
                  </a:lnTo>
                  <a:lnTo>
                    <a:pt x="1255839" y="19050"/>
                  </a:lnTo>
                  <a:lnTo>
                    <a:pt x="1255839" y="28575"/>
                  </a:lnTo>
                  <a:close/>
                </a:path>
                <a:path w="8255000" h="1362075">
                  <a:moveTo>
                    <a:pt x="1312989" y="9525"/>
                  </a:moveTo>
                  <a:lnTo>
                    <a:pt x="1284414" y="9525"/>
                  </a:lnTo>
                  <a:lnTo>
                    <a:pt x="1284414" y="0"/>
                  </a:lnTo>
                  <a:lnTo>
                    <a:pt x="1312989" y="0"/>
                  </a:lnTo>
                  <a:lnTo>
                    <a:pt x="1312989" y="9525"/>
                  </a:lnTo>
                  <a:close/>
                </a:path>
                <a:path w="8255000" h="1362075">
                  <a:moveTo>
                    <a:pt x="1312989" y="28575"/>
                  </a:moveTo>
                  <a:lnTo>
                    <a:pt x="1284414" y="28575"/>
                  </a:lnTo>
                  <a:lnTo>
                    <a:pt x="1284414" y="19050"/>
                  </a:lnTo>
                  <a:lnTo>
                    <a:pt x="1312989" y="19050"/>
                  </a:lnTo>
                  <a:lnTo>
                    <a:pt x="1312989" y="28575"/>
                  </a:lnTo>
                  <a:close/>
                </a:path>
                <a:path w="8255000" h="1362075">
                  <a:moveTo>
                    <a:pt x="1370139" y="9525"/>
                  </a:moveTo>
                  <a:lnTo>
                    <a:pt x="1341564" y="9525"/>
                  </a:lnTo>
                  <a:lnTo>
                    <a:pt x="1341564" y="0"/>
                  </a:lnTo>
                  <a:lnTo>
                    <a:pt x="1370139" y="0"/>
                  </a:lnTo>
                  <a:lnTo>
                    <a:pt x="1370139" y="9525"/>
                  </a:lnTo>
                  <a:close/>
                </a:path>
                <a:path w="8255000" h="1362075">
                  <a:moveTo>
                    <a:pt x="1370139" y="28575"/>
                  </a:moveTo>
                  <a:lnTo>
                    <a:pt x="1341564" y="28575"/>
                  </a:lnTo>
                  <a:lnTo>
                    <a:pt x="1341564" y="19050"/>
                  </a:lnTo>
                  <a:lnTo>
                    <a:pt x="1370139" y="19050"/>
                  </a:lnTo>
                  <a:lnTo>
                    <a:pt x="1370139" y="28575"/>
                  </a:lnTo>
                  <a:close/>
                </a:path>
                <a:path w="8255000" h="1362075">
                  <a:moveTo>
                    <a:pt x="1427289" y="9525"/>
                  </a:moveTo>
                  <a:lnTo>
                    <a:pt x="1398714" y="9525"/>
                  </a:lnTo>
                  <a:lnTo>
                    <a:pt x="1398714" y="0"/>
                  </a:lnTo>
                  <a:lnTo>
                    <a:pt x="1427289" y="0"/>
                  </a:lnTo>
                  <a:lnTo>
                    <a:pt x="1427289" y="9525"/>
                  </a:lnTo>
                  <a:close/>
                </a:path>
                <a:path w="8255000" h="1362075">
                  <a:moveTo>
                    <a:pt x="1427289" y="28575"/>
                  </a:moveTo>
                  <a:lnTo>
                    <a:pt x="1398714" y="28575"/>
                  </a:lnTo>
                  <a:lnTo>
                    <a:pt x="1398714" y="19050"/>
                  </a:lnTo>
                  <a:lnTo>
                    <a:pt x="1427289" y="19050"/>
                  </a:lnTo>
                  <a:lnTo>
                    <a:pt x="1427289" y="28575"/>
                  </a:lnTo>
                  <a:close/>
                </a:path>
                <a:path w="8255000" h="1362075">
                  <a:moveTo>
                    <a:pt x="1484439" y="9525"/>
                  </a:moveTo>
                  <a:lnTo>
                    <a:pt x="1455864" y="9525"/>
                  </a:lnTo>
                  <a:lnTo>
                    <a:pt x="1455864" y="0"/>
                  </a:lnTo>
                  <a:lnTo>
                    <a:pt x="1484439" y="0"/>
                  </a:lnTo>
                  <a:lnTo>
                    <a:pt x="1484439" y="9525"/>
                  </a:lnTo>
                  <a:close/>
                </a:path>
                <a:path w="8255000" h="1362075">
                  <a:moveTo>
                    <a:pt x="1484439" y="28575"/>
                  </a:moveTo>
                  <a:lnTo>
                    <a:pt x="1455864" y="28575"/>
                  </a:lnTo>
                  <a:lnTo>
                    <a:pt x="1455864" y="19050"/>
                  </a:lnTo>
                  <a:lnTo>
                    <a:pt x="1484439" y="19050"/>
                  </a:lnTo>
                  <a:lnTo>
                    <a:pt x="1484439" y="28575"/>
                  </a:lnTo>
                  <a:close/>
                </a:path>
                <a:path w="8255000" h="1362075">
                  <a:moveTo>
                    <a:pt x="1541589" y="9525"/>
                  </a:moveTo>
                  <a:lnTo>
                    <a:pt x="1513014" y="9525"/>
                  </a:lnTo>
                  <a:lnTo>
                    <a:pt x="1513014" y="0"/>
                  </a:lnTo>
                  <a:lnTo>
                    <a:pt x="1541589" y="0"/>
                  </a:lnTo>
                  <a:lnTo>
                    <a:pt x="1541589" y="9525"/>
                  </a:lnTo>
                  <a:close/>
                </a:path>
                <a:path w="8255000" h="1362075">
                  <a:moveTo>
                    <a:pt x="1541589" y="28575"/>
                  </a:moveTo>
                  <a:lnTo>
                    <a:pt x="1513014" y="28575"/>
                  </a:lnTo>
                  <a:lnTo>
                    <a:pt x="1513014" y="19050"/>
                  </a:lnTo>
                  <a:lnTo>
                    <a:pt x="1541589" y="19050"/>
                  </a:lnTo>
                  <a:lnTo>
                    <a:pt x="1541589" y="28575"/>
                  </a:lnTo>
                  <a:close/>
                </a:path>
                <a:path w="8255000" h="1362075">
                  <a:moveTo>
                    <a:pt x="1598739" y="9525"/>
                  </a:moveTo>
                  <a:lnTo>
                    <a:pt x="1570164" y="9525"/>
                  </a:lnTo>
                  <a:lnTo>
                    <a:pt x="1570164" y="0"/>
                  </a:lnTo>
                  <a:lnTo>
                    <a:pt x="1598739" y="0"/>
                  </a:lnTo>
                  <a:lnTo>
                    <a:pt x="1598739" y="9525"/>
                  </a:lnTo>
                  <a:close/>
                </a:path>
                <a:path w="8255000" h="1362075">
                  <a:moveTo>
                    <a:pt x="1598739" y="28575"/>
                  </a:moveTo>
                  <a:lnTo>
                    <a:pt x="1570164" y="28575"/>
                  </a:lnTo>
                  <a:lnTo>
                    <a:pt x="1570164" y="19050"/>
                  </a:lnTo>
                  <a:lnTo>
                    <a:pt x="1598739" y="19050"/>
                  </a:lnTo>
                  <a:lnTo>
                    <a:pt x="1598739" y="28575"/>
                  </a:lnTo>
                  <a:close/>
                </a:path>
                <a:path w="8255000" h="1362075">
                  <a:moveTo>
                    <a:pt x="1655889" y="9525"/>
                  </a:moveTo>
                  <a:lnTo>
                    <a:pt x="1627314" y="9525"/>
                  </a:lnTo>
                  <a:lnTo>
                    <a:pt x="1627314" y="0"/>
                  </a:lnTo>
                  <a:lnTo>
                    <a:pt x="1655889" y="0"/>
                  </a:lnTo>
                  <a:lnTo>
                    <a:pt x="1655889" y="9525"/>
                  </a:lnTo>
                  <a:close/>
                </a:path>
                <a:path w="8255000" h="1362075">
                  <a:moveTo>
                    <a:pt x="1655889" y="28575"/>
                  </a:moveTo>
                  <a:lnTo>
                    <a:pt x="1627314" y="28575"/>
                  </a:lnTo>
                  <a:lnTo>
                    <a:pt x="1627314" y="19050"/>
                  </a:lnTo>
                  <a:lnTo>
                    <a:pt x="1655889" y="19050"/>
                  </a:lnTo>
                  <a:lnTo>
                    <a:pt x="1655889" y="28575"/>
                  </a:lnTo>
                  <a:close/>
                </a:path>
                <a:path w="8255000" h="1362075">
                  <a:moveTo>
                    <a:pt x="1713039" y="9525"/>
                  </a:moveTo>
                  <a:lnTo>
                    <a:pt x="1684464" y="9525"/>
                  </a:lnTo>
                  <a:lnTo>
                    <a:pt x="1684464" y="0"/>
                  </a:lnTo>
                  <a:lnTo>
                    <a:pt x="1713039" y="0"/>
                  </a:lnTo>
                  <a:lnTo>
                    <a:pt x="1713039" y="9525"/>
                  </a:lnTo>
                  <a:close/>
                </a:path>
                <a:path w="8255000" h="1362075">
                  <a:moveTo>
                    <a:pt x="1713039" y="28575"/>
                  </a:moveTo>
                  <a:lnTo>
                    <a:pt x="1684464" y="28575"/>
                  </a:lnTo>
                  <a:lnTo>
                    <a:pt x="1684464" y="19050"/>
                  </a:lnTo>
                  <a:lnTo>
                    <a:pt x="1713039" y="19050"/>
                  </a:lnTo>
                  <a:lnTo>
                    <a:pt x="1713039" y="28575"/>
                  </a:lnTo>
                  <a:close/>
                </a:path>
                <a:path w="8255000" h="1362075">
                  <a:moveTo>
                    <a:pt x="1770189" y="9525"/>
                  </a:moveTo>
                  <a:lnTo>
                    <a:pt x="1741614" y="9525"/>
                  </a:lnTo>
                  <a:lnTo>
                    <a:pt x="1741614" y="0"/>
                  </a:lnTo>
                  <a:lnTo>
                    <a:pt x="1770189" y="0"/>
                  </a:lnTo>
                  <a:lnTo>
                    <a:pt x="1770189" y="9525"/>
                  </a:lnTo>
                  <a:close/>
                </a:path>
                <a:path w="8255000" h="1362075">
                  <a:moveTo>
                    <a:pt x="1770189" y="28575"/>
                  </a:moveTo>
                  <a:lnTo>
                    <a:pt x="1741614" y="28575"/>
                  </a:lnTo>
                  <a:lnTo>
                    <a:pt x="1741614" y="19050"/>
                  </a:lnTo>
                  <a:lnTo>
                    <a:pt x="1770189" y="19050"/>
                  </a:lnTo>
                  <a:lnTo>
                    <a:pt x="1770189" y="28575"/>
                  </a:lnTo>
                  <a:close/>
                </a:path>
                <a:path w="8255000" h="1362075">
                  <a:moveTo>
                    <a:pt x="1827339" y="9525"/>
                  </a:moveTo>
                  <a:lnTo>
                    <a:pt x="1798764" y="9525"/>
                  </a:lnTo>
                  <a:lnTo>
                    <a:pt x="1798764" y="0"/>
                  </a:lnTo>
                  <a:lnTo>
                    <a:pt x="1827339" y="0"/>
                  </a:lnTo>
                  <a:lnTo>
                    <a:pt x="1827339" y="9525"/>
                  </a:lnTo>
                  <a:close/>
                </a:path>
                <a:path w="8255000" h="1362075">
                  <a:moveTo>
                    <a:pt x="1827339" y="28575"/>
                  </a:moveTo>
                  <a:lnTo>
                    <a:pt x="1798764" y="28575"/>
                  </a:lnTo>
                  <a:lnTo>
                    <a:pt x="1798764" y="19050"/>
                  </a:lnTo>
                  <a:lnTo>
                    <a:pt x="1827339" y="19050"/>
                  </a:lnTo>
                  <a:lnTo>
                    <a:pt x="1827339" y="28575"/>
                  </a:lnTo>
                  <a:close/>
                </a:path>
                <a:path w="8255000" h="1362075">
                  <a:moveTo>
                    <a:pt x="1884489" y="9525"/>
                  </a:moveTo>
                  <a:lnTo>
                    <a:pt x="1855914" y="9525"/>
                  </a:lnTo>
                  <a:lnTo>
                    <a:pt x="1855914" y="0"/>
                  </a:lnTo>
                  <a:lnTo>
                    <a:pt x="1884489" y="0"/>
                  </a:lnTo>
                  <a:lnTo>
                    <a:pt x="1884489" y="9525"/>
                  </a:lnTo>
                  <a:close/>
                </a:path>
                <a:path w="8255000" h="1362075">
                  <a:moveTo>
                    <a:pt x="1884489" y="28575"/>
                  </a:moveTo>
                  <a:lnTo>
                    <a:pt x="1855914" y="28575"/>
                  </a:lnTo>
                  <a:lnTo>
                    <a:pt x="1855914" y="19050"/>
                  </a:lnTo>
                  <a:lnTo>
                    <a:pt x="1884489" y="19050"/>
                  </a:lnTo>
                  <a:lnTo>
                    <a:pt x="1884489" y="28575"/>
                  </a:lnTo>
                  <a:close/>
                </a:path>
                <a:path w="8255000" h="1362075">
                  <a:moveTo>
                    <a:pt x="1941639" y="9525"/>
                  </a:moveTo>
                  <a:lnTo>
                    <a:pt x="1913064" y="9525"/>
                  </a:lnTo>
                  <a:lnTo>
                    <a:pt x="1913064" y="0"/>
                  </a:lnTo>
                  <a:lnTo>
                    <a:pt x="1941639" y="0"/>
                  </a:lnTo>
                  <a:lnTo>
                    <a:pt x="1941639" y="9525"/>
                  </a:lnTo>
                  <a:close/>
                </a:path>
                <a:path w="8255000" h="1362075">
                  <a:moveTo>
                    <a:pt x="1941639" y="28575"/>
                  </a:moveTo>
                  <a:lnTo>
                    <a:pt x="1913064" y="28575"/>
                  </a:lnTo>
                  <a:lnTo>
                    <a:pt x="1913064" y="19050"/>
                  </a:lnTo>
                  <a:lnTo>
                    <a:pt x="1941639" y="19050"/>
                  </a:lnTo>
                  <a:lnTo>
                    <a:pt x="1941639" y="28575"/>
                  </a:lnTo>
                  <a:close/>
                </a:path>
                <a:path w="8255000" h="1362075">
                  <a:moveTo>
                    <a:pt x="1998789" y="9525"/>
                  </a:moveTo>
                  <a:lnTo>
                    <a:pt x="1970214" y="9525"/>
                  </a:lnTo>
                  <a:lnTo>
                    <a:pt x="1970214" y="0"/>
                  </a:lnTo>
                  <a:lnTo>
                    <a:pt x="1998789" y="0"/>
                  </a:lnTo>
                  <a:lnTo>
                    <a:pt x="1998789" y="9525"/>
                  </a:lnTo>
                  <a:close/>
                </a:path>
                <a:path w="8255000" h="1362075">
                  <a:moveTo>
                    <a:pt x="1998789" y="28575"/>
                  </a:moveTo>
                  <a:lnTo>
                    <a:pt x="1970214" y="28575"/>
                  </a:lnTo>
                  <a:lnTo>
                    <a:pt x="1970214" y="19050"/>
                  </a:lnTo>
                  <a:lnTo>
                    <a:pt x="1998789" y="19050"/>
                  </a:lnTo>
                  <a:lnTo>
                    <a:pt x="1998789" y="28575"/>
                  </a:lnTo>
                  <a:close/>
                </a:path>
                <a:path w="8255000" h="1362075">
                  <a:moveTo>
                    <a:pt x="2055939" y="9525"/>
                  </a:moveTo>
                  <a:lnTo>
                    <a:pt x="2027364" y="9525"/>
                  </a:lnTo>
                  <a:lnTo>
                    <a:pt x="2027364" y="0"/>
                  </a:lnTo>
                  <a:lnTo>
                    <a:pt x="2055939" y="0"/>
                  </a:lnTo>
                  <a:lnTo>
                    <a:pt x="2055939" y="9525"/>
                  </a:lnTo>
                  <a:close/>
                </a:path>
                <a:path w="8255000" h="1362075">
                  <a:moveTo>
                    <a:pt x="2055939" y="28575"/>
                  </a:moveTo>
                  <a:lnTo>
                    <a:pt x="2027364" y="28575"/>
                  </a:lnTo>
                  <a:lnTo>
                    <a:pt x="2027364" y="19050"/>
                  </a:lnTo>
                  <a:lnTo>
                    <a:pt x="2055939" y="19050"/>
                  </a:lnTo>
                  <a:lnTo>
                    <a:pt x="2055939" y="28575"/>
                  </a:lnTo>
                  <a:close/>
                </a:path>
                <a:path w="8255000" h="1362075">
                  <a:moveTo>
                    <a:pt x="2113089" y="9525"/>
                  </a:moveTo>
                  <a:lnTo>
                    <a:pt x="2084514" y="9525"/>
                  </a:lnTo>
                  <a:lnTo>
                    <a:pt x="2084514" y="0"/>
                  </a:lnTo>
                  <a:lnTo>
                    <a:pt x="2113089" y="0"/>
                  </a:lnTo>
                  <a:lnTo>
                    <a:pt x="2113089" y="9525"/>
                  </a:lnTo>
                  <a:close/>
                </a:path>
                <a:path w="8255000" h="1362075">
                  <a:moveTo>
                    <a:pt x="2113089" y="28575"/>
                  </a:moveTo>
                  <a:lnTo>
                    <a:pt x="2084514" y="28575"/>
                  </a:lnTo>
                  <a:lnTo>
                    <a:pt x="2084514" y="19050"/>
                  </a:lnTo>
                  <a:lnTo>
                    <a:pt x="2113089" y="19050"/>
                  </a:lnTo>
                  <a:lnTo>
                    <a:pt x="2113089" y="28575"/>
                  </a:lnTo>
                  <a:close/>
                </a:path>
                <a:path w="8255000" h="1362075">
                  <a:moveTo>
                    <a:pt x="2170239" y="9525"/>
                  </a:moveTo>
                  <a:lnTo>
                    <a:pt x="2141664" y="9525"/>
                  </a:lnTo>
                  <a:lnTo>
                    <a:pt x="2141664" y="0"/>
                  </a:lnTo>
                  <a:lnTo>
                    <a:pt x="2170239" y="0"/>
                  </a:lnTo>
                  <a:lnTo>
                    <a:pt x="2170239" y="9525"/>
                  </a:lnTo>
                  <a:close/>
                </a:path>
                <a:path w="8255000" h="1362075">
                  <a:moveTo>
                    <a:pt x="2170239" y="28575"/>
                  </a:moveTo>
                  <a:lnTo>
                    <a:pt x="2141664" y="28575"/>
                  </a:lnTo>
                  <a:lnTo>
                    <a:pt x="2141664" y="19050"/>
                  </a:lnTo>
                  <a:lnTo>
                    <a:pt x="2170239" y="19050"/>
                  </a:lnTo>
                  <a:lnTo>
                    <a:pt x="2170239" y="28575"/>
                  </a:lnTo>
                  <a:close/>
                </a:path>
                <a:path w="8255000" h="1362075">
                  <a:moveTo>
                    <a:pt x="2227389" y="9525"/>
                  </a:moveTo>
                  <a:lnTo>
                    <a:pt x="2198814" y="9525"/>
                  </a:lnTo>
                  <a:lnTo>
                    <a:pt x="2198814" y="0"/>
                  </a:lnTo>
                  <a:lnTo>
                    <a:pt x="2227389" y="0"/>
                  </a:lnTo>
                  <a:lnTo>
                    <a:pt x="2227389" y="9525"/>
                  </a:lnTo>
                  <a:close/>
                </a:path>
                <a:path w="8255000" h="1362075">
                  <a:moveTo>
                    <a:pt x="2227389" y="28575"/>
                  </a:moveTo>
                  <a:lnTo>
                    <a:pt x="2198814" y="28575"/>
                  </a:lnTo>
                  <a:lnTo>
                    <a:pt x="2198814" y="19050"/>
                  </a:lnTo>
                  <a:lnTo>
                    <a:pt x="2227389" y="19050"/>
                  </a:lnTo>
                  <a:lnTo>
                    <a:pt x="2227389" y="28575"/>
                  </a:lnTo>
                  <a:close/>
                </a:path>
                <a:path w="8255000" h="1362075">
                  <a:moveTo>
                    <a:pt x="2284539" y="9525"/>
                  </a:moveTo>
                  <a:lnTo>
                    <a:pt x="2255964" y="9525"/>
                  </a:lnTo>
                  <a:lnTo>
                    <a:pt x="2255964" y="0"/>
                  </a:lnTo>
                  <a:lnTo>
                    <a:pt x="2284539" y="0"/>
                  </a:lnTo>
                  <a:lnTo>
                    <a:pt x="2284539" y="9525"/>
                  </a:lnTo>
                  <a:close/>
                </a:path>
                <a:path w="8255000" h="1362075">
                  <a:moveTo>
                    <a:pt x="2284539" y="28575"/>
                  </a:moveTo>
                  <a:lnTo>
                    <a:pt x="2255964" y="28575"/>
                  </a:lnTo>
                  <a:lnTo>
                    <a:pt x="2255964" y="19050"/>
                  </a:lnTo>
                  <a:lnTo>
                    <a:pt x="2284539" y="19050"/>
                  </a:lnTo>
                  <a:lnTo>
                    <a:pt x="2284539" y="28575"/>
                  </a:lnTo>
                  <a:close/>
                </a:path>
                <a:path w="8255000" h="1362075">
                  <a:moveTo>
                    <a:pt x="2341689" y="9525"/>
                  </a:moveTo>
                  <a:lnTo>
                    <a:pt x="2313114" y="9525"/>
                  </a:lnTo>
                  <a:lnTo>
                    <a:pt x="2313114" y="0"/>
                  </a:lnTo>
                  <a:lnTo>
                    <a:pt x="2341689" y="0"/>
                  </a:lnTo>
                  <a:lnTo>
                    <a:pt x="2341689" y="9525"/>
                  </a:lnTo>
                  <a:close/>
                </a:path>
                <a:path w="8255000" h="1362075">
                  <a:moveTo>
                    <a:pt x="2341689" y="28575"/>
                  </a:moveTo>
                  <a:lnTo>
                    <a:pt x="2313114" y="28575"/>
                  </a:lnTo>
                  <a:lnTo>
                    <a:pt x="2313114" y="19050"/>
                  </a:lnTo>
                  <a:lnTo>
                    <a:pt x="2341689" y="19050"/>
                  </a:lnTo>
                  <a:lnTo>
                    <a:pt x="2341689" y="28575"/>
                  </a:lnTo>
                  <a:close/>
                </a:path>
                <a:path w="8255000" h="1362075">
                  <a:moveTo>
                    <a:pt x="2398839" y="9525"/>
                  </a:moveTo>
                  <a:lnTo>
                    <a:pt x="2370264" y="9525"/>
                  </a:lnTo>
                  <a:lnTo>
                    <a:pt x="2370264" y="0"/>
                  </a:lnTo>
                  <a:lnTo>
                    <a:pt x="2398839" y="0"/>
                  </a:lnTo>
                  <a:lnTo>
                    <a:pt x="2398839" y="9525"/>
                  </a:lnTo>
                  <a:close/>
                </a:path>
                <a:path w="8255000" h="1362075">
                  <a:moveTo>
                    <a:pt x="2398839" y="28575"/>
                  </a:moveTo>
                  <a:lnTo>
                    <a:pt x="2370264" y="28575"/>
                  </a:lnTo>
                  <a:lnTo>
                    <a:pt x="2370264" y="19050"/>
                  </a:lnTo>
                  <a:lnTo>
                    <a:pt x="2398839" y="19050"/>
                  </a:lnTo>
                  <a:lnTo>
                    <a:pt x="2398839" y="28575"/>
                  </a:lnTo>
                  <a:close/>
                </a:path>
                <a:path w="8255000" h="1362075">
                  <a:moveTo>
                    <a:pt x="2455989" y="9525"/>
                  </a:moveTo>
                  <a:lnTo>
                    <a:pt x="2427414" y="9525"/>
                  </a:lnTo>
                  <a:lnTo>
                    <a:pt x="2427414" y="0"/>
                  </a:lnTo>
                  <a:lnTo>
                    <a:pt x="2455989" y="0"/>
                  </a:lnTo>
                  <a:lnTo>
                    <a:pt x="2455989" y="9525"/>
                  </a:lnTo>
                  <a:close/>
                </a:path>
                <a:path w="8255000" h="1362075">
                  <a:moveTo>
                    <a:pt x="2455989" y="28575"/>
                  </a:moveTo>
                  <a:lnTo>
                    <a:pt x="2427414" y="28575"/>
                  </a:lnTo>
                  <a:lnTo>
                    <a:pt x="2427414" y="19050"/>
                  </a:lnTo>
                  <a:lnTo>
                    <a:pt x="2455989" y="19050"/>
                  </a:lnTo>
                  <a:lnTo>
                    <a:pt x="2455989" y="28575"/>
                  </a:lnTo>
                  <a:close/>
                </a:path>
                <a:path w="8255000" h="1362075">
                  <a:moveTo>
                    <a:pt x="2513139" y="9525"/>
                  </a:moveTo>
                  <a:lnTo>
                    <a:pt x="2484564" y="9525"/>
                  </a:lnTo>
                  <a:lnTo>
                    <a:pt x="2484564" y="0"/>
                  </a:lnTo>
                  <a:lnTo>
                    <a:pt x="2513139" y="0"/>
                  </a:lnTo>
                  <a:lnTo>
                    <a:pt x="2513139" y="9525"/>
                  </a:lnTo>
                  <a:close/>
                </a:path>
                <a:path w="8255000" h="1362075">
                  <a:moveTo>
                    <a:pt x="2513139" y="28575"/>
                  </a:moveTo>
                  <a:lnTo>
                    <a:pt x="2484564" y="28575"/>
                  </a:lnTo>
                  <a:lnTo>
                    <a:pt x="2484564" y="19050"/>
                  </a:lnTo>
                  <a:lnTo>
                    <a:pt x="2513139" y="19050"/>
                  </a:lnTo>
                  <a:lnTo>
                    <a:pt x="2513139" y="28575"/>
                  </a:lnTo>
                  <a:close/>
                </a:path>
                <a:path w="8255000" h="1362075">
                  <a:moveTo>
                    <a:pt x="2570289" y="9525"/>
                  </a:moveTo>
                  <a:lnTo>
                    <a:pt x="2541714" y="9525"/>
                  </a:lnTo>
                  <a:lnTo>
                    <a:pt x="2541714" y="0"/>
                  </a:lnTo>
                  <a:lnTo>
                    <a:pt x="2570289" y="0"/>
                  </a:lnTo>
                  <a:lnTo>
                    <a:pt x="2570289" y="9525"/>
                  </a:lnTo>
                  <a:close/>
                </a:path>
                <a:path w="8255000" h="1362075">
                  <a:moveTo>
                    <a:pt x="2570289" y="28575"/>
                  </a:moveTo>
                  <a:lnTo>
                    <a:pt x="2541714" y="28575"/>
                  </a:lnTo>
                  <a:lnTo>
                    <a:pt x="2541714" y="19050"/>
                  </a:lnTo>
                  <a:lnTo>
                    <a:pt x="2570289" y="19050"/>
                  </a:lnTo>
                  <a:lnTo>
                    <a:pt x="2570289" y="28575"/>
                  </a:lnTo>
                  <a:close/>
                </a:path>
                <a:path w="8255000" h="1362075">
                  <a:moveTo>
                    <a:pt x="2627439" y="9525"/>
                  </a:moveTo>
                  <a:lnTo>
                    <a:pt x="2598864" y="9525"/>
                  </a:lnTo>
                  <a:lnTo>
                    <a:pt x="2598864" y="0"/>
                  </a:lnTo>
                  <a:lnTo>
                    <a:pt x="2627439" y="0"/>
                  </a:lnTo>
                  <a:lnTo>
                    <a:pt x="2627439" y="9525"/>
                  </a:lnTo>
                  <a:close/>
                </a:path>
                <a:path w="8255000" h="1362075">
                  <a:moveTo>
                    <a:pt x="2627439" y="28575"/>
                  </a:moveTo>
                  <a:lnTo>
                    <a:pt x="2598864" y="28575"/>
                  </a:lnTo>
                  <a:lnTo>
                    <a:pt x="2598864" y="19050"/>
                  </a:lnTo>
                  <a:lnTo>
                    <a:pt x="2627439" y="19050"/>
                  </a:lnTo>
                  <a:lnTo>
                    <a:pt x="2627439" y="28575"/>
                  </a:lnTo>
                  <a:close/>
                </a:path>
                <a:path w="8255000" h="1362075">
                  <a:moveTo>
                    <a:pt x="2684589" y="9525"/>
                  </a:moveTo>
                  <a:lnTo>
                    <a:pt x="2656014" y="9525"/>
                  </a:lnTo>
                  <a:lnTo>
                    <a:pt x="2656014" y="0"/>
                  </a:lnTo>
                  <a:lnTo>
                    <a:pt x="2684589" y="0"/>
                  </a:lnTo>
                  <a:lnTo>
                    <a:pt x="2684589" y="9525"/>
                  </a:lnTo>
                  <a:close/>
                </a:path>
                <a:path w="8255000" h="1362075">
                  <a:moveTo>
                    <a:pt x="2684589" y="28575"/>
                  </a:moveTo>
                  <a:lnTo>
                    <a:pt x="2656014" y="28575"/>
                  </a:lnTo>
                  <a:lnTo>
                    <a:pt x="2656014" y="19050"/>
                  </a:lnTo>
                  <a:lnTo>
                    <a:pt x="2684589" y="19050"/>
                  </a:lnTo>
                  <a:lnTo>
                    <a:pt x="2684589" y="28575"/>
                  </a:lnTo>
                  <a:close/>
                </a:path>
                <a:path w="8255000" h="1362075">
                  <a:moveTo>
                    <a:pt x="2741739" y="9525"/>
                  </a:moveTo>
                  <a:lnTo>
                    <a:pt x="2713164" y="9525"/>
                  </a:lnTo>
                  <a:lnTo>
                    <a:pt x="2713164" y="0"/>
                  </a:lnTo>
                  <a:lnTo>
                    <a:pt x="2741739" y="0"/>
                  </a:lnTo>
                  <a:lnTo>
                    <a:pt x="2741739" y="9525"/>
                  </a:lnTo>
                  <a:close/>
                </a:path>
                <a:path w="8255000" h="1362075">
                  <a:moveTo>
                    <a:pt x="2741739" y="28575"/>
                  </a:moveTo>
                  <a:lnTo>
                    <a:pt x="2713164" y="28575"/>
                  </a:lnTo>
                  <a:lnTo>
                    <a:pt x="2713164" y="19050"/>
                  </a:lnTo>
                  <a:lnTo>
                    <a:pt x="2741739" y="19050"/>
                  </a:lnTo>
                  <a:lnTo>
                    <a:pt x="2741739" y="28575"/>
                  </a:lnTo>
                  <a:close/>
                </a:path>
                <a:path w="8255000" h="1362075">
                  <a:moveTo>
                    <a:pt x="2798889" y="9525"/>
                  </a:moveTo>
                  <a:lnTo>
                    <a:pt x="2770314" y="9525"/>
                  </a:lnTo>
                  <a:lnTo>
                    <a:pt x="2770314" y="0"/>
                  </a:lnTo>
                  <a:lnTo>
                    <a:pt x="2798889" y="0"/>
                  </a:lnTo>
                  <a:lnTo>
                    <a:pt x="2798889" y="9525"/>
                  </a:lnTo>
                  <a:close/>
                </a:path>
                <a:path w="8255000" h="1362075">
                  <a:moveTo>
                    <a:pt x="2798889" y="28575"/>
                  </a:moveTo>
                  <a:lnTo>
                    <a:pt x="2770314" y="28575"/>
                  </a:lnTo>
                  <a:lnTo>
                    <a:pt x="2770314" y="19050"/>
                  </a:lnTo>
                  <a:lnTo>
                    <a:pt x="2798889" y="19050"/>
                  </a:lnTo>
                  <a:lnTo>
                    <a:pt x="2798889" y="28575"/>
                  </a:lnTo>
                  <a:close/>
                </a:path>
                <a:path w="8255000" h="1362075">
                  <a:moveTo>
                    <a:pt x="2856039" y="9525"/>
                  </a:moveTo>
                  <a:lnTo>
                    <a:pt x="2827464" y="9525"/>
                  </a:lnTo>
                  <a:lnTo>
                    <a:pt x="2827464" y="0"/>
                  </a:lnTo>
                  <a:lnTo>
                    <a:pt x="2856039" y="0"/>
                  </a:lnTo>
                  <a:lnTo>
                    <a:pt x="2856039" y="9525"/>
                  </a:lnTo>
                  <a:close/>
                </a:path>
                <a:path w="8255000" h="1362075">
                  <a:moveTo>
                    <a:pt x="2856039" y="28575"/>
                  </a:moveTo>
                  <a:lnTo>
                    <a:pt x="2827464" y="28575"/>
                  </a:lnTo>
                  <a:lnTo>
                    <a:pt x="2827464" y="19050"/>
                  </a:lnTo>
                  <a:lnTo>
                    <a:pt x="2856039" y="19050"/>
                  </a:lnTo>
                  <a:lnTo>
                    <a:pt x="2856039" y="28575"/>
                  </a:lnTo>
                  <a:close/>
                </a:path>
                <a:path w="8255000" h="1362075">
                  <a:moveTo>
                    <a:pt x="2913189" y="9525"/>
                  </a:moveTo>
                  <a:lnTo>
                    <a:pt x="2884614" y="9525"/>
                  </a:lnTo>
                  <a:lnTo>
                    <a:pt x="2884614" y="0"/>
                  </a:lnTo>
                  <a:lnTo>
                    <a:pt x="2913189" y="0"/>
                  </a:lnTo>
                  <a:lnTo>
                    <a:pt x="2913189" y="9525"/>
                  </a:lnTo>
                  <a:close/>
                </a:path>
                <a:path w="8255000" h="1362075">
                  <a:moveTo>
                    <a:pt x="2913189" y="28575"/>
                  </a:moveTo>
                  <a:lnTo>
                    <a:pt x="2884614" y="28575"/>
                  </a:lnTo>
                  <a:lnTo>
                    <a:pt x="2884614" y="19050"/>
                  </a:lnTo>
                  <a:lnTo>
                    <a:pt x="2913189" y="19050"/>
                  </a:lnTo>
                  <a:lnTo>
                    <a:pt x="2913189" y="28575"/>
                  </a:lnTo>
                  <a:close/>
                </a:path>
                <a:path w="8255000" h="1362075">
                  <a:moveTo>
                    <a:pt x="2970339" y="9525"/>
                  </a:moveTo>
                  <a:lnTo>
                    <a:pt x="2941764" y="9525"/>
                  </a:lnTo>
                  <a:lnTo>
                    <a:pt x="2941764" y="0"/>
                  </a:lnTo>
                  <a:lnTo>
                    <a:pt x="2970339" y="0"/>
                  </a:lnTo>
                  <a:lnTo>
                    <a:pt x="2970339" y="9525"/>
                  </a:lnTo>
                  <a:close/>
                </a:path>
                <a:path w="8255000" h="1362075">
                  <a:moveTo>
                    <a:pt x="2970339" y="28575"/>
                  </a:moveTo>
                  <a:lnTo>
                    <a:pt x="2941764" y="28575"/>
                  </a:lnTo>
                  <a:lnTo>
                    <a:pt x="2941764" y="19050"/>
                  </a:lnTo>
                  <a:lnTo>
                    <a:pt x="2970339" y="19050"/>
                  </a:lnTo>
                  <a:lnTo>
                    <a:pt x="2970339" y="28575"/>
                  </a:lnTo>
                  <a:close/>
                </a:path>
                <a:path w="8255000" h="1362075">
                  <a:moveTo>
                    <a:pt x="3027489" y="9525"/>
                  </a:moveTo>
                  <a:lnTo>
                    <a:pt x="2998914" y="9525"/>
                  </a:lnTo>
                  <a:lnTo>
                    <a:pt x="2998914" y="0"/>
                  </a:lnTo>
                  <a:lnTo>
                    <a:pt x="3027489" y="0"/>
                  </a:lnTo>
                  <a:lnTo>
                    <a:pt x="3027489" y="9525"/>
                  </a:lnTo>
                  <a:close/>
                </a:path>
                <a:path w="8255000" h="1362075">
                  <a:moveTo>
                    <a:pt x="3027489" y="28575"/>
                  </a:moveTo>
                  <a:lnTo>
                    <a:pt x="2998914" y="28575"/>
                  </a:lnTo>
                  <a:lnTo>
                    <a:pt x="2998914" y="19050"/>
                  </a:lnTo>
                  <a:lnTo>
                    <a:pt x="3027489" y="19050"/>
                  </a:lnTo>
                  <a:lnTo>
                    <a:pt x="3027489" y="28575"/>
                  </a:lnTo>
                  <a:close/>
                </a:path>
                <a:path w="8255000" h="1362075">
                  <a:moveTo>
                    <a:pt x="3084639" y="9525"/>
                  </a:moveTo>
                  <a:lnTo>
                    <a:pt x="3056064" y="9525"/>
                  </a:lnTo>
                  <a:lnTo>
                    <a:pt x="3056064" y="0"/>
                  </a:lnTo>
                  <a:lnTo>
                    <a:pt x="3084639" y="0"/>
                  </a:lnTo>
                  <a:lnTo>
                    <a:pt x="3084639" y="9525"/>
                  </a:lnTo>
                  <a:close/>
                </a:path>
                <a:path w="8255000" h="1362075">
                  <a:moveTo>
                    <a:pt x="3084639" y="28575"/>
                  </a:moveTo>
                  <a:lnTo>
                    <a:pt x="3056064" y="28575"/>
                  </a:lnTo>
                  <a:lnTo>
                    <a:pt x="3056064" y="19050"/>
                  </a:lnTo>
                  <a:lnTo>
                    <a:pt x="3084639" y="19050"/>
                  </a:lnTo>
                  <a:lnTo>
                    <a:pt x="3084639" y="28575"/>
                  </a:lnTo>
                  <a:close/>
                </a:path>
                <a:path w="8255000" h="1362075">
                  <a:moveTo>
                    <a:pt x="3141789" y="9525"/>
                  </a:moveTo>
                  <a:lnTo>
                    <a:pt x="3113214" y="9525"/>
                  </a:lnTo>
                  <a:lnTo>
                    <a:pt x="3113214" y="0"/>
                  </a:lnTo>
                  <a:lnTo>
                    <a:pt x="3141789" y="0"/>
                  </a:lnTo>
                  <a:lnTo>
                    <a:pt x="3141789" y="9525"/>
                  </a:lnTo>
                  <a:close/>
                </a:path>
                <a:path w="8255000" h="1362075">
                  <a:moveTo>
                    <a:pt x="3141789" y="28575"/>
                  </a:moveTo>
                  <a:lnTo>
                    <a:pt x="3113214" y="28575"/>
                  </a:lnTo>
                  <a:lnTo>
                    <a:pt x="3113214" y="19050"/>
                  </a:lnTo>
                  <a:lnTo>
                    <a:pt x="3141789" y="19050"/>
                  </a:lnTo>
                  <a:lnTo>
                    <a:pt x="3141789" y="28575"/>
                  </a:lnTo>
                  <a:close/>
                </a:path>
                <a:path w="8255000" h="1362075">
                  <a:moveTo>
                    <a:pt x="3198939" y="9525"/>
                  </a:moveTo>
                  <a:lnTo>
                    <a:pt x="3170364" y="9525"/>
                  </a:lnTo>
                  <a:lnTo>
                    <a:pt x="3170364" y="0"/>
                  </a:lnTo>
                  <a:lnTo>
                    <a:pt x="3198939" y="0"/>
                  </a:lnTo>
                  <a:lnTo>
                    <a:pt x="3198939" y="9525"/>
                  </a:lnTo>
                  <a:close/>
                </a:path>
                <a:path w="8255000" h="1362075">
                  <a:moveTo>
                    <a:pt x="3198939" y="28575"/>
                  </a:moveTo>
                  <a:lnTo>
                    <a:pt x="3170364" y="28575"/>
                  </a:lnTo>
                  <a:lnTo>
                    <a:pt x="3170364" y="19050"/>
                  </a:lnTo>
                  <a:lnTo>
                    <a:pt x="3198939" y="19050"/>
                  </a:lnTo>
                  <a:lnTo>
                    <a:pt x="3198939" y="28575"/>
                  </a:lnTo>
                  <a:close/>
                </a:path>
                <a:path w="8255000" h="1362075">
                  <a:moveTo>
                    <a:pt x="3256089" y="9525"/>
                  </a:moveTo>
                  <a:lnTo>
                    <a:pt x="3227514" y="9525"/>
                  </a:lnTo>
                  <a:lnTo>
                    <a:pt x="3227514" y="0"/>
                  </a:lnTo>
                  <a:lnTo>
                    <a:pt x="3256089" y="0"/>
                  </a:lnTo>
                  <a:lnTo>
                    <a:pt x="3256089" y="9525"/>
                  </a:lnTo>
                  <a:close/>
                </a:path>
                <a:path w="8255000" h="1362075">
                  <a:moveTo>
                    <a:pt x="3256089" y="28575"/>
                  </a:moveTo>
                  <a:lnTo>
                    <a:pt x="3227514" y="28575"/>
                  </a:lnTo>
                  <a:lnTo>
                    <a:pt x="3227514" y="19050"/>
                  </a:lnTo>
                  <a:lnTo>
                    <a:pt x="3256089" y="19050"/>
                  </a:lnTo>
                  <a:lnTo>
                    <a:pt x="3256089" y="28575"/>
                  </a:lnTo>
                  <a:close/>
                </a:path>
                <a:path w="8255000" h="1362075">
                  <a:moveTo>
                    <a:pt x="3313239" y="9525"/>
                  </a:moveTo>
                  <a:lnTo>
                    <a:pt x="3284664" y="9525"/>
                  </a:lnTo>
                  <a:lnTo>
                    <a:pt x="3284664" y="0"/>
                  </a:lnTo>
                  <a:lnTo>
                    <a:pt x="3313239" y="0"/>
                  </a:lnTo>
                  <a:lnTo>
                    <a:pt x="3313239" y="9525"/>
                  </a:lnTo>
                  <a:close/>
                </a:path>
                <a:path w="8255000" h="1362075">
                  <a:moveTo>
                    <a:pt x="3313239" y="28575"/>
                  </a:moveTo>
                  <a:lnTo>
                    <a:pt x="3284664" y="28575"/>
                  </a:lnTo>
                  <a:lnTo>
                    <a:pt x="3284664" y="19050"/>
                  </a:lnTo>
                  <a:lnTo>
                    <a:pt x="3313239" y="19050"/>
                  </a:lnTo>
                  <a:lnTo>
                    <a:pt x="3313239" y="28575"/>
                  </a:lnTo>
                  <a:close/>
                </a:path>
                <a:path w="8255000" h="1362075">
                  <a:moveTo>
                    <a:pt x="3370389" y="9525"/>
                  </a:moveTo>
                  <a:lnTo>
                    <a:pt x="3341814" y="9525"/>
                  </a:lnTo>
                  <a:lnTo>
                    <a:pt x="3341814" y="0"/>
                  </a:lnTo>
                  <a:lnTo>
                    <a:pt x="3370389" y="0"/>
                  </a:lnTo>
                  <a:lnTo>
                    <a:pt x="3370389" y="9525"/>
                  </a:lnTo>
                  <a:close/>
                </a:path>
                <a:path w="8255000" h="1362075">
                  <a:moveTo>
                    <a:pt x="3370389" y="28575"/>
                  </a:moveTo>
                  <a:lnTo>
                    <a:pt x="3341814" y="28575"/>
                  </a:lnTo>
                  <a:lnTo>
                    <a:pt x="3341814" y="19050"/>
                  </a:lnTo>
                  <a:lnTo>
                    <a:pt x="3370389" y="19050"/>
                  </a:lnTo>
                  <a:lnTo>
                    <a:pt x="3370389" y="28575"/>
                  </a:lnTo>
                  <a:close/>
                </a:path>
                <a:path w="8255000" h="1362075">
                  <a:moveTo>
                    <a:pt x="3427539" y="9525"/>
                  </a:moveTo>
                  <a:lnTo>
                    <a:pt x="3398964" y="9525"/>
                  </a:lnTo>
                  <a:lnTo>
                    <a:pt x="3398964" y="0"/>
                  </a:lnTo>
                  <a:lnTo>
                    <a:pt x="3427539" y="0"/>
                  </a:lnTo>
                  <a:lnTo>
                    <a:pt x="3427539" y="9525"/>
                  </a:lnTo>
                  <a:close/>
                </a:path>
                <a:path w="8255000" h="1362075">
                  <a:moveTo>
                    <a:pt x="3427539" y="28575"/>
                  </a:moveTo>
                  <a:lnTo>
                    <a:pt x="3398964" y="28575"/>
                  </a:lnTo>
                  <a:lnTo>
                    <a:pt x="3398964" y="19050"/>
                  </a:lnTo>
                  <a:lnTo>
                    <a:pt x="3427539" y="19050"/>
                  </a:lnTo>
                  <a:lnTo>
                    <a:pt x="3427539" y="28575"/>
                  </a:lnTo>
                  <a:close/>
                </a:path>
                <a:path w="8255000" h="1362075">
                  <a:moveTo>
                    <a:pt x="3484689" y="9525"/>
                  </a:moveTo>
                  <a:lnTo>
                    <a:pt x="3456114" y="9525"/>
                  </a:lnTo>
                  <a:lnTo>
                    <a:pt x="3456114" y="0"/>
                  </a:lnTo>
                  <a:lnTo>
                    <a:pt x="3484689" y="0"/>
                  </a:lnTo>
                  <a:lnTo>
                    <a:pt x="3484689" y="9525"/>
                  </a:lnTo>
                  <a:close/>
                </a:path>
                <a:path w="8255000" h="1362075">
                  <a:moveTo>
                    <a:pt x="3484689" y="28575"/>
                  </a:moveTo>
                  <a:lnTo>
                    <a:pt x="3456114" y="28575"/>
                  </a:lnTo>
                  <a:lnTo>
                    <a:pt x="3456114" y="19050"/>
                  </a:lnTo>
                  <a:lnTo>
                    <a:pt x="3484689" y="19050"/>
                  </a:lnTo>
                  <a:lnTo>
                    <a:pt x="3484689" y="28575"/>
                  </a:lnTo>
                  <a:close/>
                </a:path>
                <a:path w="8255000" h="1362075">
                  <a:moveTo>
                    <a:pt x="3541839" y="9525"/>
                  </a:moveTo>
                  <a:lnTo>
                    <a:pt x="3513264" y="9525"/>
                  </a:lnTo>
                  <a:lnTo>
                    <a:pt x="3513264" y="0"/>
                  </a:lnTo>
                  <a:lnTo>
                    <a:pt x="3541839" y="0"/>
                  </a:lnTo>
                  <a:lnTo>
                    <a:pt x="3541839" y="9525"/>
                  </a:lnTo>
                  <a:close/>
                </a:path>
                <a:path w="8255000" h="1362075">
                  <a:moveTo>
                    <a:pt x="3541839" y="28575"/>
                  </a:moveTo>
                  <a:lnTo>
                    <a:pt x="3513264" y="28575"/>
                  </a:lnTo>
                  <a:lnTo>
                    <a:pt x="3513264" y="19050"/>
                  </a:lnTo>
                  <a:lnTo>
                    <a:pt x="3541839" y="19050"/>
                  </a:lnTo>
                  <a:lnTo>
                    <a:pt x="3541839" y="28575"/>
                  </a:lnTo>
                  <a:close/>
                </a:path>
                <a:path w="8255000" h="1362075">
                  <a:moveTo>
                    <a:pt x="3598989" y="9525"/>
                  </a:moveTo>
                  <a:lnTo>
                    <a:pt x="3570414" y="9525"/>
                  </a:lnTo>
                  <a:lnTo>
                    <a:pt x="3570414" y="0"/>
                  </a:lnTo>
                  <a:lnTo>
                    <a:pt x="3598989" y="0"/>
                  </a:lnTo>
                  <a:lnTo>
                    <a:pt x="3598989" y="9525"/>
                  </a:lnTo>
                  <a:close/>
                </a:path>
                <a:path w="8255000" h="1362075">
                  <a:moveTo>
                    <a:pt x="3598989" y="28575"/>
                  </a:moveTo>
                  <a:lnTo>
                    <a:pt x="3570414" y="28575"/>
                  </a:lnTo>
                  <a:lnTo>
                    <a:pt x="3570414" y="19050"/>
                  </a:lnTo>
                  <a:lnTo>
                    <a:pt x="3598989" y="19050"/>
                  </a:lnTo>
                  <a:lnTo>
                    <a:pt x="3598989" y="28575"/>
                  </a:lnTo>
                  <a:close/>
                </a:path>
                <a:path w="8255000" h="1362075">
                  <a:moveTo>
                    <a:pt x="3656139" y="9525"/>
                  </a:moveTo>
                  <a:lnTo>
                    <a:pt x="3627564" y="9525"/>
                  </a:lnTo>
                  <a:lnTo>
                    <a:pt x="3627564" y="0"/>
                  </a:lnTo>
                  <a:lnTo>
                    <a:pt x="3656139" y="0"/>
                  </a:lnTo>
                  <a:lnTo>
                    <a:pt x="3656139" y="9525"/>
                  </a:lnTo>
                  <a:close/>
                </a:path>
                <a:path w="8255000" h="1362075">
                  <a:moveTo>
                    <a:pt x="3656139" y="28575"/>
                  </a:moveTo>
                  <a:lnTo>
                    <a:pt x="3627564" y="28575"/>
                  </a:lnTo>
                  <a:lnTo>
                    <a:pt x="3627564" y="19050"/>
                  </a:lnTo>
                  <a:lnTo>
                    <a:pt x="3656139" y="19050"/>
                  </a:lnTo>
                  <a:lnTo>
                    <a:pt x="3656139" y="28575"/>
                  </a:lnTo>
                  <a:close/>
                </a:path>
                <a:path w="8255000" h="1362075">
                  <a:moveTo>
                    <a:pt x="3713289" y="9525"/>
                  </a:moveTo>
                  <a:lnTo>
                    <a:pt x="3684714" y="9525"/>
                  </a:lnTo>
                  <a:lnTo>
                    <a:pt x="3684714" y="0"/>
                  </a:lnTo>
                  <a:lnTo>
                    <a:pt x="3713289" y="0"/>
                  </a:lnTo>
                  <a:lnTo>
                    <a:pt x="3713289" y="9525"/>
                  </a:lnTo>
                  <a:close/>
                </a:path>
                <a:path w="8255000" h="1362075">
                  <a:moveTo>
                    <a:pt x="3713289" y="28575"/>
                  </a:moveTo>
                  <a:lnTo>
                    <a:pt x="3684714" y="28575"/>
                  </a:lnTo>
                  <a:lnTo>
                    <a:pt x="3684714" y="19050"/>
                  </a:lnTo>
                  <a:lnTo>
                    <a:pt x="3713289" y="19050"/>
                  </a:lnTo>
                  <a:lnTo>
                    <a:pt x="3713289" y="28575"/>
                  </a:lnTo>
                  <a:close/>
                </a:path>
                <a:path w="8255000" h="1362075">
                  <a:moveTo>
                    <a:pt x="3770439" y="9525"/>
                  </a:moveTo>
                  <a:lnTo>
                    <a:pt x="3741864" y="9525"/>
                  </a:lnTo>
                  <a:lnTo>
                    <a:pt x="3741864" y="0"/>
                  </a:lnTo>
                  <a:lnTo>
                    <a:pt x="3770439" y="0"/>
                  </a:lnTo>
                  <a:lnTo>
                    <a:pt x="3770439" y="9525"/>
                  </a:lnTo>
                  <a:close/>
                </a:path>
                <a:path w="8255000" h="1362075">
                  <a:moveTo>
                    <a:pt x="3770439" y="28575"/>
                  </a:moveTo>
                  <a:lnTo>
                    <a:pt x="3741864" y="28575"/>
                  </a:lnTo>
                  <a:lnTo>
                    <a:pt x="3741864" y="19050"/>
                  </a:lnTo>
                  <a:lnTo>
                    <a:pt x="3770439" y="19050"/>
                  </a:lnTo>
                  <a:lnTo>
                    <a:pt x="3770439" y="28575"/>
                  </a:lnTo>
                  <a:close/>
                </a:path>
                <a:path w="8255000" h="1362075">
                  <a:moveTo>
                    <a:pt x="3827589" y="9525"/>
                  </a:moveTo>
                  <a:lnTo>
                    <a:pt x="3799014" y="9525"/>
                  </a:lnTo>
                  <a:lnTo>
                    <a:pt x="3799014" y="0"/>
                  </a:lnTo>
                  <a:lnTo>
                    <a:pt x="3827589" y="0"/>
                  </a:lnTo>
                  <a:lnTo>
                    <a:pt x="3827589" y="9525"/>
                  </a:lnTo>
                  <a:close/>
                </a:path>
                <a:path w="8255000" h="1362075">
                  <a:moveTo>
                    <a:pt x="3827589" y="28575"/>
                  </a:moveTo>
                  <a:lnTo>
                    <a:pt x="3799014" y="28575"/>
                  </a:lnTo>
                  <a:lnTo>
                    <a:pt x="3799014" y="19050"/>
                  </a:lnTo>
                  <a:lnTo>
                    <a:pt x="3827589" y="19050"/>
                  </a:lnTo>
                  <a:lnTo>
                    <a:pt x="3827589" y="28575"/>
                  </a:lnTo>
                  <a:close/>
                </a:path>
                <a:path w="8255000" h="1362075">
                  <a:moveTo>
                    <a:pt x="3884739" y="9525"/>
                  </a:moveTo>
                  <a:lnTo>
                    <a:pt x="3856164" y="9525"/>
                  </a:lnTo>
                  <a:lnTo>
                    <a:pt x="3856164" y="0"/>
                  </a:lnTo>
                  <a:lnTo>
                    <a:pt x="3884739" y="0"/>
                  </a:lnTo>
                  <a:lnTo>
                    <a:pt x="3884739" y="9525"/>
                  </a:lnTo>
                  <a:close/>
                </a:path>
                <a:path w="8255000" h="1362075">
                  <a:moveTo>
                    <a:pt x="3884739" y="28575"/>
                  </a:moveTo>
                  <a:lnTo>
                    <a:pt x="3856164" y="28575"/>
                  </a:lnTo>
                  <a:lnTo>
                    <a:pt x="3856164" y="19050"/>
                  </a:lnTo>
                  <a:lnTo>
                    <a:pt x="3884739" y="19050"/>
                  </a:lnTo>
                  <a:lnTo>
                    <a:pt x="3884739" y="28575"/>
                  </a:lnTo>
                  <a:close/>
                </a:path>
                <a:path w="8255000" h="1362075">
                  <a:moveTo>
                    <a:pt x="3941889" y="9525"/>
                  </a:moveTo>
                  <a:lnTo>
                    <a:pt x="3913314" y="9525"/>
                  </a:lnTo>
                  <a:lnTo>
                    <a:pt x="3913314" y="0"/>
                  </a:lnTo>
                  <a:lnTo>
                    <a:pt x="3941889" y="0"/>
                  </a:lnTo>
                  <a:lnTo>
                    <a:pt x="3941889" y="9525"/>
                  </a:lnTo>
                  <a:close/>
                </a:path>
                <a:path w="8255000" h="1362075">
                  <a:moveTo>
                    <a:pt x="3941889" y="28575"/>
                  </a:moveTo>
                  <a:lnTo>
                    <a:pt x="3913314" y="28575"/>
                  </a:lnTo>
                  <a:lnTo>
                    <a:pt x="3913314" y="19050"/>
                  </a:lnTo>
                  <a:lnTo>
                    <a:pt x="3941889" y="19050"/>
                  </a:lnTo>
                  <a:lnTo>
                    <a:pt x="3941889" y="28575"/>
                  </a:lnTo>
                  <a:close/>
                </a:path>
                <a:path w="8255000" h="1362075">
                  <a:moveTo>
                    <a:pt x="3999039" y="9525"/>
                  </a:moveTo>
                  <a:lnTo>
                    <a:pt x="3970464" y="9525"/>
                  </a:lnTo>
                  <a:lnTo>
                    <a:pt x="3970464" y="0"/>
                  </a:lnTo>
                  <a:lnTo>
                    <a:pt x="3999039" y="0"/>
                  </a:lnTo>
                  <a:lnTo>
                    <a:pt x="3999039" y="9525"/>
                  </a:lnTo>
                  <a:close/>
                </a:path>
                <a:path w="8255000" h="1362075">
                  <a:moveTo>
                    <a:pt x="3999039" y="28575"/>
                  </a:moveTo>
                  <a:lnTo>
                    <a:pt x="3970464" y="28575"/>
                  </a:lnTo>
                  <a:lnTo>
                    <a:pt x="3970464" y="19050"/>
                  </a:lnTo>
                  <a:lnTo>
                    <a:pt x="3999039" y="19050"/>
                  </a:lnTo>
                  <a:lnTo>
                    <a:pt x="3999039" y="28575"/>
                  </a:lnTo>
                  <a:close/>
                </a:path>
                <a:path w="8255000" h="1362075">
                  <a:moveTo>
                    <a:pt x="4056189" y="9525"/>
                  </a:moveTo>
                  <a:lnTo>
                    <a:pt x="4027614" y="9525"/>
                  </a:lnTo>
                  <a:lnTo>
                    <a:pt x="4027614" y="0"/>
                  </a:lnTo>
                  <a:lnTo>
                    <a:pt x="4056189" y="0"/>
                  </a:lnTo>
                  <a:lnTo>
                    <a:pt x="4056189" y="9525"/>
                  </a:lnTo>
                  <a:close/>
                </a:path>
                <a:path w="8255000" h="1362075">
                  <a:moveTo>
                    <a:pt x="4056189" y="28575"/>
                  </a:moveTo>
                  <a:lnTo>
                    <a:pt x="4027614" y="28575"/>
                  </a:lnTo>
                  <a:lnTo>
                    <a:pt x="4027614" y="19050"/>
                  </a:lnTo>
                  <a:lnTo>
                    <a:pt x="4056189" y="19050"/>
                  </a:lnTo>
                  <a:lnTo>
                    <a:pt x="4056189" y="28575"/>
                  </a:lnTo>
                  <a:close/>
                </a:path>
                <a:path w="8255000" h="1362075">
                  <a:moveTo>
                    <a:pt x="4113339" y="9525"/>
                  </a:moveTo>
                  <a:lnTo>
                    <a:pt x="4084764" y="9525"/>
                  </a:lnTo>
                  <a:lnTo>
                    <a:pt x="4084764" y="0"/>
                  </a:lnTo>
                  <a:lnTo>
                    <a:pt x="4113339" y="0"/>
                  </a:lnTo>
                  <a:lnTo>
                    <a:pt x="4113339" y="9525"/>
                  </a:lnTo>
                  <a:close/>
                </a:path>
                <a:path w="8255000" h="1362075">
                  <a:moveTo>
                    <a:pt x="4113339" y="28575"/>
                  </a:moveTo>
                  <a:lnTo>
                    <a:pt x="4084764" y="28575"/>
                  </a:lnTo>
                  <a:lnTo>
                    <a:pt x="4084764" y="19050"/>
                  </a:lnTo>
                  <a:lnTo>
                    <a:pt x="4113339" y="19050"/>
                  </a:lnTo>
                  <a:lnTo>
                    <a:pt x="4113339" y="28575"/>
                  </a:lnTo>
                  <a:close/>
                </a:path>
                <a:path w="8255000" h="1362075">
                  <a:moveTo>
                    <a:pt x="4170489" y="9525"/>
                  </a:moveTo>
                  <a:lnTo>
                    <a:pt x="4141914" y="9525"/>
                  </a:lnTo>
                  <a:lnTo>
                    <a:pt x="4141914" y="0"/>
                  </a:lnTo>
                  <a:lnTo>
                    <a:pt x="4170489" y="0"/>
                  </a:lnTo>
                  <a:lnTo>
                    <a:pt x="4170489" y="9525"/>
                  </a:lnTo>
                  <a:close/>
                </a:path>
                <a:path w="8255000" h="1362075">
                  <a:moveTo>
                    <a:pt x="4170489" y="28575"/>
                  </a:moveTo>
                  <a:lnTo>
                    <a:pt x="4141914" y="28575"/>
                  </a:lnTo>
                  <a:lnTo>
                    <a:pt x="4141914" y="19050"/>
                  </a:lnTo>
                  <a:lnTo>
                    <a:pt x="4170489" y="19050"/>
                  </a:lnTo>
                  <a:lnTo>
                    <a:pt x="4170489" y="28575"/>
                  </a:lnTo>
                  <a:close/>
                </a:path>
                <a:path w="8255000" h="1362075">
                  <a:moveTo>
                    <a:pt x="4227639" y="9525"/>
                  </a:moveTo>
                  <a:lnTo>
                    <a:pt x="4199064" y="9525"/>
                  </a:lnTo>
                  <a:lnTo>
                    <a:pt x="4199064" y="0"/>
                  </a:lnTo>
                  <a:lnTo>
                    <a:pt x="4227639" y="0"/>
                  </a:lnTo>
                  <a:lnTo>
                    <a:pt x="4227639" y="9525"/>
                  </a:lnTo>
                  <a:close/>
                </a:path>
                <a:path w="8255000" h="1362075">
                  <a:moveTo>
                    <a:pt x="4227639" y="28575"/>
                  </a:moveTo>
                  <a:lnTo>
                    <a:pt x="4199064" y="28575"/>
                  </a:lnTo>
                  <a:lnTo>
                    <a:pt x="4199064" y="19050"/>
                  </a:lnTo>
                  <a:lnTo>
                    <a:pt x="4227639" y="19050"/>
                  </a:lnTo>
                  <a:lnTo>
                    <a:pt x="4227639" y="28575"/>
                  </a:lnTo>
                  <a:close/>
                </a:path>
                <a:path w="8255000" h="1362075">
                  <a:moveTo>
                    <a:pt x="4284789" y="9525"/>
                  </a:moveTo>
                  <a:lnTo>
                    <a:pt x="4256214" y="9525"/>
                  </a:lnTo>
                  <a:lnTo>
                    <a:pt x="4256214" y="0"/>
                  </a:lnTo>
                  <a:lnTo>
                    <a:pt x="4284789" y="0"/>
                  </a:lnTo>
                  <a:lnTo>
                    <a:pt x="4284789" y="9525"/>
                  </a:lnTo>
                  <a:close/>
                </a:path>
                <a:path w="8255000" h="1362075">
                  <a:moveTo>
                    <a:pt x="4284789" y="28575"/>
                  </a:moveTo>
                  <a:lnTo>
                    <a:pt x="4256214" y="28575"/>
                  </a:lnTo>
                  <a:lnTo>
                    <a:pt x="4256214" y="19050"/>
                  </a:lnTo>
                  <a:lnTo>
                    <a:pt x="4284789" y="19050"/>
                  </a:lnTo>
                  <a:lnTo>
                    <a:pt x="4284789" y="28575"/>
                  </a:lnTo>
                  <a:close/>
                </a:path>
                <a:path w="8255000" h="1362075">
                  <a:moveTo>
                    <a:pt x="4341939" y="9525"/>
                  </a:moveTo>
                  <a:lnTo>
                    <a:pt x="4313364" y="9525"/>
                  </a:lnTo>
                  <a:lnTo>
                    <a:pt x="4313364" y="0"/>
                  </a:lnTo>
                  <a:lnTo>
                    <a:pt x="4341939" y="0"/>
                  </a:lnTo>
                  <a:lnTo>
                    <a:pt x="4341939" y="9525"/>
                  </a:lnTo>
                  <a:close/>
                </a:path>
                <a:path w="8255000" h="1362075">
                  <a:moveTo>
                    <a:pt x="4341939" y="28575"/>
                  </a:moveTo>
                  <a:lnTo>
                    <a:pt x="4313364" y="28575"/>
                  </a:lnTo>
                  <a:lnTo>
                    <a:pt x="4313364" y="19050"/>
                  </a:lnTo>
                  <a:lnTo>
                    <a:pt x="4341939" y="19050"/>
                  </a:lnTo>
                  <a:lnTo>
                    <a:pt x="4341939" y="28575"/>
                  </a:lnTo>
                  <a:close/>
                </a:path>
                <a:path w="8255000" h="1362075">
                  <a:moveTo>
                    <a:pt x="4399089" y="9525"/>
                  </a:moveTo>
                  <a:lnTo>
                    <a:pt x="4370514" y="9525"/>
                  </a:lnTo>
                  <a:lnTo>
                    <a:pt x="4370514" y="0"/>
                  </a:lnTo>
                  <a:lnTo>
                    <a:pt x="4399089" y="0"/>
                  </a:lnTo>
                  <a:lnTo>
                    <a:pt x="4399089" y="9525"/>
                  </a:lnTo>
                  <a:close/>
                </a:path>
                <a:path w="8255000" h="1362075">
                  <a:moveTo>
                    <a:pt x="4399089" y="28575"/>
                  </a:moveTo>
                  <a:lnTo>
                    <a:pt x="4370514" y="28575"/>
                  </a:lnTo>
                  <a:lnTo>
                    <a:pt x="4370514" y="19050"/>
                  </a:lnTo>
                  <a:lnTo>
                    <a:pt x="4399089" y="19050"/>
                  </a:lnTo>
                  <a:lnTo>
                    <a:pt x="4399089" y="28575"/>
                  </a:lnTo>
                  <a:close/>
                </a:path>
                <a:path w="8255000" h="1362075">
                  <a:moveTo>
                    <a:pt x="4456239" y="9525"/>
                  </a:moveTo>
                  <a:lnTo>
                    <a:pt x="4427664" y="9525"/>
                  </a:lnTo>
                  <a:lnTo>
                    <a:pt x="4427664" y="0"/>
                  </a:lnTo>
                  <a:lnTo>
                    <a:pt x="4456239" y="0"/>
                  </a:lnTo>
                  <a:lnTo>
                    <a:pt x="4456239" y="9525"/>
                  </a:lnTo>
                  <a:close/>
                </a:path>
                <a:path w="8255000" h="1362075">
                  <a:moveTo>
                    <a:pt x="4456239" y="28575"/>
                  </a:moveTo>
                  <a:lnTo>
                    <a:pt x="4427664" y="28575"/>
                  </a:lnTo>
                  <a:lnTo>
                    <a:pt x="4427664" y="19050"/>
                  </a:lnTo>
                  <a:lnTo>
                    <a:pt x="4456239" y="19050"/>
                  </a:lnTo>
                  <a:lnTo>
                    <a:pt x="4456239" y="28575"/>
                  </a:lnTo>
                  <a:close/>
                </a:path>
                <a:path w="8255000" h="1362075">
                  <a:moveTo>
                    <a:pt x="4513389" y="9525"/>
                  </a:moveTo>
                  <a:lnTo>
                    <a:pt x="4484814" y="9525"/>
                  </a:lnTo>
                  <a:lnTo>
                    <a:pt x="4484814" y="0"/>
                  </a:lnTo>
                  <a:lnTo>
                    <a:pt x="4513389" y="0"/>
                  </a:lnTo>
                  <a:lnTo>
                    <a:pt x="4513389" y="9525"/>
                  </a:lnTo>
                  <a:close/>
                </a:path>
                <a:path w="8255000" h="1362075">
                  <a:moveTo>
                    <a:pt x="4513389" y="28575"/>
                  </a:moveTo>
                  <a:lnTo>
                    <a:pt x="4484814" y="28575"/>
                  </a:lnTo>
                  <a:lnTo>
                    <a:pt x="4484814" y="19050"/>
                  </a:lnTo>
                  <a:lnTo>
                    <a:pt x="4513389" y="19050"/>
                  </a:lnTo>
                  <a:lnTo>
                    <a:pt x="4513389" y="28575"/>
                  </a:lnTo>
                  <a:close/>
                </a:path>
                <a:path w="8255000" h="1362075">
                  <a:moveTo>
                    <a:pt x="4570539" y="9525"/>
                  </a:moveTo>
                  <a:lnTo>
                    <a:pt x="4541964" y="9525"/>
                  </a:lnTo>
                  <a:lnTo>
                    <a:pt x="4541964" y="0"/>
                  </a:lnTo>
                  <a:lnTo>
                    <a:pt x="4570539" y="0"/>
                  </a:lnTo>
                  <a:lnTo>
                    <a:pt x="4570539" y="9525"/>
                  </a:lnTo>
                  <a:close/>
                </a:path>
                <a:path w="8255000" h="1362075">
                  <a:moveTo>
                    <a:pt x="4570539" y="28575"/>
                  </a:moveTo>
                  <a:lnTo>
                    <a:pt x="4541964" y="28575"/>
                  </a:lnTo>
                  <a:lnTo>
                    <a:pt x="4541964" y="19050"/>
                  </a:lnTo>
                  <a:lnTo>
                    <a:pt x="4570539" y="19050"/>
                  </a:lnTo>
                  <a:lnTo>
                    <a:pt x="4570539" y="28575"/>
                  </a:lnTo>
                  <a:close/>
                </a:path>
                <a:path w="8255000" h="1362075">
                  <a:moveTo>
                    <a:pt x="4627689" y="9525"/>
                  </a:moveTo>
                  <a:lnTo>
                    <a:pt x="4599114" y="9525"/>
                  </a:lnTo>
                  <a:lnTo>
                    <a:pt x="4599114" y="0"/>
                  </a:lnTo>
                  <a:lnTo>
                    <a:pt x="4627689" y="0"/>
                  </a:lnTo>
                  <a:lnTo>
                    <a:pt x="4627689" y="9525"/>
                  </a:lnTo>
                  <a:close/>
                </a:path>
                <a:path w="8255000" h="1362075">
                  <a:moveTo>
                    <a:pt x="4627689" y="28575"/>
                  </a:moveTo>
                  <a:lnTo>
                    <a:pt x="4599114" y="28575"/>
                  </a:lnTo>
                  <a:lnTo>
                    <a:pt x="4599114" y="19050"/>
                  </a:lnTo>
                  <a:lnTo>
                    <a:pt x="4627689" y="19050"/>
                  </a:lnTo>
                  <a:lnTo>
                    <a:pt x="4627689" y="28575"/>
                  </a:lnTo>
                  <a:close/>
                </a:path>
                <a:path w="8255000" h="1362075">
                  <a:moveTo>
                    <a:pt x="4684839" y="9525"/>
                  </a:moveTo>
                  <a:lnTo>
                    <a:pt x="4656264" y="9525"/>
                  </a:lnTo>
                  <a:lnTo>
                    <a:pt x="4656264" y="0"/>
                  </a:lnTo>
                  <a:lnTo>
                    <a:pt x="4684839" y="0"/>
                  </a:lnTo>
                  <a:lnTo>
                    <a:pt x="4684839" y="9525"/>
                  </a:lnTo>
                  <a:close/>
                </a:path>
                <a:path w="8255000" h="1362075">
                  <a:moveTo>
                    <a:pt x="4684839" y="28575"/>
                  </a:moveTo>
                  <a:lnTo>
                    <a:pt x="4656264" y="28575"/>
                  </a:lnTo>
                  <a:lnTo>
                    <a:pt x="4656264" y="19050"/>
                  </a:lnTo>
                  <a:lnTo>
                    <a:pt x="4684839" y="19050"/>
                  </a:lnTo>
                  <a:lnTo>
                    <a:pt x="4684839" y="28575"/>
                  </a:lnTo>
                  <a:close/>
                </a:path>
                <a:path w="8255000" h="1362075">
                  <a:moveTo>
                    <a:pt x="4741989" y="9525"/>
                  </a:moveTo>
                  <a:lnTo>
                    <a:pt x="4713414" y="9525"/>
                  </a:lnTo>
                  <a:lnTo>
                    <a:pt x="4713414" y="0"/>
                  </a:lnTo>
                  <a:lnTo>
                    <a:pt x="4741989" y="0"/>
                  </a:lnTo>
                  <a:lnTo>
                    <a:pt x="4741989" y="9525"/>
                  </a:lnTo>
                  <a:close/>
                </a:path>
                <a:path w="8255000" h="1362075">
                  <a:moveTo>
                    <a:pt x="4741989" y="28575"/>
                  </a:moveTo>
                  <a:lnTo>
                    <a:pt x="4713414" y="28575"/>
                  </a:lnTo>
                  <a:lnTo>
                    <a:pt x="4713414" y="19050"/>
                  </a:lnTo>
                  <a:lnTo>
                    <a:pt x="4741989" y="19050"/>
                  </a:lnTo>
                  <a:lnTo>
                    <a:pt x="4741989" y="28575"/>
                  </a:lnTo>
                  <a:close/>
                </a:path>
                <a:path w="8255000" h="1362075">
                  <a:moveTo>
                    <a:pt x="4799139" y="9525"/>
                  </a:moveTo>
                  <a:lnTo>
                    <a:pt x="4770564" y="9525"/>
                  </a:lnTo>
                  <a:lnTo>
                    <a:pt x="4770564" y="0"/>
                  </a:lnTo>
                  <a:lnTo>
                    <a:pt x="4799139" y="0"/>
                  </a:lnTo>
                  <a:lnTo>
                    <a:pt x="4799139" y="9525"/>
                  </a:lnTo>
                  <a:close/>
                </a:path>
                <a:path w="8255000" h="1362075">
                  <a:moveTo>
                    <a:pt x="4799139" y="28575"/>
                  </a:moveTo>
                  <a:lnTo>
                    <a:pt x="4770564" y="28575"/>
                  </a:lnTo>
                  <a:lnTo>
                    <a:pt x="4770564" y="19050"/>
                  </a:lnTo>
                  <a:lnTo>
                    <a:pt x="4799139" y="19050"/>
                  </a:lnTo>
                  <a:lnTo>
                    <a:pt x="4799139" y="28575"/>
                  </a:lnTo>
                  <a:close/>
                </a:path>
                <a:path w="8255000" h="1362075">
                  <a:moveTo>
                    <a:pt x="4856289" y="9525"/>
                  </a:moveTo>
                  <a:lnTo>
                    <a:pt x="4827714" y="9525"/>
                  </a:lnTo>
                  <a:lnTo>
                    <a:pt x="4827714" y="0"/>
                  </a:lnTo>
                  <a:lnTo>
                    <a:pt x="4856289" y="0"/>
                  </a:lnTo>
                  <a:lnTo>
                    <a:pt x="4856289" y="9525"/>
                  </a:lnTo>
                  <a:close/>
                </a:path>
                <a:path w="8255000" h="1362075">
                  <a:moveTo>
                    <a:pt x="4856289" y="28575"/>
                  </a:moveTo>
                  <a:lnTo>
                    <a:pt x="4827714" y="28575"/>
                  </a:lnTo>
                  <a:lnTo>
                    <a:pt x="4827714" y="19050"/>
                  </a:lnTo>
                  <a:lnTo>
                    <a:pt x="4856289" y="19050"/>
                  </a:lnTo>
                  <a:lnTo>
                    <a:pt x="4856289" y="28575"/>
                  </a:lnTo>
                  <a:close/>
                </a:path>
                <a:path w="8255000" h="1362075">
                  <a:moveTo>
                    <a:pt x="4913439" y="9525"/>
                  </a:moveTo>
                  <a:lnTo>
                    <a:pt x="4884864" y="9525"/>
                  </a:lnTo>
                  <a:lnTo>
                    <a:pt x="4884864" y="0"/>
                  </a:lnTo>
                  <a:lnTo>
                    <a:pt x="4913439" y="0"/>
                  </a:lnTo>
                  <a:lnTo>
                    <a:pt x="4913439" y="9525"/>
                  </a:lnTo>
                  <a:close/>
                </a:path>
                <a:path w="8255000" h="1362075">
                  <a:moveTo>
                    <a:pt x="4913439" y="28575"/>
                  </a:moveTo>
                  <a:lnTo>
                    <a:pt x="4884864" y="28575"/>
                  </a:lnTo>
                  <a:lnTo>
                    <a:pt x="4884864" y="19050"/>
                  </a:lnTo>
                  <a:lnTo>
                    <a:pt x="4913439" y="19050"/>
                  </a:lnTo>
                  <a:lnTo>
                    <a:pt x="4913439" y="28575"/>
                  </a:lnTo>
                  <a:close/>
                </a:path>
                <a:path w="8255000" h="1362075">
                  <a:moveTo>
                    <a:pt x="4970589" y="9525"/>
                  </a:moveTo>
                  <a:lnTo>
                    <a:pt x="4942014" y="9525"/>
                  </a:lnTo>
                  <a:lnTo>
                    <a:pt x="4942014" y="0"/>
                  </a:lnTo>
                  <a:lnTo>
                    <a:pt x="4970589" y="0"/>
                  </a:lnTo>
                  <a:lnTo>
                    <a:pt x="4970589" y="9525"/>
                  </a:lnTo>
                  <a:close/>
                </a:path>
                <a:path w="8255000" h="1362075">
                  <a:moveTo>
                    <a:pt x="4970589" y="28575"/>
                  </a:moveTo>
                  <a:lnTo>
                    <a:pt x="4942014" y="28575"/>
                  </a:lnTo>
                  <a:lnTo>
                    <a:pt x="4942014" y="19050"/>
                  </a:lnTo>
                  <a:lnTo>
                    <a:pt x="4970589" y="19050"/>
                  </a:lnTo>
                  <a:lnTo>
                    <a:pt x="4970589" y="28575"/>
                  </a:lnTo>
                  <a:close/>
                </a:path>
                <a:path w="8255000" h="1362075">
                  <a:moveTo>
                    <a:pt x="5027739" y="9525"/>
                  </a:moveTo>
                  <a:lnTo>
                    <a:pt x="4999164" y="9525"/>
                  </a:lnTo>
                  <a:lnTo>
                    <a:pt x="4999164" y="0"/>
                  </a:lnTo>
                  <a:lnTo>
                    <a:pt x="5027739" y="0"/>
                  </a:lnTo>
                  <a:lnTo>
                    <a:pt x="5027739" y="9525"/>
                  </a:lnTo>
                  <a:close/>
                </a:path>
                <a:path w="8255000" h="1362075">
                  <a:moveTo>
                    <a:pt x="5027739" y="28575"/>
                  </a:moveTo>
                  <a:lnTo>
                    <a:pt x="4999164" y="28575"/>
                  </a:lnTo>
                  <a:lnTo>
                    <a:pt x="4999164" y="19050"/>
                  </a:lnTo>
                  <a:lnTo>
                    <a:pt x="5027739" y="19050"/>
                  </a:lnTo>
                  <a:lnTo>
                    <a:pt x="5027739" y="28575"/>
                  </a:lnTo>
                  <a:close/>
                </a:path>
                <a:path w="8255000" h="1362075">
                  <a:moveTo>
                    <a:pt x="5084889" y="9525"/>
                  </a:moveTo>
                  <a:lnTo>
                    <a:pt x="5056314" y="9525"/>
                  </a:lnTo>
                  <a:lnTo>
                    <a:pt x="5056314" y="0"/>
                  </a:lnTo>
                  <a:lnTo>
                    <a:pt x="5084889" y="0"/>
                  </a:lnTo>
                  <a:lnTo>
                    <a:pt x="5084889" y="9525"/>
                  </a:lnTo>
                  <a:close/>
                </a:path>
                <a:path w="8255000" h="1362075">
                  <a:moveTo>
                    <a:pt x="5084889" y="28575"/>
                  </a:moveTo>
                  <a:lnTo>
                    <a:pt x="5056314" y="28575"/>
                  </a:lnTo>
                  <a:lnTo>
                    <a:pt x="5056314" y="19050"/>
                  </a:lnTo>
                  <a:lnTo>
                    <a:pt x="5084889" y="19050"/>
                  </a:lnTo>
                  <a:lnTo>
                    <a:pt x="5084889" y="28575"/>
                  </a:lnTo>
                  <a:close/>
                </a:path>
                <a:path w="8255000" h="1362075">
                  <a:moveTo>
                    <a:pt x="5142039" y="9525"/>
                  </a:moveTo>
                  <a:lnTo>
                    <a:pt x="5113464" y="9525"/>
                  </a:lnTo>
                  <a:lnTo>
                    <a:pt x="5113464" y="0"/>
                  </a:lnTo>
                  <a:lnTo>
                    <a:pt x="5142039" y="0"/>
                  </a:lnTo>
                  <a:lnTo>
                    <a:pt x="5142039" y="9525"/>
                  </a:lnTo>
                  <a:close/>
                </a:path>
                <a:path w="8255000" h="1362075">
                  <a:moveTo>
                    <a:pt x="5142039" y="28575"/>
                  </a:moveTo>
                  <a:lnTo>
                    <a:pt x="5113464" y="28575"/>
                  </a:lnTo>
                  <a:lnTo>
                    <a:pt x="5113464" y="19050"/>
                  </a:lnTo>
                  <a:lnTo>
                    <a:pt x="5142039" y="19050"/>
                  </a:lnTo>
                  <a:lnTo>
                    <a:pt x="5142039" y="28575"/>
                  </a:lnTo>
                  <a:close/>
                </a:path>
                <a:path w="8255000" h="1362075">
                  <a:moveTo>
                    <a:pt x="5199189" y="9525"/>
                  </a:moveTo>
                  <a:lnTo>
                    <a:pt x="5170614" y="9525"/>
                  </a:lnTo>
                  <a:lnTo>
                    <a:pt x="5170614" y="0"/>
                  </a:lnTo>
                  <a:lnTo>
                    <a:pt x="5199189" y="0"/>
                  </a:lnTo>
                  <a:lnTo>
                    <a:pt x="5199189" y="9525"/>
                  </a:lnTo>
                  <a:close/>
                </a:path>
                <a:path w="8255000" h="1362075">
                  <a:moveTo>
                    <a:pt x="5199189" y="28575"/>
                  </a:moveTo>
                  <a:lnTo>
                    <a:pt x="5170614" y="28575"/>
                  </a:lnTo>
                  <a:lnTo>
                    <a:pt x="5170614" y="19050"/>
                  </a:lnTo>
                  <a:lnTo>
                    <a:pt x="5199189" y="19050"/>
                  </a:lnTo>
                  <a:lnTo>
                    <a:pt x="5199189" y="28575"/>
                  </a:lnTo>
                  <a:close/>
                </a:path>
                <a:path w="8255000" h="1362075">
                  <a:moveTo>
                    <a:pt x="5256339" y="9525"/>
                  </a:moveTo>
                  <a:lnTo>
                    <a:pt x="5227764" y="9525"/>
                  </a:lnTo>
                  <a:lnTo>
                    <a:pt x="5227764" y="0"/>
                  </a:lnTo>
                  <a:lnTo>
                    <a:pt x="5256339" y="0"/>
                  </a:lnTo>
                  <a:lnTo>
                    <a:pt x="5256339" y="9525"/>
                  </a:lnTo>
                  <a:close/>
                </a:path>
                <a:path w="8255000" h="1362075">
                  <a:moveTo>
                    <a:pt x="5256339" y="28575"/>
                  </a:moveTo>
                  <a:lnTo>
                    <a:pt x="5227764" y="28575"/>
                  </a:lnTo>
                  <a:lnTo>
                    <a:pt x="5227764" y="19050"/>
                  </a:lnTo>
                  <a:lnTo>
                    <a:pt x="5256339" y="19050"/>
                  </a:lnTo>
                  <a:lnTo>
                    <a:pt x="5256339" y="28575"/>
                  </a:lnTo>
                  <a:close/>
                </a:path>
                <a:path w="8255000" h="1362075">
                  <a:moveTo>
                    <a:pt x="5313489" y="9525"/>
                  </a:moveTo>
                  <a:lnTo>
                    <a:pt x="5284914" y="9525"/>
                  </a:lnTo>
                  <a:lnTo>
                    <a:pt x="5284914" y="0"/>
                  </a:lnTo>
                  <a:lnTo>
                    <a:pt x="5313489" y="0"/>
                  </a:lnTo>
                  <a:lnTo>
                    <a:pt x="5313489" y="9525"/>
                  </a:lnTo>
                  <a:close/>
                </a:path>
                <a:path w="8255000" h="1362075">
                  <a:moveTo>
                    <a:pt x="5313489" y="28575"/>
                  </a:moveTo>
                  <a:lnTo>
                    <a:pt x="5284914" y="28575"/>
                  </a:lnTo>
                  <a:lnTo>
                    <a:pt x="5284914" y="19050"/>
                  </a:lnTo>
                  <a:lnTo>
                    <a:pt x="5313489" y="19050"/>
                  </a:lnTo>
                  <a:lnTo>
                    <a:pt x="5313489" y="28575"/>
                  </a:lnTo>
                  <a:close/>
                </a:path>
                <a:path w="8255000" h="1362075">
                  <a:moveTo>
                    <a:pt x="5370639" y="9525"/>
                  </a:moveTo>
                  <a:lnTo>
                    <a:pt x="5342064" y="9525"/>
                  </a:lnTo>
                  <a:lnTo>
                    <a:pt x="5342064" y="0"/>
                  </a:lnTo>
                  <a:lnTo>
                    <a:pt x="5370639" y="0"/>
                  </a:lnTo>
                  <a:lnTo>
                    <a:pt x="5370639" y="9525"/>
                  </a:lnTo>
                  <a:close/>
                </a:path>
                <a:path w="8255000" h="1362075">
                  <a:moveTo>
                    <a:pt x="5370639" y="28575"/>
                  </a:moveTo>
                  <a:lnTo>
                    <a:pt x="5342064" y="28575"/>
                  </a:lnTo>
                  <a:lnTo>
                    <a:pt x="5342064" y="19050"/>
                  </a:lnTo>
                  <a:lnTo>
                    <a:pt x="5370639" y="19050"/>
                  </a:lnTo>
                  <a:lnTo>
                    <a:pt x="5370639" y="28575"/>
                  </a:lnTo>
                  <a:close/>
                </a:path>
                <a:path w="8255000" h="1362075">
                  <a:moveTo>
                    <a:pt x="5427789" y="9525"/>
                  </a:moveTo>
                  <a:lnTo>
                    <a:pt x="5399214" y="9525"/>
                  </a:lnTo>
                  <a:lnTo>
                    <a:pt x="5399214" y="0"/>
                  </a:lnTo>
                  <a:lnTo>
                    <a:pt x="5427789" y="0"/>
                  </a:lnTo>
                  <a:lnTo>
                    <a:pt x="5427789" y="9525"/>
                  </a:lnTo>
                  <a:close/>
                </a:path>
                <a:path w="8255000" h="1362075">
                  <a:moveTo>
                    <a:pt x="5427789" y="28575"/>
                  </a:moveTo>
                  <a:lnTo>
                    <a:pt x="5399214" y="28575"/>
                  </a:lnTo>
                  <a:lnTo>
                    <a:pt x="5399214" y="19050"/>
                  </a:lnTo>
                  <a:lnTo>
                    <a:pt x="5427789" y="19050"/>
                  </a:lnTo>
                  <a:lnTo>
                    <a:pt x="5427789" y="28575"/>
                  </a:lnTo>
                  <a:close/>
                </a:path>
                <a:path w="8255000" h="1362075">
                  <a:moveTo>
                    <a:pt x="5484939" y="9525"/>
                  </a:moveTo>
                  <a:lnTo>
                    <a:pt x="5456364" y="9525"/>
                  </a:lnTo>
                  <a:lnTo>
                    <a:pt x="5456364" y="0"/>
                  </a:lnTo>
                  <a:lnTo>
                    <a:pt x="5484939" y="0"/>
                  </a:lnTo>
                  <a:lnTo>
                    <a:pt x="5484939" y="9525"/>
                  </a:lnTo>
                  <a:close/>
                </a:path>
                <a:path w="8255000" h="1362075">
                  <a:moveTo>
                    <a:pt x="5484939" y="28575"/>
                  </a:moveTo>
                  <a:lnTo>
                    <a:pt x="5456364" y="28575"/>
                  </a:lnTo>
                  <a:lnTo>
                    <a:pt x="5456364" y="19050"/>
                  </a:lnTo>
                  <a:lnTo>
                    <a:pt x="5484939" y="19050"/>
                  </a:lnTo>
                  <a:lnTo>
                    <a:pt x="5484939" y="28575"/>
                  </a:lnTo>
                  <a:close/>
                </a:path>
                <a:path w="8255000" h="1362075">
                  <a:moveTo>
                    <a:pt x="5542089" y="9525"/>
                  </a:moveTo>
                  <a:lnTo>
                    <a:pt x="5513514" y="9525"/>
                  </a:lnTo>
                  <a:lnTo>
                    <a:pt x="5513514" y="0"/>
                  </a:lnTo>
                  <a:lnTo>
                    <a:pt x="5542089" y="0"/>
                  </a:lnTo>
                  <a:lnTo>
                    <a:pt x="5542089" y="9525"/>
                  </a:lnTo>
                  <a:close/>
                </a:path>
                <a:path w="8255000" h="1362075">
                  <a:moveTo>
                    <a:pt x="5542089" y="28575"/>
                  </a:moveTo>
                  <a:lnTo>
                    <a:pt x="5513514" y="28575"/>
                  </a:lnTo>
                  <a:lnTo>
                    <a:pt x="5513514" y="19050"/>
                  </a:lnTo>
                  <a:lnTo>
                    <a:pt x="5542089" y="19050"/>
                  </a:lnTo>
                  <a:lnTo>
                    <a:pt x="5542089" y="28575"/>
                  </a:lnTo>
                  <a:close/>
                </a:path>
                <a:path w="8255000" h="1362075">
                  <a:moveTo>
                    <a:pt x="5599239" y="9525"/>
                  </a:moveTo>
                  <a:lnTo>
                    <a:pt x="5570664" y="9525"/>
                  </a:lnTo>
                  <a:lnTo>
                    <a:pt x="5570664" y="0"/>
                  </a:lnTo>
                  <a:lnTo>
                    <a:pt x="5599239" y="0"/>
                  </a:lnTo>
                  <a:lnTo>
                    <a:pt x="5599239" y="9525"/>
                  </a:lnTo>
                  <a:close/>
                </a:path>
                <a:path w="8255000" h="1362075">
                  <a:moveTo>
                    <a:pt x="5599239" y="28575"/>
                  </a:moveTo>
                  <a:lnTo>
                    <a:pt x="5570664" y="28575"/>
                  </a:lnTo>
                  <a:lnTo>
                    <a:pt x="5570664" y="19050"/>
                  </a:lnTo>
                  <a:lnTo>
                    <a:pt x="5599239" y="19050"/>
                  </a:lnTo>
                  <a:lnTo>
                    <a:pt x="5599239" y="28575"/>
                  </a:lnTo>
                  <a:close/>
                </a:path>
                <a:path w="8255000" h="1362075">
                  <a:moveTo>
                    <a:pt x="5656389" y="9525"/>
                  </a:moveTo>
                  <a:lnTo>
                    <a:pt x="5627814" y="9525"/>
                  </a:lnTo>
                  <a:lnTo>
                    <a:pt x="5627814" y="0"/>
                  </a:lnTo>
                  <a:lnTo>
                    <a:pt x="5656389" y="0"/>
                  </a:lnTo>
                  <a:lnTo>
                    <a:pt x="5656389" y="9525"/>
                  </a:lnTo>
                  <a:close/>
                </a:path>
                <a:path w="8255000" h="1362075">
                  <a:moveTo>
                    <a:pt x="5656389" y="28575"/>
                  </a:moveTo>
                  <a:lnTo>
                    <a:pt x="5627814" y="28575"/>
                  </a:lnTo>
                  <a:lnTo>
                    <a:pt x="5627814" y="19050"/>
                  </a:lnTo>
                  <a:lnTo>
                    <a:pt x="5656389" y="19050"/>
                  </a:lnTo>
                  <a:lnTo>
                    <a:pt x="5656389" y="28575"/>
                  </a:lnTo>
                  <a:close/>
                </a:path>
                <a:path w="8255000" h="1362075">
                  <a:moveTo>
                    <a:pt x="5713539" y="9525"/>
                  </a:moveTo>
                  <a:lnTo>
                    <a:pt x="5684964" y="9525"/>
                  </a:lnTo>
                  <a:lnTo>
                    <a:pt x="5684964" y="0"/>
                  </a:lnTo>
                  <a:lnTo>
                    <a:pt x="5713539" y="0"/>
                  </a:lnTo>
                  <a:lnTo>
                    <a:pt x="5713539" y="9525"/>
                  </a:lnTo>
                  <a:close/>
                </a:path>
                <a:path w="8255000" h="1362075">
                  <a:moveTo>
                    <a:pt x="5713539" y="28575"/>
                  </a:moveTo>
                  <a:lnTo>
                    <a:pt x="5684964" y="28575"/>
                  </a:lnTo>
                  <a:lnTo>
                    <a:pt x="5684964" y="19050"/>
                  </a:lnTo>
                  <a:lnTo>
                    <a:pt x="5713539" y="19050"/>
                  </a:lnTo>
                  <a:lnTo>
                    <a:pt x="5713539" y="28575"/>
                  </a:lnTo>
                  <a:close/>
                </a:path>
                <a:path w="8255000" h="1362075">
                  <a:moveTo>
                    <a:pt x="5770689" y="9525"/>
                  </a:moveTo>
                  <a:lnTo>
                    <a:pt x="5742114" y="9525"/>
                  </a:lnTo>
                  <a:lnTo>
                    <a:pt x="5742114" y="0"/>
                  </a:lnTo>
                  <a:lnTo>
                    <a:pt x="5770689" y="0"/>
                  </a:lnTo>
                  <a:lnTo>
                    <a:pt x="5770689" y="9525"/>
                  </a:lnTo>
                  <a:close/>
                </a:path>
                <a:path w="8255000" h="1362075">
                  <a:moveTo>
                    <a:pt x="5770689" y="28575"/>
                  </a:moveTo>
                  <a:lnTo>
                    <a:pt x="5742114" y="28575"/>
                  </a:lnTo>
                  <a:lnTo>
                    <a:pt x="5742114" y="19050"/>
                  </a:lnTo>
                  <a:lnTo>
                    <a:pt x="5770689" y="19050"/>
                  </a:lnTo>
                  <a:lnTo>
                    <a:pt x="5770689" y="28575"/>
                  </a:lnTo>
                  <a:close/>
                </a:path>
                <a:path w="8255000" h="1362075">
                  <a:moveTo>
                    <a:pt x="5827839" y="9525"/>
                  </a:moveTo>
                  <a:lnTo>
                    <a:pt x="5799264" y="9525"/>
                  </a:lnTo>
                  <a:lnTo>
                    <a:pt x="5799264" y="0"/>
                  </a:lnTo>
                  <a:lnTo>
                    <a:pt x="5827839" y="0"/>
                  </a:lnTo>
                  <a:lnTo>
                    <a:pt x="5827839" y="9525"/>
                  </a:lnTo>
                  <a:close/>
                </a:path>
                <a:path w="8255000" h="1362075">
                  <a:moveTo>
                    <a:pt x="5827839" y="28575"/>
                  </a:moveTo>
                  <a:lnTo>
                    <a:pt x="5799264" y="28575"/>
                  </a:lnTo>
                  <a:lnTo>
                    <a:pt x="5799264" y="19050"/>
                  </a:lnTo>
                  <a:lnTo>
                    <a:pt x="5827839" y="19050"/>
                  </a:lnTo>
                  <a:lnTo>
                    <a:pt x="5827839" y="28575"/>
                  </a:lnTo>
                  <a:close/>
                </a:path>
                <a:path w="8255000" h="1362075">
                  <a:moveTo>
                    <a:pt x="5884989" y="9525"/>
                  </a:moveTo>
                  <a:lnTo>
                    <a:pt x="5856414" y="9525"/>
                  </a:lnTo>
                  <a:lnTo>
                    <a:pt x="5856414" y="0"/>
                  </a:lnTo>
                  <a:lnTo>
                    <a:pt x="5884989" y="0"/>
                  </a:lnTo>
                  <a:lnTo>
                    <a:pt x="5884989" y="9525"/>
                  </a:lnTo>
                  <a:close/>
                </a:path>
                <a:path w="8255000" h="1362075">
                  <a:moveTo>
                    <a:pt x="5884989" y="28575"/>
                  </a:moveTo>
                  <a:lnTo>
                    <a:pt x="5856414" y="28575"/>
                  </a:lnTo>
                  <a:lnTo>
                    <a:pt x="5856414" y="19050"/>
                  </a:lnTo>
                  <a:lnTo>
                    <a:pt x="5884989" y="19050"/>
                  </a:lnTo>
                  <a:lnTo>
                    <a:pt x="5884989" y="28575"/>
                  </a:lnTo>
                  <a:close/>
                </a:path>
                <a:path w="8255000" h="1362075">
                  <a:moveTo>
                    <a:pt x="5942139" y="9525"/>
                  </a:moveTo>
                  <a:lnTo>
                    <a:pt x="5913564" y="9525"/>
                  </a:lnTo>
                  <a:lnTo>
                    <a:pt x="5913564" y="0"/>
                  </a:lnTo>
                  <a:lnTo>
                    <a:pt x="5942139" y="0"/>
                  </a:lnTo>
                  <a:lnTo>
                    <a:pt x="5942139" y="9525"/>
                  </a:lnTo>
                  <a:close/>
                </a:path>
                <a:path w="8255000" h="1362075">
                  <a:moveTo>
                    <a:pt x="5942139" y="28575"/>
                  </a:moveTo>
                  <a:lnTo>
                    <a:pt x="5913564" y="28575"/>
                  </a:lnTo>
                  <a:lnTo>
                    <a:pt x="5913564" y="19050"/>
                  </a:lnTo>
                  <a:lnTo>
                    <a:pt x="5942139" y="19050"/>
                  </a:lnTo>
                  <a:lnTo>
                    <a:pt x="5942139" y="28575"/>
                  </a:lnTo>
                  <a:close/>
                </a:path>
                <a:path w="8255000" h="1362075">
                  <a:moveTo>
                    <a:pt x="5999289" y="9525"/>
                  </a:moveTo>
                  <a:lnTo>
                    <a:pt x="5970714" y="9525"/>
                  </a:lnTo>
                  <a:lnTo>
                    <a:pt x="5970714" y="0"/>
                  </a:lnTo>
                  <a:lnTo>
                    <a:pt x="5999289" y="0"/>
                  </a:lnTo>
                  <a:lnTo>
                    <a:pt x="5999289" y="9525"/>
                  </a:lnTo>
                  <a:close/>
                </a:path>
                <a:path w="8255000" h="1362075">
                  <a:moveTo>
                    <a:pt x="5999289" y="28575"/>
                  </a:moveTo>
                  <a:lnTo>
                    <a:pt x="5970714" y="28575"/>
                  </a:lnTo>
                  <a:lnTo>
                    <a:pt x="5970714" y="19050"/>
                  </a:lnTo>
                  <a:lnTo>
                    <a:pt x="5999289" y="19050"/>
                  </a:lnTo>
                  <a:lnTo>
                    <a:pt x="5999289" y="28575"/>
                  </a:lnTo>
                  <a:close/>
                </a:path>
                <a:path w="8255000" h="1362075">
                  <a:moveTo>
                    <a:pt x="6056439" y="9525"/>
                  </a:moveTo>
                  <a:lnTo>
                    <a:pt x="6027864" y="9525"/>
                  </a:lnTo>
                  <a:lnTo>
                    <a:pt x="6027864" y="0"/>
                  </a:lnTo>
                  <a:lnTo>
                    <a:pt x="6056439" y="0"/>
                  </a:lnTo>
                  <a:lnTo>
                    <a:pt x="6056439" y="9525"/>
                  </a:lnTo>
                  <a:close/>
                </a:path>
                <a:path w="8255000" h="1362075">
                  <a:moveTo>
                    <a:pt x="6056439" y="28575"/>
                  </a:moveTo>
                  <a:lnTo>
                    <a:pt x="6027864" y="28575"/>
                  </a:lnTo>
                  <a:lnTo>
                    <a:pt x="6027864" y="19050"/>
                  </a:lnTo>
                  <a:lnTo>
                    <a:pt x="6056439" y="19050"/>
                  </a:lnTo>
                  <a:lnTo>
                    <a:pt x="6056439" y="28575"/>
                  </a:lnTo>
                  <a:close/>
                </a:path>
                <a:path w="8255000" h="1362075">
                  <a:moveTo>
                    <a:pt x="6113589" y="9525"/>
                  </a:moveTo>
                  <a:lnTo>
                    <a:pt x="6085014" y="9525"/>
                  </a:lnTo>
                  <a:lnTo>
                    <a:pt x="6085014" y="0"/>
                  </a:lnTo>
                  <a:lnTo>
                    <a:pt x="6113589" y="0"/>
                  </a:lnTo>
                  <a:lnTo>
                    <a:pt x="6113589" y="9525"/>
                  </a:lnTo>
                  <a:close/>
                </a:path>
                <a:path w="8255000" h="1362075">
                  <a:moveTo>
                    <a:pt x="6113589" y="28575"/>
                  </a:moveTo>
                  <a:lnTo>
                    <a:pt x="6085014" y="28575"/>
                  </a:lnTo>
                  <a:lnTo>
                    <a:pt x="6085014" y="19050"/>
                  </a:lnTo>
                  <a:lnTo>
                    <a:pt x="6113589" y="19050"/>
                  </a:lnTo>
                  <a:lnTo>
                    <a:pt x="6113589" y="28575"/>
                  </a:lnTo>
                  <a:close/>
                </a:path>
                <a:path w="8255000" h="1362075">
                  <a:moveTo>
                    <a:pt x="6170739" y="9525"/>
                  </a:moveTo>
                  <a:lnTo>
                    <a:pt x="6142164" y="9525"/>
                  </a:lnTo>
                  <a:lnTo>
                    <a:pt x="6142164" y="0"/>
                  </a:lnTo>
                  <a:lnTo>
                    <a:pt x="6170739" y="0"/>
                  </a:lnTo>
                  <a:lnTo>
                    <a:pt x="6170739" y="9525"/>
                  </a:lnTo>
                  <a:close/>
                </a:path>
                <a:path w="8255000" h="1362075">
                  <a:moveTo>
                    <a:pt x="6170739" y="28575"/>
                  </a:moveTo>
                  <a:lnTo>
                    <a:pt x="6142164" y="28575"/>
                  </a:lnTo>
                  <a:lnTo>
                    <a:pt x="6142164" y="19050"/>
                  </a:lnTo>
                  <a:lnTo>
                    <a:pt x="6170739" y="19050"/>
                  </a:lnTo>
                  <a:lnTo>
                    <a:pt x="6170739" y="28575"/>
                  </a:lnTo>
                  <a:close/>
                </a:path>
                <a:path w="8255000" h="1362075">
                  <a:moveTo>
                    <a:pt x="6227889" y="9525"/>
                  </a:moveTo>
                  <a:lnTo>
                    <a:pt x="6199314" y="9525"/>
                  </a:lnTo>
                  <a:lnTo>
                    <a:pt x="6199314" y="0"/>
                  </a:lnTo>
                  <a:lnTo>
                    <a:pt x="6227889" y="0"/>
                  </a:lnTo>
                  <a:lnTo>
                    <a:pt x="6227889" y="9525"/>
                  </a:lnTo>
                  <a:close/>
                </a:path>
                <a:path w="8255000" h="1362075">
                  <a:moveTo>
                    <a:pt x="6227889" y="28575"/>
                  </a:moveTo>
                  <a:lnTo>
                    <a:pt x="6199314" y="28575"/>
                  </a:lnTo>
                  <a:lnTo>
                    <a:pt x="6199314" y="19050"/>
                  </a:lnTo>
                  <a:lnTo>
                    <a:pt x="6227889" y="19050"/>
                  </a:lnTo>
                  <a:lnTo>
                    <a:pt x="6227889" y="28575"/>
                  </a:lnTo>
                  <a:close/>
                </a:path>
                <a:path w="8255000" h="1362075">
                  <a:moveTo>
                    <a:pt x="6285039" y="9525"/>
                  </a:moveTo>
                  <a:lnTo>
                    <a:pt x="6256464" y="9525"/>
                  </a:lnTo>
                  <a:lnTo>
                    <a:pt x="6256464" y="0"/>
                  </a:lnTo>
                  <a:lnTo>
                    <a:pt x="6285039" y="0"/>
                  </a:lnTo>
                  <a:lnTo>
                    <a:pt x="6285039" y="9525"/>
                  </a:lnTo>
                  <a:close/>
                </a:path>
                <a:path w="8255000" h="1362075">
                  <a:moveTo>
                    <a:pt x="6285039" y="28575"/>
                  </a:moveTo>
                  <a:lnTo>
                    <a:pt x="6256464" y="28575"/>
                  </a:lnTo>
                  <a:lnTo>
                    <a:pt x="6256464" y="19050"/>
                  </a:lnTo>
                  <a:lnTo>
                    <a:pt x="6285039" y="19050"/>
                  </a:lnTo>
                  <a:lnTo>
                    <a:pt x="6285039" y="28575"/>
                  </a:lnTo>
                  <a:close/>
                </a:path>
                <a:path w="8255000" h="1362075">
                  <a:moveTo>
                    <a:pt x="6342189" y="9525"/>
                  </a:moveTo>
                  <a:lnTo>
                    <a:pt x="6313614" y="9525"/>
                  </a:lnTo>
                  <a:lnTo>
                    <a:pt x="6313614" y="0"/>
                  </a:lnTo>
                  <a:lnTo>
                    <a:pt x="6342189" y="0"/>
                  </a:lnTo>
                  <a:lnTo>
                    <a:pt x="6342189" y="9525"/>
                  </a:lnTo>
                  <a:close/>
                </a:path>
                <a:path w="8255000" h="1362075">
                  <a:moveTo>
                    <a:pt x="6342189" y="28575"/>
                  </a:moveTo>
                  <a:lnTo>
                    <a:pt x="6313614" y="28575"/>
                  </a:lnTo>
                  <a:lnTo>
                    <a:pt x="6313614" y="19050"/>
                  </a:lnTo>
                  <a:lnTo>
                    <a:pt x="6342189" y="19050"/>
                  </a:lnTo>
                  <a:lnTo>
                    <a:pt x="6342189" y="28575"/>
                  </a:lnTo>
                  <a:close/>
                </a:path>
                <a:path w="8255000" h="1362075">
                  <a:moveTo>
                    <a:pt x="6399339" y="9525"/>
                  </a:moveTo>
                  <a:lnTo>
                    <a:pt x="6370764" y="9525"/>
                  </a:lnTo>
                  <a:lnTo>
                    <a:pt x="6370764" y="0"/>
                  </a:lnTo>
                  <a:lnTo>
                    <a:pt x="6399339" y="0"/>
                  </a:lnTo>
                  <a:lnTo>
                    <a:pt x="6399339" y="9525"/>
                  </a:lnTo>
                  <a:close/>
                </a:path>
                <a:path w="8255000" h="1362075">
                  <a:moveTo>
                    <a:pt x="6399339" y="28575"/>
                  </a:moveTo>
                  <a:lnTo>
                    <a:pt x="6370764" y="28575"/>
                  </a:lnTo>
                  <a:lnTo>
                    <a:pt x="6370764" y="19050"/>
                  </a:lnTo>
                  <a:lnTo>
                    <a:pt x="6399339" y="19050"/>
                  </a:lnTo>
                  <a:lnTo>
                    <a:pt x="6399339" y="28575"/>
                  </a:lnTo>
                  <a:close/>
                </a:path>
                <a:path w="8255000" h="1362075">
                  <a:moveTo>
                    <a:pt x="6456489" y="9525"/>
                  </a:moveTo>
                  <a:lnTo>
                    <a:pt x="6427914" y="9525"/>
                  </a:lnTo>
                  <a:lnTo>
                    <a:pt x="6427914" y="0"/>
                  </a:lnTo>
                  <a:lnTo>
                    <a:pt x="6456489" y="0"/>
                  </a:lnTo>
                  <a:lnTo>
                    <a:pt x="6456489" y="9525"/>
                  </a:lnTo>
                  <a:close/>
                </a:path>
                <a:path w="8255000" h="1362075">
                  <a:moveTo>
                    <a:pt x="6456489" y="28575"/>
                  </a:moveTo>
                  <a:lnTo>
                    <a:pt x="6427914" y="28575"/>
                  </a:lnTo>
                  <a:lnTo>
                    <a:pt x="6427914" y="19050"/>
                  </a:lnTo>
                  <a:lnTo>
                    <a:pt x="6456489" y="19050"/>
                  </a:lnTo>
                  <a:lnTo>
                    <a:pt x="6456489" y="28575"/>
                  </a:lnTo>
                  <a:close/>
                </a:path>
                <a:path w="8255000" h="1362075">
                  <a:moveTo>
                    <a:pt x="6513639" y="9525"/>
                  </a:moveTo>
                  <a:lnTo>
                    <a:pt x="6485064" y="9525"/>
                  </a:lnTo>
                  <a:lnTo>
                    <a:pt x="6485064" y="0"/>
                  </a:lnTo>
                  <a:lnTo>
                    <a:pt x="6513639" y="0"/>
                  </a:lnTo>
                  <a:lnTo>
                    <a:pt x="6513639" y="9525"/>
                  </a:lnTo>
                  <a:close/>
                </a:path>
                <a:path w="8255000" h="1362075">
                  <a:moveTo>
                    <a:pt x="6513639" y="28575"/>
                  </a:moveTo>
                  <a:lnTo>
                    <a:pt x="6485064" y="28575"/>
                  </a:lnTo>
                  <a:lnTo>
                    <a:pt x="6485064" y="19050"/>
                  </a:lnTo>
                  <a:lnTo>
                    <a:pt x="6513639" y="19050"/>
                  </a:lnTo>
                  <a:lnTo>
                    <a:pt x="6513639" y="28575"/>
                  </a:lnTo>
                  <a:close/>
                </a:path>
                <a:path w="8255000" h="1362075">
                  <a:moveTo>
                    <a:pt x="6570789" y="9525"/>
                  </a:moveTo>
                  <a:lnTo>
                    <a:pt x="6542214" y="9525"/>
                  </a:lnTo>
                  <a:lnTo>
                    <a:pt x="6542214" y="0"/>
                  </a:lnTo>
                  <a:lnTo>
                    <a:pt x="6570789" y="0"/>
                  </a:lnTo>
                  <a:lnTo>
                    <a:pt x="6570789" y="9525"/>
                  </a:lnTo>
                  <a:close/>
                </a:path>
                <a:path w="8255000" h="1362075">
                  <a:moveTo>
                    <a:pt x="6570789" y="28575"/>
                  </a:moveTo>
                  <a:lnTo>
                    <a:pt x="6542214" y="28575"/>
                  </a:lnTo>
                  <a:lnTo>
                    <a:pt x="6542214" y="19050"/>
                  </a:lnTo>
                  <a:lnTo>
                    <a:pt x="6570789" y="19050"/>
                  </a:lnTo>
                  <a:lnTo>
                    <a:pt x="6570789" y="28575"/>
                  </a:lnTo>
                  <a:close/>
                </a:path>
                <a:path w="8255000" h="1362075">
                  <a:moveTo>
                    <a:pt x="6627939" y="9525"/>
                  </a:moveTo>
                  <a:lnTo>
                    <a:pt x="6599364" y="9525"/>
                  </a:lnTo>
                  <a:lnTo>
                    <a:pt x="6599364" y="0"/>
                  </a:lnTo>
                  <a:lnTo>
                    <a:pt x="6627939" y="0"/>
                  </a:lnTo>
                  <a:lnTo>
                    <a:pt x="6627939" y="9525"/>
                  </a:lnTo>
                  <a:close/>
                </a:path>
                <a:path w="8255000" h="1362075">
                  <a:moveTo>
                    <a:pt x="6627939" y="28575"/>
                  </a:moveTo>
                  <a:lnTo>
                    <a:pt x="6599364" y="28575"/>
                  </a:lnTo>
                  <a:lnTo>
                    <a:pt x="6599364" y="19050"/>
                  </a:lnTo>
                  <a:lnTo>
                    <a:pt x="6627939" y="19050"/>
                  </a:lnTo>
                  <a:lnTo>
                    <a:pt x="6627939" y="28575"/>
                  </a:lnTo>
                  <a:close/>
                </a:path>
                <a:path w="8255000" h="1362075">
                  <a:moveTo>
                    <a:pt x="6685089" y="9525"/>
                  </a:moveTo>
                  <a:lnTo>
                    <a:pt x="6656514" y="9525"/>
                  </a:lnTo>
                  <a:lnTo>
                    <a:pt x="6656514" y="0"/>
                  </a:lnTo>
                  <a:lnTo>
                    <a:pt x="6685089" y="0"/>
                  </a:lnTo>
                  <a:lnTo>
                    <a:pt x="6685089" y="9525"/>
                  </a:lnTo>
                  <a:close/>
                </a:path>
                <a:path w="8255000" h="1362075">
                  <a:moveTo>
                    <a:pt x="6685089" y="28575"/>
                  </a:moveTo>
                  <a:lnTo>
                    <a:pt x="6656514" y="28575"/>
                  </a:lnTo>
                  <a:lnTo>
                    <a:pt x="6656514" y="19050"/>
                  </a:lnTo>
                  <a:lnTo>
                    <a:pt x="6685089" y="19050"/>
                  </a:lnTo>
                  <a:lnTo>
                    <a:pt x="6685089" y="28575"/>
                  </a:lnTo>
                  <a:close/>
                </a:path>
                <a:path w="8255000" h="1362075">
                  <a:moveTo>
                    <a:pt x="6742239" y="9525"/>
                  </a:moveTo>
                  <a:lnTo>
                    <a:pt x="6713664" y="9525"/>
                  </a:lnTo>
                  <a:lnTo>
                    <a:pt x="6713664" y="0"/>
                  </a:lnTo>
                  <a:lnTo>
                    <a:pt x="6742239" y="0"/>
                  </a:lnTo>
                  <a:lnTo>
                    <a:pt x="6742239" y="9525"/>
                  </a:lnTo>
                  <a:close/>
                </a:path>
                <a:path w="8255000" h="1362075">
                  <a:moveTo>
                    <a:pt x="6742239" y="28575"/>
                  </a:moveTo>
                  <a:lnTo>
                    <a:pt x="6713664" y="28575"/>
                  </a:lnTo>
                  <a:lnTo>
                    <a:pt x="6713664" y="19050"/>
                  </a:lnTo>
                  <a:lnTo>
                    <a:pt x="6742239" y="19050"/>
                  </a:lnTo>
                  <a:lnTo>
                    <a:pt x="6742239" y="28575"/>
                  </a:lnTo>
                  <a:close/>
                </a:path>
                <a:path w="8255000" h="1362075">
                  <a:moveTo>
                    <a:pt x="6799389" y="9525"/>
                  </a:moveTo>
                  <a:lnTo>
                    <a:pt x="6770814" y="9525"/>
                  </a:lnTo>
                  <a:lnTo>
                    <a:pt x="6770814" y="0"/>
                  </a:lnTo>
                  <a:lnTo>
                    <a:pt x="6799389" y="0"/>
                  </a:lnTo>
                  <a:lnTo>
                    <a:pt x="6799389" y="9525"/>
                  </a:lnTo>
                  <a:close/>
                </a:path>
                <a:path w="8255000" h="1362075">
                  <a:moveTo>
                    <a:pt x="6799389" y="28575"/>
                  </a:moveTo>
                  <a:lnTo>
                    <a:pt x="6770814" y="28575"/>
                  </a:lnTo>
                  <a:lnTo>
                    <a:pt x="6770814" y="19050"/>
                  </a:lnTo>
                  <a:lnTo>
                    <a:pt x="6799389" y="19050"/>
                  </a:lnTo>
                  <a:lnTo>
                    <a:pt x="6799389" y="28575"/>
                  </a:lnTo>
                  <a:close/>
                </a:path>
                <a:path w="8255000" h="1362075">
                  <a:moveTo>
                    <a:pt x="6856539" y="9525"/>
                  </a:moveTo>
                  <a:lnTo>
                    <a:pt x="6827964" y="9525"/>
                  </a:lnTo>
                  <a:lnTo>
                    <a:pt x="6827964" y="0"/>
                  </a:lnTo>
                  <a:lnTo>
                    <a:pt x="6856539" y="0"/>
                  </a:lnTo>
                  <a:lnTo>
                    <a:pt x="6856539" y="9525"/>
                  </a:lnTo>
                  <a:close/>
                </a:path>
                <a:path w="8255000" h="1362075">
                  <a:moveTo>
                    <a:pt x="6856539" y="28575"/>
                  </a:moveTo>
                  <a:lnTo>
                    <a:pt x="6827964" y="28575"/>
                  </a:lnTo>
                  <a:lnTo>
                    <a:pt x="6827964" y="19050"/>
                  </a:lnTo>
                  <a:lnTo>
                    <a:pt x="6856539" y="19050"/>
                  </a:lnTo>
                  <a:lnTo>
                    <a:pt x="6856539" y="28575"/>
                  </a:lnTo>
                  <a:close/>
                </a:path>
                <a:path w="8255000" h="1362075">
                  <a:moveTo>
                    <a:pt x="6913689" y="9525"/>
                  </a:moveTo>
                  <a:lnTo>
                    <a:pt x="6885114" y="9525"/>
                  </a:lnTo>
                  <a:lnTo>
                    <a:pt x="6885114" y="0"/>
                  </a:lnTo>
                  <a:lnTo>
                    <a:pt x="6913689" y="0"/>
                  </a:lnTo>
                  <a:lnTo>
                    <a:pt x="6913689" y="9525"/>
                  </a:lnTo>
                  <a:close/>
                </a:path>
                <a:path w="8255000" h="1362075">
                  <a:moveTo>
                    <a:pt x="6913689" y="28575"/>
                  </a:moveTo>
                  <a:lnTo>
                    <a:pt x="6885114" y="28575"/>
                  </a:lnTo>
                  <a:lnTo>
                    <a:pt x="6885114" y="19050"/>
                  </a:lnTo>
                  <a:lnTo>
                    <a:pt x="6913689" y="19050"/>
                  </a:lnTo>
                  <a:lnTo>
                    <a:pt x="6913689" y="28575"/>
                  </a:lnTo>
                  <a:close/>
                </a:path>
                <a:path w="8255000" h="1362075">
                  <a:moveTo>
                    <a:pt x="6970839" y="9525"/>
                  </a:moveTo>
                  <a:lnTo>
                    <a:pt x="6942264" y="9525"/>
                  </a:lnTo>
                  <a:lnTo>
                    <a:pt x="6942264" y="0"/>
                  </a:lnTo>
                  <a:lnTo>
                    <a:pt x="6970839" y="0"/>
                  </a:lnTo>
                  <a:lnTo>
                    <a:pt x="6970839" y="9525"/>
                  </a:lnTo>
                  <a:close/>
                </a:path>
                <a:path w="8255000" h="1362075">
                  <a:moveTo>
                    <a:pt x="6970839" y="28575"/>
                  </a:moveTo>
                  <a:lnTo>
                    <a:pt x="6942264" y="28575"/>
                  </a:lnTo>
                  <a:lnTo>
                    <a:pt x="6942264" y="19050"/>
                  </a:lnTo>
                  <a:lnTo>
                    <a:pt x="6970839" y="19050"/>
                  </a:lnTo>
                  <a:lnTo>
                    <a:pt x="6970839" y="28575"/>
                  </a:lnTo>
                  <a:close/>
                </a:path>
                <a:path w="8255000" h="1362075">
                  <a:moveTo>
                    <a:pt x="7027989" y="9525"/>
                  </a:moveTo>
                  <a:lnTo>
                    <a:pt x="6999414" y="9525"/>
                  </a:lnTo>
                  <a:lnTo>
                    <a:pt x="6999414" y="0"/>
                  </a:lnTo>
                  <a:lnTo>
                    <a:pt x="7027989" y="0"/>
                  </a:lnTo>
                  <a:lnTo>
                    <a:pt x="7027989" y="9525"/>
                  </a:lnTo>
                  <a:close/>
                </a:path>
                <a:path w="8255000" h="1362075">
                  <a:moveTo>
                    <a:pt x="7027989" y="28575"/>
                  </a:moveTo>
                  <a:lnTo>
                    <a:pt x="6999414" y="28575"/>
                  </a:lnTo>
                  <a:lnTo>
                    <a:pt x="6999414" y="19050"/>
                  </a:lnTo>
                  <a:lnTo>
                    <a:pt x="7027989" y="19050"/>
                  </a:lnTo>
                  <a:lnTo>
                    <a:pt x="7027989" y="28575"/>
                  </a:lnTo>
                  <a:close/>
                </a:path>
                <a:path w="8255000" h="1362075">
                  <a:moveTo>
                    <a:pt x="7085139" y="9525"/>
                  </a:moveTo>
                  <a:lnTo>
                    <a:pt x="7056564" y="9525"/>
                  </a:lnTo>
                  <a:lnTo>
                    <a:pt x="7056564" y="0"/>
                  </a:lnTo>
                  <a:lnTo>
                    <a:pt x="7085139" y="0"/>
                  </a:lnTo>
                  <a:lnTo>
                    <a:pt x="7085139" y="9525"/>
                  </a:lnTo>
                  <a:close/>
                </a:path>
                <a:path w="8255000" h="1362075">
                  <a:moveTo>
                    <a:pt x="7085139" y="28575"/>
                  </a:moveTo>
                  <a:lnTo>
                    <a:pt x="7056564" y="28575"/>
                  </a:lnTo>
                  <a:lnTo>
                    <a:pt x="7056564" y="19050"/>
                  </a:lnTo>
                  <a:lnTo>
                    <a:pt x="7085139" y="19050"/>
                  </a:lnTo>
                  <a:lnTo>
                    <a:pt x="7085139" y="28575"/>
                  </a:lnTo>
                  <a:close/>
                </a:path>
                <a:path w="8255000" h="1362075">
                  <a:moveTo>
                    <a:pt x="7142289" y="9525"/>
                  </a:moveTo>
                  <a:lnTo>
                    <a:pt x="7113714" y="9525"/>
                  </a:lnTo>
                  <a:lnTo>
                    <a:pt x="7113714" y="0"/>
                  </a:lnTo>
                  <a:lnTo>
                    <a:pt x="7142289" y="0"/>
                  </a:lnTo>
                  <a:lnTo>
                    <a:pt x="7142289" y="9525"/>
                  </a:lnTo>
                  <a:close/>
                </a:path>
                <a:path w="8255000" h="1362075">
                  <a:moveTo>
                    <a:pt x="7142289" y="28575"/>
                  </a:moveTo>
                  <a:lnTo>
                    <a:pt x="7113714" y="28575"/>
                  </a:lnTo>
                  <a:lnTo>
                    <a:pt x="7113714" y="19050"/>
                  </a:lnTo>
                  <a:lnTo>
                    <a:pt x="7142289" y="19050"/>
                  </a:lnTo>
                  <a:lnTo>
                    <a:pt x="7142289" y="28575"/>
                  </a:lnTo>
                  <a:close/>
                </a:path>
                <a:path w="8255000" h="1362075">
                  <a:moveTo>
                    <a:pt x="7199439" y="9525"/>
                  </a:moveTo>
                  <a:lnTo>
                    <a:pt x="7170864" y="9525"/>
                  </a:lnTo>
                  <a:lnTo>
                    <a:pt x="7170864" y="0"/>
                  </a:lnTo>
                  <a:lnTo>
                    <a:pt x="7199439" y="0"/>
                  </a:lnTo>
                  <a:lnTo>
                    <a:pt x="7199439" y="9525"/>
                  </a:lnTo>
                  <a:close/>
                </a:path>
                <a:path w="8255000" h="1362075">
                  <a:moveTo>
                    <a:pt x="7199439" y="28575"/>
                  </a:moveTo>
                  <a:lnTo>
                    <a:pt x="7170864" y="28575"/>
                  </a:lnTo>
                  <a:lnTo>
                    <a:pt x="7170864" y="19050"/>
                  </a:lnTo>
                  <a:lnTo>
                    <a:pt x="7199439" y="19050"/>
                  </a:lnTo>
                  <a:lnTo>
                    <a:pt x="7199439" y="28575"/>
                  </a:lnTo>
                  <a:close/>
                </a:path>
                <a:path w="8255000" h="1362075">
                  <a:moveTo>
                    <a:pt x="7256589" y="9525"/>
                  </a:moveTo>
                  <a:lnTo>
                    <a:pt x="7228014" y="9525"/>
                  </a:lnTo>
                  <a:lnTo>
                    <a:pt x="7228014" y="0"/>
                  </a:lnTo>
                  <a:lnTo>
                    <a:pt x="7256589" y="0"/>
                  </a:lnTo>
                  <a:lnTo>
                    <a:pt x="7256589" y="9525"/>
                  </a:lnTo>
                  <a:close/>
                </a:path>
                <a:path w="8255000" h="1362075">
                  <a:moveTo>
                    <a:pt x="7256589" y="28575"/>
                  </a:moveTo>
                  <a:lnTo>
                    <a:pt x="7228014" y="28575"/>
                  </a:lnTo>
                  <a:lnTo>
                    <a:pt x="7228014" y="19050"/>
                  </a:lnTo>
                  <a:lnTo>
                    <a:pt x="7256589" y="19050"/>
                  </a:lnTo>
                  <a:lnTo>
                    <a:pt x="7256589" y="28575"/>
                  </a:lnTo>
                  <a:close/>
                </a:path>
                <a:path w="8255000" h="1362075">
                  <a:moveTo>
                    <a:pt x="7313739" y="9525"/>
                  </a:moveTo>
                  <a:lnTo>
                    <a:pt x="7285164" y="9525"/>
                  </a:lnTo>
                  <a:lnTo>
                    <a:pt x="7285164" y="0"/>
                  </a:lnTo>
                  <a:lnTo>
                    <a:pt x="7313739" y="0"/>
                  </a:lnTo>
                  <a:lnTo>
                    <a:pt x="7313739" y="9525"/>
                  </a:lnTo>
                  <a:close/>
                </a:path>
                <a:path w="8255000" h="1362075">
                  <a:moveTo>
                    <a:pt x="7313739" y="28575"/>
                  </a:moveTo>
                  <a:lnTo>
                    <a:pt x="7285164" y="28575"/>
                  </a:lnTo>
                  <a:lnTo>
                    <a:pt x="7285164" y="19050"/>
                  </a:lnTo>
                  <a:lnTo>
                    <a:pt x="7313739" y="19050"/>
                  </a:lnTo>
                  <a:lnTo>
                    <a:pt x="7313739" y="28575"/>
                  </a:lnTo>
                  <a:close/>
                </a:path>
                <a:path w="8255000" h="1362075">
                  <a:moveTo>
                    <a:pt x="7370889" y="9525"/>
                  </a:moveTo>
                  <a:lnTo>
                    <a:pt x="7342314" y="9525"/>
                  </a:lnTo>
                  <a:lnTo>
                    <a:pt x="7342314" y="0"/>
                  </a:lnTo>
                  <a:lnTo>
                    <a:pt x="7370889" y="0"/>
                  </a:lnTo>
                  <a:lnTo>
                    <a:pt x="7370889" y="9525"/>
                  </a:lnTo>
                  <a:close/>
                </a:path>
                <a:path w="8255000" h="1362075">
                  <a:moveTo>
                    <a:pt x="7370889" y="28575"/>
                  </a:moveTo>
                  <a:lnTo>
                    <a:pt x="7342314" y="28575"/>
                  </a:lnTo>
                  <a:lnTo>
                    <a:pt x="7342314" y="19050"/>
                  </a:lnTo>
                  <a:lnTo>
                    <a:pt x="7370889" y="19050"/>
                  </a:lnTo>
                  <a:lnTo>
                    <a:pt x="7370889" y="28575"/>
                  </a:lnTo>
                  <a:close/>
                </a:path>
                <a:path w="8255000" h="1362075">
                  <a:moveTo>
                    <a:pt x="7428039" y="9525"/>
                  </a:moveTo>
                  <a:lnTo>
                    <a:pt x="7399464" y="9525"/>
                  </a:lnTo>
                  <a:lnTo>
                    <a:pt x="7399464" y="0"/>
                  </a:lnTo>
                  <a:lnTo>
                    <a:pt x="7428039" y="0"/>
                  </a:lnTo>
                  <a:lnTo>
                    <a:pt x="7428039" y="9525"/>
                  </a:lnTo>
                  <a:close/>
                </a:path>
                <a:path w="8255000" h="1362075">
                  <a:moveTo>
                    <a:pt x="7428039" y="28575"/>
                  </a:moveTo>
                  <a:lnTo>
                    <a:pt x="7399464" y="28575"/>
                  </a:lnTo>
                  <a:lnTo>
                    <a:pt x="7399464" y="19050"/>
                  </a:lnTo>
                  <a:lnTo>
                    <a:pt x="7428039" y="19050"/>
                  </a:lnTo>
                  <a:lnTo>
                    <a:pt x="7428039" y="28575"/>
                  </a:lnTo>
                  <a:close/>
                </a:path>
                <a:path w="8255000" h="1362075">
                  <a:moveTo>
                    <a:pt x="7485189" y="9525"/>
                  </a:moveTo>
                  <a:lnTo>
                    <a:pt x="7456614" y="9525"/>
                  </a:lnTo>
                  <a:lnTo>
                    <a:pt x="7456614" y="0"/>
                  </a:lnTo>
                  <a:lnTo>
                    <a:pt x="7485189" y="0"/>
                  </a:lnTo>
                  <a:lnTo>
                    <a:pt x="7485189" y="9525"/>
                  </a:lnTo>
                  <a:close/>
                </a:path>
                <a:path w="8255000" h="1362075">
                  <a:moveTo>
                    <a:pt x="7485189" y="28575"/>
                  </a:moveTo>
                  <a:lnTo>
                    <a:pt x="7456614" y="28575"/>
                  </a:lnTo>
                  <a:lnTo>
                    <a:pt x="7456614" y="19050"/>
                  </a:lnTo>
                  <a:lnTo>
                    <a:pt x="7485189" y="19050"/>
                  </a:lnTo>
                  <a:lnTo>
                    <a:pt x="7485189" y="28575"/>
                  </a:lnTo>
                  <a:close/>
                </a:path>
                <a:path w="8255000" h="1362075">
                  <a:moveTo>
                    <a:pt x="7542339" y="9525"/>
                  </a:moveTo>
                  <a:lnTo>
                    <a:pt x="7513764" y="9525"/>
                  </a:lnTo>
                  <a:lnTo>
                    <a:pt x="7513764" y="0"/>
                  </a:lnTo>
                  <a:lnTo>
                    <a:pt x="7542339" y="0"/>
                  </a:lnTo>
                  <a:lnTo>
                    <a:pt x="7542339" y="9525"/>
                  </a:lnTo>
                  <a:close/>
                </a:path>
                <a:path w="8255000" h="1362075">
                  <a:moveTo>
                    <a:pt x="7542339" y="28575"/>
                  </a:moveTo>
                  <a:lnTo>
                    <a:pt x="7513764" y="28575"/>
                  </a:lnTo>
                  <a:lnTo>
                    <a:pt x="7513764" y="19050"/>
                  </a:lnTo>
                  <a:lnTo>
                    <a:pt x="7542339" y="19050"/>
                  </a:lnTo>
                  <a:lnTo>
                    <a:pt x="7542339" y="28575"/>
                  </a:lnTo>
                  <a:close/>
                </a:path>
                <a:path w="8255000" h="1362075">
                  <a:moveTo>
                    <a:pt x="7599489" y="9525"/>
                  </a:moveTo>
                  <a:lnTo>
                    <a:pt x="7570914" y="9525"/>
                  </a:lnTo>
                  <a:lnTo>
                    <a:pt x="7570914" y="0"/>
                  </a:lnTo>
                  <a:lnTo>
                    <a:pt x="7599489" y="0"/>
                  </a:lnTo>
                  <a:lnTo>
                    <a:pt x="7599489" y="9525"/>
                  </a:lnTo>
                  <a:close/>
                </a:path>
                <a:path w="8255000" h="1362075">
                  <a:moveTo>
                    <a:pt x="7599489" y="28575"/>
                  </a:moveTo>
                  <a:lnTo>
                    <a:pt x="7570914" y="28575"/>
                  </a:lnTo>
                  <a:lnTo>
                    <a:pt x="7570914" y="19050"/>
                  </a:lnTo>
                  <a:lnTo>
                    <a:pt x="7599489" y="19050"/>
                  </a:lnTo>
                  <a:lnTo>
                    <a:pt x="7599489" y="28575"/>
                  </a:lnTo>
                  <a:close/>
                </a:path>
                <a:path w="8255000" h="1362075">
                  <a:moveTo>
                    <a:pt x="7656639" y="9525"/>
                  </a:moveTo>
                  <a:lnTo>
                    <a:pt x="7628064" y="9525"/>
                  </a:lnTo>
                  <a:lnTo>
                    <a:pt x="7628064" y="0"/>
                  </a:lnTo>
                  <a:lnTo>
                    <a:pt x="7656639" y="0"/>
                  </a:lnTo>
                  <a:lnTo>
                    <a:pt x="7656639" y="9525"/>
                  </a:lnTo>
                  <a:close/>
                </a:path>
                <a:path w="8255000" h="1362075">
                  <a:moveTo>
                    <a:pt x="7656639" y="28575"/>
                  </a:moveTo>
                  <a:lnTo>
                    <a:pt x="7628064" y="28575"/>
                  </a:lnTo>
                  <a:lnTo>
                    <a:pt x="7628064" y="19050"/>
                  </a:lnTo>
                  <a:lnTo>
                    <a:pt x="7656639" y="19050"/>
                  </a:lnTo>
                  <a:lnTo>
                    <a:pt x="7656639" y="28575"/>
                  </a:lnTo>
                  <a:close/>
                </a:path>
                <a:path w="8255000" h="1362075">
                  <a:moveTo>
                    <a:pt x="7713789" y="9525"/>
                  </a:moveTo>
                  <a:lnTo>
                    <a:pt x="7685214" y="9525"/>
                  </a:lnTo>
                  <a:lnTo>
                    <a:pt x="7685214" y="0"/>
                  </a:lnTo>
                  <a:lnTo>
                    <a:pt x="7713789" y="0"/>
                  </a:lnTo>
                  <a:lnTo>
                    <a:pt x="7713789" y="9525"/>
                  </a:lnTo>
                  <a:close/>
                </a:path>
                <a:path w="8255000" h="1362075">
                  <a:moveTo>
                    <a:pt x="7713789" y="28575"/>
                  </a:moveTo>
                  <a:lnTo>
                    <a:pt x="7685214" y="28575"/>
                  </a:lnTo>
                  <a:lnTo>
                    <a:pt x="7685214" y="19050"/>
                  </a:lnTo>
                  <a:lnTo>
                    <a:pt x="7713789" y="19050"/>
                  </a:lnTo>
                  <a:lnTo>
                    <a:pt x="7713789" y="28575"/>
                  </a:lnTo>
                  <a:close/>
                </a:path>
                <a:path w="8255000" h="1362075">
                  <a:moveTo>
                    <a:pt x="7770939" y="9525"/>
                  </a:moveTo>
                  <a:lnTo>
                    <a:pt x="7742364" y="9525"/>
                  </a:lnTo>
                  <a:lnTo>
                    <a:pt x="7742364" y="0"/>
                  </a:lnTo>
                  <a:lnTo>
                    <a:pt x="7770939" y="0"/>
                  </a:lnTo>
                  <a:lnTo>
                    <a:pt x="7770939" y="9525"/>
                  </a:lnTo>
                  <a:close/>
                </a:path>
                <a:path w="8255000" h="1362075">
                  <a:moveTo>
                    <a:pt x="7770939" y="28575"/>
                  </a:moveTo>
                  <a:lnTo>
                    <a:pt x="7742364" y="28575"/>
                  </a:lnTo>
                  <a:lnTo>
                    <a:pt x="7742364" y="19050"/>
                  </a:lnTo>
                  <a:lnTo>
                    <a:pt x="7770939" y="19050"/>
                  </a:lnTo>
                  <a:lnTo>
                    <a:pt x="7770939" y="28575"/>
                  </a:lnTo>
                  <a:close/>
                </a:path>
                <a:path w="8255000" h="1362075">
                  <a:moveTo>
                    <a:pt x="7828089" y="9525"/>
                  </a:moveTo>
                  <a:lnTo>
                    <a:pt x="7799514" y="9525"/>
                  </a:lnTo>
                  <a:lnTo>
                    <a:pt x="7799514" y="0"/>
                  </a:lnTo>
                  <a:lnTo>
                    <a:pt x="7828089" y="0"/>
                  </a:lnTo>
                  <a:lnTo>
                    <a:pt x="7828089" y="9525"/>
                  </a:lnTo>
                  <a:close/>
                </a:path>
                <a:path w="8255000" h="1362075">
                  <a:moveTo>
                    <a:pt x="7828089" y="28575"/>
                  </a:moveTo>
                  <a:lnTo>
                    <a:pt x="7799514" y="28575"/>
                  </a:lnTo>
                  <a:lnTo>
                    <a:pt x="7799514" y="19050"/>
                  </a:lnTo>
                  <a:lnTo>
                    <a:pt x="7828089" y="19050"/>
                  </a:lnTo>
                  <a:lnTo>
                    <a:pt x="7828089" y="28575"/>
                  </a:lnTo>
                  <a:close/>
                </a:path>
                <a:path w="8255000" h="1362075">
                  <a:moveTo>
                    <a:pt x="7885239" y="9525"/>
                  </a:moveTo>
                  <a:lnTo>
                    <a:pt x="7856664" y="9525"/>
                  </a:lnTo>
                  <a:lnTo>
                    <a:pt x="7856664" y="0"/>
                  </a:lnTo>
                  <a:lnTo>
                    <a:pt x="7885239" y="0"/>
                  </a:lnTo>
                  <a:lnTo>
                    <a:pt x="7885239" y="9525"/>
                  </a:lnTo>
                  <a:close/>
                </a:path>
                <a:path w="8255000" h="1362075">
                  <a:moveTo>
                    <a:pt x="7885239" y="28575"/>
                  </a:moveTo>
                  <a:lnTo>
                    <a:pt x="7856664" y="28575"/>
                  </a:lnTo>
                  <a:lnTo>
                    <a:pt x="7856664" y="19050"/>
                  </a:lnTo>
                  <a:lnTo>
                    <a:pt x="7885239" y="19050"/>
                  </a:lnTo>
                  <a:lnTo>
                    <a:pt x="7885239" y="28575"/>
                  </a:lnTo>
                  <a:close/>
                </a:path>
                <a:path w="8255000" h="1362075">
                  <a:moveTo>
                    <a:pt x="7942389" y="9525"/>
                  </a:moveTo>
                  <a:lnTo>
                    <a:pt x="7913814" y="9525"/>
                  </a:lnTo>
                  <a:lnTo>
                    <a:pt x="7913814" y="0"/>
                  </a:lnTo>
                  <a:lnTo>
                    <a:pt x="7942389" y="0"/>
                  </a:lnTo>
                  <a:lnTo>
                    <a:pt x="7942389" y="9525"/>
                  </a:lnTo>
                  <a:close/>
                </a:path>
                <a:path w="8255000" h="1362075">
                  <a:moveTo>
                    <a:pt x="7942389" y="28575"/>
                  </a:moveTo>
                  <a:lnTo>
                    <a:pt x="7913814" y="28575"/>
                  </a:lnTo>
                  <a:lnTo>
                    <a:pt x="7913814" y="19050"/>
                  </a:lnTo>
                  <a:lnTo>
                    <a:pt x="7942389" y="19050"/>
                  </a:lnTo>
                  <a:lnTo>
                    <a:pt x="7942389" y="28575"/>
                  </a:lnTo>
                  <a:close/>
                </a:path>
                <a:path w="8255000" h="1362075">
                  <a:moveTo>
                    <a:pt x="7999539" y="9525"/>
                  </a:moveTo>
                  <a:lnTo>
                    <a:pt x="7970964" y="9525"/>
                  </a:lnTo>
                  <a:lnTo>
                    <a:pt x="7970964" y="0"/>
                  </a:lnTo>
                  <a:lnTo>
                    <a:pt x="7999539" y="0"/>
                  </a:lnTo>
                  <a:lnTo>
                    <a:pt x="7999539" y="9525"/>
                  </a:lnTo>
                  <a:close/>
                </a:path>
                <a:path w="8255000" h="1362075">
                  <a:moveTo>
                    <a:pt x="7999539" y="28575"/>
                  </a:moveTo>
                  <a:lnTo>
                    <a:pt x="7970964" y="28575"/>
                  </a:lnTo>
                  <a:lnTo>
                    <a:pt x="7970964" y="19050"/>
                  </a:lnTo>
                  <a:lnTo>
                    <a:pt x="7999539" y="19050"/>
                  </a:lnTo>
                  <a:lnTo>
                    <a:pt x="7999539" y="28575"/>
                  </a:lnTo>
                  <a:close/>
                </a:path>
                <a:path w="8255000" h="1362075">
                  <a:moveTo>
                    <a:pt x="8057279" y="12838"/>
                  </a:moveTo>
                  <a:lnTo>
                    <a:pt x="8028292" y="9753"/>
                  </a:lnTo>
                  <a:lnTo>
                    <a:pt x="8028647" y="228"/>
                  </a:lnTo>
                  <a:lnTo>
                    <a:pt x="8058835" y="3454"/>
                  </a:lnTo>
                  <a:lnTo>
                    <a:pt x="8057279" y="12838"/>
                  </a:lnTo>
                  <a:close/>
                </a:path>
                <a:path w="8255000" h="1362075">
                  <a:moveTo>
                    <a:pt x="8054162" y="31635"/>
                  </a:moveTo>
                  <a:lnTo>
                    <a:pt x="8027568" y="28790"/>
                  </a:lnTo>
                  <a:lnTo>
                    <a:pt x="8027928" y="19266"/>
                  </a:lnTo>
                  <a:lnTo>
                    <a:pt x="8055720" y="22237"/>
                  </a:lnTo>
                  <a:lnTo>
                    <a:pt x="8054162" y="31635"/>
                  </a:lnTo>
                  <a:close/>
                </a:path>
                <a:path w="8255000" h="1362075">
                  <a:moveTo>
                    <a:pt x="8085574" y="19614"/>
                  </a:moveTo>
                  <a:lnTo>
                    <a:pt x="8088172" y="10452"/>
                  </a:lnTo>
                  <a:lnTo>
                    <a:pt x="8085574" y="19614"/>
                  </a:lnTo>
                  <a:close/>
                </a:path>
                <a:path w="8255000" h="1362075">
                  <a:moveTo>
                    <a:pt x="8112883" y="30110"/>
                  </a:moveTo>
                  <a:lnTo>
                    <a:pt x="8106613" y="27279"/>
                  </a:lnTo>
                  <a:lnTo>
                    <a:pt x="8096732" y="23380"/>
                  </a:lnTo>
                  <a:lnTo>
                    <a:pt x="8085575" y="19608"/>
                  </a:lnTo>
                  <a:lnTo>
                    <a:pt x="8088172" y="10452"/>
                  </a:lnTo>
                  <a:lnTo>
                    <a:pt x="8116811" y="21424"/>
                  </a:lnTo>
                  <a:lnTo>
                    <a:pt x="8112883" y="30110"/>
                  </a:lnTo>
                  <a:close/>
                </a:path>
                <a:path w="8255000" h="1362075">
                  <a:moveTo>
                    <a:pt x="8080375" y="37944"/>
                  </a:moveTo>
                  <a:lnTo>
                    <a:pt x="8082927" y="28765"/>
                  </a:lnTo>
                  <a:lnTo>
                    <a:pt x="8080375" y="37944"/>
                  </a:lnTo>
                  <a:close/>
                </a:path>
                <a:path w="8255000" h="1362075">
                  <a:moveTo>
                    <a:pt x="8105038" y="47459"/>
                  </a:moveTo>
                  <a:lnTo>
                    <a:pt x="8099399" y="44919"/>
                  </a:lnTo>
                  <a:lnTo>
                    <a:pt x="8089963" y="41198"/>
                  </a:lnTo>
                  <a:lnTo>
                    <a:pt x="8080386" y="37947"/>
                  </a:lnTo>
                  <a:lnTo>
                    <a:pt x="8082974" y="28781"/>
                  </a:lnTo>
                  <a:lnTo>
                    <a:pt x="8093125" y="32207"/>
                  </a:lnTo>
                  <a:lnTo>
                    <a:pt x="8103006" y="36093"/>
                  </a:lnTo>
                  <a:lnTo>
                    <a:pt x="8108961" y="38785"/>
                  </a:lnTo>
                  <a:lnTo>
                    <a:pt x="8105038" y="47459"/>
                  </a:lnTo>
                  <a:close/>
                </a:path>
                <a:path w="8255000" h="1362075">
                  <a:moveTo>
                    <a:pt x="8162223" y="60856"/>
                  </a:moveTo>
                  <a:lnTo>
                    <a:pt x="8154466" y="54762"/>
                  </a:lnTo>
                  <a:lnTo>
                    <a:pt x="8145576" y="48425"/>
                  </a:lnTo>
                  <a:lnTo>
                    <a:pt x="8138636" y="43967"/>
                  </a:lnTo>
                  <a:lnTo>
                    <a:pt x="8143773" y="35953"/>
                  </a:lnTo>
                  <a:lnTo>
                    <a:pt x="8150999" y="40601"/>
                  </a:lnTo>
                  <a:lnTo>
                    <a:pt x="8159711" y="46799"/>
                  </a:lnTo>
                  <a:lnTo>
                    <a:pt x="8160258" y="47205"/>
                  </a:lnTo>
                  <a:lnTo>
                    <a:pt x="8168106" y="53365"/>
                  </a:lnTo>
                  <a:lnTo>
                    <a:pt x="8162223" y="60856"/>
                  </a:lnTo>
                  <a:close/>
                </a:path>
                <a:path w="8255000" h="1362075">
                  <a:moveTo>
                    <a:pt x="8150453" y="75844"/>
                  </a:moveTo>
                  <a:lnTo>
                    <a:pt x="8142871" y="69888"/>
                  </a:lnTo>
                  <a:lnTo>
                    <a:pt x="8134718" y="64084"/>
                  </a:lnTo>
                  <a:lnTo>
                    <a:pt x="8128355" y="60007"/>
                  </a:lnTo>
                  <a:lnTo>
                    <a:pt x="8133499" y="51981"/>
                  </a:lnTo>
                  <a:lnTo>
                    <a:pt x="8140153" y="56261"/>
                  </a:lnTo>
                  <a:lnTo>
                    <a:pt x="8148675" y="62331"/>
                  </a:lnTo>
                  <a:lnTo>
                    <a:pt x="8156333" y="68351"/>
                  </a:lnTo>
                  <a:lnTo>
                    <a:pt x="8150453" y="75844"/>
                  </a:lnTo>
                  <a:close/>
                </a:path>
                <a:path w="8255000" h="1362075">
                  <a:moveTo>
                    <a:pt x="8202231" y="103327"/>
                  </a:moveTo>
                  <a:lnTo>
                    <a:pt x="8200237" y="100533"/>
                  </a:lnTo>
                  <a:lnTo>
                    <a:pt x="8193481" y="91960"/>
                  </a:lnTo>
                  <a:lnTo>
                    <a:pt x="8186343" y="83731"/>
                  </a:lnTo>
                  <a:lnTo>
                    <a:pt x="8183584" y="80822"/>
                  </a:lnTo>
                  <a:lnTo>
                    <a:pt x="8190471" y="74256"/>
                  </a:lnTo>
                  <a:lnTo>
                    <a:pt x="8210003" y="97815"/>
                  </a:lnTo>
                  <a:lnTo>
                    <a:pt x="8202231" y="103327"/>
                  </a:lnTo>
                  <a:close/>
                </a:path>
                <a:path w="8255000" h="1362075">
                  <a:moveTo>
                    <a:pt x="8186712" y="114363"/>
                  </a:moveTo>
                  <a:lnTo>
                    <a:pt x="8185111" y="112128"/>
                  </a:lnTo>
                  <a:lnTo>
                    <a:pt x="8178939" y="104267"/>
                  </a:lnTo>
                  <a:lnTo>
                    <a:pt x="8172399" y="96710"/>
                  </a:lnTo>
                  <a:lnTo>
                    <a:pt x="8169783" y="93980"/>
                  </a:lnTo>
                  <a:lnTo>
                    <a:pt x="8176681" y="87403"/>
                  </a:lnTo>
                  <a:lnTo>
                    <a:pt x="8179523" y="90398"/>
                  </a:lnTo>
                  <a:lnTo>
                    <a:pt x="8186356" y="98285"/>
                  </a:lnTo>
                  <a:lnTo>
                    <a:pt x="8192808" y="106514"/>
                  </a:lnTo>
                  <a:lnTo>
                    <a:pt x="8194471" y="108850"/>
                  </a:lnTo>
                  <a:lnTo>
                    <a:pt x="8186712" y="114363"/>
                  </a:lnTo>
                  <a:close/>
                </a:path>
                <a:path w="8255000" h="1362075">
                  <a:moveTo>
                    <a:pt x="8230069" y="154368"/>
                  </a:moveTo>
                  <a:lnTo>
                    <a:pt x="8227542" y="147967"/>
                  </a:lnTo>
                  <a:lnTo>
                    <a:pt x="8222983" y="137909"/>
                  </a:lnTo>
                  <a:lnTo>
                    <a:pt x="8218182" y="128536"/>
                  </a:lnTo>
                  <a:lnTo>
                    <a:pt x="8217789" y="127825"/>
                  </a:lnTo>
                  <a:lnTo>
                    <a:pt x="8226044" y="123075"/>
                  </a:lnTo>
                  <a:lnTo>
                    <a:pt x="8226602" y="124091"/>
                  </a:lnTo>
                  <a:lnTo>
                    <a:pt x="8231517" y="133667"/>
                  </a:lnTo>
                  <a:lnTo>
                    <a:pt x="8236267" y="144145"/>
                  </a:lnTo>
                  <a:lnTo>
                    <a:pt x="8238934" y="150876"/>
                  </a:lnTo>
                  <a:lnTo>
                    <a:pt x="8230069" y="154368"/>
                  </a:lnTo>
                  <a:close/>
                </a:path>
                <a:path w="8255000" h="1362075">
                  <a:moveTo>
                    <a:pt x="8212353" y="161353"/>
                  </a:moveTo>
                  <a:lnTo>
                    <a:pt x="8210080" y="155600"/>
                  </a:lnTo>
                  <a:lnTo>
                    <a:pt x="8205914" y="146392"/>
                  </a:lnTo>
                  <a:lnTo>
                    <a:pt x="8201266" y="137325"/>
                  </a:lnTo>
                  <a:lnTo>
                    <a:pt x="8209522" y="132577"/>
                  </a:lnTo>
                  <a:lnTo>
                    <a:pt x="8209749" y="132981"/>
                  </a:lnTo>
                  <a:lnTo>
                    <a:pt x="8214550" y="142354"/>
                  </a:lnTo>
                  <a:lnTo>
                    <a:pt x="8218906" y="151993"/>
                  </a:lnTo>
                  <a:lnTo>
                    <a:pt x="8221213" y="157861"/>
                  </a:lnTo>
                  <a:lnTo>
                    <a:pt x="8212353" y="161353"/>
                  </a:lnTo>
                  <a:close/>
                </a:path>
                <a:path w="8255000" h="1362075">
                  <a:moveTo>
                    <a:pt x="8244027" y="210895"/>
                  </a:moveTo>
                  <a:lnTo>
                    <a:pt x="8238898" y="182265"/>
                  </a:lnTo>
                  <a:lnTo>
                    <a:pt x="8248180" y="180124"/>
                  </a:lnTo>
                  <a:lnTo>
                    <a:pt x="8253488" y="209816"/>
                  </a:lnTo>
                  <a:lnTo>
                    <a:pt x="8244027" y="210895"/>
                  </a:lnTo>
                  <a:close/>
                </a:path>
                <a:path w="8255000" h="1362075">
                  <a:moveTo>
                    <a:pt x="8225091" y="213055"/>
                  </a:moveTo>
                  <a:lnTo>
                    <a:pt x="8220329" y="186550"/>
                  </a:lnTo>
                  <a:lnTo>
                    <a:pt x="8229613" y="184408"/>
                  </a:lnTo>
                  <a:lnTo>
                    <a:pt x="8234557" y="211975"/>
                  </a:lnTo>
                  <a:lnTo>
                    <a:pt x="8225091" y="213055"/>
                  </a:lnTo>
                  <a:close/>
                </a:path>
                <a:path w="8255000" h="1362075">
                  <a:moveTo>
                    <a:pt x="8244027" y="210896"/>
                  </a:moveTo>
                  <a:lnTo>
                    <a:pt x="8253488" y="209816"/>
                  </a:lnTo>
                  <a:lnTo>
                    <a:pt x="8244027" y="210896"/>
                  </a:lnTo>
                  <a:close/>
                </a:path>
                <a:path w="8255000" h="1362075">
                  <a:moveTo>
                    <a:pt x="8235950" y="268528"/>
                  </a:moveTo>
                  <a:lnTo>
                    <a:pt x="8226425" y="268528"/>
                  </a:lnTo>
                  <a:lnTo>
                    <a:pt x="8226425" y="239953"/>
                  </a:lnTo>
                  <a:lnTo>
                    <a:pt x="8235950" y="239953"/>
                  </a:lnTo>
                  <a:lnTo>
                    <a:pt x="8235950" y="268528"/>
                  </a:lnTo>
                  <a:close/>
                </a:path>
                <a:path w="8255000" h="1362075">
                  <a:moveTo>
                    <a:pt x="8255000" y="268528"/>
                  </a:moveTo>
                  <a:lnTo>
                    <a:pt x="8245475" y="268528"/>
                  </a:lnTo>
                  <a:lnTo>
                    <a:pt x="8245475" y="239953"/>
                  </a:lnTo>
                  <a:lnTo>
                    <a:pt x="8255000" y="239953"/>
                  </a:lnTo>
                  <a:lnTo>
                    <a:pt x="8255000" y="268528"/>
                  </a:lnTo>
                  <a:close/>
                </a:path>
                <a:path w="8255000" h="1362075">
                  <a:moveTo>
                    <a:pt x="8235950" y="325678"/>
                  </a:moveTo>
                  <a:lnTo>
                    <a:pt x="8226425" y="325678"/>
                  </a:lnTo>
                  <a:lnTo>
                    <a:pt x="8226425" y="297103"/>
                  </a:lnTo>
                  <a:lnTo>
                    <a:pt x="8235950" y="297103"/>
                  </a:lnTo>
                  <a:lnTo>
                    <a:pt x="8235950" y="325678"/>
                  </a:lnTo>
                  <a:close/>
                </a:path>
                <a:path w="8255000" h="1362075">
                  <a:moveTo>
                    <a:pt x="8255000" y="325678"/>
                  </a:moveTo>
                  <a:lnTo>
                    <a:pt x="8245475" y="325678"/>
                  </a:lnTo>
                  <a:lnTo>
                    <a:pt x="8245475" y="297103"/>
                  </a:lnTo>
                  <a:lnTo>
                    <a:pt x="8255000" y="297103"/>
                  </a:lnTo>
                  <a:lnTo>
                    <a:pt x="8255000" y="325678"/>
                  </a:lnTo>
                  <a:close/>
                </a:path>
                <a:path w="8255000" h="1362075">
                  <a:moveTo>
                    <a:pt x="8235950" y="382828"/>
                  </a:moveTo>
                  <a:lnTo>
                    <a:pt x="8226425" y="382828"/>
                  </a:lnTo>
                  <a:lnTo>
                    <a:pt x="8226425" y="354253"/>
                  </a:lnTo>
                  <a:lnTo>
                    <a:pt x="8235950" y="354253"/>
                  </a:lnTo>
                  <a:lnTo>
                    <a:pt x="8235950" y="382828"/>
                  </a:lnTo>
                  <a:close/>
                </a:path>
                <a:path w="8255000" h="1362075">
                  <a:moveTo>
                    <a:pt x="8255000" y="382828"/>
                  </a:moveTo>
                  <a:lnTo>
                    <a:pt x="8245475" y="382828"/>
                  </a:lnTo>
                  <a:lnTo>
                    <a:pt x="8245475" y="354253"/>
                  </a:lnTo>
                  <a:lnTo>
                    <a:pt x="8255000" y="354253"/>
                  </a:lnTo>
                  <a:lnTo>
                    <a:pt x="8255000" y="382828"/>
                  </a:lnTo>
                  <a:close/>
                </a:path>
                <a:path w="8255000" h="1362075">
                  <a:moveTo>
                    <a:pt x="8235950" y="439978"/>
                  </a:moveTo>
                  <a:lnTo>
                    <a:pt x="8226425" y="439978"/>
                  </a:lnTo>
                  <a:lnTo>
                    <a:pt x="8226425" y="411403"/>
                  </a:lnTo>
                  <a:lnTo>
                    <a:pt x="8235950" y="411403"/>
                  </a:lnTo>
                  <a:lnTo>
                    <a:pt x="8235950" y="439978"/>
                  </a:lnTo>
                  <a:close/>
                </a:path>
                <a:path w="8255000" h="1362075">
                  <a:moveTo>
                    <a:pt x="8255000" y="439978"/>
                  </a:moveTo>
                  <a:lnTo>
                    <a:pt x="8245475" y="439978"/>
                  </a:lnTo>
                  <a:lnTo>
                    <a:pt x="8245475" y="411403"/>
                  </a:lnTo>
                  <a:lnTo>
                    <a:pt x="8255000" y="411403"/>
                  </a:lnTo>
                  <a:lnTo>
                    <a:pt x="8255000" y="439978"/>
                  </a:lnTo>
                  <a:close/>
                </a:path>
                <a:path w="8255000" h="1362075">
                  <a:moveTo>
                    <a:pt x="8235950" y="497128"/>
                  </a:moveTo>
                  <a:lnTo>
                    <a:pt x="8226425" y="497128"/>
                  </a:lnTo>
                  <a:lnTo>
                    <a:pt x="8226425" y="468553"/>
                  </a:lnTo>
                  <a:lnTo>
                    <a:pt x="8235950" y="468553"/>
                  </a:lnTo>
                  <a:lnTo>
                    <a:pt x="8235950" y="497128"/>
                  </a:lnTo>
                  <a:close/>
                </a:path>
                <a:path w="8255000" h="1362075">
                  <a:moveTo>
                    <a:pt x="8255000" y="497128"/>
                  </a:moveTo>
                  <a:lnTo>
                    <a:pt x="8245475" y="497128"/>
                  </a:lnTo>
                  <a:lnTo>
                    <a:pt x="8245475" y="468553"/>
                  </a:lnTo>
                  <a:lnTo>
                    <a:pt x="8255000" y="468553"/>
                  </a:lnTo>
                  <a:lnTo>
                    <a:pt x="8255000" y="497128"/>
                  </a:lnTo>
                  <a:close/>
                </a:path>
                <a:path w="8255000" h="1362075">
                  <a:moveTo>
                    <a:pt x="8235950" y="554278"/>
                  </a:moveTo>
                  <a:lnTo>
                    <a:pt x="8226425" y="554278"/>
                  </a:lnTo>
                  <a:lnTo>
                    <a:pt x="8226425" y="525703"/>
                  </a:lnTo>
                  <a:lnTo>
                    <a:pt x="8235950" y="525703"/>
                  </a:lnTo>
                  <a:lnTo>
                    <a:pt x="8235950" y="554278"/>
                  </a:lnTo>
                  <a:close/>
                </a:path>
                <a:path w="8255000" h="1362075">
                  <a:moveTo>
                    <a:pt x="8255000" y="554278"/>
                  </a:moveTo>
                  <a:lnTo>
                    <a:pt x="8245475" y="554278"/>
                  </a:lnTo>
                  <a:lnTo>
                    <a:pt x="8245475" y="525703"/>
                  </a:lnTo>
                  <a:lnTo>
                    <a:pt x="8255000" y="525703"/>
                  </a:lnTo>
                  <a:lnTo>
                    <a:pt x="8255000" y="554278"/>
                  </a:lnTo>
                  <a:close/>
                </a:path>
                <a:path w="8255000" h="1362075">
                  <a:moveTo>
                    <a:pt x="8235950" y="611428"/>
                  </a:moveTo>
                  <a:lnTo>
                    <a:pt x="8226425" y="611428"/>
                  </a:lnTo>
                  <a:lnTo>
                    <a:pt x="8226425" y="582853"/>
                  </a:lnTo>
                  <a:lnTo>
                    <a:pt x="8235950" y="582853"/>
                  </a:lnTo>
                  <a:lnTo>
                    <a:pt x="8235950" y="611428"/>
                  </a:lnTo>
                  <a:close/>
                </a:path>
                <a:path w="8255000" h="1362075">
                  <a:moveTo>
                    <a:pt x="8255000" y="611428"/>
                  </a:moveTo>
                  <a:lnTo>
                    <a:pt x="8245475" y="611428"/>
                  </a:lnTo>
                  <a:lnTo>
                    <a:pt x="8245475" y="582853"/>
                  </a:lnTo>
                  <a:lnTo>
                    <a:pt x="8255000" y="582853"/>
                  </a:lnTo>
                  <a:lnTo>
                    <a:pt x="8255000" y="611428"/>
                  </a:lnTo>
                  <a:close/>
                </a:path>
                <a:path w="8255000" h="1362075">
                  <a:moveTo>
                    <a:pt x="8235950" y="668578"/>
                  </a:moveTo>
                  <a:lnTo>
                    <a:pt x="8226425" y="668578"/>
                  </a:lnTo>
                  <a:lnTo>
                    <a:pt x="8226425" y="640003"/>
                  </a:lnTo>
                  <a:lnTo>
                    <a:pt x="8235950" y="640003"/>
                  </a:lnTo>
                  <a:lnTo>
                    <a:pt x="8235950" y="668578"/>
                  </a:lnTo>
                  <a:close/>
                </a:path>
                <a:path w="8255000" h="1362075">
                  <a:moveTo>
                    <a:pt x="8255000" y="668578"/>
                  </a:moveTo>
                  <a:lnTo>
                    <a:pt x="8245475" y="668578"/>
                  </a:lnTo>
                  <a:lnTo>
                    <a:pt x="8245475" y="640003"/>
                  </a:lnTo>
                  <a:lnTo>
                    <a:pt x="8255000" y="640003"/>
                  </a:lnTo>
                  <a:lnTo>
                    <a:pt x="8255000" y="668578"/>
                  </a:lnTo>
                  <a:close/>
                </a:path>
                <a:path w="8255000" h="1362075">
                  <a:moveTo>
                    <a:pt x="8235950" y="725728"/>
                  </a:moveTo>
                  <a:lnTo>
                    <a:pt x="8226425" y="725728"/>
                  </a:lnTo>
                  <a:lnTo>
                    <a:pt x="8226425" y="697153"/>
                  </a:lnTo>
                  <a:lnTo>
                    <a:pt x="8235950" y="697153"/>
                  </a:lnTo>
                  <a:lnTo>
                    <a:pt x="8235950" y="725728"/>
                  </a:lnTo>
                  <a:close/>
                </a:path>
                <a:path w="8255000" h="1362075">
                  <a:moveTo>
                    <a:pt x="8255000" y="725728"/>
                  </a:moveTo>
                  <a:lnTo>
                    <a:pt x="8245475" y="725728"/>
                  </a:lnTo>
                  <a:lnTo>
                    <a:pt x="8245475" y="697153"/>
                  </a:lnTo>
                  <a:lnTo>
                    <a:pt x="8255000" y="697153"/>
                  </a:lnTo>
                  <a:lnTo>
                    <a:pt x="8255000" y="725728"/>
                  </a:lnTo>
                  <a:close/>
                </a:path>
                <a:path w="8255000" h="1362075">
                  <a:moveTo>
                    <a:pt x="8235950" y="782878"/>
                  </a:moveTo>
                  <a:lnTo>
                    <a:pt x="8226425" y="782878"/>
                  </a:lnTo>
                  <a:lnTo>
                    <a:pt x="8226425" y="754303"/>
                  </a:lnTo>
                  <a:lnTo>
                    <a:pt x="8235950" y="754303"/>
                  </a:lnTo>
                  <a:lnTo>
                    <a:pt x="8235950" y="782878"/>
                  </a:lnTo>
                  <a:close/>
                </a:path>
                <a:path w="8255000" h="1362075">
                  <a:moveTo>
                    <a:pt x="8255000" y="782878"/>
                  </a:moveTo>
                  <a:lnTo>
                    <a:pt x="8245475" y="782878"/>
                  </a:lnTo>
                  <a:lnTo>
                    <a:pt x="8245475" y="754303"/>
                  </a:lnTo>
                  <a:lnTo>
                    <a:pt x="8255000" y="754303"/>
                  </a:lnTo>
                  <a:lnTo>
                    <a:pt x="8255000" y="782878"/>
                  </a:lnTo>
                  <a:close/>
                </a:path>
                <a:path w="8255000" h="1362075">
                  <a:moveTo>
                    <a:pt x="8235950" y="840028"/>
                  </a:moveTo>
                  <a:lnTo>
                    <a:pt x="8226425" y="840028"/>
                  </a:lnTo>
                  <a:lnTo>
                    <a:pt x="8226425" y="811453"/>
                  </a:lnTo>
                  <a:lnTo>
                    <a:pt x="8235950" y="811453"/>
                  </a:lnTo>
                  <a:lnTo>
                    <a:pt x="8235950" y="840028"/>
                  </a:lnTo>
                  <a:close/>
                </a:path>
                <a:path w="8255000" h="1362075">
                  <a:moveTo>
                    <a:pt x="8255000" y="840028"/>
                  </a:moveTo>
                  <a:lnTo>
                    <a:pt x="8245475" y="840028"/>
                  </a:lnTo>
                  <a:lnTo>
                    <a:pt x="8245475" y="811453"/>
                  </a:lnTo>
                  <a:lnTo>
                    <a:pt x="8255000" y="811453"/>
                  </a:lnTo>
                  <a:lnTo>
                    <a:pt x="8255000" y="840028"/>
                  </a:lnTo>
                  <a:close/>
                </a:path>
                <a:path w="8255000" h="1362075">
                  <a:moveTo>
                    <a:pt x="8235950" y="897178"/>
                  </a:moveTo>
                  <a:lnTo>
                    <a:pt x="8226425" y="897178"/>
                  </a:lnTo>
                  <a:lnTo>
                    <a:pt x="8226425" y="868603"/>
                  </a:lnTo>
                  <a:lnTo>
                    <a:pt x="8235950" y="868603"/>
                  </a:lnTo>
                  <a:lnTo>
                    <a:pt x="8235950" y="897178"/>
                  </a:lnTo>
                  <a:close/>
                </a:path>
                <a:path w="8255000" h="1362075">
                  <a:moveTo>
                    <a:pt x="8255000" y="897178"/>
                  </a:moveTo>
                  <a:lnTo>
                    <a:pt x="8245475" y="897178"/>
                  </a:lnTo>
                  <a:lnTo>
                    <a:pt x="8245475" y="868603"/>
                  </a:lnTo>
                  <a:lnTo>
                    <a:pt x="8255000" y="868603"/>
                  </a:lnTo>
                  <a:lnTo>
                    <a:pt x="8255000" y="897178"/>
                  </a:lnTo>
                  <a:close/>
                </a:path>
                <a:path w="8255000" h="1362075">
                  <a:moveTo>
                    <a:pt x="8235950" y="954328"/>
                  </a:moveTo>
                  <a:lnTo>
                    <a:pt x="8226425" y="954328"/>
                  </a:lnTo>
                  <a:lnTo>
                    <a:pt x="8226425" y="925753"/>
                  </a:lnTo>
                  <a:lnTo>
                    <a:pt x="8235950" y="925753"/>
                  </a:lnTo>
                  <a:lnTo>
                    <a:pt x="8235950" y="954328"/>
                  </a:lnTo>
                  <a:close/>
                </a:path>
                <a:path w="8255000" h="1362075">
                  <a:moveTo>
                    <a:pt x="8255000" y="954328"/>
                  </a:moveTo>
                  <a:lnTo>
                    <a:pt x="8245475" y="954328"/>
                  </a:lnTo>
                  <a:lnTo>
                    <a:pt x="8245475" y="925753"/>
                  </a:lnTo>
                  <a:lnTo>
                    <a:pt x="8255000" y="925753"/>
                  </a:lnTo>
                  <a:lnTo>
                    <a:pt x="8255000" y="954328"/>
                  </a:lnTo>
                  <a:close/>
                </a:path>
                <a:path w="8255000" h="1362075">
                  <a:moveTo>
                    <a:pt x="8235950" y="1011478"/>
                  </a:moveTo>
                  <a:lnTo>
                    <a:pt x="8226425" y="1011478"/>
                  </a:lnTo>
                  <a:lnTo>
                    <a:pt x="8226425" y="982903"/>
                  </a:lnTo>
                  <a:lnTo>
                    <a:pt x="8235950" y="982903"/>
                  </a:lnTo>
                  <a:lnTo>
                    <a:pt x="8235950" y="1011478"/>
                  </a:lnTo>
                  <a:close/>
                </a:path>
                <a:path w="8255000" h="1362075">
                  <a:moveTo>
                    <a:pt x="8255000" y="1011478"/>
                  </a:moveTo>
                  <a:lnTo>
                    <a:pt x="8245475" y="1011478"/>
                  </a:lnTo>
                  <a:lnTo>
                    <a:pt x="8245475" y="982903"/>
                  </a:lnTo>
                  <a:lnTo>
                    <a:pt x="8255000" y="982903"/>
                  </a:lnTo>
                  <a:lnTo>
                    <a:pt x="8255000" y="1011478"/>
                  </a:lnTo>
                  <a:close/>
                </a:path>
                <a:path w="8255000" h="1362075">
                  <a:moveTo>
                    <a:pt x="8235950" y="1068628"/>
                  </a:moveTo>
                  <a:lnTo>
                    <a:pt x="8226425" y="1068628"/>
                  </a:lnTo>
                  <a:lnTo>
                    <a:pt x="8226425" y="1040053"/>
                  </a:lnTo>
                  <a:lnTo>
                    <a:pt x="8235950" y="1040053"/>
                  </a:lnTo>
                  <a:lnTo>
                    <a:pt x="8235950" y="1068628"/>
                  </a:lnTo>
                  <a:close/>
                </a:path>
                <a:path w="8255000" h="1362075">
                  <a:moveTo>
                    <a:pt x="8255000" y="1068628"/>
                  </a:moveTo>
                  <a:lnTo>
                    <a:pt x="8245475" y="1068628"/>
                  </a:lnTo>
                  <a:lnTo>
                    <a:pt x="8245475" y="1040053"/>
                  </a:lnTo>
                  <a:lnTo>
                    <a:pt x="8255000" y="1040053"/>
                  </a:lnTo>
                  <a:lnTo>
                    <a:pt x="8255000" y="1068628"/>
                  </a:lnTo>
                  <a:close/>
                </a:path>
                <a:path w="8255000" h="1362075">
                  <a:moveTo>
                    <a:pt x="8235950" y="1125723"/>
                  </a:moveTo>
                  <a:lnTo>
                    <a:pt x="8226425" y="1125601"/>
                  </a:lnTo>
                  <a:lnTo>
                    <a:pt x="8226425" y="1097203"/>
                  </a:lnTo>
                  <a:lnTo>
                    <a:pt x="8235950" y="1097203"/>
                  </a:lnTo>
                  <a:lnTo>
                    <a:pt x="8235950" y="1125723"/>
                  </a:lnTo>
                  <a:close/>
                </a:path>
                <a:path w="8255000" h="1362075">
                  <a:moveTo>
                    <a:pt x="8255000" y="1125969"/>
                  </a:moveTo>
                  <a:lnTo>
                    <a:pt x="8245475" y="1125842"/>
                  </a:lnTo>
                  <a:lnTo>
                    <a:pt x="8245475" y="1097203"/>
                  </a:lnTo>
                  <a:lnTo>
                    <a:pt x="8255000" y="1097203"/>
                  </a:lnTo>
                  <a:lnTo>
                    <a:pt x="8255000" y="1125969"/>
                  </a:lnTo>
                  <a:close/>
                </a:path>
                <a:path w="8255000" h="1362075">
                  <a:moveTo>
                    <a:pt x="8235950" y="1125728"/>
                  </a:moveTo>
                  <a:lnTo>
                    <a:pt x="8226425" y="1125601"/>
                  </a:lnTo>
                  <a:lnTo>
                    <a:pt x="8235950" y="1125723"/>
                  </a:lnTo>
                  <a:close/>
                </a:path>
                <a:path w="8255000" h="1362075">
                  <a:moveTo>
                    <a:pt x="8228787" y="1180998"/>
                  </a:moveTo>
                  <a:lnTo>
                    <a:pt x="8219617" y="1178394"/>
                  </a:lnTo>
                  <a:lnTo>
                    <a:pt x="8219871" y="1177518"/>
                  </a:lnTo>
                  <a:lnTo>
                    <a:pt x="8222208" y="1167371"/>
                  </a:lnTo>
                  <a:lnTo>
                    <a:pt x="8223173" y="1162367"/>
                  </a:lnTo>
                  <a:lnTo>
                    <a:pt x="8224024" y="1157224"/>
                  </a:lnTo>
                  <a:lnTo>
                    <a:pt x="8224710" y="1152296"/>
                  </a:lnTo>
                  <a:lnTo>
                    <a:pt x="8234146" y="1153617"/>
                  </a:lnTo>
                  <a:lnTo>
                    <a:pt x="8233435" y="1158722"/>
                  </a:lnTo>
                  <a:lnTo>
                    <a:pt x="8232546" y="1164094"/>
                  </a:lnTo>
                  <a:lnTo>
                    <a:pt x="8231517" y="1169428"/>
                  </a:lnTo>
                  <a:lnTo>
                    <a:pt x="8229066" y="1180007"/>
                  </a:lnTo>
                  <a:lnTo>
                    <a:pt x="8228787" y="1180998"/>
                  </a:lnTo>
                  <a:close/>
                </a:path>
                <a:path w="8255000" h="1362075">
                  <a:moveTo>
                    <a:pt x="8247113" y="1186205"/>
                  </a:moveTo>
                  <a:lnTo>
                    <a:pt x="8237944" y="1183600"/>
                  </a:lnTo>
                  <a:lnTo>
                    <a:pt x="8238261" y="1182497"/>
                  </a:lnTo>
                  <a:lnTo>
                    <a:pt x="8240890" y="1171130"/>
                  </a:lnTo>
                  <a:lnTo>
                    <a:pt x="8241944" y="1165593"/>
                  </a:lnTo>
                  <a:lnTo>
                    <a:pt x="8242846" y="1160221"/>
                  </a:lnTo>
                  <a:lnTo>
                    <a:pt x="8243582" y="1154938"/>
                  </a:lnTo>
                  <a:lnTo>
                    <a:pt x="8253018" y="1156258"/>
                  </a:lnTo>
                  <a:lnTo>
                    <a:pt x="8252244" y="1161719"/>
                  </a:lnTo>
                  <a:lnTo>
                    <a:pt x="8251278" y="1167561"/>
                  </a:lnTo>
                  <a:lnTo>
                    <a:pt x="8250123" y="1173543"/>
                  </a:lnTo>
                  <a:lnTo>
                    <a:pt x="8247634" y="1184287"/>
                  </a:lnTo>
                  <a:lnTo>
                    <a:pt x="8247113" y="1186205"/>
                  </a:lnTo>
                  <a:close/>
                </a:path>
                <a:path w="8255000" h="1362075">
                  <a:moveTo>
                    <a:pt x="8207695" y="1232682"/>
                  </a:moveTo>
                  <a:lnTo>
                    <a:pt x="8199437" y="1227937"/>
                  </a:lnTo>
                  <a:lnTo>
                    <a:pt x="8201329" y="1224648"/>
                  </a:lnTo>
                  <a:lnTo>
                    <a:pt x="8205914" y="1215682"/>
                  </a:lnTo>
                  <a:lnTo>
                    <a:pt x="8210080" y="1206474"/>
                  </a:lnTo>
                  <a:lnTo>
                    <a:pt x="8211007" y="1204137"/>
                  </a:lnTo>
                  <a:lnTo>
                    <a:pt x="8219871" y="1207631"/>
                  </a:lnTo>
                  <a:lnTo>
                    <a:pt x="8218906" y="1210081"/>
                  </a:lnTo>
                  <a:lnTo>
                    <a:pt x="8214448" y="1219923"/>
                  </a:lnTo>
                  <a:lnTo>
                    <a:pt x="8209648" y="1229296"/>
                  </a:lnTo>
                  <a:lnTo>
                    <a:pt x="8207695" y="1232682"/>
                  </a:lnTo>
                  <a:close/>
                </a:path>
                <a:path w="8255000" h="1362075">
                  <a:moveTo>
                    <a:pt x="8224215" y="1242174"/>
                  </a:moveTo>
                  <a:lnTo>
                    <a:pt x="8215962" y="1237432"/>
                  </a:lnTo>
                  <a:lnTo>
                    <a:pt x="8218182" y="1233538"/>
                  </a:lnTo>
                  <a:lnTo>
                    <a:pt x="8223186" y="1223746"/>
                  </a:lnTo>
                  <a:lnTo>
                    <a:pt x="8227720" y="1213688"/>
                  </a:lnTo>
                  <a:lnTo>
                    <a:pt x="8228723" y="1211122"/>
                  </a:lnTo>
                  <a:lnTo>
                    <a:pt x="8237588" y="1214615"/>
                  </a:lnTo>
                  <a:lnTo>
                    <a:pt x="8236267" y="1217930"/>
                  </a:lnTo>
                  <a:lnTo>
                    <a:pt x="8231517" y="1228407"/>
                  </a:lnTo>
                  <a:lnTo>
                    <a:pt x="8226602" y="1237983"/>
                  </a:lnTo>
                  <a:lnTo>
                    <a:pt x="8226272" y="1238592"/>
                  </a:lnTo>
                  <a:lnTo>
                    <a:pt x="8224215" y="1242174"/>
                  </a:lnTo>
                  <a:close/>
                </a:path>
                <a:path w="8255000" h="1362075">
                  <a:moveTo>
                    <a:pt x="8207692" y="1232687"/>
                  </a:moveTo>
                  <a:lnTo>
                    <a:pt x="8199437" y="1227937"/>
                  </a:lnTo>
                  <a:lnTo>
                    <a:pt x="8207695" y="1232682"/>
                  </a:lnTo>
                  <a:close/>
                </a:path>
                <a:path w="8255000" h="1362075">
                  <a:moveTo>
                    <a:pt x="8174151" y="1277327"/>
                  </a:moveTo>
                  <a:lnTo>
                    <a:pt x="8167255" y="1270762"/>
                  </a:lnTo>
                  <a:lnTo>
                    <a:pt x="8172399" y="1265364"/>
                  </a:lnTo>
                  <a:lnTo>
                    <a:pt x="8178939" y="1257808"/>
                  </a:lnTo>
                  <a:lnTo>
                    <a:pt x="8184972" y="1250137"/>
                  </a:lnTo>
                  <a:lnTo>
                    <a:pt x="8192461" y="1256021"/>
                  </a:lnTo>
                  <a:lnTo>
                    <a:pt x="8186216" y="1263967"/>
                  </a:lnTo>
                  <a:lnTo>
                    <a:pt x="8179371" y="1271854"/>
                  </a:lnTo>
                  <a:lnTo>
                    <a:pt x="8174151" y="1277327"/>
                  </a:lnTo>
                  <a:close/>
                </a:path>
                <a:path w="8255000" h="1362075">
                  <a:moveTo>
                    <a:pt x="8192461" y="1256021"/>
                  </a:moveTo>
                  <a:lnTo>
                    <a:pt x="8184972" y="1250137"/>
                  </a:lnTo>
                  <a:lnTo>
                    <a:pt x="8192465" y="1256017"/>
                  </a:lnTo>
                  <a:close/>
                </a:path>
                <a:path w="8255000" h="1362075">
                  <a:moveTo>
                    <a:pt x="8187931" y="1290472"/>
                  </a:moveTo>
                  <a:lnTo>
                    <a:pt x="8181039" y="1283902"/>
                  </a:lnTo>
                  <a:lnTo>
                    <a:pt x="8186343" y="1278343"/>
                  </a:lnTo>
                  <a:lnTo>
                    <a:pt x="8193773" y="1269758"/>
                  </a:lnTo>
                  <a:lnTo>
                    <a:pt x="8199943" y="1261900"/>
                  </a:lnTo>
                  <a:lnTo>
                    <a:pt x="8207438" y="1267790"/>
                  </a:lnTo>
                  <a:lnTo>
                    <a:pt x="8201190" y="1275740"/>
                  </a:lnTo>
                  <a:lnTo>
                    <a:pt x="8200758" y="1276261"/>
                  </a:lnTo>
                  <a:lnTo>
                    <a:pt x="8193316" y="1284833"/>
                  </a:lnTo>
                  <a:lnTo>
                    <a:pt x="8187931" y="1290472"/>
                  </a:lnTo>
                  <a:close/>
                </a:path>
                <a:path w="8255000" h="1362075">
                  <a:moveTo>
                    <a:pt x="8130578" y="1311910"/>
                  </a:moveTo>
                  <a:lnTo>
                    <a:pt x="8125828" y="1303654"/>
                  </a:lnTo>
                  <a:lnTo>
                    <a:pt x="8126285" y="1303401"/>
                  </a:lnTo>
                  <a:lnTo>
                    <a:pt x="8134718" y="1297990"/>
                  </a:lnTo>
                  <a:lnTo>
                    <a:pt x="8142871" y="1292186"/>
                  </a:lnTo>
                  <a:lnTo>
                    <a:pt x="8147570" y="1288503"/>
                  </a:lnTo>
                  <a:lnTo>
                    <a:pt x="8153450" y="1295996"/>
                  </a:lnTo>
                  <a:lnTo>
                    <a:pt x="8148485" y="1299883"/>
                  </a:lnTo>
                  <a:lnTo>
                    <a:pt x="8139963" y="1305941"/>
                  </a:lnTo>
                  <a:lnTo>
                    <a:pt x="8131136" y="1311592"/>
                  </a:lnTo>
                  <a:lnTo>
                    <a:pt x="8130578" y="1311910"/>
                  </a:lnTo>
                  <a:close/>
                </a:path>
                <a:path w="8255000" h="1362075">
                  <a:moveTo>
                    <a:pt x="8140077" y="1328432"/>
                  </a:moveTo>
                  <a:lnTo>
                    <a:pt x="8135329" y="1320176"/>
                  </a:lnTo>
                  <a:lnTo>
                    <a:pt x="8136369" y="1319555"/>
                  </a:lnTo>
                  <a:lnTo>
                    <a:pt x="8145576" y="1313649"/>
                  </a:lnTo>
                  <a:lnTo>
                    <a:pt x="8154466" y="1307312"/>
                  </a:lnTo>
                  <a:lnTo>
                    <a:pt x="8159330" y="1303477"/>
                  </a:lnTo>
                  <a:lnTo>
                    <a:pt x="8165223" y="1310970"/>
                  </a:lnTo>
                  <a:lnTo>
                    <a:pt x="8160258" y="1314869"/>
                  </a:lnTo>
                  <a:lnTo>
                    <a:pt x="8159711" y="1315275"/>
                  </a:lnTo>
                  <a:lnTo>
                    <a:pt x="8150999" y="1321473"/>
                  </a:lnTo>
                  <a:lnTo>
                    <a:pt x="8140827" y="1328000"/>
                  </a:lnTo>
                  <a:lnTo>
                    <a:pt x="8140077" y="1328432"/>
                  </a:lnTo>
                  <a:close/>
                </a:path>
                <a:path w="8255000" h="1362075">
                  <a:moveTo>
                    <a:pt x="8079444" y="1334297"/>
                  </a:moveTo>
                  <a:lnTo>
                    <a:pt x="8076844" y="1325130"/>
                  </a:lnTo>
                  <a:lnTo>
                    <a:pt x="8080311" y="1324152"/>
                  </a:lnTo>
                  <a:lnTo>
                    <a:pt x="8089963" y="1320876"/>
                  </a:lnTo>
                  <a:lnTo>
                    <a:pt x="8099399" y="1317155"/>
                  </a:lnTo>
                  <a:lnTo>
                    <a:pt x="8101698" y="1316126"/>
                  </a:lnTo>
                  <a:lnTo>
                    <a:pt x="8105621" y="1324801"/>
                  </a:lnTo>
                  <a:lnTo>
                    <a:pt x="8103006" y="1325981"/>
                  </a:lnTo>
                  <a:lnTo>
                    <a:pt x="8093125" y="1329867"/>
                  </a:lnTo>
                  <a:lnTo>
                    <a:pt x="8083016" y="1333284"/>
                  </a:lnTo>
                  <a:lnTo>
                    <a:pt x="8079444" y="1334297"/>
                  </a:lnTo>
                  <a:close/>
                </a:path>
                <a:path w="8255000" h="1362075">
                  <a:moveTo>
                    <a:pt x="8105621" y="1324801"/>
                  </a:moveTo>
                  <a:lnTo>
                    <a:pt x="8101698" y="1316126"/>
                  </a:lnTo>
                  <a:lnTo>
                    <a:pt x="8105622" y="1324800"/>
                  </a:lnTo>
                  <a:close/>
                </a:path>
                <a:path w="8255000" h="1362075">
                  <a:moveTo>
                    <a:pt x="8084642" y="1352626"/>
                  </a:moveTo>
                  <a:lnTo>
                    <a:pt x="8082041" y="1343455"/>
                  </a:lnTo>
                  <a:lnTo>
                    <a:pt x="8086191" y="1342263"/>
                  </a:lnTo>
                  <a:lnTo>
                    <a:pt x="8096732" y="1338694"/>
                  </a:lnTo>
                  <a:lnTo>
                    <a:pt x="8107032" y="1334617"/>
                  </a:lnTo>
                  <a:lnTo>
                    <a:pt x="8109543" y="1333476"/>
                  </a:lnTo>
                  <a:lnTo>
                    <a:pt x="8113471" y="1342161"/>
                  </a:lnTo>
                  <a:lnTo>
                    <a:pt x="8110855" y="1343342"/>
                  </a:lnTo>
                  <a:lnTo>
                    <a:pt x="8100110" y="1347597"/>
                  </a:lnTo>
                  <a:lnTo>
                    <a:pt x="8099450" y="1347838"/>
                  </a:lnTo>
                  <a:lnTo>
                    <a:pt x="8089125" y="1351330"/>
                  </a:lnTo>
                  <a:lnTo>
                    <a:pt x="8084642" y="1352626"/>
                  </a:lnTo>
                  <a:close/>
                </a:path>
                <a:path w="8255000" h="1362075">
                  <a:moveTo>
                    <a:pt x="8024266" y="1342948"/>
                  </a:moveTo>
                  <a:lnTo>
                    <a:pt x="8023898" y="1333423"/>
                  </a:lnTo>
                  <a:lnTo>
                    <a:pt x="8029168" y="1333233"/>
                  </a:lnTo>
                  <a:lnTo>
                    <a:pt x="8034477" y="1332890"/>
                  </a:lnTo>
                  <a:lnTo>
                    <a:pt x="8039735" y="1332420"/>
                  </a:lnTo>
                  <a:lnTo>
                    <a:pt x="8044967" y="1331823"/>
                  </a:lnTo>
                  <a:lnTo>
                    <a:pt x="8050542" y="1331036"/>
                  </a:lnTo>
                  <a:lnTo>
                    <a:pt x="8052100" y="1340434"/>
                  </a:lnTo>
                  <a:lnTo>
                    <a:pt x="8046110" y="1341285"/>
                  </a:lnTo>
                  <a:lnTo>
                    <a:pt x="8040636" y="1341907"/>
                  </a:lnTo>
                  <a:lnTo>
                    <a:pt x="8035251" y="1342390"/>
                  </a:lnTo>
                  <a:lnTo>
                    <a:pt x="8029587" y="1342745"/>
                  </a:lnTo>
                  <a:lnTo>
                    <a:pt x="8024266" y="1342948"/>
                  </a:lnTo>
                  <a:close/>
                </a:path>
                <a:path w="8255000" h="1362075">
                  <a:moveTo>
                    <a:pt x="8052100" y="1340434"/>
                  </a:moveTo>
                  <a:lnTo>
                    <a:pt x="8050542" y="1331036"/>
                  </a:lnTo>
                  <a:lnTo>
                    <a:pt x="8052104" y="1340434"/>
                  </a:lnTo>
                  <a:close/>
                </a:path>
                <a:path w="8255000" h="1362075">
                  <a:moveTo>
                    <a:pt x="8024990" y="1361986"/>
                  </a:moveTo>
                  <a:lnTo>
                    <a:pt x="8024626" y="1352460"/>
                  </a:lnTo>
                  <a:lnTo>
                    <a:pt x="8030260" y="1352245"/>
                  </a:lnTo>
                  <a:lnTo>
                    <a:pt x="8036039" y="1351876"/>
                  </a:lnTo>
                  <a:lnTo>
                    <a:pt x="8041779" y="1351368"/>
                  </a:lnTo>
                  <a:lnTo>
                    <a:pt x="8047482" y="1350708"/>
                  </a:lnTo>
                  <a:lnTo>
                    <a:pt x="8053146" y="1349921"/>
                  </a:lnTo>
                  <a:lnTo>
                    <a:pt x="8053658" y="1349833"/>
                  </a:lnTo>
                  <a:lnTo>
                    <a:pt x="8055216" y="1359230"/>
                  </a:lnTo>
                  <a:lnTo>
                    <a:pt x="8048383" y="1360195"/>
                  </a:lnTo>
                  <a:lnTo>
                    <a:pt x="8042440" y="1360868"/>
                  </a:lnTo>
                  <a:lnTo>
                    <a:pt x="8036458" y="1361401"/>
                  </a:lnTo>
                  <a:lnTo>
                    <a:pt x="8030438" y="1361770"/>
                  </a:lnTo>
                  <a:lnTo>
                    <a:pt x="8024990" y="1361986"/>
                  </a:lnTo>
                  <a:close/>
                </a:path>
                <a:path w="8255000" h="1362075">
                  <a:moveTo>
                    <a:pt x="7995869" y="1343025"/>
                  </a:moveTo>
                  <a:lnTo>
                    <a:pt x="7967294" y="1343025"/>
                  </a:lnTo>
                  <a:lnTo>
                    <a:pt x="7967294" y="1333500"/>
                  </a:lnTo>
                  <a:lnTo>
                    <a:pt x="7995869" y="1333500"/>
                  </a:lnTo>
                  <a:lnTo>
                    <a:pt x="7995869" y="1343025"/>
                  </a:lnTo>
                  <a:close/>
                </a:path>
                <a:path w="8255000" h="1362075">
                  <a:moveTo>
                    <a:pt x="7995869" y="1362075"/>
                  </a:moveTo>
                  <a:lnTo>
                    <a:pt x="7967294" y="1362075"/>
                  </a:lnTo>
                  <a:lnTo>
                    <a:pt x="7967294" y="1352550"/>
                  </a:lnTo>
                  <a:lnTo>
                    <a:pt x="7995869" y="1352550"/>
                  </a:lnTo>
                  <a:lnTo>
                    <a:pt x="7995869" y="1362075"/>
                  </a:lnTo>
                  <a:close/>
                </a:path>
                <a:path w="8255000" h="1362075">
                  <a:moveTo>
                    <a:pt x="7938719" y="1343025"/>
                  </a:moveTo>
                  <a:lnTo>
                    <a:pt x="7910144" y="1343025"/>
                  </a:lnTo>
                  <a:lnTo>
                    <a:pt x="7910144" y="1333500"/>
                  </a:lnTo>
                  <a:lnTo>
                    <a:pt x="7938719" y="1333500"/>
                  </a:lnTo>
                  <a:lnTo>
                    <a:pt x="7938719" y="1343025"/>
                  </a:lnTo>
                  <a:close/>
                </a:path>
                <a:path w="8255000" h="1362075">
                  <a:moveTo>
                    <a:pt x="7938719" y="1362075"/>
                  </a:moveTo>
                  <a:lnTo>
                    <a:pt x="7910144" y="1362075"/>
                  </a:lnTo>
                  <a:lnTo>
                    <a:pt x="7910144" y="1352550"/>
                  </a:lnTo>
                  <a:lnTo>
                    <a:pt x="7938719" y="1352550"/>
                  </a:lnTo>
                  <a:lnTo>
                    <a:pt x="7938719" y="1362075"/>
                  </a:lnTo>
                  <a:close/>
                </a:path>
                <a:path w="8255000" h="1362075">
                  <a:moveTo>
                    <a:pt x="7881569" y="1343025"/>
                  </a:moveTo>
                  <a:lnTo>
                    <a:pt x="7852994" y="1343025"/>
                  </a:lnTo>
                  <a:lnTo>
                    <a:pt x="7852994" y="1333500"/>
                  </a:lnTo>
                  <a:lnTo>
                    <a:pt x="7881569" y="1333500"/>
                  </a:lnTo>
                  <a:lnTo>
                    <a:pt x="7881569" y="1343025"/>
                  </a:lnTo>
                  <a:close/>
                </a:path>
                <a:path w="8255000" h="1362075">
                  <a:moveTo>
                    <a:pt x="7881569" y="1362075"/>
                  </a:moveTo>
                  <a:lnTo>
                    <a:pt x="7852994" y="1362075"/>
                  </a:lnTo>
                  <a:lnTo>
                    <a:pt x="7852994" y="1352550"/>
                  </a:lnTo>
                  <a:lnTo>
                    <a:pt x="7881569" y="1352550"/>
                  </a:lnTo>
                  <a:lnTo>
                    <a:pt x="7881569" y="1362075"/>
                  </a:lnTo>
                  <a:close/>
                </a:path>
                <a:path w="8255000" h="1362075">
                  <a:moveTo>
                    <a:pt x="7824419" y="1343025"/>
                  </a:moveTo>
                  <a:lnTo>
                    <a:pt x="7795844" y="1343025"/>
                  </a:lnTo>
                  <a:lnTo>
                    <a:pt x="7795844" y="1333500"/>
                  </a:lnTo>
                  <a:lnTo>
                    <a:pt x="7824419" y="1333500"/>
                  </a:lnTo>
                  <a:lnTo>
                    <a:pt x="7824419" y="1343025"/>
                  </a:lnTo>
                  <a:close/>
                </a:path>
                <a:path w="8255000" h="1362075">
                  <a:moveTo>
                    <a:pt x="7824419" y="1362075"/>
                  </a:moveTo>
                  <a:lnTo>
                    <a:pt x="7795844" y="1362075"/>
                  </a:lnTo>
                  <a:lnTo>
                    <a:pt x="7795844" y="1352550"/>
                  </a:lnTo>
                  <a:lnTo>
                    <a:pt x="7824419" y="1352550"/>
                  </a:lnTo>
                  <a:lnTo>
                    <a:pt x="7824419" y="1362075"/>
                  </a:lnTo>
                  <a:close/>
                </a:path>
                <a:path w="8255000" h="1362075">
                  <a:moveTo>
                    <a:pt x="7767269" y="1343025"/>
                  </a:moveTo>
                  <a:lnTo>
                    <a:pt x="7738694" y="1343025"/>
                  </a:lnTo>
                  <a:lnTo>
                    <a:pt x="7738694" y="1333500"/>
                  </a:lnTo>
                  <a:lnTo>
                    <a:pt x="7767269" y="1333500"/>
                  </a:lnTo>
                  <a:lnTo>
                    <a:pt x="7767269" y="1343025"/>
                  </a:lnTo>
                  <a:close/>
                </a:path>
                <a:path w="8255000" h="1362075">
                  <a:moveTo>
                    <a:pt x="7767269" y="1362075"/>
                  </a:moveTo>
                  <a:lnTo>
                    <a:pt x="7738694" y="1362075"/>
                  </a:lnTo>
                  <a:lnTo>
                    <a:pt x="7738694" y="1352550"/>
                  </a:lnTo>
                  <a:lnTo>
                    <a:pt x="7767269" y="1352550"/>
                  </a:lnTo>
                  <a:lnTo>
                    <a:pt x="7767269" y="1362075"/>
                  </a:lnTo>
                  <a:close/>
                </a:path>
                <a:path w="8255000" h="1362075">
                  <a:moveTo>
                    <a:pt x="7710119" y="1343025"/>
                  </a:moveTo>
                  <a:lnTo>
                    <a:pt x="7681544" y="1343025"/>
                  </a:lnTo>
                  <a:lnTo>
                    <a:pt x="7681544" y="1333500"/>
                  </a:lnTo>
                  <a:lnTo>
                    <a:pt x="7710119" y="1333500"/>
                  </a:lnTo>
                  <a:lnTo>
                    <a:pt x="7710119" y="1343025"/>
                  </a:lnTo>
                  <a:close/>
                </a:path>
                <a:path w="8255000" h="1362075">
                  <a:moveTo>
                    <a:pt x="7710119" y="1362075"/>
                  </a:moveTo>
                  <a:lnTo>
                    <a:pt x="7681544" y="1362075"/>
                  </a:lnTo>
                  <a:lnTo>
                    <a:pt x="7681544" y="1352550"/>
                  </a:lnTo>
                  <a:lnTo>
                    <a:pt x="7710119" y="1352550"/>
                  </a:lnTo>
                  <a:lnTo>
                    <a:pt x="7710119" y="1362075"/>
                  </a:lnTo>
                  <a:close/>
                </a:path>
                <a:path w="8255000" h="1362075">
                  <a:moveTo>
                    <a:pt x="7652969" y="1343025"/>
                  </a:moveTo>
                  <a:lnTo>
                    <a:pt x="7624394" y="1343025"/>
                  </a:lnTo>
                  <a:lnTo>
                    <a:pt x="7624394" y="1333500"/>
                  </a:lnTo>
                  <a:lnTo>
                    <a:pt x="7652969" y="1333500"/>
                  </a:lnTo>
                  <a:lnTo>
                    <a:pt x="7652969" y="1343025"/>
                  </a:lnTo>
                  <a:close/>
                </a:path>
                <a:path w="8255000" h="1362075">
                  <a:moveTo>
                    <a:pt x="7652969" y="1362075"/>
                  </a:moveTo>
                  <a:lnTo>
                    <a:pt x="7624394" y="1362075"/>
                  </a:lnTo>
                  <a:lnTo>
                    <a:pt x="7624394" y="1352550"/>
                  </a:lnTo>
                  <a:lnTo>
                    <a:pt x="7652969" y="1352550"/>
                  </a:lnTo>
                  <a:lnTo>
                    <a:pt x="7652969" y="1362075"/>
                  </a:lnTo>
                  <a:close/>
                </a:path>
                <a:path w="8255000" h="1362075">
                  <a:moveTo>
                    <a:pt x="7595819" y="1343025"/>
                  </a:moveTo>
                  <a:lnTo>
                    <a:pt x="7567244" y="1343025"/>
                  </a:lnTo>
                  <a:lnTo>
                    <a:pt x="7567244" y="1333500"/>
                  </a:lnTo>
                  <a:lnTo>
                    <a:pt x="7595819" y="1333500"/>
                  </a:lnTo>
                  <a:lnTo>
                    <a:pt x="7595819" y="1343025"/>
                  </a:lnTo>
                  <a:close/>
                </a:path>
                <a:path w="8255000" h="1362075">
                  <a:moveTo>
                    <a:pt x="7595819" y="1362075"/>
                  </a:moveTo>
                  <a:lnTo>
                    <a:pt x="7567244" y="1362075"/>
                  </a:lnTo>
                  <a:lnTo>
                    <a:pt x="7567244" y="1352550"/>
                  </a:lnTo>
                  <a:lnTo>
                    <a:pt x="7595819" y="1352550"/>
                  </a:lnTo>
                  <a:lnTo>
                    <a:pt x="7595819" y="1362075"/>
                  </a:lnTo>
                  <a:close/>
                </a:path>
                <a:path w="8255000" h="1362075">
                  <a:moveTo>
                    <a:pt x="7538669" y="1343025"/>
                  </a:moveTo>
                  <a:lnTo>
                    <a:pt x="7510094" y="1343025"/>
                  </a:lnTo>
                  <a:lnTo>
                    <a:pt x="7510094" y="1333500"/>
                  </a:lnTo>
                  <a:lnTo>
                    <a:pt x="7538669" y="1333500"/>
                  </a:lnTo>
                  <a:lnTo>
                    <a:pt x="7538669" y="1343025"/>
                  </a:lnTo>
                  <a:close/>
                </a:path>
                <a:path w="8255000" h="1362075">
                  <a:moveTo>
                    <a:pt x="7538669" y="1362075"/>
                  </a:moveTo>
                  <a:lnTo>
                    <a:pt x="7510094" y="1362075"/>
                  </a:lnTo>
                  <a:lnTo>
                    <a:pt x="7510094" y="1352550"/>
                  </a:lnTo>
                  <a:lnTo>
                    <a:pt x="7538669" y="1352550"/>
                  </a:lnTo>
                  <a:lnTo>
                    <a:pt x="7538669" y="1362075"/>
                  </a:lnTo>
                  <a:close/>
                </a:path>
                <a:path w="8255000" h="1362075">
                  <a:moveTo>
                    <a:pt x="7481519" y="1343025"/>
                  </a:moveTo>
                  <a:lnTo>
                    <a:pt x="7452944" y="1343025"/>
                  </a:lnTo>
                  <a:lnTo>
                    <a:pt x="7452944" y="1333500"/>
                  </a:lnTo>
                  <a:lnTo>
                    <a:pt x="7481519" y="1333500"/>
                  </a:lnTo>
                  <a:lnTo>
                    <a:pt x="7481519" y="1343025"/>
                  </a:lnTo>
                  <a:close/>
                </a:path>
                <a:path w="8255000" h="1362075">
                  <a:moveTo>
                    <a:pt x="7481519" y="1362075"/>
                  </a:moveTo>
                  <a:lnTo>
                    <a:pt x="7452944" y="1362075"/>
                  </a:lnTo>
                  <a:lnTo>
                    <a:pt x="7452944" y="1352550"/>
                  </a:lnTo>
                  <a:lnTo>
                    <a:pt x="7481519" y="1352550"/>
                  </a:lnTo>
                  <a:lnTo>
                    <a:pt x="7481519" y="1362075"/>
                  </a:lnTo>
                  <a:close/>
                </a:path>
                <a:path w="8255000" h="1362075">
                  <a:moveTo>
                    <a:pt x="7424369" y="1343025"/>
                  </a:moveTo>
                  <a:lnTo>
                    <a:pt x="7395794" y="1343025"/>
                  </a:lnTo>
                  <a:lnTo>
                    <a:pt x="7395794" y="1333500"/>
                  </a:lnTo>
                  <a:lnTo>
                    <a:pt x="7424369" y="1333500"/>
                  </a:lnTo>
                  <a:lnTo>
                    <a:pt x="7424369" y="1343025"/>
                  </a:lnTo>
                  <a:close/>
                </a:path>
                <a:path w="8255000" h="1362075">
                  <a:moveTo>
                    <a:pt x="7424369" y="1362075"/>
                  </a:moveTo>
                  <a:lnTo>
                    <a:pt x="7395794" y="1362075"/>
                  </a:lnTo>
                  <a:lnTo>
                    <a:pt x="7395794" y="1352550"/>
                  </a:lnTo>
                  <a:lnTo>
                    <a:pt x="7424369" y="1352550"/>
                  </a:lnTo>
                  <a:lnTo>
                    <a:pt x="7424369" y="1362075"/>
                  </a:lnTo>
                  <a:close/>
                </a:path>
                <a:path w="8255000" h="1362075">
                  <a:moveTo>
                    <a:pt x="7367219" y="1343025"/>
                  </a:moveTo>
                  <a:lnTo>
                    <a:pt x="7338644" y="1343025"/>
                  </a:lnTo>
                  <a:lnTo>
                    <a:pt x="7338644" y="1333500"/>
                  </a:lnTo>
                  <a:lnTo>
                    <a:pt x="7367219" y="1333500"/>
                  </a:lnTo>
                  <a:lnTo>
                    <a:pt x="7367219" y="1343025"/>
                  </a:lnTo>
                  <a:close/>
                </a:path>
                <a:path w="8255000" h="1362075">
                  <a:moveTo>
                    <a:pt x="7367219" y="1362075"/>
                  </a:moveTo>
                  <a:lnTo>
                    <a:pt x="7338644" y="1362075"/>
                  </a:lnTo>
                  <a:lnTo>
                    <a:pt x="7338644" y="1352550"/>
                  </a:lnTo>
                  <a:lnTo>
                    <a:pt x="7367219" y="1352550"/>
                  </a:lnTo>
                  <a:lnTo>
                    <a:pt x="7367219" y="1362075"/>
                  </a:lnTo>
                  <a:close/>
                </a:path>
                <a:path w="8255000" h="1362075">
                  <a:moveTo>
                    <a:pt x="7310069" y="1343025"/>
                  </a:moveTo>
                  <a:lnTo>
                    <a:pt x="7281494" y="1343025"/>
                  </a:lnTo>
                  <a:lnTo>
                    <a:pt x="7281494" y="1333500"/>
                  </a:lnTo>
                  <a:lnTo>
                    <a:pt x="7310069" y="1333500"/>
                  </a:lnTo>
                  <a:lnTo>
                    <a:pt x="7310069" y="1343025"/>
                  </a:lnTo>
                  <a:close/>
                </a:path>
                <a:path w="8255000" h="1362075">
                  <a:moveTo>
                    <a:pt x="7310069" y="1362075"/>
                  </a:moveTo>
                  <a:lnTo>
                    <a:pt x="7281494" y="1362075"/>
                  </a:lnTo>
                  <a:lnTo>
                    <a:pt x="7281494" y="1352550"/>
                  </a:lnTo>
                  <a:lnTo>
                    <a:pt x="7310069" y="1352550"/>
                  </a:lnTo>
                  <a:lnTo>
                    <a:pt x="7310069" y="1362075"/>
                  </a:lnTo>
                  <a:close/>
                </a:path>
                <a:path w="8255000" h="1362075">
                  <a:moveTo>
                    <a:pt x="7252919" y="1343025"/>
                  </a:moveTo>
                  <a:lnTo>
                    <a:pt x="7224344" y="1343025"/>
                  </a:lnTo>
                  <a:lnTo>
                    <a:pt x="7224344" y="1333500"/>
                  </a:lnTo>
                  <a:lnTo>
                    <a:pt x="7252919" y="1333500"/>
                  </a:lnTo>
                  <a:lnTo>
                    <a:pt x="7252919" y="1343025"/>
                  </a:lnTo>
                  <a:close/>
                </a:path>
                <a:path w="8255000" h="1362075">
                  <a:moveTo>
                    <a:pt x="7252919" y="1362075"/>
                  </a:moveTo>
                  <a:lnTo>
                    <a:pt x="7224344" y="1362075"/>
                  </a:lnTo>
                  <a:lnTo>
                    <a:pt x="7224344" y="1352550"/>
                  </a:lnTo>
                  <a:lnTo>
                    <a:pt x="7252919" y="1352550"/>
                  </a:lnTo>
                  <a:lnTo>
                    <a:pt x="7252919" y="1362075"/>
                  </a:lnTo>
                  <a:close/>
                </a:path>
                <a:path w="8255000" h="1362075">
                  <a:moveTo>
                    <a:pt x="7195769" y="1343025"/>
                  </a:moveTo>
                  <a:lnTo>
                    <a:pt x="7167194" y="1343025"/>
                  </a:lnTo>
                  <a:lnTo>
                    <a:pt x="7167194" y="1333500"/>
                  </a:lnTo>
                  <a:lnTo>
                    <a:pt x="7195769" y="1333500"/>
                  </a:lnTo>
                  <a:lnTo>
                    <a:pt x="7195769" y="1343025"/>
                  </a:lnTo>
                  <a:close/>
                </a:path>
                <a:path w="8255000" h="1362075">
                  <a:moveTo>
                    <a:pt x="7195769" y="1362075"/>
                  </a:moveTo>
                  <a:lnTo>
                    <a:pt x="7167194" y="1362075"/>
                  </a:lnTo>
                  <a:lnTo>
                    <a:pt x="7167194" y="1352550"/>
                  </a:lnTo>
                  <a:lnTo>
                    <a:pt x="7195769" y="1352550"/>
                  </a:lnTo>
                  <a:lnTo>
                    <a:pt x="7195769" y="1362075"/>
                  </a:lnTo>
                  <a:close/>
                </a:path>
                <a:path w="8255000" h="1362075">
                  <a:moveTo>
                    <a:pt x="7138619" y="1343025"/>
                  </a:moveTo>
                  <a:lnTo>
                    <a:pt x="7110044" y="1343025"/>
                  </a:lnTo>
                  <a:lnTo>
                    <a:pt x="7110044" y="1333500"/>
                  </a:lnTo>
                  <a:lnTo>
                    <a:pt x="7138619" y="1333500"/>
                  </a:lnTo>
                  <a:lnTo>
                    <a:pt x="7138619" y="1343025"/>
                  </a:lnTo>
                  <a:close/>
                </a:path>
                <a:path w="8255000" h="1362075">
                  <a:moveTo>
                    <a:pt x="7138619" y="1362075"/>
                  </a:moveTo>
                  <a:lnTo>
                    <a:pt x="7110044" y="1362075"/>
                  </a:lnTo>
                  <a:lnTo>
                    <a:pt x="7110044" y="1352550"/>
                  </a:lnTo>
                  <a:lnTo>
                    <a:pt x="7138619" y="1352550"/>
                  </a:lnTo>
                  <a:lnTo>
                    <a:pt x="7138619" y="1362075"/>
                  </a:lnTo>
                  <a:close/>
                </a:path>
                <a:path w="8255000" h="1362075">
                  <a:moveTo>
                    <a:pt x="7081469" y="1343025"/>
                  </a:moveTo>
                  <a:lnTo>
                    <a:pt x="7052894" y="1343025"/>
                  </a:lnTo>
                  <a:lnTo>
                    <a:pt x="7052894" y="1333500"/>
                  </a:lnTo>
                  <a:lnTo>
                    <a:pt x="7081469" y="1333500"/>
                  </a:lnTo>
                  <a:lnTo>
                    <a:pt x="7081469" y="1343025"/>
                  </a:lnTo>
                  <a:close/>
                </a:path>
                <a:path w="8255000" h="1362075">
                  <a:moveTo>
                    <a:pt x="7081469" y="1362075"/>
                  </a:moveTo>
                  <a:lnTo>
                    <a:pt x="7052894" y="1362075"/>
                  </a:lnTo>
                  <a:lnTo>
                    <a:pt x="7052894" y="1352550"/>
                  </a:lnTo>
                  <a:lnTo>
                    <a:pt x="7081469" y="1352550"/>
                  </a:lnTo>
                  <a:lnTo>
                    <a:pt x="7081469" y="1362075"/>
                  </a:lnTo>
                  <a:close/>
                </a:path>
                <a:path w="8255000" h="1362075">
                  <a:moveTo>
                    <a:pt x="7024319" y="1343025"/>
                  </a:moveTo>
                  <a:lnTo>
                    <a:pt x="6995744" y="1343025"/>
                  </a:lnTo>
                  <a:lnTo>
                    <a:pt x="6995744" y="1333500"/>
                  </a:lnTo>
                  <a:lnTo>
                    <a:pt x="7024319" y="1333500"/>
                  </a:lnTo>
                  <a:lnTo>
                    <a:pt x="7024319" y="1343025"/>
                  </a:lnTo>
                  <a:close/>
                </a:path>
                <a:path w="8255000" h="1362075">
                  <a:moveTo>
                    <a:pt x="7024319" y="1362075"/>
                  </a:moveTo>
                  <a:lnTo>
                    <a:pt x="6995744" y="1362075"/>
                  </a:lnTo>
                  <a:lnTo>
                    <a:pt x="6995744" y="1352550"/>
                  </a:lnTo>
                  <a:lnTo>
                    <a:pt x="7024319" y="1352550"/>
                  </a:lnTo>
                  <a:lnTo>
                    <a:pt x="7024319" y="1362075"/>
                  </a:lnTo>
                  <a:close/>
                </a:path>
                <a:path w="8255000" h="1362075">
                  <a:moveTo>
                    <a:pt x="6967169" y="1343025"/>
                  </a:moveTo>
                  <a:lnTo>
                    <a:pt x="6938594" y="1343025"/>
                  </a:lnTo>
                  <a:lnTo>
                    <a:pt x="6938594" y="1333500"/>
                  </a:lnTo>
                  <a:lnTo>
                    <a:pt x="6967169" y="1333500"/>
                  </a:lnTo>
                  <a:lnTo>
                    <a:pt x="6967169" y="1343025"/>
                  </a:lnTo>
                  <a:close/>
                </a:path>
                <a:path w="8255000" h="1362075">
                  <a:moveTo>
                    <a:pt x="6967169" y="1362075"/>
                  </a:moveTo>
                  <a:lnTo>
                    <a:pt x="6938594" y="1362075"/>
                  </a:lnTo>
                  <a:lnTo>
                    <a:pt x="6938594" y="1352550"/>
                  </a:lnTo>
                  <a:lnTo>
                    <a:pt x="6967169" y="1352550"/>
                  </a:lnTo>
                  <a:lnTo>
                    <a:pt x="6967169" y="1362075"/>
                  </a:lnTo>
                  <a:close/>
                </a:path>
                <a:path w="8255000" h="1362075">
                  <a:moveTo>
                    <a:pt x="6910019" y="1343025"/>
                  </a:moveTo>
                  <a:lnTo>
                    <a:pt x="6881444" y="1343025"/>
                  </a:lnTo>
                  <a:lnTo>
                    <a:pt x="6881444" y="1333500"/>
                  </a:lnTo>
                  <a:lnTo>
                    <a:pt x="6910019" y="1333500"/>
                  </a:lnTo>
                  <a:lnTo>
                    <a:pt x="6910019" y="1343025"/>
                  </a:lnTo>
                  <a:close/>
                </a:path>
                <a:path w="8255000" h="1362075">
                  <a:moveTo>
                    <a:pt x="6910019" y="1362075"/>
                  </a:moveTo>
                  <a:lnTo>
                    <a:pt x="6881444" y="1362075"/>
                  </a:lnTo>
                  <a:lnTo>
                    <a:pt x="6881444" y="1352550"/>
                  </a:lnTo>
                  <a:lnTo>
                    <a:pt x="6910019" y="1352550"/>
                  </a:lnTo>
                  <a:lnTo>
                    <a:pt x="6910019" y="1362075"/>
                  </a:lnTo>
                  <a:close/>
                </a:path>
                <a:path w="8255000" h="1362075">
                  <a:moveTo>
                    <a:pt x="6852869" y="1343025"/>
                  </a:moveTo>
                  <a:lnTo>
                    <a:pt x="6824294" y="1343025"/>
                  </a:lnTo>
                  <a:lnTo>
                    <a:pt x="6824294" y="1333500"/>
                  </a:lnTo>
                  <a:lnTo>
                    <a:pt x="6852869" y="1333500"/>
                  </a:lnTo>
                  <a:lnTo>
                    <a:pt x="6852869" y="1343025"/>
                  </a:lnTo>
                  <a:close/>
                </a:path>
                <a:path w="8255000" h="1362075">
                  <a:moveTo>
                    <a:pt x="6852869" y="1362075"/>
                  </a:moveTo>
                  <a:lnTo>
                    <a:pt x="6824294" y="1362075"/>
                  </a:lnTo>
                  <a:lnTo>
                    <a:pt x="6824294" y="1352550"/>
                  </a:lnTo>
                  <a:lnTo>
                    <a:pt x="6852869" y="1352550"/>
                  </a:lnTo>
                  <a:lnTo>
                    <a:pt x="6852869" y="1362075"/>
                  </a:lnTo>
                  <a:close/>
                </a:path>
                <a:path w="8255000" h="1362075">
                  <a:moveTo>
                    <a:pt x="6795719" y="1343025"/>
                  </a:moveTo>
                  <a:lnTo>
                    <a:pt x="6767144" y="1343025"/>
                  </a:lnTo>
                  <a:lnTo>
                    <a:pt x="6767144" y="1333500"/>
                  </a:lnTo>
                  <a:lnTo>
                    <a:pt x="6795719" y="1333500"/>
                  </a:lnTo>
                  <a:lnTo>
                    <a:pt x="6795719" y="1343025"/>
                  </a:lnTo>
                  <a:close/>
                </a:path>
                <a:path w="8255000" h="1362075">
                  <a:moveTo>
                    <a:pt x="6795719" y="1362075"/>
                  </a:moveTo>
                  <a:lnTo>
                    <a:pt x="6767144" y="1362075"/>
                  </a:lnTo>
                  <a:lnTo>
                    <a:pt x="6767144" y="1352550"/>
                  </a:lnTo>
                  <a:lnTo>
                    <a:pt x="6795719" y="1352550"/>
                  </a:lnTo>
                  <a:lnTo>
                    <a:pt x="6795719" y="1362075"/>
                  </a:lnTo>
                  <a:close/>
                </a:path>
                <a:path w="8255000" h="1362075">
                  <a:moveTo>
                    <a:pt x="6738569" y="1343025"/>
                  </a:moveTo>
                  <a:lnTo>
                    <a:pt x="6709994" y="1343025"/>
                  </a:lnTo>
                  <a:lnTo>
                    <a:pt x="6709994" y="1333500"/>
                  </a:lnTo>
                  <a:lnTo>
                    <a:pt x="6738569" y="1333500"/>
                  </a:lnTo>
                  <a:lnTo>
                    <a:pt x="6738569" y="1343025"/>
                  </a:lnTo>
                  <a:close/>
                </a:path>
                <a:path w="8255000" h="1362075">
                  <a:moveTo>
                    <a:pt x="6738569" y="1362075"/>
                  </a:moveTo>
                  <a:lnTo>
                    <a:pt x="6709994" y="1362075"/>
                  </a:lnTo>
                  <a:lnTo>
                    <a:pt x="6709994" y="1352550"/>
                  </a:lnTo>
                  <a:lnTo>
                    <a:pt x="6738569" y="1352550"/>
                  </a:lnTo>
                  <a:lnTo>
                    <a:pt x="6738569" y="1362075"/>
                  </a:lnTo>
                  <a:close/>
                </a:path>
                <a:path w="8255000" h="1362075">
                  <a:moveTo>
                    <a:pt x="6681419" y="1343025"/>
                  </a:moveTo>
                  <a:lnTo>
                    <a:pt x="6652844" y="1343025"/>
                  </a:lnTo>
                  <a:lnTo>
                    <a:pt x="6652844" y="1333500"/>
                  </a:lnTo>
                  <a:lnTo>
                    <a:pt x="6681419" y="1333500"/>
                  </a:lnTo>
                  <a:lnTo>
                    <a:pt x="6681419" y="1343025"/>
                  </a:lnTo>
                  <a:close/>
                </a:path>
                <a:path w="8255000" h="1362075">
                  <a:moveTo>
                    <a:pt x="6681419" y="1362075"/>
                  </a:moveTo>
                  <a:lnTo>
                    <a:pt x="6652844" y="1362075"/>
                  </a:lnTo>
                  <a:lnTo>
                    <a:pt x="6652844" y="1352550"/>
                  </a:lnTo>
                  <a:lnTo>
                    <a:pt x="6681419" y="1352550"/>
                  </a:lnTo>
                  <a:lnTo>
                    <a:pt x="6681419" y="1362075"/>
                  </a:lnTo>
                  <a:close/>
                </a:path>
                <a:path w="8255000" h="1362075">
                  <a:moveTo>
                    <a:pt x="6624269" y="1343025"/>
                  </a:moveTo>
                  <a:lnTo>
                    <a:pt x="6595694" y="1343025"/>
                  </a:lnTo>
                  <a:lnTo>
                    <a:pt x="6595694" y="1333500"/>
                  </a:lnTo>
                  <a:lnTo>
                    <a:pt x="6624269" y="1333500"/>
                  </a:lnTo>
                  <a:lnTo>
                    <a:pt x="6624269" y="1343025"/>
                  </a:lnTo>
                  <a:close/>
                </a:path>
                <a:path w="8255000" h="1362075">
                  <a:moveTo>
                    <a:pt x="6624269" y="1362075"/>
                  </a:moveTo>
                  <a:lnTo>
                    <a:pt x="6595694" y="1362075"/>
                  </a:lnTo>
                  <a:lnTo>
                    <a:pt x="6595694" y="1352550"/>
                  </a:lnTo>
                  <a:lnTo>
                    <a:pt x="6624269" y="1352550"/>
                  </a:lnTo>
                  <a:lnTo>
                    <a:pt x="6624269" y="1362075"/>
                  </a:lnTo>
                  <a:close/>
                </a:path>
                <a:path w="8255000" h="1362075">
                  <a:moveTo>
                    <a:pt x="6567119" y="1343025"/>
                  </a:moveTo>
                  <a:lnTo>
                    <a:pt x="6538544" y="1343025"/>
                  </a:lnTo>
                  <a:lnTo>
                    <a:pt x="6538544" y="1333500"/>
                  </a:lnTo>
                  <a:lnTo>
                    <a:pt x="6567119" y="1333500"/>
                  </a:lnTo>
                  <a:lnTo>
                    <a:pt x="6567119" y="1343025"/>
                  </a:lnTo>
                  <a:close/>
                </a:path>
                <a:path w="8255000" h="1362075">
                  <a:moveTo>
                    <a:pt x="6567119" y="1362075"/>
                  </a:moveTo>
                  <a:lnTo>
                    <a:pt x="6538544" y="1362075"/>
                  </a:lnTo>
                  <a:lnTo>
                    <a:pt x="6538544" y="1352550"/>
                  </a:lnTo>
                  <a:lnTo>
                    <a:pt x="6567119" y="1352550"/>
                  </a:lnTo>
                  <a:lnTo>
                    <a:pt x="6567119" y="1362075"/>
                  </a:lnTo>
                  <a:close/>
                </a:path>
                <a:path w="8255000" h="1362075">
                  <a:moveTo>
                    <a:pt x="6509969" y="1343025"/>
                  </a:moveTo>
                  <a:lnTo>
                    <a:pt x="6481394" y="1343025"/>
                  </a:lnTo>
                  <a:lnTo>
                    <a:pt x="6481394" y="1333500"/>
                  </a:lnTo>
                  <a:lnTo>
                    <a:pt x="6509969" y="1333500"/>
                  </a:lnTo>
                  <a:lnTo>
                    <a:pt x="6509969" y="1343025"/>
                  </a:lnTo>
                  <a:close/>
                </a:path>
                <a:path w="8255000" h="1362075">
                  <a:moveTo>
                    <a:pt x="6509969" y="1362075"/>
                  </a:moveTo>
                  <a:lnTo>
                    <a:pt x="6481394" y="1362075"/>
                  </a:lnTo>
                  <a:lnTo>
                    <a:pt x="6481394" y="1352550"/>
                  </a:lnTo>
                  <a:lnTo>
                    <a:pt x="6509969" y="1352550"/>
                  </a:lnTo>
                  <a:lnTo>
                    <a:pt x="6509969" y="1362075"/>
                  </a:lnTo>
                  <a:close/>
                </a:path>
                <a:path w="8255000" h="1362075">
                  <a:moveTo>
                    <a:pt x="6452819" y="1343025"/>
                  </a:moveTo>
                  <a:lnTo>
                    <a:pt x="6424244" y="1343025"/>
                  </a:lnTo>
                  <a:lnTo>
                    <a:pt x="6424244" y="1333500"/>
                  </a:lnTo>
                  <a:lnTo>
                    <a:pt x="6452819" y="1333500"/>
                  </a:lnTo>
                  <a:lnTo>
                    <a:pt x="6452819" y="1343025"/>
                  </a:lnTo>
                  <a:close/>
                </a:path>
                <a:path w="8255000" h="1362075">
                  <a:moveTo>
                    <a:pt x="6452819" y="1362075"/>
                  </a:moveTo>
                  <a:lnTo>
                    <a:pt x="6424244" y="1362075"/>
                  </a:lnTo>
                  <a:lnTo>
                    <a:pt x="6424244" y="1352550"/>
                  </a:lnTo>
                  <a:lnTo>
                    <a:pt x="6452819" y="1352550"/>
                  </a:lnTo>
                  <a:lnTo>
                    <a:pt x="6452819" y="1362075"/>
                  </a:lnTo>
                  <a:close/>
                </a:path>
                <a:path w="8255000" h="1362075">
                  <a:moveTo>
                    <a:pt x="6395669" y="1343025"/>
                  </a:moveTo>
                  <a:lnTo>
                    <a:pt x="6367094" y="1343025"/>
                  </a:lnTo>
                  <a:lnTo>
                    <a:pt x="6367094" y="1333500"/>
                  </a:lnTo>
                  <a:lnTo>
                    <a:pt x="6395669" y="1333500"/>
                  </a:lnTo>
                  <a:lnTo>
                    <a:pt x="6395669" y="1343025"/>
                  </a:lnTo>
                  <a:close/>
                </a:path>
                <a:path w="8255000" h="1362075">
                  <a:moveTo>
                    <a:pt x="6395669" y="1362075"/>
                  </a:moveTo>
                  <a:lnTo>
                    <a:pt x="6367094" y="1362075"/>
                  </a:lnTo>
                  <a:lnTo>
                    <a:pt x="6367094" y="1352550"/>
                  </a:lnTo>
                  <a:lnTo>
                    <a:pt x="6395669" y="1352550"/>
                  </a:lnTo>
                  <a:lnTo>
                    <a:pt x="6395669" y="1362075"/>
                  </a:lnTo>
                  <a:close/>
                </a:path>
                <a:path w="8255000" h="1362075">
                  <a:moveTo>
                    <a:pt x="6338519" y="1343025"/>
                  </a:moveTo>
                  <a:lnTo>
                    <a:pt x="6309944" y="1343025"/>
                  </a:lnTo>
                  <a:lnTo>
                    <a:pt x="6309944" y="1333500"/>
                  </a:lnTo>
                  <a:lnTo>
                    <a:pt x="6338519" y="1333500"/>
                  </a:lnTo>
                  <a:lnTo>
                    <a:pt x="6338519" y="1343025"/>
                  </a:lnTo>
                  <a:close/>
                </a:path>
                <a:path w="8255000" h="1362075">
                  <a:moveTo>
                    <a:pt x="6338519" y="1362075"/>
                  </a:moveTo>
                  <a:lnTo>
                    <a:pt x="6309944" y="1362075"/>
                  </a:lnTo>
                  <a:lnTo>
                    <a:pt x="6309944" y="1352550"/>
                  </a:lnTo>
                  <a:lnTo>
                    <a:pt x="6338519" y="1352550"/>
                  </a:lnTo>
                  <a:lnTo>
                    <a:pt x="6338519" y="1362075"/>
                  </a:lnTo>
                  <a:close/>
                </a:path>
                <a:path w="8255000" h="1362075">
                  <a:moveTo>
                    <a:pt x="6281369" y="1343025"/>
                  </a:moveTo>
                  <a:lnTo>
                    <a:pt x="6252794" y="1343025"/>
                  </a:lnTo>
                  <a:lnTo>
                    <a:pt x="6252794" y="1333500"/>
                  </a:lnTo>
                  <a:lnTo>
                    <a:pt x="6281369" y="1333500"/>
                  </a:lnTo>
                  <a:lnTo>
                    <a:pt x="6281369" y="1343025"/>
                  </a:lnTo>
                  <a:close/>
                </a:path>
                <a:path w="8255000" h="1362075">
                  <a:moveTo>
                    <a:pt x="6281369" y="1362075"/>
                  </a:moveTo>
                  <a:lnTo>
                    <a:pt x="6252794" y="1362075"/>
                  </a:lnTo>
                  <a:lnTo>
                    <a:pt x="6252794" y="1352550"/>
                  </a:lnTo>
                  <a:lnTo>
                    <a:pt x="6281369" y="1352550"/>
                  </a:lnTo>
                  <a:lnTo>
                    <a:pt x="6281369" y="1362075"/>
                  </a:lnTo>
                  <a:close/>
                </a:path>
                <a:path w="8255000" h="1362075">
                  <a:moveTo>
                    <a:pt x="6224219" y="1343025"/>
                  </a:moveTo>
                  <a:lnTo>
                    <a:pt x="6195644" y="1343025"/>
                  </a:lnTo>
                  <a:lnTo>
                    <a:pt x="6195644" y="1333500"/>
                  </a:lnTo>
                  <a:lnTo>
                    <a:pt x="6224219" y="1333500"/>
                  </a:lnTo>
                  <a:lnTo>
                    <a:pt x="6224219" y="1343025"/>
                  </a:lnTo>
                  <a:close/>
                </a:path>
                <a:path w="8255000" h="1362075">
                  <a:moveTo>
                    <a:pt x="6224219" y="1362075"/>
                  </a:moveTo>
                  <a:lnTo>
                    <a:pt x="6195644" y="1362075"/>
                  </a:lnTo>
                  <a:lnTo>
                    <a:pt x="6195644" y="1352550"/>
                  </a:lnTo>
                  <a:lnTo>
                    <a:pt x="6224219" y="1352550"/>
                  </a:lnTo>
                  <a:lnTo>
                    <a:pt x="6224219" y="1362075"/>
                  </a:lnTo>
                  <a:close/>
                </a:path>
                <a:path w="8255000" h="1362075">
                  <a:moveTo>
                    <a:pt x="6167069" y="1343025"/>
                  </a:moveTo>
                  <a:lnTo>
                    <a:pt x="6138494" y="1343025"/>
                  </a:lnTo>
                  <a:lnTo>
                    <a:pt x="6138494" y="1333500"/>
                  </a:lnTo>
                  <a:lnTo>
                    <a:pt x="6167069" y="1333500"/>
                  </a:lnTo>
                  <a:lnTo>
                    <a:pt x="6167069" y="1343025"/>
                  </a:lnTo>
                  <a:close/>
                </a:path>
                <a:path w="8255000" h="1362075">
                  <a:moveTo>
                    <a:pt x="6167069" y="1362075"/>
                  </a:moveTo>
                  <a:lnTo>
                    <a:pt x="6138494" y="1362075"/>
                  </a:lnTo>
                  <a:lnTo>
                    <a:pt x="6138494" y="1352550"/>
                  </a:lnTo>
                  <a:lnTo>
                    <a:pt x="6167069" y="1352550"/>
                  </a:lnTo>
                  <a:lnTo>
                    <a:pt x="6167069" y="1362075"/>
                  </a:lnTo>
                  <a:close/>
                </a:path>
                <a:path w="8255000" h="1362075">
                  <a:moveTo>
                    <a:pt x="6109919" y="1343025"/>
                  </a:moveTo>
                  <a:lnTo>
                    <a:pt x="6081344" y="1343025"/>
                  </a:lnTo>
                  <a:lnTo>
                    <a:pt x="6081344" y="1333500"/>
                  </a:lnTo>
                  <a:lnTo>
                    <a:pt x="6109919" y="1333500"/>
                  </a:lnTo>
                  <a:lnTo>
                    <a:pt x="6109919" y="1343025"/>
                  </a:lnTo>
                  <a:close/>
                </a:path>
                <a:path w="8255000" h="1362075">
                  <a:moveTo>
                    <a:pt x="6109919" y="1362075"/>
                  </a:moveTo>
                  <a:lnTo>
                    <a:pt x="6081344" y="1362075"/>
                  </a:lnTo>
                  <a:lnTo>
                    <a:pt x="6081344" y="1352550"/>
                  </a:lnTo>
                  <a:lnTo>
                    <a:pt x="6109919" y="1352550"/>
                  </a:lnTo>
                  <a:lnTo>
                    <a:pt x="6109919" y="1362075"/>
                  </a:lnTo>
                  <a:close/>
                </a:path>
                <a:path w="8255000" h="1362075">
                  <a:moveTo>
                    <a:pt x="6052769" y="1343025"/>
                  </a:moveTo>
                  <a:lnTo>
                    <a:pt x="6024194" y="1343025"/>
                  </a:lnTo>
                  <a:lnTo>
                    <a:pt x="6024194" y="1333500"/>
                  </a:lnTo>
                  <a:lnTo>
                    <a:pt x="6052769" y="1333500"/>
                  </a:lnTo>
                  <a:lnTo>
                    <a:pt x="6052769" y="1343025"/>
                  </a:lnTo>
                  <a:close/>
                </a:path>
                <a:path w="8255000" h="1362075">
                  <a:moveTo>
                    <a:pt x="6052769" y="1362075"/>
                  </a:moveTo>
                  <a:lnTo>
                    <a:pt x="6024194" y="1362075"/>
                  </a:lnTo>
                  <a:lnTo>
                    <a:pt x="6024194" y="1352550"/>
                  </a:lnTo>
                  <a:lnTo>
                    <a:pt x="6052769" y="1352550"/>
                  </a:lnTo>
                  <a:lnTo>
                    <a:pt x="6052769" y="1362075"/>
                  </a:lnTo>
                  <a:close/>
                </a:path>
                <a:path w="8255000" h="1362075">
                  <a:moveTo>
                    <a:pt x="5995619" y="1343025"/>
                  </a:moveTo>
                  <a:lnTo>
                    <a:pt x="5967044" y="1343025"/>
                  </a:lnTo>
                  <a:lnTo>
                    <a:pt x="5967044" y="1333500"/>
                  </a:lnTo>
                  <a:lnTo>
                    <a:pt x="5995619" y="1333500"/>
                  </a:lnTo>
                  <a:lnTo>
                    <a:pt x="5995619" y="1343025"/>
                  </a:lnTo>
                  <a:close/>
                </a:path>
                <a:path w="8255000" h="1362075">
                  <a:moveTo>
                    <a:pt x="5995619" y="1362075"/>
                  </a:moveTo>
                  <a:lnTo>
                    <a:pt x="5967044" y="1362075"/>
                  </a:lnTo>
                  <a:lnTo>
                    <a:pt x="5967044" y="1352550"/>
                  </a:lnTo>
                  <a:lnTo>
                    <a:pt x="5995619" y="1352550"/>
                  </a:lnTo>
                  <a:lnTo>
                    <a:pt x="5995619" y="1362075"/>
                  </a:lnTo>
                  <a:close/>
                </a:path>
                <a:path w="8255000" h="1362075">
                  <a:moveTo>
                    <a:pt x="5938469" y="1343025"/>
                  </a:moveTo>
                  <a:lnTo>
                    <a:pt x="5909894" y="1343025"/>
                  </a:lnTo>
                  <a:lnTo>
                    <a:pt x="5909894" y="1333500"/>
                  </a:lnTo>
                  <a:lnTo>
                    <a:pt x="5938469" y="1333500"/>
                  </a:lnTo>
                  <a:lnTo>
                    <a:pt x="5938469" y="1343025"/>
                  </a:lnTo>
                  <a:close/>
                </a:path>
                <a:path w="8255000" h="1362075">
                  <a:moveTo>
                    <a:pt x="5938469" y="1362075"/>
                  </a:moveTo>
                  <a:lnTo>
                    <a:pt x="5909894" y="1362075"/>
                  </a:lnTo>
                  <a:lnTo>
                    <a:pt x="5909894" y="1352550"/>
                  </a:lnTo>
                  <a:lnTo>
                    <a:pt x="5938469" y="1352550"/>
                  </a:lnTo>
                  <a:lnTo>
                    <a:pt x="5938469" y="1362075"/>
                  </a:lnTo>
                  <a:close/>
                </a:path>
                <a:path w="8255000" h="1362075">
                  <a:moveTo>
                    <a:pt x="5881319" y="1343025"/>
                  </a:moveTo>
                  <a:lnTo>
                    <a:pt x="5852744" y="1343025"/>
                  </a:lnTo>
                  <a:lnTo>
                    <a:pt x="5852744" y="1333500"/>
                  </a:lnTo>
                  <a:lnTo>
                    <a:pt x="5881319" y="1333500"/>
                  </a:lnTo>
                  <a:lnTo>
                    <a:pt x="5881319" y="1343025"/>
                  </a:lnTo>
                  <a:close/>
                </a:path>
                <a:path w="8255000" h="1362075">
                  <a:moveTo>
                    <a:pt x="5881319" y="1362075"/>
                  </a:moveTo>
                  <a:lnTo>
                    <a:pt x="5852744" y="1362075"/>
                  </a:lnTo>
                  <a:lnTo>
                    <a:pt x="5852744" y="1352550"/>
                  </a:lnTo>
                  <a:lnTo>
                    <a:pt x="5881319" y="1352550"/>
                  </a:lnTo>
                  <a:lnTo>
                    <a:pt x="5881319" y="1362075"/>
                  </a:lnTo>
                  <a:close/>
                </a:path>
                <a:path w="8255000" h="1362075">
                  <a:moveTo>
                    <a:pt x="5824169" y="1343025"/>
                  </a:moveTo>
                  <a:lnTo>
                    <a:pt x="5795594" y="1343025"/>
                  </a:lnTo>
                  <a:lnTo>
                    <a:pt x="5795594" y="1333500"/>
                  </a:lnTo>
                  <a:lnTo>
                    <a:pt x="5824169" y="1333500"/>
                  </a:lnTo>
                  <a:lnTo>
                    <a:pt x="5824169" y="1343025"/>
                  </a:lnTo>
                  <a:close/>
                </a:path>
                <a:path w="8255000" h="1362075">
                  <a:moveTo>
                    <a:pt x="5824169" y="1362075"/>
                  </a:moveTo>
                  <a:lnTo>
                    <a:pt x="5795594" y="1362075"/>
                  </a:lnTo>
                  <a:lnTo>
                    <a:pt x="5795594" y="1352550"/>
                  </a:lnTo>
                  <a:lnTo>
                    <a:pt x="5824169" y="1352550"/>
                  </a:lnTo>
                  <a:lnTo>
                    <a:pt x="5824169" y="1362075"/>
                  </a:lnTo>
                  <a:close/>
                </a:path>
                <a:path w="8255000" h="1362075">
                  <a:moveTo>
                    <a:pt x="5767019" y="1343025"/>
                  </a:moveTo>
                  <a:lnTo>
                    <a:pt x="5738444" y="1343025"/>
                  </a:lnTo>
                  <a:lnTo>
                    <a:pt x="5738444" y="1333500"/>
                  </a:lnTo>
                  <a:lnTo>
                    <a:pt x="5767019" y="1333500"/>
                  </a:lnTo>
                  <a:lnTo>
                    <a:pt x="5767019" y="1343025"/>
                  </a:lnTo>
                  <a:close/>
                </a:path>
                <a:path w="8255000" h="1362075">
                  <a:moveTo>
                    <a:pt x="5767019" y="1362075"/>
                  </a:moveTo>
                  <a:lnTo>
                    <a:pt x="5738444" y="1362075"/>
                  </a:lnTo>
                  <a:lnTo>
                    <a:pt x="5738444" y="1352550"/>
                  </a:lnTo>
                  <a:lnTo>
                    <a:pt x="5767019" y="1352550"/>
                  </a:lnTo>
                  <a:lnTo>
                    <a:pt x="5767019" y="1362075"/>
                  </a:lnTo>
                  <a:close/>
                </a:path>
                <a:path w="8255000" h="1362075">
                  <a:moveTo>
                    <a:pt x="5709869" y="1343025"/>
                  </a:moveTo>
                  <a:lnTo>
                    <a:pt x="5681294" y="1343025"/>
                  </a:lnTo>
                  <a:lnTo>
                    <a:pt x="5681294" y="1333500"/>
                  </a:lnTo>
                  <a:lnTo>
                    <a:pt x="5709869" y="1333500"/>
                  </a:lnTo>
                  <a:lnTo>
                    <a:pt x="5709869" y="1343025"/>
                  </a:lnTo>
                  <a:close/>
                </a:path>
                <a:path w="8255000" h="1362075">
                  <a:moveTo>
                    <a:pt x="5709869" y="1362075"/>
                  </a:moveTo>
                  <a:lnTo>
                    <a:pt x="5681294" y="1362075"/>
                  </a:lnTo>
                  <a:lnTo>
                    <a:pt x="5681294" y="1352550"/>
                  </a:lnTo>
                  <a:lnTo>
                    <a:pt x="5709869" y="1352550"/>
                  </a:lnTo>
                  <a:lnTo>
                    <a:pt x="5709869" y="1362075"/>
                  </a:lnTo>
                  <a:close/>
                </a:path>
                <a:path w="8255000" h="1362075">
                  <a:moveTo>
                    <a:pt x="5652719" y="1343025"/>
                  </a:moveTo>
                  <a:lnTo>
                    <a:pt x="5624144" y="1343025"/>
                  </a:lnTo>
                  <a:lnTo>
                    <a:pt x="5624144" y="1333500"/>
                  </a:lnTo>
                  <a:lnTo>
                    <a:pt x="5652719" y="1333500"/>
                  </a:lnTo>
                  <a:lnTo>
                    <a:pt x="5652719" y="1343025"/>
                  </a:lnTo>
                  <a:close/>
                </a:path>
                <a:path w="8255000" h="1362075">
                  <a:moveTo>
                    <a:pt x="5652719" y="1362075"/>
                  </a:moveTo>
                  <a:lnTo>
                    <a:pt x="5624144" y="1362075"/>
                  </a:lnTo>
                  <a:lnTo>
                    <a:pt x="5624144" y="1352550"/>
                  </a:lnTo>
                  <a:lnTo>
                    <a:pt x="5652719" y="1352550"/>
                  </a:lnTo>
                  <a:lnTo>
                    <a:pt x="5652719" y="1362075"/>
                  </a:lnTo>
                  <a:close/>
                </a:path>
                <a:path w="8255000" h="1362075">
                  <a:moveTo>
                    <a:pt x="5595569" y="1343025"/>
                  </a:moveTo>
                  <a:lnTo>
                    <a:pt x="5566994" y="1343025"/>
                  </a:lnTo>
                  <a:lnTo>
                    <a:pt x="5566994" y="1333500"/>
                  </a:lnTo>
                  <a:lnTo>
                    <a:pt x="5595569" y="1333500"/>
                  </a:lnTo>
                  <a:lnTo>
                    <a:pt x="5595569" y="1343025"/>
                  </a:lnTo>
                  <a:close/>
                </a:path>
                <a:path w="8255000" h="1362075">
                  <a:moveTo>
                    <a:pt x="5595569" y="1362075"/>
                  </a:moveTo>
                  <a:lnTo>
                    <a:pt x="5566994" y="1362075"/>
                  </a:lnTo>
                  <a:lnTo>
                    <a:pt x="5566994" y="1352550"/>
                  </a:lnTo>
                  <a:lnTo>
                    <a:pt x="5595569" y="1352550"/>
                  </a:lnTo>
                  <a:lnTo>
                    <a:pt x="5595569" y="1362075"/>
                  </a:lnTo>
                  <a:close/>
                </a:path>
                <a:path w="8255000" h="1362075">
                  <a:moveTo>
                    <a:pt x="5538419" y="1343025"/>
                  </a:moveTo>
                  <a:lnTo>
                    <a:pt x="5509844" y="1343025"/>
                  </a:lnTo>
                  <a:lnTo>
                    <a:pt x="5509844" y="1333500"/>
                  </a:lnTo>
                  <a:lnTo>
                    <a:pt x="5538419" y="1333500"/>
                  </a:lnTo>
                  <a:lnTo>
                    <a:pt x="5538419" y="1343025"/>
                  </a:lnTo>
                  <a:close/>
                </a:path>
                <a:path w="8255000" h="1362075">
                  <a:moveTo>
                    <a:pt x="5538419" y="1362075"/>
                  </a:moveTo>
                  <a:lnTo>
                    <a:pt x="5509844" y="1362075"/>
                  </a:lnTo>
                  <a:lnTo>
                    <a:pt x="5509844" y="1352550"/>
                  </a:lnTo>
                  <a:lnTo>
                    <a:pt x="5538419" y="1352550"/>
                  </a:lnTo>
                  <a:lnTo>
                    <a:pt x="5538419" y="1362075"/>
                  </a:lnTo>
                  <a:close/>
                </a:path>
                <a:path w="8255000" h="1362075">
                  <a:moveTo>
                    <a:pt x="5481269" y="1343025"/>
                  </a:moveTo>
                  <a:lnTo>
                    <a:pt x="5452694" y="1343025"/>
                  </a:lnTo>
                  <a:lnTo>
                    <a:pt x="5452694" y="1333500"/>
                  </a:lnTo>
                  <a:lnTo>
                    <a:pt x="5481269" y="1333500"/>
                  </a:lnTo>
                  <a:lnTo>
                    <a:pt x="5481269" y="1343025"/>
                  </a:lnTo>
                  <a:close/>
                </a:path>
                <a:path w="8255000" h="1362075">
                  <a:moveTo>
                    <a:pt x="5481269" y="1362075"/>
                  </a:moveTo>
                  <a:lnTo>
                    <a:pt x="5452694" y="1362075"/>
                  </a:lnTo>
                  <a:lnTo>
                    <a:pt x="5452694" y="1352550"/>
                  </a:lnTo>
                  <a:lnTo>
                    <a:pt x="5481269" y="1352550"/>
                  </a:lnTo>
                  <a:lnTo>
                    <a:pt x="5481269" y="1362075"/>
                  </a:lnTo>
                  <a:close/>
                </a:path>
                <a:path w="8255000" h="1362075">
                  <a:moveTo>
                    <a:pt x="5424119" y="1343025"/>
                  </a:moveTo>
                  <a:lnTo>
                    <a:pt x="5395544" y="1343025"/>
                  </a:lnTo>
                  <a:lnTo>
                    <a:pt x="5395544" y="1333500"/>
                  </a:lnTo>
                  <a:lnTo>
                    <a:pt x="5424119" y="1333500"/>
                  </a:lnTo>
                  <a:lnTo>
                    <a:pt x="5424119" y="1343025"/>
                  </a:lnTo>
                  <a:close/>
                </a:path>
                <a:path w="8255000" h="1362075">
                  <a:moveTo>
                    <a:pt x="5424119" y="1362075"/>
                  </a:moveTo>
                  <a:lnTo>
                    <a:pt x="5395544" y="1362075"/>
                  </a:lnTo>
                  <a:lnTo>
                    <a:pt x="5395544" y="1352550"/>
                  </a:lnTo>
                  <a:lnTo>
                    <a:pt x="5424119" y="1352550"/>
                  </a:lnTo>
                  <a:lnTo>
                    <a:pt x="5424119" y="1362075"/>
                  </a:lnTo>
                  <a:close/>
                </a:path>
                <a:path w="8255000" h="1362075">
                  <a:moveTo>
                    <a:pt x="5366969" y="1343025"/>
                  </a:moveTo>
                  <a:lnTo>
                    <a:pt x="5338394" y="1343025"/>
                  </a:lnTo>
                  <a:lnTo>
                    <a:pt x="5338394" y="1333500"/>
                  </a:lnTo>
                  <a:lnTo>
                    <a:pt x="5366969" y="1333500"/>
                  </a:lnTo>
                  <a:lnTo>
                    <a:pt x="5366969" y="1343025"/>
                  </a:lnTo>
                  <a:close/>
                </a:path>
                <a:path w="8255000" h="1362075">
                  <a:moveTo>
                    <a:pt x="5366969" y="1362075"/>
                  </a:moveTo>
                  <a:lnTo>
                    <a:pt x="5338394" y="1362075"/>
                  </a:lnTo>
                  <a:lnTo>
                    <a:pt x="5338394" y="1352550"/>
                  </a:lnTo>
                  <a:lnTo>
                    <a:pt x="5366969" y="1352550"/>
                  </a:lnTo>
                  <a:lnTo>
                    <a:pt x="5366969" y="1362075"/>
                  </a:lnTo>
                  <a:close/>
                </a:path>
                <a:path w="8255000" h="1362075">
                  <a:moveTo>
                    <a:pt x="5309819" y="1343025"/>
                  </a:moveTo>
                  <a:lnTo>
                    <a:pt x="5281244" y="1343025"/>
                  </a:lnTo>
                  <a:lnTo>
                    <a:pt x="5281244" y="1333500"/>
                  </a:lnTo>
                  <a:lnTo>
                    <a:pt x="5309819" y="1333500"/>
                  </a:lnTo>
                  <a:lnTo>
                    <a:pt x="5309819" y="1343025"/>
                  </a:lnTo>
                  <a:close/>
                </a:path>
                <a:path w="8255000" h="1362075">
                  <a:moveTo>
                    <a:pt x="5309819" y="1362075"/>
                  </a:moveTo>
                  <a:lnTo>
                    <a:pt x="5281244" y="1362075"/>
                  </a:lnTo>
                  <a:lnTo>
                    <a:pt x="5281244" y="1352550"/>
                  </a:lnTo>
                  <a:lnTo>
                    <a:pt x="5309819" y="1352550"/>
                  </a:lnTo>
                  <a:lnTo>
                    <a:pt x="5309819" y="1362075"/>
                  </a:lnTo>
                  <a:close/>
                </a:path>
                <a:path w="8255000" h="1362075">
                  <a:moveTo>
                    <a:pt x="5252669" y="1343025"/>
                  </a:moveTo>
                  <a:lnTo>
                    <a:pt x="5224094" y="1343025"/>
                  </a:lnTo>
                  <a:lnTo>
                    <a:pt x="5224094" y="1333500"/>
                  </a:lnTo>
                  <a:lnTo>
                    <a:pt x="5252669" y="1333500"/>
                  </a:lnTo>
                  <a:lnTo>
                    <a:pt x="5252669" y="1343025"/>
                  </a:lnTo>
                  <a:close/>
                </a:path>
                <a:path w="8255000" h="1362075">
                  <a:moveTo>
                    <a:pt x="5252669" y="1362075"/>
                  </a:moveTo>
                  <a:lnTo>
                    <a:pt x="5224094" y="1362075"/>
                  </a:lnTo>
                  <a:lnTo>
                    <a:pt x="5224094" y="1352550"/>
                  </a:lnTo>
                  <a:lnTo>
                    <a:pt x="5252669" y="1352550"/>
                  </a:lnTo>
                  <a:lnTo>
                    <a:pt x="5252669" y="1362075"/>
                  </a:lnTo>
                  <a:close/>
                </a:path>
                <a:path w="8255000" h="1362075">
                  <a:moveTo>
                    <a:pt x="5195519" y="1343025"/>
                  </a:moveTo>
                  <a:lnTo>
                    <a:pt x="5166944" y="1343025"/>
                  </a:lnTo>
                  <a:lnTo>
                    <a:pt x="5166944" y="1333500"/>
                  </a:lnTo>
                  <a:lnTo>
                    <a:pt x="5195519" y="1333500"/>
                  </a:lnTo>
                  <a:lnTo>
                    <a:pt x="5195519" y="1343025"/>
                  </a:lnTo>
                  <a:close/>
                </a:path>
                <a:path w="8255000" h="1362075">
                  <a:moveTo>
                    <a:pt x="5195519" y="1362075"/>
                  </a:moveTo>
                  <a:lnTo>
                    <a:pt x="5166944" y="1362075"/>
                  </a:lnTo>
                  <a:lnTo>
                    <a:pt x="5166944" y="1352550"/>
                  </a:lnTo>
                  <a:lnTo>
                    <a:pt x="5195519" y="1352550"/>
                  </a:lnTo>
                  <a:lnTo>
                    <a:pt x="5195519" y="1362075"/>
                  </a:lnTo>
                  <a:close/>
                </a:path>
                <a:path w="8255000" h="1362075">
                  <a:moveTo>
                    <a:pt x="5138369" y="1343025"/>
                  </a:moveTo>
                  <a:lnTo>
                    <a:pt x="5109794" y="1343025"/>
                  </a:lnTo>
                  <a:lnTo>
                    <a:pt x="5109794" y="1333500"/>
                  </a:lnTo>
                  <a:lnTo>
                    <a:pt x="5138369" y="1333500"/>
                  </a:lnTo>
                  <a:lnTo>
                    <a:pt x="5138369" y="1343025"/>
                  </a:lnTo>
                  <a:close/>
                </a:path>
                <a:path w="8255000" h="1362075">
                  <a:moveTo>
                    <a:pt x="5138369" y="1362075"/>
                  </a:moveTo>
                  <a:lnTo>
                    <a:pt x="5109794" y="1362075"/>
                  </a:lnTo>
                  <a:lnTo>
                    <a:pt x="5109794" y="1352550"/>
                  </a:lnTo>
                  <a:lnTo>
                    <a:pt x="5138369" y="1352550"/>
                  </a:lnTo>
                  <a:lnTo>
                    <a:pt x="5138369" y="1362075"/>
                  </a:lnTo>
                  <a:close/>
                </a:path>
                <a:path w="8255000" h="1362075">
                  <a:moveTo>
                    <a:pt x="5081219" y="1343025"/>
                  </a:moveTo>
                  <a:lnTo>
                    <a:pt x="5052644" y="1343025"/>
                  </a:lnTo>
                  <a:lnTo>
                    <a:pt x="5052644" y="1333500"/>
                  </a:lnTo>
                  <a:lnTo>
                    <a:pt x="5081219" y="1333500"/>
                  </a:lnTo>
                  <a:lnTo>
                    <a:pt x="5081219" y="1343025"/>
                  </a:lnTo>
                  <a:close/>
                </a:path>
                <a:path w="8255000" h="1362075">
                  <a:moveTo>
                    <a:pt x="5081219" y="1362075"/>
                  </a:moveTo>
                  <a:lnTo>
                    <a:pt x="5052644" y="1362075"/>
                  </a:lnTo>
                  <a:lnTo>
                    <a:pt x="5052644" y="1352550"/>
                  </a:lnTo>
                  <a:lnTo>
                    <a:pt x="5081219" y="1352550"/>
                  </a:lnTo>
                  <a:lnTo>
                    <a:pt x="5081219" y="1362075"/>
                  </a:lnTo>
                  <a:close/>
                </a:path>
                <a:path w="8255000" h="1362075">
                  <a:moveTo>
                    <a:pt x="5024069" y="1343025"/>
                  </a:moveTo>
                  <a:lnTo>
                    <a:pt x="4995494" y="1343025"/>
                  </a:lnTo>
                  <a:lnTo>
                    <a:pt x="4995494" y="1333500"/>
                  </a:lnTo>
                  <a:lnTo>
                    <a:pt x="5024069" y="1333500"/>
                  </a:lnTo>
                  <a:lnTo>
                    <a:pt x="5024069" y="1343025"/>
                  </a:lnTo>
                  <a:close/>
                </a:path>
                <a:path w="8255000" h="1362075">
                  <a:moveTo>
                    <a:pt x="5024069" y="1362075"/>
                  </a:moveTo>
                  <a:lnTo>
                    <a:pt x="4995494" y="1362075"/>
                  </a:lnTo>
                  <a:lnTo>
                    <a:pt x="4995494" y="1352550"/>
                  </a:lnTo>
                  <a:lnTo>
                    <a:pt x="5024069" y="1352550"/>
                  </a:lnTo>
                  <a:lnTo>
                    <a:pt x="5024069" y="1362075"/>
                  </a:lnTo>
                  <a:close/>
                </a:path>
                <a:path w="8255000" h="1362075">
                  <a:moveTo>
                    <a:pt x="4966919" y="1343025"/>
                  </a:moveTo>
                  <a:lnTo>
                    <a:pt x="4938344" y="1343025"/>
                  </a:lnTo>
                  <a:lnTo>
                    <a:pt x="4938344" y="1333500"/>
                  </a:lnTo>
                  <a:lnTo>
                    <a:pt x="4966919" y="1333500"/>
                  </a:lnTo>
                  <a:lnTo>
                    <a:pt x="4966919" y="1343025"/>
                  </a:lnTo>
                  <a:close/>
                </a:path>
                <a:path w="8255000" h="1362075">
                  <a:moveTo>
                    <a:pt x="4966919" y="1362075"/>
                  </a:moveTo>
                  <a:lnTo>
                    <a:pt x="4938344" y="1362075"/>
                  </a:lnTo>
                  <a:lnTo>
                    <a:pt x="4938344" y="1352550"/>
                  </a:lnTo>
                  <a:lnTo>
                    <a:pt x="4966919" y="1352550"/>
                  </a:lnTo>
                  <a:lnTo>
                    <a:pt x="4966919" y="1362075"/>
                  </a:lnTo>
                  <a:close/>
                </a:path>
                <a:path w="8255000" h="1362075">
                  <a:moveTo>
                    <a:pt x="4909769" y="1343025"/>
                  </a:moveTo>
                  <a:lnTo>
                    <a:pt x="4881194" y="1343025"/>
                  </a:lnTo>
                  <a:lnTo>
                    <a:pt x="4881194" y="1333500"/>
                  </a:lnTo>
                  <a:lnTo>
                    <a:pt x="4909769" y="1333500"/>
                  </a:lnTo>
                  <a:lnTo>
                    <a:pt x="4909769" y="1343025"/>
                  </a:lnTo>
                  <a:close/>
                </a:path>
                <a:path w="8255000" h="1362075">
                  <a:moveTo>
                    <a:pt x="4909769" y="1362075"/>
                  </a:moveTo>
                  <a:lnTo>
                    <a:pt x="4881194" y="1362075"/>
                  </a:lnTo>
                  <a:lnTo>
                    <a:pt x="4881194" y="1352550"/>
                  </a:lnTo>
                  <a:lnTo>
                    <a:pt x="4909769" y="1352550"/>
                  </a:lnTo>
                  <a:lnTo>
                    <a:pt x="4909769" y="1362075"/>
                  </a:lnTo>
                  <a:close/>
                </a:path>
                <a:path w="8255000" h="1362075">
                  <a:moveTo>
                    <a:pt x="4852619" y="1343025"/>
                  </a:moveTo>
                  <a:lnTo>
                    <a:pt x="4824044" y="1343025"/>
                  </a:lnTo>
                  <a:lnTo>
                    <a:pt x="4824044" y="1333500"/>
                  </a:lnTo>
                  <a:lnTo>
                    <a:pt x="4852619" y="1333500"/>
                  </a:lnTo>
                  <a:lnTo>
                    <a:pt x="4852619" y="1343025"/>
                  </a:lnTo>
                  <a:close/>
                </a:path>
                <a:path w="8255000" h="1362075">
                  <a:moveTo>
                    <a:pt x="4852619" y="1362075"/>
                  </a:moveTo>
                  <a:lnTo>
                    <a:pt x="4824044" y="1362075"/>
                  </a:lnTo>
                  <a:lnTo>
                    <a:pt x="4824044" y="1352550"/>
                  </a:lnTo>
                  <a:lnTo>
                    <a:pt x="4852619" y="1352550"/>
                  </a:lnTo>
                  <a:lnTo>
                    <a:pt x="4852619" y="1362075"/>
                  </a:lnTo>
                  <a:close/>
                </a:path>
                <a:path w="8255000" h="1362075">
                  <a:moveTo>
                    <a:pt x="4795469" y="1343025"/>
                  </a:moveTo>
                  <a:lnTo>
                    <a:pt x="4766894" y="1343025"/>
                  </a:lnTo>
                  <a:lnTo>
                    <a:pt x="4766894" y="1333500"/>
                  </a:lnTo>
                  <a:lnTo>
                    <a:pt x="4795469" y="1333500"/>
                  </a:lnTo>
                  <a:lnTo>
                    <a:pt x="4795469" y="1343025"/>
                  </a:lnTo>
                  <a:close/>
                </a:path>
                <a:path w="8255000" h="1362075">
                  <a:moveTo>
                    <a:pt x="4795469" y="1362075"/>
                  </a:moveTo>
                  <a:lnTo>
                    <a:pt x="4766894" y="1362075"/>
                  </a:lnTo>
                  <a:lnTo>
                    <a:pt x="4766894" y="1352550"/>
                  </a:lnTo>
                  <a:lnTo>
                    <a:pt x="4795469" y="1352550"/>
                  </a:lnTo>
                  <a:lnTo>
                    <a:pt x="4795469" y="1362075"/>
                  </a:lnTo>
                  <a:close/>
                </a:path>
                <a:path w="8255000" h="1362075">
                  <a:moveTo>
                    <a:pt x="4738319" y="1343025"/>
                  </a:moveTo>
                  <a:lnTo>
                    <a:pt x="4709744" y="1343025"/>
                  </a:lnTo>
                  <a:lnTo>
                    <a:pt x="4709744" y="1333500"/>
                  </a:lnTo>
                  <a:lnTo>
                    <a:pt x="4738319" y="1333500"/>
                  </a:lnTo>
                  <a:lnTo>
                    <a:pt x="4738319" y="1343025"/>
                  </a:lnTo>
                  <a:close/>
                </a:path>
                <a:path w="8255000" h="1362075">
                  <a:moveTo>
                    <a:pt x="4738319" y="1362075"/>
                  </a:moveTo>
                  <a:lnTo>
                    <a:pt x="4709744" y="1362075"/>
                  </a:lnTo>
                  <a:lnTo>
                    <a:pt x="4709744" y="1352550"/>
                  </a:lnTo>
                  <a:lnTo>
                    <a:pt x="4738319" y="1352550"/>
                  </a:lnTo>
                  <a:lnTo>
                    <a:pt x="4738319" y="1362075"/>
                  </a:lnTo>
                  <a:close/>
                </a:path>
                <a:path w="8255000" h="1362075">
                  <a:moveTo>
                    <a:pt x="4681169" y="1343025"/>
                  </a:moveTo>
                  <a:lnTo>
                    <a:pt x="4652594" y="1343025"/>
                  </a:lnTo>
                  <a:lnTo>
                    <a:pt x="4652594" y="1333500"/>
                  </a:lnTo>
                  <a:lnTo>
                    <a:pt x="4681169" y="1333500"/>
                  </a:lnTo>
                  <a:lnTo>
                    <a:pt x="4681169" y="1343025"/>
                  </a:lnTo>
                  <a:close/>
                </a:path>
                <a:path w="8255000" h="1362075">
                  <a:moveTo>
                    <a:pt x="4681169" y="1362075"/>
                  </a:moveTo>
                  <a:lnTo>
                    <a:pt x="4652594" y="1362075"/>
                  </a:lnTo>
                  <a:lnTo>
                    <a:pt x="4652594" y="1352550"/>
                  </a:lnTo>
                  <a:lnTo>
                    <a:pt x="4681169" y="1352550"/>
                  </a:lnTo>
                  <a:lnTo>
                    <a:pt x="4681169" y="1362075"/>
                  </a:lnTo>
                  <a:close/>
                </a:path>
                <a:path w="8255000" h="1362075">
                  <a:moveTo>
                    <a:pt x="4624019" y="1343025"/>
                  </a:moveTo>
                  <a:lnTo>
                    <a:pt x="4595444" y="1343025"/>
                  </a:lnTo>
                  <a:lnTo>
                    <a:pt x="4595444" y="1333500"/>
                  </a:lnTo>
                  <a:lnTo>
                    <a:pt x="4624019" y="1333500"/>
                  </a:lnTo>
                  <a:lnTo>
                    <a:pt x="4624019" y="1343025"/>
                  </a:lnTo>
                  <a:close/>
                </a:path>
                <a:path w="8255000" h="1362075">
                  <a:moveTo>
                    <a:pt x="4624019" y="1362075"/>
                  </a:moveTo>
                  <a:lnTo>
                    <a:pt x="4595444" y="1362075"/>
                  </a:lnTo>
                  <a:lnTo>
                    <a:pt x="4595444" y="1352550"/>
                  </a:lnTo>
                  <a:lnTo>
                    <a:pt x="4624019" y="1352550"/>
                  </a:lnTo>
                  <a:lnTo>
                    <a:pt x="4624019" y="1362075"/>
                  </a:lnTo>
                  <a:close/>
                </a:path>
                <a:path w="8255000" h="1362075">
                  <a:moveTo>
                    <a:pt x="4566869" y="1343025"/>
                  </a:moveTo>
                  <a:lnTo>
                    <a:pt x="4538294" y="1343025"/>
                  </a:lnTo>
                  <a:lnTo>
                    <a:pt x="4538294" y="1333500"/>
                  </a:lnTo>
                  <a:lnTo>
                    <a:pt x="4566869" y="1333500"/>
                  </a:lnTo>
                  <a:lnTo>
                    <a:pt x="4566869" y="1343025"/>
                  </a:lnTo>
                  <a:close/>
                </a:path>
                <a:path w="8255000" h="1362075">
                  <a:moveTo>
                    <a:pt x="4566869" y="1362075"/>
                  </a:moveTo>
                  <a:lnTo>
                    <a:pt x="4538294" y="1362075"/>
                  </a:lnTo>
                  <a:lnTo>
                    <a:pt x="4538294" y="1352550"/>
                  </a:lnTo>
                  <a:lnTo>
                    <a:pt x="4566869" y="1352550"/>
                  </a:lnTo>
                  <a:lnTo>
                    <a:pt x="4566869" y="1362075"/>
                  </a:lnTo>
                  <a:close/>
                </a:path>
                <a:path w="8255000" h="1362075">
                  <a:moveTo>
                    <a:pt x="4509719" y="1343025"/>
                  </a:moveTo>
                  <a:lnTo>
                    <a:pt x="4481144" y="1343025"/>
                  </a:lnTo>
                  <a:lnTo>
                    <a:pt x="4481144" y="1333500"/>
                  </a:lnTo>
                  <a:lnTo>
                    <a:pt x="4509719" y="1333500"/>
                  </a:lnTo>
                  <a:lnTo>
                    <a:pt x="4509719" y="1343025"/>
                  </a:lnTo>
                  <a:close/>
                </a:path>
                <a:path w="8255000" h="1362075">
                  <a:moveTo>
                    <a:pt x="4509719" y="1362075"/>
                  </a:moveTo>
                  <a:lnTo>
                    <a:pt x="4481144" y="1362075"/>
                  </a:lnTo>
                  <a:lnTo>
                    <a:pt x="4481144" y="1352550"/>
                  </a:lnTo>
                  <a:lnTo>
                    <a:pt x="4509719" y="1352550"/>
                  </a:lnTo>
                  <a:lnTo>
                    <a:pt x="4509719" y="1362075"/>
                  </a:lnTo>
                  <a:close/>
                </a:path>
                <a:path w="8255000" h="1362075">
                  <a:moveTo>
                    <a:pt x="4452569" y="1343025"/>
                  </a:moveTo>
                  <a:lnTo>
                    <a:pt x="4423994" y="1343025"/>
                  </a:lnTo>
                  <a:lnTo>
                    <a:pt x="4423994" y="1333500"/>
                  </a:lnTo>
                  <a:lnTo>
                    <a:pt x="4452569" y="1333500"/>
                  </a:lnTo>
                  <a:lnTo>
                    <a:pt x="4452569" y="1343025"/>
                  </a:lnTo>
                  <a:close/>
                </a:path>
                <a:path w="8255000" h="1362075">
                  <a:moveTo>
                    <a:pt x="4452569" y="1362075"/>
                  </a:moveTo>
                  <a:lnTo>
                    <a:pt x="4423994" y="1362075"/>
                  </a:lnTo>
                  <a:lnTo>
                    <a:pt x="4423994" y="1352550"/>
                  </a:lnTo>
                  <a:lnTo>
                    <a:pt x="4452569" y="1352550"/>
                  </a:lnTo>
                  <a:lnTo>
                    <a:pt x="4452569" y="1362075"/>
                  </a:lnTo>
                  <a:close/>
                </a:path>
                <a:path w="8255000" h="1362075">
                  <a:moveTo>
                    <a:pt x="4395419" y="1343025"/>
                  </a:moveTo>
                  <a:lnTo>
                    <a:pt x="4366844" y="1343025"/>
                  </a:lnTo>
                  <a:lnTo>
                    <a:pt x="4366844" y="1333500"/>
                  </a:lnTo>
                  <a:lnTo>
                    <a:pt x="4395419" y="1333500"/>
                  </a:lnTo>
                  <a:lnTo>
                    <a:pt x="4395419" y="1343025"/>
                  </a:lnTo>
                  <a:close/>
                </a:path>
                <a:path w="8255000" h="1362075">
                  <a:moveTo>
                    <a:pt x="4395419" y="1362075"/>
                  </a:moveTo>
                  <a:lnTo>
                    <a:pt x="4366844" y="1362075"/>
                  </a:lnTo>
                  <a:lnTo>
                    <a:pt x="4366844" y="1352550"/>
                  </a:lnTo>
                  <a:lnTo>
                    <a:pt x="4395419" y="1352550"/>
                  </a:lnTo>
                  <a:lnTo>
                    <a:pt x="4395419" y="1362075"/>
                  </a:lnTo>
                  <a:close/>
                </a:path>
                <a:path w="8255000" h="1362075">
                  <a:moveTo>
                    <a:pt x="4338269" y="1343025"/>
                  </a:moveTo>
                  <a:lnTo>
                    <a:pt x="4309694" y="1343025"/>
                  </a:lnTo>
                  <a:lnTo>
                    <a:pt x="4309694" y="1333500"/>
                  </a:lnTo>
                  <a:lnTo>
                    <a:pt x="4338269" y="1333500"/>
                  </a:lnTo>
                  <a:lnTo>
                    <a:pt x="4338269" y="1343025"/>
                  </a:lnTo>
                  <a:close/>
                </a:path>
                <a:path w="8255000" h="1362075">
                  <a:moveTo>
                    <a:pt x="4338269" y="1362075"/>
                  </a:moveTo>
                  <a:lnTo>
                    <a:pt x="4309694" y="1362075"/>
                  </a:lnTo>
                  <a:lnTo>
                    <a:pt x="4309694" y="1352550"/>
                  </a:lnTo>
                  <a:lnTo>
                    <a:pt x="4338269" y="1352550"/>
                  </a:lnTo>
                  <a:lnTo>
                    <a:pt x="4338269" y="1362075"/>
                  </a:lnTo>
                  <a:close/>
                </a:path>
                <a:path w="8255000" h="1362075">
                  <a:moveTo>
                    <a:pt x="4281119" y="1343025"/>
                  </a:moveTo>
                  <a:lnTo>
                    <a:pt x="4252544" y="1343025"/>
                  </a:lnTo>
                  <a:lnTo>
                    <a:pt x="4252544" y="1333500"/>
                  </a:lnTo>
                  <a:lnTo>
                    <a:pt x="4281119" y="1333500"/>
                  </a:lnTo>
                  <a:lnTo>
                    <a:pt x="4281119" y="1343025"/>
                  </a:lnTo>
                  <a:close/>
                </a:path>
                <a:path w="8255000" h="1362075">
                  <a:moveTo>
                    <a:pt x="4281119" y="1362075"/>
                  </a:moveTo>
                  <a:lnTo>
                    <a:pt x="4252544" y="1362075"/>
                  </a:lnTo>
                  <a:lnTo>
                    <a:pt x="4252544" y="1352550"/>
                  </a:lnTo>
                  <a:lnTo>
                    <a:pt x="4281119" y="1352550"/>
                  </a:lnTo>
                  <a:lnTo>
                    <a:pt x="4281119" y="1362075"/>
                  </a:lnTo>
                  <a:close/>
                </a:path>
                <a:path w="8255000" h="1362075">
                  <a:moveTo>
                    <a:pt x="4223969" y="1343025"/>
                  </a:moveTo>
                  <a:lnTo>
                    <a:pt x="4195394" y="1343025"/>
                  </a:lnTo>
                  <a:lnTo>
                    <a:pt x="4195394" y="1333500"/>
                  </a:lnTo>
                  <a:lnTo>
                    <a:pt x="4223969" y="1333500"/>
                  </a:lnTo>
                  <a:lnTo>
                    <a:pt x="4223969" y="1343025"/>
                  </a:lnTo>
                  <a:close/>
                </a:path>
                <a:path w="8255000" h="1362075">
                  <a:moveTo>
                    <a:pt x="4223969" y="1362075"/>
                  </a:moveTo>
                  <a:lnTo>
                    <a:pt x="4195394" y="1362075"/>
                  </a:lnTo>
                  <a:lnTo>
                    <a:pt x="4195394" y="1352550"/>
                  </a:lnTo>
                  <a:lnTo>
                    <a:pt x="4223969" y="1352550"/>
                  </a:lnTo>
                  <a:lnTo>
                    <a:pt x="4223969" y="1362075"/>
                  </a:lnTo>
                  <a:close/>
                </a:path>
                <a:path w="8255000" h="1362075">
                  <a:moveTo>
                    <a:pt x="4166819" y="1343025"/>
                  </a:moveTo>
                  <a:lnTo>
                    <a:pt x="4138244" y="1343025"/>
                  </a:lnTo>
                  <a:lnTo>
                    <a:pt x="4138244" y="1333500"/>
                  </a:lnTo>
                  <a:lnTo>
                    <a:pt x="4166819" y="1333500"/>
                  </a:lnTo>
                  <a:lnTo>
                    <a:pt x="4166819" y="1343025"/>
                  </a:lnTo>
                  <a:close/>
                </a:path>
                <a:path w="8255000" h="1362075">
                  <a:moveTo>
                    <a:pt x="4166819" y="1362075"/>
                  </a:moveTo>
                  <a:lnTo>
                    <a:pt x="4138244" y="1362075"/>
                  </a:lnTo>
                  <a:lnTo>
                    <a:pt x="4138244" y="1352550"/>
                  </a:lnTo>
                  <a:lnTo>
                    <a:pt x="4166819" y="1352550"/>
                  </a:lnTo>
                  <a:lnTo>
                    <a:pt x="4166819" y="1362075"/>
                  </a:lnTo>
                  <a:close/>
                </a:path>
                <a:path w="8255000" h="1362075">
                  <a:moveTo>
                    <a:pt x="4109669" y="1343025"/>
                  </a:moveTo>
                  <a:lnTo>
                    <a:pt x="4081094" y="1343025"/>
                  </a:lnTo>
                  <a:lnTo>
                    <a:pt x="4081094" y="1333500"/>
                  </a:lnTo>
                  <a:lnTo>
                    <a:pt x="4109669" y="1333500"/>
                  </a:lnTo>
                  <a:lnTo>
                    <a:pt x="4109669" y="1343025"/>
                  </a:lnTo>
                  <a:close/>
                </a:path>
                <a:path w="8255000" h="1362075">
                  <a:moveTo>
                    <a:pt x="4109669" y="1362075"/>
                  </a:moveTo>
                  <a:lnTo>
                    <a:pt x="4081094" y="1362075"/>
                  </a:lnTo>
                  <a:lnTo>
                    <a:pt x="4081094" y="1352550"/>
                  </a:lnTo>
                  <a:lnTo>
                    <a:pt x="4109669" y="1352550"/>
                  </a:lnTo>
                  <a:lnTo>
                    <a:pt x="4109669" y="1362075"/>
                  </a:lnTo>
                  <a:close/>
                </a:path>
                <a:path w="8255000" h="1362075">
                  <a:moveTo>
                    <a:pt x="4052519" y="1343025"/>
                  </a:moveTo>
                  <a:lnTo>
                    <a:pt x="4023944" y="1343025"/>
                  </a:lnTo>
                  <a:lnTo>
                    <a:pt x="4023944" y="1333500"/>
                  </a:lnTo>
                  <a:lnTo>
                    <a:pt x="4052519" y="1333500"/>
                  </a:lnTo>
                  <a:lnTo>
                    <a:pt x="4052519" y="1343025"/>
                  </a:lnTo>
                  <a:close/>
                </a:path>
                <a:path w="8255000" h="1362075">
                  <a:moveTo>
                    <a:pt x="4052519" y="1362075"/>
                  </a:moveTo>
                  <a:lnTo>
                    <a:pt x="4023944" y="1362075"/>
                  </a:lnTo>
                  <a:lnTo>
                    <a:pt x="4023944" y="1352550"/>
                  </a:lnTo>
                  <a:lnTo>
                    <a:pt x="4052519" y="1352550"/>
                  </a:lnTo>
                  <a:lnTo>
                    <a:pt x="4052519" y="1362075"/>
                  </a:lnTo>
                  <a:close/>
                </a:path>
                <a:path w="8255000" h="1362075">
                  <a:moveTo>
                    <a:pt x="3995369" y="1343025"/>
                  </a:moveTo>
                  <a:lnTo>
                    <a:pt x="3966794" y="1343025"/>
                  </a:lnTo>
                  <a:lnTo>
                    <a:pt x="3966794" y="1333500"/>
                  </a:lnTo>
                  <a:lnTo>
                    <a:pt x="3995369" y="1333500"/>
                  </a:lnTo>
                  <a:lnTo>
                    <a:pt x="3995369" y="1343025"/>
                  </a:lnTo>
                  <a:close/>
                </a:path>
                <a:path w="8255000" h="1362075">
                  <a:moveTo>
                    <a:pt x="3995369" y="1362075"/>
                  </a:moveTo>
                  <a:lnTo>
                    <a:pt x="3966794" y="1362075"/>
                  </a:lnTo>
                  <a:lnTo>
                    <a:pt x="3966794" y="1352550"/>
                  </a:lnTo>
                  <a:lnTo>
                    <a:pt x="3995369" y="1352550"/>
                  </a:lnTo>
                  <a:lnTo>
                    <a:pt x="3995369" y="1362075"/>
                  </a:lnTo>
                  <a:close/>
                </a:path>
                <a:path w="8255000" h="1362075">
                  <a:moveTo>
                    <a:pt x="3938219" y="1343025"/>
                  </a:moveTo>
                  <a:lnTo>
                    <a:pt x="3909644" y="1343025"/>
                  </a:lnTo>
                  <a:lnTo>
                    <a:pt x="3909644" y="1333500"/>
                  </a:lnTo>
                  <a:lnTo>
                    <a:pt x="3938219" y="1333500"/>
                  </a:lnTo>
                  <a:lnTo>
                    <a:pt x="3938219" y="1343025"/>
                  </a:lnTo>
                  <a:close/>
                </a:path>
                <a:path w="8255000" h="1362075">
                  <a:moveTo>
                    <a:pt x="3938219" y="1362075"/>
                  </a:moveTo>
                  <a:lnTo>
                    <a:pt x="3909644" y="1362075"/>
                  </a:lnTo>
                  <a:lnTo>
                    <a:pt x="3909644" y="1352550"/>
                  </a:lnTo>
                  <a:lnTo>
                    <a:pt x="3938219" y="1352550"/>
                  </a:lnTo>
                  <a:lnTo>
                    <a:pt x="3938219" y="1362075"/>
                  </a:lnTo>
                  <a:close/>
                </a:path>
                <a:path w="8255000" h="1362075">
                  <a:moveTo>
                    <a:pt x="3881069" y="1343025"/>
                  </a:moveTo>
                  <a:lnTo>
                    <a:pt x="3852494" y="1343025"/>
                  </a:lnTo>
                  <a:lnTo>
                    <a:pt x="3852494" y="1333500"/>
                  </a:lnTo>
                  <a:lnTo>
                    <a:pt x="3881069" y="1333500"/>
                  </a:lnTo>
                  <a:lnTo>
                    <a:pt x="3881069" y="1343025"/>
                  </a:lnTo>
                  <a:close/>
                </a:path>
                <a:path w="8255000" h="1362075">
                  <a:moveTo>
                    <a:pt x="3881069" y="1362075"/>
                  </a:moveTo>
                  <a:lnTo>
                    <a:pt x="3852494" y="1362075"/>
                  </a:lnTo>
                  <a:lnTo>
                    <a:pt x="3852494" y="1352550"/>
                  </a:lnTo>
                  <a:lnTo>
                    <a:pt x="3881069" y="1352550"/>
                  </a:lnTo>
                  <a:lnTo>
                    <a:pt x="3881069" y="1362075"/>
                  </a:lnTo>
                  <a:close/>
                </a:path>
                <a:path w="8255000" h="1362075">
                  <a:moveTo>
                    <a:pt x="3823919" y="1343025"/>
                  </a:moveTo>
                  <a:lnTo>
                    <a:pt x="3795344" y="1343025"/>
                  </a:lnTo>
                  <a:lnTo>
                    <a:pt x="3795344" y="1333500"/>
                  </a:lnTo>
                  <a:lnTo>
                    <a:pt x="3823919" y="1333500"/>
                  </a:lnTo>
                  <a:lnTo>
                    <a:pt x="3823919" y="1343025"/>
                  </a:lnTo>
                  <a:close/>
                </a:path>
                <a:path w="8255000" h="1362075">
                  <a:moveTo>
                    <a:pt x="3823919" y="1362075"/>
                  </a:moveTo>
                  <a:lnTo>
                    <a:pt x="3795344" y="1362075"/>
                  </a:lnTo>
                  <a:lnTo>
                    <a:pt x="3795344" y="1352550"/>
                  </a:lnTo>
                  <a:lnTo>
                    <a:pt x="3823919" y="1352550"/>
                  </a:lnTo>
                  <a:lnTo>
                    <a:pt x="3823919" y="1362075"/>
                  </a:lnTo>
                  <a:close/>
                </a:path>
                <a:path w="8255000" h="1362075">
                  <a:moveTo>
                    <a:pt x="3766769" y="1343025"/>
                  </a:moveTo>
                  <a:lnTo>
                    <a:pt x="3738194" y="1343025"/>
                  </a:lnTo>
                  <a:lnTo>
                    <a:pt x="3738194" y="1333500"/>
                  </a:lnTo>
                  <a:lnTo>
                    <a:pt x="3766769" y="1333500"/>
                  </a:lnTo>
                  <a:lnTo>
                    <a:pt x="3766769" y="1343025"/>
                  </a:lnTo>
                  <a:close/>
                </a:path>
                <a:path w="8255000" h="1362075">
                  <a:moveTo>
                    <a:pt x="3766769" y="1362075"/>
                  </a:moveTo>
                  <a:lnTo>
                    <a:pt x="3738194" y="1362075"/>
                  </a:lnTo>
                  <a:lnTo>
                    <a:pt x="3738194" y="1352550"/>
                  </a:lnTo>
                  <a:lnTo>
                    <a:pt x="3766769" y="1352550"/>
                  </a:lnTo>
                  <a:lnTo>
                    <a:pt x="3766769" y="1362075"/>
                  </a:lnTo>
                  <a:close/>
                </a:path>
                <a:path w="8255000" h="1362075">
                  <a:moveTo>
                    <a:pt x="3709619" y="1343025"/>
                  </a:moveTo>
                  <a:lnTo>
                    <a:pt x="3681044" y="1343025"/>
                  </a:lnTo>
                  <a:lnTo>
                    <a:pt x="3681044" y="1333500"/>
                  </a:lnTo>
                  <a:lnTo>
                    <a:pt x="3709619" y="1333500"/>
                  </a:lnTo>
                  <a:lnTo>
                    <a:pt x="3709619" y="1343025"/>
                  </a:lnTo>
                  <a:close/>
                </a:path>
                <a:path w="8255000" h="1362075">
                  <a:moveTo>
                    <a:pt x="3709619" y="1362075"/>
                  </a:moveTo>
                  <a:lnTo>
                    <a:pt x="3681044" y="1362075"/>
                  </a:lnTo>
                  <a:lnTo>
                    <a:pt x="3681044" y="1352550"/>
                  </a:lnTo>
                  <a:lnTo>
                    <a:pt x="3709619" y="1352550"/>
                  </a:lnTo>
                  <a:lnTo>
                    <a:pt x="3709619" y="1362075"/>
                  </a:lnTo>
                  <a:close/>
                </a:path>
                <a:path w="8255000" h="1362075">
                  <a:moveTo>
                    <a:pt x="3652469" y="1343025"/>
                  </a:moveTo>
                  <a:lnTo>
                    <a:pt x="3623894" y="1343025"/>
                  </a:lnTo>
                  <a:lnTo>
                    <a:pt x="3623894" y="1333500"/>
                  </a:lnTo>
                  <a:lnTo>
                    <a:pt x="3652469" y="1333500"/>
                  </a:lnTo>
                  <a:lnTo>
                    <a:pt x="3652469" y="1343025"/>
                  </a:lnTo>
                  <a:close/>
                </a:path>
                <a:path w="8255000" h="1362075">
                  <a:moveTo>
                    <a:pt x="3652469" y="1362075"/>
                  </a:moveTo>
                  <a:lnTo>
                    <a:pt x="3623894" y="1362075"/>
                  </a:lnTo>
                  <a:lnTo>
                    <a:pt x="3623894" y="1352550"/>
                  </a:lnTo>
                  <a:lnTo>
                    <a:pt x="3652469" y="1352550"/>
                  </a:lnTo>
                  <a:lnTo>
                    <a:pt x="3652469" y="1362075"/>
                  </a:lnTo>
                  <a:close/>
                </a:path>
                <a:path w="8255000" h="1362075">
                  <a:moveTo>
                    <a:pt x="3595319" y="1343025"/>
                  </a:moveTo>
                  <a:lnTo>
                    <a:pt x="3566744" y="1343025"/>
                  </a:lnTo>
                  <a:lnTo>
                    <a:pt x="3566744" y="1333500"/>
                  </a:lnTo>
                  <a:lnTo>
                    <a:pt x="3595319" y="1333500"/>
                  </a:lnTo>
                  <a:lnTo>
                    <a:pt x="3595319" y="1343025"/>
                  </a:lnTo>
                  <a:close/>
                </a:path>
                <a:path w="8255000" h="1362075">
                  <a:moveTo>
                    <a:pt x="3595319" y="1362075"/>
                  </a:moveTo>
                  <a:lnTo>
                    <a:pt x="3566744" y="1362075"/>
                  </a:lnTo>
                  <a:lnTo>
                    <a:pt x="3566744" y="1352550"/>
                  </a:lnTo>
                  <a:lnTo>
                    <a:pt x="3595319" y="1352550"/>
                  </a:lnTo>
                  <a:lnTo>
                    <a:pt x="3595319" y="1362075"/>
                  </a:lnTo>
                  <a:close/>
                </a:path>
                <a:path w="8255000" h="1362075">
                  <a:moveTo>
                    <a:pt x="3538169" y="1343025"/>
                  </a:moveTo>
                  <a:lnTo>
                    <a:pt x="3509594" y="1343025"/>
                  </a:lnTo>
                  <a:lnTo>
                    <a:pt x="3509594" y="1333500"/>
                  </a:lnTo>
                  <a:lnTo>
                    <a:pt x="3538169" y="1333500"/>
                  </a:lnTo>
                  <a:lnTo>
                    <a:pt x="3538169" y="1343025"/>
                  </a:lnTo>
                  <a:close/>
                </a:path>
                <a:path w="8255000" h="1362075">
                  <a:moveTo>
                    <a:pt x="3538169" y="1362075"/>
                  </a:moveTo>
                  <a:lnTo>
                    <a:pt x="3509594" y="1362075"/>
                  </a:lnTo>
                  <a:lnTo>
                    <a:pt x="3509594" y="1352550"/>
                  </a:lnTo>
                  <a:lnTo>
                    <a:pt x="3538169" y="1352550"/>
                  </a:lnTo>
                  <a:lnTo>
                    <a:pt x="3538169" y="1362075"/>
                  </a:lnTo>
                  <a:close/>
                </a:path>
                <a:path w="8255000" h="1362075">
                  <a:moveTo>
                    <a:pt x="3481019" y="1343025"/>
                  </a:moveTo>
                  <a:lnTo>
                    <a:pt x="3452444" y="1343025"/>
                  </a:lnTo>
                  <a:lnTo>
                    <a:pt x="3452444" y="1333500"/>
                  </a:lnTo>
                  <a:lnTo>
                    <a:pt x="3481019" y="1333500"/>
                  </a:lnTo>
                  <a:lnTo>
                    <a:pt x="3481019" y="1343025"/>
                  </a:lnTo>
                  <a:close/>
                </a:path>
                <a:path w="8255000" h="1362075">
                  <a:moveTo>
                    <a:pt x="3481019" y="1362075"/>
                  </a:moveTo>
                  <a:lnTo>
                    <a:pt x="3452444" y="1362075"/>
                  </a:lnTo>
                  <a:lnTo>
                    <a:pt x="3452444" y="1352550"/>
                  </a:lnTo>
                  <a:lnTo>
                    <a:pt x="3481019" y="1352550"/>
                  </a:lnTo>
                  <a:lnTo>
                    <a:pt x="3481019" y="1362075"/>
                  </a:lnTo>
                  <a:close/>
                </a:path>
                <a:path w="8255000" h="1362075">
                  <a:moveTo>
                    <a:pt x="3423869" y="1343025"/>
                  </a:moveTo>
                  <a:lnTo>
                    <a:pt x="3395294" y="1343025"/>
                  </a:lnTo>
                  <a:lnTo>
                    <a:pt x="3395294" y="1333500"/>
                  </a:lnTo>
                  <a:lnTo>
                    <a:pt x="3423869" y="1333500"/>
                  </a:lnTo>
                  <a:lnTo>
                    <a:pt x="3423869" y="1343025"/>
                  </a:lnTo>
                  <a:close/>
                </a:path>
                <a:path w="8255000" h="1362075">
                  <a:moveTo>
                    <a:pt x="3423869" y="1362075"/>
                  </a:moveTo>
                  <a:lnTo>
                    <a:pt x="3395294" y="1362075"/>
                  </a:lnTo>
                  <a:lnTo>
                    <a:pt x="3395294" y="1352550"/>
                  </a:lnTo>
                  <a:lnTo>
                    <a:pt x="3423869" y="1352550"/>
                  </a:lnTo>
                  <a:lnTo>
                    <a:pt x="3423869" y="1362075"/>
                  </a:lnTo>
                  <a:close/>
                </a:path>
                <a:path w="8255000" h="1362075">
                  <a:moveTo>
                    <a:pt x="3366719" y="1343025"/>
                  </a:moveTo>
                  <a:lnTo>
                    <a:pt x="3338144" y="1343025"/>
                  </a:lnTo>
                  <a:lnTo>
                    <a:pt x="3338144" y="1333500"/>
                  </a:lnTo>
                  <a:lnTo>
                    <a:pt x="3366719" y="1333500"/>
                  </a:lnTo>
                  <a:lnTo>
                    <a:pt x="3366719" y="1343025"/>
                  </a:lnTo>
                  <a:close/>
                </a:path>
                <a:path w="8255000" h="1362075">
                  <a:moveTo>
                    <a:pt x="3366719" y="1362075"/>
                  </a:moveTo>
                  <a:lnTo>
                    <a:pt x="3338144" y="1362075"/>
                  </a:lnTo>
                  <a:lnTo>
                    <a:pt x="3338144" y="1352550"/>
                  </a:lnTo>
                  <a:lnTo>
                    <a:pt x="3366719" y="1352550"/>
                  </a:lnTo>
                  <a:lnTo>
                    <a:pt x="3366719" y="1362075"/>
                  </a:lnTo>
                  <a:close/>
                </a:path>
                <a:path w="8255000" h="1362075">
                  <a:moveTo>
                    <a:pt x="3309569" y="1343025"/>
                  </a:moveTo>
                  <a:lnTo>
                    <a:pt x="3280994" y="1343025"/>
                  </a:lnTo>
                  <a:lnTo>
                    <a:pt x="3280994" y="1333500"/>
                  </a:lnTo>
                  <a:lnTo>
                    <a:pt x="3309569" y="1333500"/>
                  </a:lnTo>
                  <a:lnTo>
                    <a:pt x="3309569" y="1343025"/>
                  </a:lnTo>
                  <a:close/>
                </a:path>
                <a:path w="8255000" h="1362075">
                  <a:moveTo>
                    <a:pt x="3309569" y="1362075"/>
                  </a:moveTo>
                  <a:lnTo>
                    <a:pt x="3280994" y="1362075"/>
                  </a:lnTo>
                  <a:lnTo>
                    <a:pt x="3280994" y="1352550"/>
                  </a:lnTo>
                  <a:lnTo>
                    <a:pt x="3309569" y="1352550"/>
                  </a:lnTo>
                  <a:lnTo>
                    <a:pt x="3309569" y="1362075"/>
                  </a:lnTo>
                  <a:close/>
                </a:path>
                <a:path w="8255000" h="1362075">
                  <a:moveTo>
                    <a:pt x="3252419" y="1343025"/>
                  </a:moveTo>
                  <a:lnTo>
                    <a:pt x="3223844" y="1343025"/>
                  </a:lnTo>
                  <a:lnTo>
                    <a:pt x="3223844" y="1333500"/>
                  </a:lnTo>
                  <a:lnTo>
                    <a:pt x="3252419" y="1333500"/>
                  </a:lnTo>
                  <a:lnTo>
                    <a:pt x="3252419" y="1343025"/>
                  </a:lnTo>
                  <a:close/>
                </a:path>
                <a:path w="8255000" h="1362075">
                  <a:moveTo>
                    <a:pt x="3252419" y="1362075"/>
                  </a:moveTo>
                  <a:lnTo>
                    <a:pt x="3223844" y="1362075"/>
                  </a:lnTo>
                  <a:lnTo>
                    <a:pt x="3223844" y="1352550"/>
                  </a:lnTo>
                  <a:lnTo>
                    <a:pt x="3252419" y="1352550"/>
                  </a:lnTo>
                  <a:lnTo>
                    <a:pt x="3252419" y="1362075"/>
                  </a:lnTo>
                  <a:close/>
                </a:path>
                <a:path w="8255000" h="1362075">
                  <a:moveTo>
                    <a:pt x="3195269" y="1343025"/>
                  </a:moveTo>
                  <a:lnTo>
                    <a:pt x="3166694" y="1343025"/>
                  </a:lnTo>
                  <a:lnTo>
                    <a:pt x="3166694" y="1333500"/>
                  </a:lnTo>
                  <a:lnTo>
                    <a:pt x="3195269" y="1333500"/>
                  </a:lnTo>
                  <a:lnTo>
                    <a:pt x="3195269" y="1343025"/>
                  </a:lnTo>
                  <a:close/>
                </a:path>
                <a:path w="8255000" h="1362075">
                  <a:moveTo>
                    <a:pt x="3195269" y="1362075"/>
                  </a:moveTo>
                  <a:lnTo>
                    <a:pt x="3166694" y="1362075"/>
                  </a:lnTo>
                  <a:lnTo>
                    <a:pt x="3166694" y="1352550"/>
                  </a:lnTo>
                  <a:lnTo>
                    <a:pt x="3195269" y="1352550"/>
                  </a:lnTo>
                  <a:lnTo>
                    <a:pt x="3195269" y="1362075"/>
                  </a:lnTo>
                  <a:close/>
                </a:path>
                <a:path w="8255000" h="1362075">
                  <a:moveTo>
                    <a:pt x="3138119" y="1343025"/>
                  </a:moveTo>
                  <a:lnTo>
                    <a:pt x="3109544" y="1343025"/>
                  </a:lnTo>
                  <a:lnTo>
                    <a:pt x="3109544" y="1333500"/>
                  </a:lnTo>
                  <a:lnTo>
                    <a:pt x="3138119" y="1333500"/>
                  </a:lnTo>
                  <a:lnTo>
                    <a:pt x="3138119" y="1343025"/>
                  </a:lnTo>
                  <a:close/>
                </a:path>
                <a:path w="8255000" h="1362075">
                  <a:moveTo>
                    <a:pt x="3138119" y="1362075"/>
                  </a:moveTo>
                  <a:lnTo>
                    <a:pt x="3109544" y="1362075"/>
                  </a:lnTo>
                  <a:lnTo>
                    <a:pt x="3109544" y="1352550"/>
                  </a:lnTo>
                  <a:lnTo>
                    <a:pt x="3138119" y="1352550"/>
                  </a:lnTo>
                  <a:lnTo>
                    <a:pt x="3138119" y="1362075"/>
                  </a:lnTo>
                  <a:close/>
                </a:path>
                <a:path w="8255000" h="1362075">
                  <a:moveTo>
                    <a:pt x="3080969" y="1343025"/>
                  </a:moveTo>
                  <a:lnTo>
                    <a:pt x="3052394" y="1343025"/>
                  </a:lnTo>
                  <a:lnTo>
                    <a:pt x="3052394" y="1333500"/>
                  </a:lnTo>
                  <a:lnTo>
                    <a:pt x="3080969" y="1333500"/>
                  </a:lnTo>
                  <a:lnTo>
                    <a:pt x="3080969" y="1343025"/>
                  </a:lnTo>
                  <a:close/>
                </a:path>
                <a:path w="8255000" h="1362075">
                  <a:moveTo>
                    <a:pt x="3080969" y="1362075"/>
                  </a:moveTo>
                  <a:lnTo>
                    <a:pt x="3052394" y="1362075"/>
                  </a:lnTo>
                  <a:lnTo>
                    <a:pt x="3052394" y="1352550"/>
                  </a:lnTo>
                  <a:lnTo>
                    <a:pt x="3080969" y="1352550"/>
                  </a:lnTo>
                  <a:lnTo>
                    <a:pt x="3080969" y="1362075"/>
                  </a:lnTo>
                  <a:close/>
                </a:path>
                <a:path w="8255000" h="1362075">
                  <a:moveTo>
                    <a:pt x="3023819" y="1343025"/>
                  </a:moveTo>
                  <a:lnTo>
                    <a:pt x="2995244" y="1343025"/>
                  </a:lnTo>
                  <a:lnTo>
                    <a:pt x="2995244" y="1333500"/>
                  </a:lnTo>
                  <a:lnTo>
                    <a:pt x="3023819" y="1333500"/>
                  </a:lnTo>
                  <a:lnTo>
                    <a:pt x="3023819" y="1343025"/>
                  </a:lnTo>
                  <a:close/>
                </a:path>
                <a:path w="8255000" h="1362075">
                  <a:moveTo>
                    <a:pt x="3023819" y="1362075"/>
                  </a:moveTo>
                  <a:lnTo>
                    <a:pt x="2995244" y="1362075"/>
                  </a:lnTo>
                  <a:lnTo>
                    <a:pt x="2995244" y="1352550"/>
                  </a:lnTo>
                  <a:lnTo>
                    <a:pt x="3023819" y="1352550"/>
                  </a:lnTo>
                  <a:lnTo>
                    <a:pt x="3023819" y="1362075"/>
                  </a:lnTo>
                  <a:close/>
                </a:path>
                <a:path w="8255000" h="1362075">
                  <a:moveTo>
                    <a:pt x="2966669" y="1343025"/>
                  </a:moveTo>
                  <a:lnTo>
                    <a:pt x="2938094" y="1343025"/>
                  </a:lnTo>
                  <a:lnTo>
                    <a:pt x="2938094" y="1333500"/>
                  </a:lnTo>
                  <a:lnTo>
                    <a:pt x="2966669" y="1333500"/>
                  </a:lnTo>
                  <a:lnTo>
                    <a:pt x="2966669" y="1343025"/>
                  </a:lnTo>
                  <a:close/>
                </a:path>
                <a:path w="8255000" h="1362075">
                  <a:moveTo>
                    <a:pt x="2966669" y="1362075"/>
                  </a:moveTo>
                  <a:lnTo>
                    <a:pt x="2938094" y="1362075"/>
                  </a:lnTo>
                  <a:lnTo>
                    <a:pt x="2938094" y="1352550"/>
                  </a:lnTo>
                  <a:lnTo>
                    <a:pt x="2966669" y="1352550"/>
                  </a:lnTo>
                  <a:lnTo>
                    <a:pt x="2966669" y="1362075"/>
                  </a:lnTo>
                  <a:close/>
                </a:path>
                <a:path w="8255000" h="1362075">
                  <a:moveTo>
                    <a:pt x="2909519" y="1343025"/>
                  </a:moveTo>
                  <a:lnTo>
                    <a:pt x="2880944" y="1343025"/>
                  </a:lnTo>
                  <a:lnTo>
                    <a:pt x="2880944" y="1333500"/>
                  </a:lnTo>
                  <a:lnTo>
                    <a:pt x="2909519" y="1333500"/>
                  </a:lnTo>
                  <a:lnTo>
                    <a:pt x="2909519" y="1343025"/>
                  </a:lnTo>
                  <a:close/>
                </a:path>
                <a:path w="8255000" h="1362075">
                  <a:moveTo>
                    <a:pt x="2909519" y="1362075"/>
                  </a:moveTo>
                  <a:lnTo>
                    <a:pt x="2880944" y="1362075"/>
                  </a:lnTo>
                  <a:lnTo>
                    <a:pt x="2880944" y="1352550"/>
                  </a:lnTo>
                  <a:lnTo>
                    <a:pt x="2909519" y="1352550"/>
                  </a:lnTo>
                  <a:lnTo>
                    <a:pt x="2909519" y="1362075"/>
                  </a:lnTo>
                  <a:close/>
                </a:path>
                <a:path w="8255000" h="1362075">
                  <a:moveTo>
                    <a:pt x="2852369" y="1343025"/>
                  </a:moveTo>
                  <a:lnTo>
                    <a:pt x="2823794" y="1343025"/>
                  </a:lnTo>
                  <a:lnTo>
                    <a:pt x="2823794" y="1333500"/>
                  </a:lnTo>
                  <a:lnTo>
                    <a:pt x="2852369" y="1333500"/>
                  </a:lnTo>
                  <a:lnTo>
                    <a:pt x="2852369" y="1343025"/>
                  </a:lnTo>
                  <a:close/>
                </a:path>
                <a:path w="8255000" h="1362075">
                  <a:moveTo>
                    <a:pt x="2852369" y="1362075"/>
                  </a:moveTo>
                  <a:lnTo>
                    <a:pt x="2823794" y="1362075"/>
                  </a:lnTo>
                  <a:lnTo>
                    <a:pt x="2823794" y="1352550"/>
                  </a:lnTo>
                  <a:lnTo>
                    <a:pt x="2852369" y="1352550"/>
                  </a:lnTo>
                  <a:lnTo>
                    <a:pt x="2852369" y="1362075"/>
                  </a:lnTo>
                  <a:close/>
                </a:path>
                <a:path w="8255000" h="1362075">
                  <a:moveTo>
                    <a:pt x="2795219" y="1343025"/>
                  </a:moveTo>
                  <a:lnTo>
                    <a:pt x="2766644" y="1343025"/>
                  </a:lnTo>
                  <a:lnTo>
                    <a:pt x="2766644" y="1333500"/>
                  </a:lnTo>
                  <a:lnTo>
                    <a:pt x="2795219" y="1333500"/>
                  </a:lnTo>
                  <a:lnTo>
                    <a:pt x="2795219" y="1343025"/>
                  </a:lnTo>
                  <a:close/>
                </a:path>
                <a:path w="8255000" h="1362075">
                  <a:moveTo>
                    <a:pt x="2795219" y="1362075"/>
                  </a:moveTo>
                  <a:lnTo>
                    <a:pt x="2766644" y="1362075"/>
                  </a:lnTo>
                  <a:lnTo>
                    <a:pt x="2766644" y="1352550"/>
                  </a:lnTo>
                  <a:lnTo>
                    <a:pt x="2795219" y="1352550"/>
                  </a:lnTo>
                  <a:lnTo>
                    <a:pt x="2795219" y="1362075"/>
                  </a:lnTo>
                  <a:close/>
                </a:path>
                <a:path w="8255000" h="1362075">
                  <a:moveTo>
                    <a:pt x="2738069" y="1343025"/>
                  </a:moveTo>
                  <a:lnTo>
                    <a:pt x="2709494" y="1343025"/>
                  </a:lnTo>
                  <a:lnTo>
                    <a:pt x="2709494" y="1333500"/>
                  </a:lnTo>
                  <a:lnTo>
                    <a:pt x="2738069" y="1333500"/>
                  </a:lnTo>
                  <a:lnTo>
                    <a:pt x="2738069" y="1343025"/>
                  </a:lnTo>
                  <a:close/>
                </a:path>
                <a:path w="8255000" h="1362075">
                  <a:moveTo>
                    <a:pt x="2738069" y="1362075"/>
                  </a:moveTo>
                  <a:lnTo>
                    <a:pt x="2709494" y="1362075"/>
                  </a:lnTo>
                  <a:lnTo>
                    <a:pt x="2709494" y="1352550"/>
                  </a:lnTo>
                  <a:lnTo>
                    <a:pt x="2738069" y="1352550"/>
                  </a:lnTo>
                  <a:lnTo>
                    <a:pt x="2738069" y="1362075"/>
                  </a:lnTo>
                  <a:close/>
                </a:path>
                <a:path w="8255000" h="1362075">
                  <a:moveTo>
                    <a:pt x="2680919" y="1343025"/>
                  </a:moveTo>
                  <a:lnTo>
                    <a:pt x="2652344" y="1343025"/>
                  </a:lnTo>
                  <a:lnTo>
                    <a:pt x="2652344" y="1333500"/>
                  </a:lnTo>
                  <a:lnTo>
                    <a:pt x="2680919" y="1333500"/>
                  </a:lnTo>
                  <a:lnTo>
                    <a:pt x="2680919" y="1343025"/>
                  </a:lnTo>
                  <a:close/>
                </a:path>
                <a:path w="8255000" h="1362075">
                  <a:moveTo>
                    <a:pt x="2680919" y="1362075"/>
                  </a:moveTo>
                  <a:lnTo>
                    <a:pt x="2652344" y="1362075"/>
                  </a:lnTo>
                  <a:lnTo>
                    <a:pt x="2652344" y="1352550"/>
                  </a:lnTo>
                  <a:lnTo>
                    <a:pt x="2680919" y="1352550"/>
                  </a:lnTo>
                  <a:lnTo>
                    <a:pt x="2680919" y="1362075"/>
                  </a:lnTo>
                  <a:close/>
                </a:path>
                <a:path w="8255000" h="1362075">
                  <a:moveTo>
                    <a:pt x="2623769" y="1343025"/>
                  </a:moveTo>
                  <a:lnTo>
                    <a:pt x="2595194" y="1343025"/>
                  </a:lnTo>
                  <a:lnTo>
                    <a:pt x="2595194" y="1333500"/>
                  </a:lnTo>
                  <a:lnTo>
                    <a:pt x="2623769" y="1333500"/>
                  </a:lnTo>
                  <a:lnTo>
                    <a:pt x="2623769" y="1343025"/>
                  </a:lnTo>
                  <a:close/>
                </a:path>
                <a:path w="8255000" h="1362075">
                  <a:moveTo>
                    <a:pt x="2623769" y="1362075"/>
                  </a:moveTo>
                  <a:lnTo>
                    <a:pt x="2595194" y="1362075"/>
                  </a:lnTo>
                  <a:lnTo>
                    <a:pt x="2595194" y="1352550"/>
                  </a:lnTo>
                  <a:lnTo>
                    <a:pt x="2623769" y="1352550"/>
                  </a:lnTo>
                  <a:lnTo>
                    <a:pt x="2623769" y="1362075"/>
                  </a:lnTo>
                  <a:close/>
                </a:path>
                <a:path w="8255000" h="1362075">
                  <a:moveTo>
                    <a:pt x="2566619" y="1343025"/>
                  </a:moveTo>
                  <a:lnTo>
                    <a:pt x="2538044" y="1343025"/>
                  </a:lnTo>
                  <a:lnTo>
                    <a:pt x="2538044" y="1333500"/>
                  </a:lnTo>
                  <a:lnTo>
                    <a:pt x="2566619" y="1333500"/>
                  </a:lnTo>
                  <a:lnTo>
                    <a:pt x="2566619" y="1343025"/>
                  </a:lnTo>
                  <a:close/>
                </a:path>
                <a:path w="8255000" h="1362075">
                  <a:moveTo>
                    <a:pt x="2566619" y="1362075"/>
                  </a:moveTo>
                  <a:lnTo>
                    <a:pt x="2538044" y="1362075"/>
                  </a:lnTo>
                  <a:lnTo>
                    <a:pt x="2538044" y="1352550"/>
                  </a:lnTo>
                  <a:lnTo>
                    <a:pt x="2566619" y="1352550"/>
                  </a:lnTo>
                  <a:lnTo>
                    <a:pt x="2566619" y="1362075"/>
                  </a:lnTo>
                  <a:close/>
                </a:path>
                <a:path w="8255000" h="1362075">
                  <a:moveTo>
                    <a:pt x="2509469" y="1343025"/>
                  </a:moveTo>
                  <a:lnTo>
                    <a:pt x="2480894" y="1343025"/>
                  </a:lnTo>
                  <a:lnTo>
                    <a:pt x="2480894" y="1333500"/>
                  </a:lnTo>
                  <a:lnTo>
                    <a:pt x="2509469" y="1333500"/>
                  </a:lnTo>
                  <a:lnTo>
                    <a:pt x="2509469" y="1343025"/>
                  </a:lnTo>
                  <a:close/>
                </a:path>
                <a:path w="8255000" h="1362075">
                  <a:moveTo>
                    <a:pt x="2509469" y="1362075"/>
                  </a:moveTo>
                  <a:lnTo>
                    <a:pt x="2480894" y="1362075"/>
                  </a:lnTo>
                  <a:lnTo>
                    <a:pt x="2480894" y="1352550"/>
                  </a:lnTo>
                  <a:lnTo>
                    <a:pt x="2509469" y="1352550"/>
                  </a:lnTo>
                  <a:lnTo>
                    <a:pt x="2509469" y="1362075"/>
                  </a:lnTo>
                  <a:close/>
                </a:path>
                <a:path w="8255000" h="1362075">
                  <a:moveTo>
                    <a:pt x="2452319" y="1343025"/>
                  </a:moveTo>
                  <a:lnTo>
                    <a:pt x="2423744" y="1343025"/>
                  </a:lnTo>
                  <a:lnTo>
                    <a:pt x="2423744" y="1333500"/>
                  </a:lnTo>
                  <a:lnTo>
                    <a:pt x="2452319" y="1333500"/>
                  </a:lnTo>
                  <a:lnTo>
                    <a:pt x="2452319" y="1343025"/>
                  </a:lnTo>
                  <a:close/>
                </a:path>
                <a:path w="8255000" h="1362075">
                  <a:moveTo>
                    <a:pt x="2452319" y="1362075"/>
                  </a:moveTo>
                  <a:lnTo>
                    <a:pt x="2423744" y="1362075"/>
                  </a:lnTo>
                  <a:lnTo>
                    <a:pt x="2423744" y="1352550"/>
                  </a:lnTo>
                  <a:lnTo>
                    <a:pt x="2452319" y="1352550"/>
                  </a:lnTo>
                  <a:lnTo>
                    <a:pt x="2452319" y="1362075"/>
                  </a:lnTo>
                  <a:close/>
                </a:path>
                <a:path w="8255000" h="1362075">
                  <a:moveTo>
                    <a:pt x="2395169" y="1343025"/>
                  </a:moveTo>
                  <a:lnTo>
                    <a:pt x="2366594" y="1343025"/>
                  </a:lnTo>
                  <a:lnTo>
                    <a:pt x="2366594" y="1333500"/>
                  </a:lnTo>
                  <a:lnTo>
                    <a:pt x="2395169" y="1333500"/>
                  </a:lnTo>
                  <a:lnTo>
                    <a:pt x="2395169" y="1343025"/>
                  </a:lnTo>
                  <a:close/>
                </a:path>
                <a:path w="8255000" h="1362075">
                  <a:moveTo>
                    <a:pt x="2395169" y="1362075"/>
                  </a:moveTo>
                  <a:lnTo>
                    <a:pt x="2366594" y="1362075"/>
                  </a:lnTo>
                  <a:lnTo>
                    <a:pt x="2366594" y="1352550"/>
                  </a:lnTo>
                  <a:lnTo>
                    <a:pt x="2395169" y="1352550"/>
                  </a:lnTo>
                  <a:lnTo>
                    <a:pt x="2395169" y="1362075"/>
                  </a:lnTo>
                  <a:close/>
                </a:path>
                <a:path w="8255000" h="1362075">
                  <a:moveTo>
                    <a:pt x="2338019" y="1343025"/>
                  </a:moveTo>
                  <a:lnTo>
                    <a:pt x="2309444" y="1343025"/>
                  </a:lnTo>
                  <a:lnTo>
                    <a:pt x="2309444" y="1333500"/>
                  </a:lnTo>
                  <a:lnTo>
                    <a:pt x="2338019" y="1333500"/>
                  </a:lnTo>
                  <a:lnTo>
                    <a:pt x="2338019" y="1343025"/>
                  </a:lnTo>
                  <a:close/>
                </a:path>
                <a:path w="8255000" h="1362075">
                  <a:moveTo>
                    <a:pt x="2338019" y="1362075"/>
                  </a:moveTo>
                  <a:lnTo>
                    <a:pt x="2309444" y="1362075"/>
                  </a:lnTo>
                  <a:lnTo>
                    <a:pt x="2309444" y="1352550"/>
                  </a:lnTo>
                  <a:lnTo>
                    <a:pt x="2338019" y="1352550"/>
                  </a:lnTo>
                  <a:lnTo>
                    <a:pt x="2338019" y="1362075"/>
                  </a:lnTo>
                  <a:close/>
                </a:path>
                <a:path w="8255000" h="1362075">
                  <a:moveTo>
                    <a:pt x="2280869" y="1343025"/>
                  </a:moveTo>
                  <a:lnTo>
                    <a:pt x="2252294" y="1343025"/>
                  </a:lnTo>
                  <a:lnTo>
                    <a:pt x="2252294" y="1333500"/>
                  </a:lnTo>
                  <a:lnTo>
                    <a:pt x="2280869" y="1333500"/>
                  </a:lnTo>
                  <a:lnTo>
                    <a:pt x="2280869" y="1343025"/>
                  </a:lnTo>
                  <a:close/>
                </a:path>
                <a:path w="8255000" h="1362075">
                  <a:moveTo>
                    <a:pt x="2280869" y="1362075"/>
                  </a:moveTo>
                  <a:lnTo>
                    <a:pt x="2252294" y="1362075"/>
                  </a:lnTo>
                  <a:lnTo>
                    <a:pt x="2252294" y="1352550"/>
                  </a:lnTo>
                  <a:lnTo>
                    <a:pt x="2280869" y="1352550"/>
                  </a:lnTo>
                  <a:lnTo>
                    <a:pt x="2280869" y="1362075"/>
                  </a:lnTo>
                  <a:close/>
                </a:path>
                <a:path w="8255000" h="1362075">
                  <a:moveTo>
                    <a:pt x="2223719" y="1343025"/>
                  </a:moveTo>
                  <a:lnTo>
                    <a:pt x="2195144" y="1343025"/>
                  </a:lnTo>
                  <a:lnTo>
                    <a:pt x="2195144" y="1333500"/>
                  </a:lnTo>
                  <a:lnTo>
                    <a:pt x="2223719" y="1333500"/>
                  </a:lnTo>
                  <a:lnTo>
                    <a:pt x="2223719" y="1343025"/>
                  </a:lnTo>
                  <a:close/>
                </a:path>
                <a:path w="8255000" h="1362075">
                  <a:moveTo>
                    <a:pt x="2223719" y="1362075"/>
                  </a:moveTo>
                  <a:lnTo>
                    <a:pt x="2195144" y="1362075"/>
                  </a:lnTo>
                  <a:lnTo>
                    <a:pt x="2195144" y="1352550"/>
                  </a:lnTo>
                  <a:lnTo>
                    <a:pt x="2223719" y="1352550"/>
                  </a:lnTo>
                  <a:lnTo>
                    <a:pt x="2223719" y="1362075"/>
                  </a:lnTo>
                  <a:close/>
                </a:path>
                <a:path w="8255000" h="1362075">
                  <a:moveTo>
                    <a:pt x="2166569" y="1343025"/>
                  </a:moveTo>
                  <a:lnTo>
                    <a:pt x="2137994" y="1343025"/>
                  </a:lnTo>
                  <a:lnTo>
                    <a:pt x="2137994" y="1333500"/>
                  </a:lnTo>
                  <a:lnTo>
                    <a:pt x="2166569" y="1333500"/>
                  </a:lnTo>
                  <a:lnTo>
                    <a:pt x="2166569" y="1343025"/>
                  </a:lnTo>
                  <a:close/>
                </a:path>
                <a:path w="8255000" h="1362075">
                  <a:moveTo>
                    <a:pt x="2166569" y="1362075"/>
                  </a:moveTo>
                  <a:lnTo>
                    <a:pt x="2137994" y="1362075"/>
                  </a:lnTo>
                  <a:lnTo>
                    <a:pt x="2137994" y="1352550"/>
                  </a:lnTo>
                  <a:lnTo>
                    <a:pt x="2166569" y="1352550"/>
                  </a:lnTo>
                  <a:lnTo>
                    <a:pt x="2166569" y="1362075"/>
                  </a:lnTo>
                  <a:close/>
                </a:path>
                <a:path w="8255000" h="1362075">
                  <a:moveTo>
                    <a:pt x="2109419" y="1343025"/>
                  </a:moveTo>
                  <a:lnTo>
                    <a:pt x="2080844" y="1343025"/>
                  </a:lnTo>
                  <a:lnTo>
                    <a:pt x="2080844" y="1333500"/>
                  </a:lnTo>
                  <a:lnTo>
                    <a:pt x="2109419" y="1333500"/>
                  </a:lnTo>
                  <a:lnTo>
                    <a:pt x="2109419" y="1343025"/>
                  </a:lnTo>
                  <a:close/>
                </a:path>
                <a:path w="8255000" h="1362075">
                  <a:moveTo>
                    <a:pt x="2109419" y="1362075"/>
                  </a:moveTo>
                  <a:lnTo>
                    <a:pt x="2080844" y="1362075"/>
                  </a:lnTo>
                  <a:lnTo>
                    <a:pt x="2080844" y="1352550"/>
                  </a:lnTo>
                  <a:lnTo>
                    <a:pt x="2109419" y="1352550"/>
                  </a:lnTo>
                  <a:lnTo>
                    <a:pt x="2109419" y="1362075"/>
                  </a:lnTo>
                  <a:close/>
                </a:path>
                <a:path w="8255000" h="1362075">
                  <a:moveTo>
                    <a:pt x="2052269" y="1343025"/>
                  </a:moveTo>
                  <a:lnTo>
                    <a:pt x="2023694" y="1343025"/>
                  </a:lnTo>
                  <a:lnTo>
                    <a:pt x="2023694" y="1333500"/>
                  </a:lnTo>
                  <a:lnTo>
                    <a:pt x="2052269" y="1333500"/>
                  </a:lnTo>
                  <a:lnTo>
                    <a:pt x="2052269" y="1343025"/>
                  </a:lnTo>
                  <a:close/>
                </a:path>
                <a:path w="8255000" h="1362075">
                  <a:moveTo>
                    <a:pt x="2052269" y="1362075"/>
                  </a:moveTo>
                  <a:lnTo>
                    <a:pt x="2023694" y="1362075"/>
                  </a:lnTo>
                  <a:lnTo>
                    <a:pt x="2023694" y="1352550"/>
                  </a:lnTo>
                  <a:lnTo>
                    <a:pt x="2052269" y="1352550"/>
                  </a:lnTo>
                  <a:lnTo>
                    <a:pt x="2052269" y="1362075"/>
                  </a:lnTo>
                  <a:close/>
                </a:path>
                <a:path w="8255000" h="1362075">
                  <a:moveTo>
                    <a:pt x="1995119" y="1343025"/>
                  </a:moveTo>
                  <a:lnTo>
                    <a:pt x="1966544" y="1343025"/>
                  </a:lnTo>
                  <a:lnTo>
                    <a:pt x="1966544" y="1333500"/>
                  </a:lnTo>
                  <a:lnTo>
                    <a:pt x="1995119" y="1333500"/>
                  </a:lnTo>
                  <a:lnTo>
                    <a:pt x="1995119" y="1343025"/>
                  </a:lnTo>
                  <a:close/>
                </a:path>
                <a:path w="8255000" h="1362075">
                  <a:moveTo>
                    <a:pt x="1995119" y="1362075"/>
                  </a:moveTo>
                  <a:lnTo>
                    <a:pt x="1966544" y="1362075"/>
                  </a:lnTo>
                  <a:lnTo>
                    <a:pt x="1966544" y="1352550"/>
                  </a:lnTo>
                  <a:lnTo>
                    <a:pt x="1995119" y="1352550"/>
                  </a:lnTo>
                  <a:lnTo>
                    <a:pt x="1995119" y="1362075"/>
                  </a:lnTo>
                  <a:close/>
                </a:path>
                <a:path w="8255000" h="1362075">
                  <a:moveTo>
                    <a:pt x="1937969" y="1343025"/>
                  </a:moveTo>
                  <a:lnTo>
                    <a:pt x="1909394" y="1343025"/>
                  </a:lnTo>
                  <a:lnTo>
                    <a:pt x="1909394" y="1333500"/>
                  </a:lnTo>
                  <a:lnTo>
                    <a:pt x="1937969" y="1333500"/>
                  </a:lnTo>
                  <a:lnTo>
                    <a:pt x="1937969" y="1343025"/>
                  </a:lnTo>
                  <a:close/>
                </a:path>
                <a:path w="8255000" h="1362075">
                  <a:moveTo>
                    <a:pt x="1937969" y="1362075"/>
                  </a:moveTo>
                  <a:lnTo>
                    <a:pt x="1909394" y="1362075"/>
                  </a:lnTo>
                  <a:lnTo>
                    <a:pt x="1909394" y="1352550"/>
                  </a:lnTo>
                  <a:lnTo>
                    <a:pt x="1937969" y="1352550"/>
                  </a:lnTo>
                  <a:lnTo>
                    <a:pt x="1937969" y="1362075"/>
                  </a:lnTo>
                  <a:close/>
                </a:path>
                <a:path w="8255000" h="1362075">
                  <a:moveTo>
                    <a:pt x="1880819" y="1343025"/>
                  </a:moveTo>
                  <a:lnTo>
                    <a:pt x="1852244" y="1343025"/>
                  </a:lnTo>
                  <a:lnTo>
                    <a:pt x="1852244" y="1333500"/>
                  </a:lnTo>
                  <a:lnTo>
                    <a:pt x="1880819" y="1333500"/>
                  </a:lnTo>
                  <a:lnTo>
                    <a:pt x="1880819" y="1343025"/>
                  </a:lnTo>
                  <a:close/>
                </a:path>
                <a:path w="8255000" h="1362075">
                  <a:moveTo>
                    <a:pt x="1880819" y="1362075"/>
                  </a:moveTo>
                  <a:lnTo>
                    <a:pt x="1852244" y="1362075"/>
                  </a:lnTo>
                  <a:lnTo>
                    <a:pt x="1852244" y="1352550"/>
                  </a:lnTo>
                  <a:lnTo>
                    <a:pt x="1880819" y="1352550"/>
                  </a:lnTo>
                  <a:lnTo>
                    <a:pt x="1880819" y="1362075"/>
                  </a:lnTo>
                  <a:close/>
                </a:path>
                <a:path w="8255000" h="1362075">
                  <a:moveTo>
                    <a:pt x="1823669" y="1343025"/>
                  </a:moveTo>
                  <a:lnTo>
                    <a:pt x="1795094" y="1343025"/>
                  </a:lnTo>
                  <a:lnTo>
                    <a:pt x="1795094" y="1333500"/>
                  </a:lnTo>
                  <a:lnTo>
                    <a:pt x="1823669" y="1333500"/>
                  </a:lnTo>
                  <a:lnTo>
                    <a:pt x="1823669" y="1343025"/>
                  </a:lnTo>
                  <a:close/>
                </a:path>
                <a:path w="8255000" h="1362075">
                  <a:moveTo>
                    <a:pt x="1823669" y="1362075"/>
                  </a:moveTo>
                  <a:lnTo>
                    <a:pt x="1795094" y="1362075"/>
                  </a:lnTo>
                  <a:lnTo>
                    <a:pt x="1795094" y="1352550"/>
                  </a:lnTo>
                  <a:lnTo>
                    <a:pt x="1823669" y="1352550"/>
                  </a:lnTo>
                  <a:lnTo>
                    <a:pt x="1823669" y="1362075"/>
                  </a:lnTo>
                  <a:close/>
                </a:path>
                <a:path w="8255000" h="1362075">
                  <a:moveTo>
                    <a:pt x="1766519" y="1343025"/>
                  </a:moveTo>
                  <a:lnTo>
                    <a:pt x="1737944" y="1343025"/>
                  </a:lnTo>
                  <a:lnTo>
                    <a:pt x="1737944" y="1333500"/>
                  </a:lnTo>
                  <a:lnTo>
                    <a:pt x="1766519" y="1333500"/>
                  </a:lnTo>
                  <a:lnTo>
                    <a:pt x="1766519" y="1343025"/>
                  </a:lnTo>
                  <a:close/>
                </a:path>
                <a:path w="8255000" h="1362075">
                  <a:moveTo>
                    <a:pt x="1766519" y="1362075"/>
                  </a:moveTo>
                  <a:lnTo>
                    <a:pt x="1737944" y="1362075"/>
                  </a:lnTo>
                  <a:lnTo>
                    <a:pt x="1737944" y="1352550"/>
                  </a:lnTo>
                  <a:lnTo>
                    <a:pt x="1766519" y="1352550"/>
                  </a:lnTo>
                  <a:lnTo>
                    <a:pt x="1766519" y="1362075"/>
                  </a:lnTo>
                  <a:close/>
                </a:path>
                <a:path w="8255000" h="1362075">
                  <a:moveTo>
                    <a:pt x="1709369" y="1343025"/>
                  </a:moveTo>
                  <a:lnTo>
                    <a:pt x="1680794" y="1343025"/>
                  </a:lnTo>
                  <a:lnTo>
                    <a:pt x="1680794" y="1333500"/>
                  </a:lnTo>
                  <a:lnTo>
                    <a:pt x="1709369" y="1333500"/>
                  </a:lnTo>
                  <a:lnTo>
                    <a:pt x="1709369" y="1343025"/>
                  </a:lnTo>
                  <a:close/>
                </a:path>
                <a:path w="8255000" h="1362075">
                  <a:moveTo>
                    <a:pt x="1709369" y="1362075"/>
                  </a:moveTo>
                  <a:lnTo>
                    <a:pt x="1680794" y="1362075"/>
                  </a:lnTo>
                  <a:lnTo>
                    <a:pt x="1680794" y="1352550"/>
                  </a:lnTo>
                  <a:lnTo>
                    <a:pt x="1709369" y="1352550"/>
                  </a:lnTo>
                  <a:lnTo>
                    <a:pt x="1709369" y="1362075"/>
                  </a:lnTo>
                  <a:close/>
                </a:path>
                <a:path w="8255000" h="1362075">
                  <a:moveTo>
                    <a:pt x="1652219" y="1343025"/>
                  </a:moveTo>
                  <a:lnTo>
                    <a:pt x="1623644" y="1343025"/>
                  </a:lnTo>
                  <a:lnTo>
                    <a:pt x="1623644" y="1333500"/>
                  </a:lnTo>
                  <a:lnTo>
                    <a:pt x="1652219" y="1333500"/>
                  </a:lnTo>
                  <a:lnTo>
                    <a:pt x="1652219" y="1343025"/>
                  </a:lnTo>
                  <a:close/>
                </a:path>
                <a:path w="8255000" h="1362075">
                  <a:moveTo>
                    <a:pt x="1652219" y="1362075"/>
                  </a:moveTo>
                  <a:lnTo>
                    <a:pt x="1623644" y="1362075"/>
                  </a:lnTo>
                  <a:lnTo>
                    <a:pt x="1623644" y="1352550"/>
                  </a:lnTo>
                  <a:lnTo>
                    <a:pt x="1652219" y="1352550"/>
                  </a:lnTo>
                  <a:lnTo>
                    <a:pt x="1652219" y="1362075"/>
                  </a:lnTo>
                  <a:close/>
                </a:path>
                <a:path w="8255000" h="1362075">
                  <a:moveTo>
                    <a:pt x="1595069" y="1343025"/>
                  </a:moveTo>
                  <a:lnTo>
                    <a:pt x="1566494" y="1343025"/>
                  </a:lnTo>
                  <a:lnTo>
                    <a:pt x="1566494" y="1333500"/>
                  </a:lnTo>
                  <a:lnTo>
                    <a:pt x="1595069" y="1333500"/>
                  </a:lnTo>
                  <a:lnTo>
                    <a:pt x="1595069" y="1343025"/>
                  </a:lnTo>
                  <a:close/>
                </a:path>
                <a:path w="8255000" h="1362075">
                  <a:moveTo>
                    <a:pt x="1595069" y="1362075"/>
                  </a:moveTo>
                  <a:lnTo>
                    <a:pt x="1566494" y="1362075"/>
                  </a:lnTo>
                  <a:lnTo>
                    <a:pt x="1566494" y="1352550"/>
                  </a:lnTo>
                  <a:lnTo>
                    <a:pt x="1595069" y="1352550"/>
                  </a:lnTo>
                  <a:lnTo>
                    <a:pt x="1595069" y="1362075"/>
                  </a:lnTo>
                  <a:close/>
                </a:path>
                <a:path w="8255000" h="1362075">
                  <a:moveTo>
                    <a:pt x="1537919" y="1343025"/>
                  </a:moveTo>
                  <a:lnTo>
                    <a:pt x="1509344" y="1343025"/>
                  </a:lnTo>
                  <a:lnTo>
                    <a:pt x="1509344" y="1333500"/>
                  </a:lnTo>
                  <a:lnTo>
                    <a:pt x="1537919" y="1333500"/>
                  </a:lnTo>
                  <a:lnTo>
                    <a:pt x="1537919" y="1343025"/>
                  </a:lnTo>
                  <a:close/>
                </a:path>
                <a:path w="8255000" h="1362075">
                  <a:moveTo>
                    <a:pt x="1537919" y="1362075"/>
                  </a:moveTo>
                  <a:lnTo>
                    <a:pt x="1509344" y="1362075"/>
                  </a:lnTo>
                  <a:lnTo>
                    <a:pt x="1509344" y="1352550"/>
                  </a:lnTo>
                  <a:lnTo>
                    <a:pt x="1537919" y="1352550"/>
                  </a:lnTo>
                  <a:lnTo>
                    <a:pt x="1537919" y="1362075"/>
                  </a:lnTo>
                  <a:close/>
                </a:path>
                <a:path w="8255000" h="1362075">
                  <a:moveTo>
                    <a:pt x="1480769" y="1343025"/>
                  </a:moveTo>
                  <a:lnTo>
                    <a:pt x="1452194" y="1343025"/>
                  </a:lnTo>
                  <a:lnTo>
                    <a:pt x="1452194" y="1333500"/>
                  </a:lnTo>
                  <a:lnTo>
                    <a:pt x="1480769" y="1333500"/>
                  </a:lnTo>
                  <a:lnTo>
                    <a:pt x="1480769" y="1343025"/>
                  </a:lnTo>
                  <a:close/>
                </a:path>
                <a:path w="8255000" h="1362075">
                  <a:moveTo>
                    <a:pt x="1480769" y="1362075"/>
                  </a:moveTo>
                  <a:lnTo>
                    <a:pt x="1452194" y="1362075"/>
                  </a:lnTo>
                  <a:lnTo>
                    <a:pt x="1452194" y="1352550"/>
                  </a:lnTo>
                  <a:lnTo>
                    <a:pt x="1480769" y="1352550"/>
                  </a:lnTo>
                  <a:lnTo>
                    <a:pt x="1480769" y="1362075"/>
                  </a:lnTo>
                  <a:close/>
                </a:path>
                <a:path w="8255000" h="1362075">
                  <a:moveTo>
                    <a:pt x="1423619" y="1343025"/>
                  </a:moveTo>
                  <a:lnTo>
                    <a:pt x="1395044" y="1343025"/>
                  </a:lnTo>
                  <a:lnTo>
                    <a:pt x="1395044" y="1333500"/>
                  </a:lnTo>
                  <a:lnTo>
                    <a:pt x="1423619" y="1333500"/>
                  </a:lnTo>
                  <a:lnTo>
                    <a:pt x="1423619" y="1343025"/>
                  </a:lnTo>
                  <a:close/>
                </a:path>
                <a:path w="8255000" h="1362075">
                  <a:moveTo>
                    <a:pt x="1423619" y="1362075"/>
                  </a:moveTo>
                  <a:lnTo>
                    <a:pt x="1395044" y="1362075"/>
                  </a:lnTo>
                  <a:lnTo>
                    <a:pt x="1395044" y="1352550"/>
                  </a:lnTo>
                  <a:lnTo>
                    <a:pt x="1423619" y="1352550"/>
                  </a:lnTo>
                  <a:lnTo>
                    <a:pt x="1423619" y="1362075"/>
                  </a:lnTo>
                  <a:close/>
                </a:path>
                <a:path w="8255000" h="1362075">
                  <a:moveTo>
                    <a:pt x="1366469" y="1343025"/>
                  </a:moveTo>
                  <a:lnTo>
                    <a:pt x="1337894" y="1343025"/>
                  </a:lnTo>
                  <a:lnTo>
                    <a:pt x="1337894" y="1333500"/>
                  </a:lnTo>
                  <a:lnTo>
                    <a:pt x="1366469" y="1333500"/>
                  </a:lnTo>
                  <a:lnTo>
                    <a:pt x="1366469" y="1343025"/>
                  </a:lnTo>
                  <a:close/>
                </a:path>
                <a:path w="8255000" h="1362075">
                  <a:moveTo>
                    <a:pt x="1366469" y="1362075"/>
                  </a:moveTo>
                  <a:lnTo>
                    <a:pt x="1337894" y="1362075"/>
                  </a:lnTo>
                  <a:lnTo>
                    <a:pt x="1337894" y="1352550"/>
                  </a:lnTo>
                  <a:lnTo>
                    <a:pt x="1366469" y="1352550"/>
                  </a:lnTo>
                  <a:lnTo>
                    <a:pt x="1366469" y="1362075"/>
                  </a:lnTo>
                  <a:close/>
                </a:path>
                <a:path w="8255000" h="1362075">
                  <a:moveTo>
                    <a:pt x="1309319" y="1343025"/>
                  </a:moveTo>
                  <a:lnTo>
                    <a:pt x="1280744" y="1343025"/>
                  </a:lnTo>
                  <a:lnTo>
                    <a:pt x="1280744" y="1333500"/>
                  </a:lnTo>
                  <a:lnTo>
                    <a:pt x="1309319" y="1333500"/>
                  </a:lnTo>
                  <a:lnTo>
                    <a:pt x="1309319" y="1343025"/>
                  </a:lnTo>
                  <a:close/>
                </a:path>
                <a:path w="8255000" h="1362075">
                  <a:moveTo>
                    <a:pt x="1309319" y="1362075"/>
                  </a:moveTo>
                  <a:lnTo>
                    <a:pt x="1280744" y="1362075"/>
                  </a:lnTo>
                  <a:lnTo>
                    <a:pt x="1280744" y="1352550"/>
                  </a:lnTo>
                  <a:lnTo>
                    <a:pt x="1309319" y="1352550"/>
                  </a:lnTo>
                  <a:lnTo>
                    <a:pt x="1309319" y="1362075"/>
                  </a:lnTo>
                  <a:close/>
                </a:path>
                <a:path w="8255000" h="1362075">
                  <a:moveTo>
                    <a:pt x="1252169" y="1343025"/>
                  </a:moveTo>
                  <a:lnTo>
                    <a:pt x="1223594" y="1343025"/>
                  </a:lnTo>
                  <a:lnTo>
                    <a:pt x="1223594" y="1333500"/>
                  </a:lnTo>
                  <a:lnTo>
                    <a:pt x="1252169" y="1333500"/>
                  </a:lnTo>
                  <a:lnTo>
                    <a:pt x="1252169" y="1343025"/>
                  </a:lnTo>
                  <a:close/>
                </a:path>
                <a:path w="8255000" h="1362075">
                  <a:moveTo>
                    <a:pt x="1252169" y="1362075"/>
                  </a:moveTo>
                  <a:lnTo>
                    <a:pt x="1223594" y="1362075"/>
                  </a:lnTo>
                  <a:lnTo>
                    <a:pt x="1223594" y="1352550"/>
                  </a:lnTo>
                  <a:lnTo>
                    <a:pt x="1252169" y="1352550"/>
                  </a:lnTo>
                  <a:lnTo>
                    <a:pt x="1252169" y="1362075"/>
                  </a:lnTo>
                  <a:close/>
                </a:path>
                <a:path w="8255000" h="1362075">
                  <a:moveTo>
                    <a:pt x="1195019" y="1343025"/>
                  </a:moveTo>
                  <a:lnTo>
                    <a:pt x="1166444" y="1343025"/>
                  </a:lnTo>
                  <a:lnTo>
                    <a:pt x="1166444" y="1333500"/>
                  </a:lnTo>
                  <a:lnTo>
                    <a:pt x="1195019" y="1333500"/>
                  </a:lnTo>
                  <a:lnTo>
                    <a:pt x="1195019" y="1343025"/>
                  </a:lnTo>
                  <a:close/>
                </a:path>
                <a:path w="8255000" h="1362075">
                  <a:moveTo>
                    <a:pt x="1195019" y="1362075"/>
                  </a:moveTo>
                  <a:lnTo>
                    <a:pt x="1166444" y="1362075"/>
                  </a:lnTo>
                  <a:lnTo>
                    <a:pt x="1166444" y="1352550"/>
                  </a:lnTo>
                  <a:lnTo>
                    <a:pt x="1195019" y="1352550"/>
                  </a:lnTo>
                  <a:lnTo>
                    <a:pt x="1195019" y="1362075"/>
                  </a:lnTo>
                  <a:close/>
                </a:path>
                <a:path w="8255000" h="1362075">
                  <a:moveTo>
                    <a:pt x="1137869" y="1343025"/>
                  </a:moveTo>
                  <a:lnTo>
                    <a:pt x="1109294" y="1343025"/>
                  </a:lnTo>
                  <a:lnTo>
                    <a:pt x="1109294" y="1333500"/>
                  </a:lnTo>
                  <a:lnTo>
                    <a:pt x="1137869" y="1333500"/>
                  </a:lnTo>
                  <a:lnTo>
                    <a:pt x="1137869" y="1343025"/>
                  </a:lnTo>
                  <a:close/>
                </a:path>
                <a:path w="8255000" h="1362075">
                  <a:moveTo>
                    <a:pt x="1137869" y="1362075"/>
                  </a:moveTo>
                  <a:lnTo>
                    <a:pt x="1109294" y="1362075"/>
                  </a:lnTo>
                  <a:lnTo>
                    <a:pt x="1109294" y="1352550"/>
                  </a:lnTo>
                  <a:lnTo>
                    <a:pt x="1137869" y="1352550"/>
                  </a:lnTo>
                  <a:lnTo>
                    <a:pt x="1137869" y="1362075"/>
                  </a:lnTo>
                  <a:close/>
                </a:path>
                <a:path w="8255000" h="1362075">
                  <a:moveTo>
                    <a:pt x="1080719" y="1343025"/>
                  </a:moveTo>
                  <a:lnTo>
                    <a:pt x="1052144" y="1343025"/>
                  </a:lnTo>
                  <a:lnTo>
                    <a:pt x="1052144" y="1333500"/>
                  </a:lnTo>
                  <a:lnTo>
                    <a:pt x="1080719" y="1333500"/>
                  </a:lnTo>
                  <a:lnTo>
                    <a:pt x="1080719" y="1343025"/>
                  </a:lnTo>
                  <a:close/>
                </a:path>
                <a:path w="8255000" h="1362075">
                  <a:moveTo>
                    <a:pt x="1080719" y="1362075"/>
                  </a:moveTo>
                  <a:lnTo>
                    <a:pt x="1052144" y="1362075"/>
                  </a:lnTo>
                  <a:lnTo>
                    <a:pt x="1052144" y="1352550"/>
                  </a:lnTo>
                  <a:lnTo>
                    <a:pt x="1080719" y="1352550"/>
                  </a:lnTo>
                  <a:lnTo>
                    <a:pt x="1080719" y="1362075"/>
                  </a:lnTo>
                  <a:close/>
                </a:path>
                <a:path w="8255000" h="1362075">
                  <a:moveTo>
                    <a:pt x="1023569" y="1343025"/>
                  </a:moveTo>
                  <a:lnTo>
                    <a:pt x="994994" y="1343025"/>
                  </a:lnTo>
                  <a:lnTo>
                    <a:pt x="994994" y="1333500"/>
                  </a:lnTo>
                  <a:lnTo>
                    <a:pt x="1023569" y="1333500"/>
                  </a:lnTo>
                  <a:lnTo>
                    <a:pt x="1023569" y="1343025"/>
                  </a:lnTo>
                  <a:close/>
                </a:path>
                <a:path w="8255000" h="1362075">
                  <a:moveTo>
                    <a:pt x="1023569" y="1362075"/>
                  </a:moveTo>
                  <a:lnTo>
                    <a:pt x="994994" y="1362075"/>
                  </a:lnTo>
                  <a:lnTo>
                    <a:pt x="994994" y="1352550"/>
                  </a:lnTo>
                  <a:lnTo>
                    <a:pt x="1023569" y="1352550"/>
                  </a:lnTo>
                  <a:lnTo>
                    <a:pt x="1023569" y="1362075"/>
                  </a:lnTo>
                  <a:close/>
                </a:path>
                <a:path w="8255000" h="1362075">
                  <a:moveTo>
                    <a:pt x="966419" y="1343025"/>
                  </a:moveTo>
                  <a:lnTo>
                    <a:pt x="937844" y="1343025"/>
                  </a:lnTo>
                  <a:lnTo>
                    <a:pt x="937844" y="1333500"/>
                  </a:lnTo>
                  <a:lnTo>
                    <a:pt x="966419" y="1333500"/>
                  </a:lnTo>
                  <a:lnTo>
                    <a:pt x="966419" y="1343025"/>
                  </a:lnTo>
                  <a:close/>
                </a:path>
                <a:path w="8255000" h="1362075">
                  <a:moveTo>
                    <a:pt x="966419" y="1362075"/>
                  </a:moveTo>
                  <a:lnTo>
                    <a:pt x="937844" y="1362075"/>
                  </a:lnTo>
                  <a:lnTo>
                    <a:pt x="937844" y="1352550"/>
                  </a:lnTo>
                  <a:lnTo>
                    <a:pt x="966419" y="1352550"/>
                  </a:lnTo>
                  <a:lnTo>
                    <a:pt x="966419" y="1362075"/>
                  </a:lnTo>
                  <a:close/>
                </a:path>
                <a:path w="8255000" h="1362075">
                  <a:moveTo>
                    <a:pt x="909269" y="1343025"/>
                  </a:moveTo>
                  <a:lnTo>
                    <a:pt x="880694" y="1343025"/>
                  </a:lnTo>
                  <a:lnTo>
                    <a:pt x="880694" y="1333500"/>
                  </a:lnTo>
                  <a:lnTo>
                    <a:pt x="909269" y="1333500"/>
                  </a:lnTo>
                  <a:lnTo>
                    <a:pt x="909269" y="1343025"/>
                  </a:lnTo>
                  <a:close/>
                </a:path>
                <a:path w="8255000" h="1362075">
                  <a:moveTo>
                    <a:pt x="909269" y="1362075"/>
                  </a:moveTo>
                  <a:lnTo>
                    <a:pt x="880694" y="1362075"/>
                  </a:lnTo>
                  <a:lnTo>
                    <a:pt x="880694" y="1352550"/>
                  </a:lnTo>
                  <a:lnTo>
                    <a:pt x="909269" y="1352550"/>
                  </a:lnTo>
                  <a:lnTo>
                    <a:pt x="909269" y="1362075"/>
                  </a:lnTo>
                  <a:close/>
                </a:path>
                <a:path w="8255000" h="1362075">
                  <a:moveTo>
                    <a:pt x="852119" y="1343025"/>
                  </a:moveTo>
                  <a:lnTo>
                    <a:pt x="823544" y="1343025"/>
                  </a:lnTo>
                  <a:lnTo>
                    <a:pt x="823544" y="1333500"/>
                  </a:lnTo>
                  <a:lnTo>
                    <a:pt x="852119" y="1333500"/>
                  </a:lnTo>
                  <a:lnTo>
                    <a:pt x="852119" y="1343025"/>
                  </a:lnTo>
                  <a:close/>
                </a:path>
                <a:path w="8255000" h="1362075">
                  <a:moveTo>
                    <a:pt x="852119" y="1362075"/>
                  </a:moveTo>
                  <a:lnTo>
                    <a:pt x="823544" y="1362075"/>
                  </a:lnTo>
                  <a:lnTo>
                    <a:pt x="823544" y="1352550"/>
                  </a:lnTo>
                  <a:lnTo>
                    <a:pt x="852119" y="1352550"/>
                  </a:lnTo>
                  <a:lnTo>
                    <a:pt x="852119" y="1362075"/>
                  </a:lnTo>
                  <a:close/>
                </a:path>
                <a:path w="8255000" h="1362075">
                  <a:moveTo>
                    <a:pt x="794969" y="1343025"/>
                  </a:moveTo>
                  <a:lnTo>
                    <a:pt x="766394" y="1343025"/>
                  </a:lnTo>
                  <a:lnTo>
                    <a:pt x="766394" y="1333500"/>
                  </a:lnTo>
                  <a:lnTo>
                    <a:pt x="794969" y="1333500"/>
                  </a:lnTo>
                  <a:lnTo>
                    <a:pt x="794969" y="1343025"/>
                  </a:lnTo>
                  <a:close/>
                </a:path>
                <a:path w="8255000" h="1362075">
                  <a:moveTo>
                    <a:pt x="794969" y="1362075"/>
                  </a:moveTo>
                  <a:lnTo>
                    <a:pt x="766394" y="1362075"/>
                  </a:lnTo>
                  <a:lnTo>
                    <a:pt x="766394" y="1352550"/>
                  </a:lnTo>
                  <a:lnTo>
                    <a:pt x="794969" y="1352550"/>
                  </a:lnTo>
                  <a:lnTo>
                    <a:pt x="794969" y="1362075"/>
                  </a:lnTo>
                  <a:close/>
                </a:path>
                <a:path w="8255000" h="1362075">
                  <a:moveTo>
                    <a:pt x="737819" y="1343025"/>
                  </a:moveTo>
                  <a:lnTo>
                    <a:pt x="709244" y="1343025"/>
                  </a:lnTo>
                  <a:lnTo>
                    <a:pt x="709244" y="1333500"/>
                  </a:lnTo>
                  <a:lnTo>
                    <a:pt x="737819" y="1333500"/>
                  </a:lnTo>
                  <a:lnTo>
                    <a:pt x="737819" y="1343025"/>
                  </a:lnTo>
                  <a:close/>
                </a:path>
                <a:path w="8255000" h="1362075">
                  <a:moveTo>
                    <a:pt x="737819" y="1362075"/>
                  </a:moveTo>
                  <a:lnTo>
                    <a:pt x="709244" y="1362075"/>
                  </a:lnTo>
                  <a:lnTo>
                    <a:pt x="709244" y="1352550"/>
                  </a:lnTo>
                  <a:lnTo>
                    <a:pt x="737819" y="1352550"/>
                  </a:lnTo>
                  <a:lnTo>
                    <a:pt x="737819" y="1362075"/>
                  </a:lnTo>
                  <a:close/>
                </a:path>
                <a:path w="8255000" h="1362075">
                  <a:moveTo>
                    <a:pt x="680669" y="1343025"/>
                  </a:moveTo>
                  <a:lnTo>
                    <a:pt x="652094" y="1343025"/>
                  </a:lnTo>
                  <a:lnTo>
                    <a:pt x="652094" y="1333500"/>
                  </a:lnTo>
                  <a:lnTo>
                    <a:pt x="680669" y="1333500"/>
                  </a:lnTo>
                  <a:lnTo>
                    <a:pt x="680669" y="1343025"/>
                  </a:lnTo>
                  <a:close/>
                </a:path>
                <a:path w="8255000" h="1362075">
                  <a:moveTo>
                    <a:pt x="680669" y="1362075"/>
                  </a:moveTo>
                  <a:lnTo>
                    <a:pt x="652094" y="1362075"/>
                  </a:lnTo>
                  <a:lnTo>
                    <a:pt x="652094" y="1352550"/>
                  </a:lnTo>
                  <a:lnTo>
                    <a:pt x="680669" y="1352550"/>
                  </a:lnTo>
                  <a:lnTo>
                    <a:pt x="680669" y="1362075"/>
                  </a:lnTo>
                  <a:close/>
                </a:path>
                <a:path w="8255000" h="1362075">
                  <a:moveTo>
                    <a:pt x="623519" y="1343025"/>
                  </a:moveTo>
                  <a:lnTo>
                    <a:pt x="594944" y="1343025"/>
                  </a:lnTo>
                  <a:lnTo>
                    <a:pt x="594944" y="1333500"/>
                  </a:lnTo>
                  <a:lnTo>
                    <a:pt x="623519" y="1333500"/>
                  </a:lnTo>
                  <a:lnTo>
                    <a:pt x="623519" y="1343025"/>
                  </a:lnTo>
                  <a:close/>
                </a:path>
                <a:path w="8255000" h="1362075">
                  <a:moveTo>
                    <a:pt x="623519" y="1362075"/>
                  </a:moveTo>
                  <a:lnTo>
                    <a:pt x="594944" y="1362075"/>
                  </a:lnTo>
                  <a:lnTo>
                    <a:pt x="594944" y="1352550"/>
                  </a:lnTo>
                  <a:lnTo>
                    <a:pt x="623519" y="1352550"/>
                  </a:lnTo>
                  <a:lnTo>
                    <a:pt x="623519" y="1362075"/>
                  </a:lnTo>
                  <a:close/>
                </a:path>
                <a:path w="8255000" h="1362075">
                  <a:moveTo>
                    <a:pt x="566369" y="1343025"/>
                  </a:moveTo>
                  <a:lnTo>
                    <a:pt x="537794" y="1343025"/>
                  </a:lnTo>
                  <a:lnTo>
                    <a:pt x="537794" y="1333500"/>
                  </a:lnTo>
                  <a:lnTo>
                    <a:pt x="566369" y="1333500"/>
                  </a:lnTo>
                  <a:lnTo>
                    <a:pt x="566369" y="1343025"/>
                  </a:lnTo>
                  <a:close/>
                </a:path>
                <a:path w="8255000" h="1362075">
                  <a:moveTo>
                    <a:pt x="566369" y="1362075"/>
                  </a:moveTo>
                  <a:lnTo>
                    <a:pt x="537794" y="1362075"/>
                  </a:lnTo>
                  <a:lnTo>
                    <a:pt x="537794" y="1352550"/>
                  </a:lnTo>
                  <a:lnTo>
                    <a:pt x="566369" y="1352550"/>
                  </a:lnTo>
                  <a:lnTo>
                    <a:pt x="566369" y="1362075"/>
                  </a:lnTo>
                  <a:close/>
                </a:path>
                <a:path w="8255000" h="1362075">
                  <a:moveTo>
                    <a:pt x="509219" y="1343025"/>
                  </a:moveTo>
                  <a:lnTo>
                    <a:pt x="480644" y="1343025"/>
                  </a:lnTo>
                  <a:lnTo>
                    <a:pt x="480644" y="1333500"/>
                  </a:lnTo>
                  <a:lnTo>
                    <a:pt x="509219" y="1333500"/>
                  </a:lnTo>
                  <a:lnTo>
                    <a:pt x="509219" y="1343025"/>
                  </a:lnTo>
                  <a:close/>
                </a:path>
                <a:path w="8255000" h="1362075">
                  <a:moveTo>
                    <a:pt x="509219" y="1362075"/>
                  </a:moveTo>
                  <a:lnTo>
                    <a:pt x="480644" y="1362075"/>
                  </a:lnTo>
                  <a:lnTo>
                    <a:pt x="480644" y="1352550"/>
                  </a:lnTo>
                  <a:lnTo>
                    <a:pt x="509219" y="1352550"/>
                  </a:lnTo>
                  <a:lnTo>
                    <a:pt x="509219" y="1362075"/>
                  </a:lnTo>
                  <a:close/>
                </a:path>
                <a:path w="8255000" h="1362075">
                  <a:moveTo>
                    <a:pt x="452069" y="1343025"/>
                  </a:moveTo>
                  <a:lnTo>
                    <a:pt x="423494" y="1343025"/>
                  </a:lnTo>
                  <a:lnTo>
                    <a:pt x="423494" y="1333500"/>
                  </a:lnTo>
                  <a:lnTo>
                    <a:pt x="452069" y="1333500"/>
                  </a:lnTo>
                  <a:lnTo>
                    <a:pt x="452069" y="1343025"/>
                  </a:lnTo>
                  <a:close/>
                </a:path>
                <a:path w="8255000" h="1362075">
                  <a:moveTo>
                    <a:pt x="452069" y="1362075"/>
                  </a:moveTo>
                  <a:lnTo>
                    <a:pt x="423494" y="1362075"/>
                  </a:lnTo>
                  <a:lnTo>
                    <a:pt x="423494" y="1352550"/>
                  </a:lnTo>
                  <a:lnTo>
                    <a:pt x="452069" y="1352550"/>
                  </a:lnTo>
                  <a:lnTo>
                    <a:pt x="452069" y="1362075"/>
                  </a:lnTo>
                  <a:close/>
                </a:path>
                <a:path w="8255000" h="1362075">
                  <a:moveTo>
                    <a:pt x="394919" y="1343025"/>
                  </a:moveTo>
                  <a:lnTo>
                    <a:pt x="366344" y="1343025"/>
                  </a:lnTo>
                  <a:lnTo>
                    <a:pt x="366344" y="1333500"/>
                  </a:lnTo>
                  <a:lnTo>
                    <a:pt x="394919" y="1333500"/>
                  </a:lnTo>
                  <a:lnTo>
                    <a:pt x="394919" y="1343025"/>
                  </a:lnTo>
                  <a:close/>
                </a:path>
                <a:path w="8255000" h="1362075">
                  <a:moveTo>
                    <a:pt x="394919" y="1362075"/>
                  </a:moveTo>
                  <a:lnTo>
                    <a:pt x="366344" y="1362075"/>
                  </a:lnTo>
                  <a:lnTo>
                    <a:pt x="366344" y="1352550"/>
                  </a:lnTo>
                  <a:lnTo>
                    <a:pt x="394919" y="1352550"/>
                  </a:lnTo>
                  <a:lnTo>
                    <a:pt x="394919" y="1362075"/>
                  </a:lnTo>
                  <a:close/>
                </a:path>
                <a:path w="8255000" h="1362075">
                  <a:moveTo>
                    <a:pt x="337769" y="1343025"/>
                  </a:moveTo>
                  <a:lnTo>
                    <a:pt x="309194" y="1343025"/>
                  </a:lnTo>
                  <a:lnTo>
                    <a:pt x="309194" y="1333500"/>
                  </a:lnTo>
                  <a:lnTo>
                    <a:pt x="337769" y="1333500"/>
                  </a:lnTo>
                  <a:lnTo>
                    <a:pt x="337769" y="1343025"/>
                  </a:lnTo>
                  <a:close/>
                </a:path>
                <a:path w="8255000" h="1362075">
                  <a:moveTo>
                    <a:pt x="337769" y="1362075"/>
                  </a:moveTo>
                  <a:lnTo>
                    <a:pt x="309194" y="1362075"/>
                  </a:lnTo>
                  <a:lnTo>
                    <a:pt x="309194" y="1352550"/>
                  </a:lnTo>
                  <a:lnTo>
                    <a:pt x="337769" y="1352550"/>
                  </a:lnTo>
                  <a:lnTo>
                    <a:pt x="337769" y="1362075"/>
                  </a:lnTo>
                  <a:close/>
                </a:path>
                <a:path w="8255000" h="1362075">
                  <a:moveTo>
                    <a:pt x="280619" y="1343025"/>
                  </a:moveTo>
                  <a:lnTo>
                    <a:pt x="252044" y="1343025"/>
                  </a:lnTo>
                  <a:lnTo>
                    <a:pt x="252044" y="1333500"/>
                  </a:lnTo>
                  <a:lnTo>
                    <a:pt x="280619" y="1333500"/>
                  </a:lnTo>
                  <a:lnTo>
                    <a:pt x="280619" y="1343025"/>
                  </a:lnTo>
                  <a:close/>
                </a:path>
                <a:path w="8255000" h="1362075">
                  <a:moveTo>
                    <a:pt x="280619" y="1362075"/>
                  </a:moveTo>
                  <a:lnTo>
                    <a:pt x="252044" y="1362075"/>
                  </a:lnTo>
                  <a:lnTo>
                    <a:pt x="252044" y="1352550"/>
                  </a:lnTo>
                  <a:lnTo>
                    <a:pt x="280619" y="1352550"/>
                  </a:lnTo>
                  <a:lnTo>
                    <a:pt x="280619" y="1362075"/>
                  </a:lnTo>
                  <a:close/>
                </a:path>
                <a:path w="8255000" h="1362075">
                  <a:moveTo>
                    <a:pt x="223774" y="1342644"/>
                  </a:moveTo>
                  <a:lnTo>
                    <a:pt x="196037" y="1339240"/>
                  </a:lnTo>
                  <a:lnTo>
                    <a:pt x="197827" y="1329893"/>
                  </a:lnTo>
                  <a:lnTo>
                    <a:pt x="199707" y="1330248"/>
                  </a:lnTo>
                  <a:lnTo>
                    <a:pt x="204851" y="1331099"/>
                  </a:lnTo>
                  <a:lnTo>
                    <a:pt x="210032" y="1331823"/>
                  </a:lnTo>
                  <a:lnTo>
                    <a:pt x="215265" y="1332420"/>
                  </a:lnTo>
                  <a:lnTo>
                    <a:pt x="220522" y="1332890"/>
                  </a:lnTo>
                  <a:lnTo>
                    <a:pt x="224383" y="1333131"/>
                  </a:lnTo>
                  <a:lnTo>
                    <a:pt x="223774" y="1342644"/>
                  </a:lnTo>
                  <a:close/>
                </a:path>
                <a:path w="8255000" h="1362075">
                  <a:moveTo>
                    <a:pt x="222567" y="1361655"/>
                  </a:moveTo>
                  <a:lnTo>
                    <a:pt x="192443" y="1357947"/>
                  </a:lnTo>
                  <a:lnTo>
                    <a:pt x="194237" y="1348600"/>
                  </a:lnTo>
                  <a:lnTo>
                    <a:pt x="196481" y="1349019"/>
                  </a:lnTo>
                  <a:lnTo>
                    <a:pt x="201853" y="1349921"/>
                  </a:lnTo>
                  <a:lnTo>
                    <a:pt x="207759" y="1350733"/>
                  </a:lnTo>
                  <a:lnTo>
                    <a:pt x="213461" y="1351394"/>
                  </a:lnTo>
                  <a:lnTo>
                    <a:pt x="219201" y="1351902"/>
                  </a:lnTo>
                  <a:lnTo>
                    <a:pt x="223173" y="1352143"/>
                  </a:lnTo>
                  <a:lnTo>
                    <a:pt x="222567" y="1361655"/>
                  </a:lnTo>
                  <a:close/>
                </a:path>
                <a:path w="8255000" h="1362075">
                  <a:moveTo>
                    <a:pt x="169009" y="1332279"/>
                  </a:moveTo>
                  <a:lnTo>
                    <a:pt x="161645" y="1329778"/>
                  </a:lnTo>
                  <a:lnTo>
                    <a:pt x="151993" y="1325981"/>
                  </a:lnTo>
                  <a:lnTo>
                    <a:pt x="142927" y="1321879"/>
                  </a:lnTo>
                  <a:lnTo>
                    <a:pt x="146850" y="1313205"/>
                  </a:lnTo>
                  <a:lnTo>
                    <a:pt x="155600" y="1317155"/>
                  </a:lnTo>
                  <a:lnTo>
                    <a:pt x="165036" y="1320876"/>
                  </a:lnTo>
                  <a:lnTo>
                    <a:pt x="172059" y="1323263"/>
                  </a:lnTo>
                  <a:lnTo>
                    <a:pt x="169009" y="1332279"/>
                  </a:lnTo>
                  <a:close/>
                </a:path>
                <a:path w="8255000" h="1362075">
                  <a:moveTo>
                    <a:pt x="162902" y="1350327"/>
                  </a:moveTo>
                  <a:lnTo>
                    <a:pt x="154876" y="1347597"/>
                  </a:lnTo>
                  <a:lnTo>
                    <a:pt x="144145" y="1343342"/>
                  </a:lnTo>
                  <a:lnTo>
                    <a:pt x="135077" y="1339240"/>
                  </a:lnTo>
                  <a:lnTo>
                    <a:pt x="139001" y="1330566"/>
                  </a:lnTo>
                  <a:lnTo>
                    <a:pt x="148386" y="1334795"/>
                  </a:lnTo>
                  <a:lnTo>
                    <a:pt x="158267" y="1338694"/>
                  </a:lnTo>
                  <a:lnTo>
                    <a:pt x="165957" y="1341297"/>
                  </a:lnTo>
                  <a:lnTo>
                    <a:pt x="162902" y="1350327"/>
                  </a:lnTo>
                  <a:close/>
                </a:path>
                <a:path w="8255000" h="1362075">
                  <a:moveTo>
                    <a:pt x="118630" y="1308239"/>
                  </a:moveTo>
                  <a:lnTo>
                    <a:pt x="114846" y="1305814"/>
                  </a:lnTo>
                  <a:lnTo>
                    <a:pt x="106324" y="1299743"/>
                  </a:lnTo>
                  <a:lnTo>
                    <a:pt x="98107" y="1293291"/>
                  </a:lnTo>
                  <a:lnTo>
                    <a:pt x="96243" y="1291653"/>
                  </a:lnTo>
                  <a:lnTo>
                    <a:pt x="102476" y="1284465"/>
                  </a:lnTo>
                  <a:lnTo>
                    <a:pt x="104267" y="1286014"/>
                  </a:lnTo>
                  <a:lnTo>
                    <a:pt x="112128" y="1292186"/>
                  </a:lnTo>
                  <a:lnTo>
                    <a:pt x="120281" y="1297990"/>
                  </a:lnTo>
                  <a:lnTo>
                    <a:pt x="123774" y="1300226"/>
                  </a:lnTo>
                  <a:lnTo>
                    <a:pt x="118630" y="1308239"/>
                  </a:lnTo>
                  <a:close/>
                </a:path>
                <a:path w="8255000" h="1362075">
                  <a:moveTo>
                    <a:pt x="108343" y="1324279"/>
                  </a:moveTo>
                  <a:lnTo>
                    <a:pt x="104000" y="1321473"/>
                  </a:lnTo>
                  <a:lnTo>
                    <a:pt x="94729" y="1314869"/>
                  </a:lnTo>
                  <a:lnTo>
                    <a:pt x="86304" y="1308239"/>
                  </a:lnTo>
                  <a:lnTo>
                    <a:pt x="83756" y="1306055"/>
                  </a:lnTo>
                  <a:lnTo>
                    <a:pt x="89996" y="1298858"/>
                  </a:lnTo>
                  <a:lnTo>
                    <a:pt x="92316" y="1300848"/>
                  </a:lnTo>
                  <a:lnTo>
                    <a:pt x="100533" y="1307312"/>
                  </a:lnTo>
                  <a:lnTo>
                    <a:pt x="109423" y="1313649"/>
                  </a:lnTo>
                  <a:lnTo>
                    <a:pt x="113484" y="1316266"/>
                  </a:lnTo>
                  <a:lnTo>
                    <a:pt x="108343" y="1324279"/>
                  </a:lnTo>
                  <a:close/>
                </a:path>
                <a:path w="8255000" h="1362075">
                  <a:moveTo>
                    <a:pt x="75958" y="1272197"/>
                  </a:moveTo>
                  <a:lnTo>
                    <a:pt x="75476" y="1271676"/>
                  </a:lnTo>
                  <a:lnTo>
                    <a:pt x="68643" y="1263789"/>
                  </a:lnTo>
                  <a:lnTo>
                    <a:pt x="62191" y="1255560"/>
                  </a:lnTo>
                  <a:lnTo>
                    <a:pt x="58546" y="1250442"/>
                  </a:lnTo>
                  <a:lnTo>
                    <a:pt x="66306" y="1244917"/>
                  </a:lnTo>
                  <a:lnTo>
                    <a:pt x="69888" y="1249946"/>
                  </a:lnTo>
                  <a:lnTo>
                    <a:pt x="76060" y="1257808"/>
                  </a:lnTo>
                  <a:lnTo>
                    <a:pt x="82600" y="1265364"/>
                  </a:lnTo>
                  <a:lnTo>
                    <a:pt x="82854" y="1265631"/>
                  </a:lnTo>
                  <a:lnTo>
                    <a:pt x="75958" y="1272197"/>
                  </a:lnTo>
                  <a:close/>
                </a:path>
                <a:path w="8255000" h="1362075">
                  <a:moveTo>
                    <a:pt x="62179" y="1285341"/>
                  </a:moveTo>
                  <a:lnTo>
                    <a:pt x="43014" y="1261478"/>
                  </a:lnTo>
                  <a:lnTo>
                    <a:pt x="50787" y="1255966"/>
                  </a:lnTo>
                  <a:lnTo>
                    <a:pt x="54762" y="1261541"/>
                  </a:lnTo>
                  <a:lnTo>
                    <a:pt x="61518" y="1270114"/>
                  </a:lnTo>
                  <a:lnTo>
                    <a:pt x="68656" y="1278343"/>
                  </a:lnTo>
                  <a:lnTo>
                    <a:pt x="69062" y="1278775"/>
                  </a:lnTo>
                  <a:lnTo>
                    <a:pt x="62179" y="1285341"/>
                  </a:lnTo>
                  <a:close/>
                </a:path>
                <a:path w="8255000" h="1362075">
                  <a:moveTo>
                    <a:pt x="44004" y="1226678"/>
                  </a:moveTo>
                  <a:lnTo>
                    <a:pt x="40449" y="1219720"/>
                  </a:lnTo>
                  <a:lnTo>
                    <a:pt x="36093" y="1210081"/>
                  </a:lnTo>
                  <a:lnTo>
                    <a:pt x="32537" y="1201039"/>
                  </a:lnTo>
                  <a:lnTo>
                    <a:pt x="41389" y="1197546"/>
                  </a:lnTo>
                  <a:lnTo>
                    <a:pt x="44919" y="1206474"/>
                  </a:lnTo>
                  <a:lnTo>
                    <a:pt x="49085" y="1215682"/>
                  </a:lnTo>
                  <a:lnTo>
                    <a:pt x="52489" y="1222336"/>
                  </a:lnTo>
                  <a:lnTo>
                    <a:pt x="44004" y="1226678"/>
                  </a:lnTo>
                  <a:close/>
                </a:path>
                <a:path w="8255000" h="1362075">
                  <a:moveTo>
                    <a:pt x="27051" y="1235354"/>
                  </a:moveTo>
                  <a:lnTo>
                    <a:pt x="23482" y="1228407"/>
                  </a:lnTo>
                  <a:lnTo>
                    <a:pt x="18732" y="1217930"/>
                  </a:lnTo>
                  <a:lnTo>
                    <a:pt x="14808" y="1208024"/>
                  </a:lnTo>
                  <a:lnTo>
                    <a:pt x="23672" y="1204531"/>
                  </a:lnTo>
                  <a:lnTo>
                    <a:pt x="27457" y="1214107"/>
                  </a:lnTo>
                  <a:lnTo>
                    <a:pt x="32016" y="1224165"/>
                  </a:lnTo>
                  <a:lnTo>
                    <a:pt x="35521" y="1231011"/>
                  </a:lnTo>
                  <a:lnTo>
                    <a:pt x="27051" y="1235354"/>
                  </a:lnTo>
                  <a:close/>
                </a:path>
                <a:path w="8255000" h="1362075">
                  <a:moveTo>
                    <a:pt x="24611" y="1174340"/>
                  </a:moveTo>
                  <a:lnTo>
                    <a:pt x="20091" y="1146822"/>
                  </a:lnTo>
                  <a:lnTo>
                    <a:pt x="29578" y="1145971"/>
                  </a:lnTo>
                  <a:lnTo>
                    <a:pt x="30251" y="1152042"/>
                  </a:lnTo>
                  <a:lnTo>
                    <a:pt x="30975" y="1157224"/>
                  </a:lnTo>
                  <a:lnTo>
                    <a:pt x="31826" y="1162367"/>
                  </a:lnTo>
                  <a:lnTo>
                    <a:pt x="32778" y="1167371"/>
                  </a:lnTo>
                  <a:lnTo>
                    <a:pt x="33896" y="1172197"/>
                  </a:lnTo>
                  <a:lnTo>
                    <a:pt x="24611" y="1174340"/>
                  </a:lnTo>
                  <a:close/>
                </a:path>
                <a:path w="8255000" h="1362075">
                  <a:moveTo>
                    <a:pt x="6057" y="1178623"/>
                  </a:moveTo>
                  <a:lnTo>
                    <a:pt x="1117" y="1148499"/>
                  </a:lnTo>
                  <a:lnTo>
                    <a:pt x="10604" y="1147660"/>
                  </a:lnTo>
                  <a:lnTo>
                    <a:pt x="10706" y="1148854"/>
                  </a:lnTo>
                  <a:lnTo>
                    <a:pt x="11366" y="1154557"/>
                  </a:lnTo>
                  <a:lnTo>
                    <a:pt x="12153" y="1160221"/>
                  </a:lnTo>
                  <a:lnTo>
                    <a:pt x="13093" y="1165834"/>
                  </a:lnTo>
                  <a:lnTo>
                    <a:pt x="14185" y="1171486"/>
                  </a:lnTo>
                  <a:lnTo>
                    <a:pt x="15341" y="1176477"/>
                  </a:lnTo>
                  <a:lnTo>
                    <a:pt x="6057" y="1178623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602945" y="579450"/>
            <a:ext cx="7847330" cy="39300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7150" indent="577215">
              <a:lnSpc>
                <a:spcPct val="157500"/>
              </a:lnSpc>
              <a:spcBef>
                <a:spcPts val="100"/>
              </a:spcBef>
            </a:pP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（</a:t>
            </a:r>
            <a:r>
              <a:rPr sz="2400" b="1" spc="-275" dirty="0">
                <a:solidFill>
                  <a:srgbClr val="FF0000"/>
                </a:solidFill>
                <a:latin typeface="Microsoft YaHei UI"/>
                <a:cs typeface="Microsoft YaHei UI"/>
              </a:rPr>
              <a:t>4</a:t>
            </a: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）更有趣味。</a:t>
            </a:r>
            <a:r>
              <a:rPr sz="2400" b="1" spc="10" dirty="0">
                <a:latin typeface="Microsoft YaHei UI"/>
                <a:cs typeface="Microsoft YaHei UI"/>
              </a:rPr>
              <a:t>关于鲁迅的许多富有趣味的生活细</a:t>
            </a:r>
            <a:r>
              <a:rPr sz="2400" b="1" dirty="0">
                <a:latin typeface="Microsoft YaHei UI"/>
                <a:cs typeface="Microsoft YaHei UI"/>
              </a:rPr>
              <a:t>节 </a:t>
            </a:r>
            <a:r>
              <a:rPr sz="2400" b="1" spc="10" dirty="0">
                <a:latin typeface="Microsoft YaHei UI"/>
                <a:cs typeface="Microsoft YaHei UI"/>
              </a:rPr>
              <a:t>的描叙，可以引起读者的浓厚的阅读兴趣</a:t>
            </a:r>
            <a:r>
              <a:rPr sz="2400" b="1" dirty="0">
                <a:latin typeface="Microsoft YaHei UI"/>
                <a:cs typeface="Microsoft YaHei UI"/>
              </a:rPr>
              <a:t>。</a:t>
            </a:r>
            <a:endParaRPr sz="2400">
              <a:latin typeface="Microsoft YaHei UI"/>
              <a:cs typeface="Microsoft YaHei U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300">
              <a:latin typeface="Microsoft YaHei UI"/>
              <a:cs typeface="Microsoft YaHei UI"/>
            </a:endParaRPr>
          </a:p>
          <a:p>
            <a:pPr marL="64769" marR="5080" indent="577215">
              <a:lnSpc>
                <a:spcPct val="152500"/>
              </a:lnSpc>
            </a:pP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（</a:t>
            </a:r>
            <a:r>
              <a:rPr sz="2400" b="1" spc="-275" dirty="0">
                <a:solidFill>
                  <a:srgbClr val="FF0000"/>
                </a:solidFill>
                <a:latin typeface="Microsoft YaHei UI"/>
                <a:cs typeface="Microsoft YaHei UI"/>
              </a:rPr>
              <a:t>5</a:t>
            </a: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）更有表现力。</a:t>
            </a:r>
            <a:r>
              <a:rPr sz="2400" b="1" spc="10" dirty="0">
                <a:latin typeface="Microsoft YaHei UI"/>
                <a:cs typeface="Microsoft YaHei UI"/>
              </a:rPr>
              <a:t>也就是所谓以小见大的写法的最</a:t>
            </a:r>
            <a:r>
              <a:rPr sz="2400" b="1" dirty="0">
                <a:latin typeface="Microsoft YaHei UI"/>
                <a:cs typeface="Microsoft YaHei UI"/>
              </a:rPr>
              <a:t>大 </a:t>
            </a:r>
            <a:r>
              <a:rPr sz="2400" b="1" spc="10" dirty="0">
                <a:latin typeface="Microsoft YaHei UI"/>
                <a:cs typeface="Microsoft YaHei UI"/>
              </a:rPr>
              <a:t>的妙处。文中许先生的一句话</a:t>
            </a:r>
            <a:r>
              <a:rPr sz="2400" b="1" spc="615" dirty="0">
                <a:latin typeface="Microsoft YaHei UI"/>
                <a:cs typeface="Microsoft YaHei UI"/>
              </a:rPr>
              <a:t>：“</a:t>
            </a:r>
            <a:r>
              <a:rPr sz="2400" b="1" spc="10" dirty="0">
                <a:latin typeface="Microsoft YaHei UI"/>
                <a:cs typeface="Microsoft YaHei UI"/>
              </a:rPr>
              <a:t>周先生的做人，真是</a:t>
            </a:r>
            <a:r>
              <a:rPr sz="2400" b="1" dirty="0">
                <a:latin typeface="Microsoft YaHei UI"/>
                <a:cs typeface="Microsoft YaHei UI"/>
              </a:rPr>
              <a:t>我 </a:t>
            </a:r>
            <a:r>
              <a:rPr sz="2400" b="1" spc="10" dirty="0">
                <a:latin typeface="Microsoft YaHei UI"/>
                <a:cs typeface="Microsoft YaHei UI"/>
              </a:rPr>
              <a:t>们学不了的。哪怕一点点小事。</a:t>
            </a:r>
            <a:r>
              <a:rPr sz="2400" b="1" spc="1225" dirty="0">
                <a:latin typeface="Microsoft YaHei UI"/>
                <a:cs typeface="Microsoft YaHei UI"/>
              </a:rPr>
              <a:t>”</a:t>
            </a:r>
            <a:r>
              <a:rPr sz="2400" b="1" spc="10" dirty="0">
                <a:latin typeface="Microsoft YaHei UI"/>
                <a:cs typeface="Microsoft YaHei UI"/>
              </a:rPr>
              <a:t>看似轻描淡写，实则</a:t>
            </a:r>
            <a:r>
              <a:rPr sz="2400" b="1" dirty="0">
                <a:latin typeface="Microsoft YaHei UI"/>
                <a:cs typeface="Microsoft YaHei UI"/>
              </a:rPr>
              <a:t>突 </a:t>
            </a:r>
            <a:r>
              <a:rPr sz="2400" b="1" spc="10" dirty="0">
                <a:latin typeface="Microsoft YaHei UI"/>
                <a:cs typeface="Microsoft YaHei UI"/>
              </a:rPr>
              <a:t>出了鲁迅先生的精神品质</a:t>
            </a:r>
            <a:r>
              <a:rPr sz="2400" b="1" dirty="0">
                <a:latin typeface="Microsoft YaHei UI"/>
                <a:cs typeface="Microsoft YaHei UI"/>
              </a:rPr>
              <a:t>。</a:t>
            </a:r>
            <a:endParaRPr sz="2400">
              <a:latin typeface="Microsoft YaHei UI"/>
              <a:cs typeface="Microsoft YaHei U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sp>
          <p:nvSpPr>
            <p:cNvPr id="3" name="object 3"/>
            <p:cNvSpPr/>
            <p:nvPr/>
          </p:nvSpPr>
          <p:spPr>
            <a:xfrm>
              <a:off x="1086611" y="1203960"/>
              <a:ext cx="7230109" cy="3533140"/>
            </a:xfrm>
            <a:custGeom>
              <a:avLst/>
              <a:gdLst/>
              <a:ahLst/>
              <a:cxnLst/>
              <a:rect l="l" t="t" r="r" b="b"/>
              <a:pathLst>
                <a:path w="7230109" h="3533140">
                  <a:moveTo>
                    <a:pt x="6641592" y="3532631"/>
                  </a:moveTo>
                  <a:lnTo>
                    <a:pt x="589788" y="3532631"/>
                  </a:lnTo>
                  <a:lnTo>
                    <a:pt x="541426" y="3530571"/>
                  </a:lnTo>
                  <a:lnTo>
                    <a:pt x="494147" y="3524719"/>
                  </a:lnTo>
                  <a:lnTo>
                    <a:pt x="448101" y="3515225"/>
                  </a:lnTo>
                  <a:lnTo>
                    <a:pt x="403438" y="3502242"/>
                  </a:lnTo>
                  <a:lnTo>
                    <a:pt x="360309" y="3485919"/>
                  </a:lnTo>
                  <a:lnTo>
                    <a:pt x="318865" y="3466407"/>
                  </a:lnTo>
                  <a:lnTo>
                    <a:pt x="279257" y="3443857"/>
                  </a:lnTo>
                  <a:lnTo>
                    <a:pt x="241635" y="3418419"/>
                  </a:lnTo>
                  <a:lnTo>
                    <a:pt x="206151" y="3390246"/>
                  </a:lnTo>
                  <a:lnTo>
                    <a:pt x="172954" y="3359486"/>
                  </a:lnTo>
                  <a:lnTo>
                    <a:pt x="142197" y="3326292"/>
                  </a:lnTo>
                  <a:lnTo>
                    <a:pt x="114029" y="3290813"/>
                  </a:lnTo>
                  <a:lnTo>
                    <a:pt x="88601" y="3253201"/>
                  </a:lnTo>
                  <a:lnTo>
                    <a:pt x="66064" y="3213606"/>
                  </a:lnTo>
                  <a:lnTo>
                    <a:pt x="46570" y="3172179"/>
                  </a:lnTo>
                  <a:lnTo>
                    <a:pt x="30267" y="3129071"/>
                  </a:lnTo>
                  <a:lnTo>
                    <a:pt x="17308" y="3084433"/>
                  </a:lnTo>
                  <a:lnTo>
                    <a:pt x="7844" y="3038415"/>
                  </a:lnTo>
                  <a:lnTo>
                    <a:pt x="2024" y="2991168"/>
                  </a:lnTo>
                  <a:lnTo>
                    <a:pt x="0" y="2942843"/>
                  </a:lnTo>
                  <a:lnTo>
                    <a:pt x="0" y="588263"/>
                  </a:lnTo>
                  <a:lnTo>
                    <a:pt x="2024" y="539957"/>
                  </a:lnTo>
                  <a:lnTo>
                    <a:pt x="7844" y="492728"/>
                  </a:lnTo>
                  <a:lnTo>
                    <a:pt x="17308" y="446728"/>
                  </a:lnTo>
                  <a:lnTo>
                    <a:pt x="30267" y="402109"/>
                  </a:lnTo>
                  <a:lnTo>
                    <a:pt x="46570" y="359023"/>
                  </a:lnTo>
                  <a:lnTo>
                    <a:pt x="66064" y="317622"/>
                  </a:lnTo>
                  <a:lnTo>
                    <a:pt x="88601" y="278058"/>
                  </a:lnTo>
                  <a:lnTo>
                    <a:pt x="114029" y="240483"/>
                  </a:lnTo>
                  <a:lnTo>
                    <a:pt x="142197" y="205049"/>
                  </a:lnTo>
                  <a:lnTo>
                    <a:pt x="172954" y="171907"/>
                  </a:lnTo>
                  <a:lnTo>
                    <a:pt x="206151" y="141209"/>
                  </a:lnTo>
                  <a:lnTo>
                    <a:pt x="241635" y="113108"/>
                  </a:lnTo>
                  <a:lnTo>
                    <a:pt x="279257" y="87756"/>
                  </a:lnTo>
                  <a:lnTo>
                    <a:pt x="318865" y="65303"/>
                  </a:lnTo>
                  <a:lnTo>
                    <a:pt x="360309" y="45903"/>
                  </a:lnTo>
                  <a:lnTo>
                    <a:pt x="403438" y="29707"/>
                  </a:lnTo>
                  <a:lnTo>
                    <a:pt x="448101" y="16866"/>
                  </a:lnTo>
                  <a:lnTo>
                    <a:pt x="494147" y="7534"/>
                  </a:lnTo>
                  <a:lnTo>
                    <a:pt x="541426" y="1861"/>
                  </a:lnTo>
                  <a:lnTo>
                    <a:pt x="589788" y="0"/>
                  </a:lnTo>
                  <a:lnTo>
                    <a:pt x="6641592" y="0"/>
                  </a:lnTo>
                  <a:lnTo>
                    <a:pt x="6689826" y="1861"/>
                  </a:lnTo>
                  <a:lnTo>
                    <a:pt x="6736990" y="7534"/>
                  </a:lnTo>
                  <a:lnTo>
                    <a:pt x="6782933" y="16866"/>
                  </a:lnTo>
                  <a:lnTo>
                    <a:pt x="6827502" y="29707"/>
                  </a:lnTo>
                  <a:lnTo>
                    <a:pt x="6870546" y="45903"/>
                  </a:lnTo>
                  <a:lnTo>
                    <a:pt x="6911913" y="65303"/>
                  </a:lnTo>
                  <a:lnTo>
                    <a:pt x="6951450" y="87756"/>
                  </a:lnTo>
                  <a:lnTo>
                    <a:pt x="6989006" y="113108"/>
                  </a:lnTo>
                  <a:lnTo>
                    <a:pt x="7024429" y="141209"/>
                  </a:lnTo>
                  <a:lnTo>
                    <a:pt x="7057567" y="171907"/>
                  </a:lnTo>
                  <a:lnTo>
                    <a:pt x="7088268" y="205049"/>
                  </a:lnTo>
                  <a:lnTo>
                    <a:pt x="7116381" y="240483"/>
                  </a:lnTo>
                  <a:lnTo>
                    <a:pt x="7141753" y="278058"/>
                  </a:lnTo>
                  <a:lnTo>
                    <a:pt x="7164232" y="317622"/>
                  </a:lnTo>
                  <a:lnTo>
                    <a:pt x="7183666" y="359023"/>
                  </a:lnTo>
                  <a:lnTo>
                    <a:pt x="7199905" y="402109"/>
                  </a:lnTo>
                  <a:lnTo>
                    <a:pt x="7212795" y="446728"/>
                  </a:lnTo>
                  <a:lnTo>
                    <a:pt x="7222184" y="492728"/>
                  </a:lnTo>
                  <a:lnTo>
                    <a:pt x="7227922" y="539957"/>
                  </a:lnTo>
                  <a:lnTo>
                    <a:pt x="7229856" y="588263"/>
                  </a:lnTo>
                  <a:lnTo>
                    <a:pt x="7229856" y="2942843"/>
                  </a:lnTo>
                  <a:lnTo>
                    <a:pt x="7227922" y="2991168"/>
                  </a:lnTo>
                  <a:lnTo>
                    <a:pt x="7222184" y="3038415"/>
                  </a:lnTo>
                  <a:lnTo>
                    <a:pt x="7212795" y="3084433"/>
                  </a:lnTo>
                  <a:lnTo>
                    <a:pt x="7199905" y="3129071"/>
                  </a:lnTo>
                  <a:lnTo>
                    <a:pt x="7183666" y="3172179"/>
                  </a:lnTo>
                  <a:lnTo>
                    <a:pt x="7164232" y="3213606"/>
                  </a:lnTo>
                  <a:lnTo>
                    <a:pt x="7141753" y="3253201"/>
                  </a:lnTo>
                  <a:lnTo>
                    <a:pt x="7116381" y="3290813"/>
                  </a:lnTo>
                  <a:lnTo>
                    <a:pt x="7088268" y="3326292"/>
                  </a:lnTo>
                  <a:lnTo>
                    <a:pt x="7057567" y="3359486"/>
                  </a:lnTo>
                  <a:lnTo>
                    <a:pt x="7024429" y="3390246"/>
                  </a:lnTo>
                  <a:lnTo>
                    <a:pt x="6989006" y="3418419"/>
                  </a:lnTo>
                  <a:lnTo>
                    <a:pt x="6951450" y="3443857"/>
                  </a:lnTo>
                  <a:lnTo>
                    <a:pt x="6911913" y="3466407"/>
                  </a:lnTo>
                  <a:lnTo>
                    <a:pt x="6870546" y="3485919"/>
                  </a:lnTo>
                  <a:lnTo>
                    <a:pt x="6827502" y="3502242"/>
                  </a:lnTo>
                  <a:lnTo>
                    <a:pt x="6782933" y="3515225"/>
                  </a:lnTo>
                  <a:lnTo>
                    <a:pt x="6736990" y="3524719"/>
                  </a:lnTo>
                  <a:lnTo>
                    <a:pt x="6689826" y="3530571"/>
                  </a:lnTo>
                  <a:lnTo>
                    <a:pt x="6641592" y="3532631"/>
                  </a:lnTo>
                  <a:close/>
                </a:path>
              </a:pathLst>
            </a:custGeom>
            <a:solidFill>
              <a:srgbClr val="FFFFFF">
                <a:alpha val="387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074419" y="1190625"/>
              <a:ext cx="7254875" cy="3556000"/>
            </a:xfrm>
            <a:custGeom>
              <a:avLst/>
              <a:gdLst/>
              <a:ahLst/>
              <a:cxnLst/>
              <a:rect l="l" t="t" r="r" b="b"/>
              <a:pathLst>
                <a:path w="7254875" h="3556000">
                  <a:moveTo>
                    <a:pt x="6789381" y="12700"/>
                  </a:moveTo>
                  <a:lnTo>
                    <a:pt x="465797" y="12700"/>
                  </a:lnTo>
                  <a:lnTo>
                    <a:pt x="480415" y="0"/>
                  </a:lnTo>
                  <a:lnTo>
                    <a:pt x="6774764" y="0"/>
                  </a:lnTo>
                  <a:lnTo>
                    <a:pt x="6789381" y="12700"/>
                  </a:lnTo>
                  <a:close/>
                </a:path>
                <a:path w="7254875" h="3556000">
                  <a:moveTo>
                    <a:pt x="6832409" y="25400"/>
                  </a:moveTo>
                  <a:lnTo>
                    <a:pt x="422757" y="25400"/>
                  </a:lnTo>
                  <a:lnTo>
                    <a:pt x="436968" y="12700"/>
                  </a:lnTo>
                  <a:lnTo>
                    <a:pt x="6818210" y="12700"/>
                  </a:lnTo>
                  <a:lnTo>
                    <a:pt x="6832409" y="25400"/>
                  </a:lnTo>
                  <a:close/>
                </a:path>
                <a:path w="7254875" h="3556000">
                  <a:moveTo>
                    <a:pt x="471195" y="38100"/>
                  </a:moveTo>
                  <a:lnTo>
                    <a:pt x="381063" y="38100"/>
                  </a:lnTo>
                  <a:lnTo>
                    <a:pt x="394804" y="25400"/>
                  </a:lnTo>
                  <a:lnTo>
                    <a:pt x="485508" y="25400"/>
                  </a:lnTo>
                  <a:lnTo>
                    <a:pt x="471195" y="38100"/>
                  </a:lnTo>
                  <a:close/>
                </a:path>
                <a:path w="7254875" h="3556000">
                  <a:moveTo>
                    <a:pt x="6874103" y="38100"/>
                  </a:moveTo>
                  <a:lnTo>
                    <a:pt x="6783679" y="38100"/>
                  </a:lnTo>
                  <a:lnTo>
                    <a:pt x="6769366" y="25400"/>
                  </a:lnTo>
                  <a:lnTo>
                    <a:pt x="6860362" y="25400"/>
                  </a:lnTo>
                  <a:lnTo>
                    <a:pt x="6874103" y="38100"/>
                  </a:lnTo>
                  <a:close/>
                </a:path>
                <a:path w="7254875" h="3556000">
                  <a:moveTo>
                    <a:pt x="430009" y="50800"/>
                  </a:moveTo>
                  <a:lnTo>
                    <a:pt x="354076" y="50800"/>
                  </a:lnTo>
                  <a:lnTo>
                    <a:pt x="367487" y="38100"/>
                  </a:lnTo>
                  <a:lnTo>
                    <a:pt x="443903" y="38100"/>
                  </a:lnTo>
                  <a:lnTo>
                    <a:pt x="430009" y="50800"/>
                  </a:lnTo>
                  <a:close/>
                </a:path>
                <a:path w="7254875" h="3556000">
                  <a:moveTo>
                    <a:pt x="6901078" y="50800"/>
                  </a:moveTo>
                  <a:lnTo>
                    <a:pt x="6824865" y="50800"/>
                  </a:lnTo>
                  <a:lnTo>
                    <a:pt x="6810971" y="38100"/>
                  </a:lnTo>
                  <a:lnTo>
                    <a:pt x="6887679" y="38100"/>
                  </a:lnTo>
                  <a:lnTo>
                    <a:pt x="6901078" y="50800"/>
                  </a:lnTo>
                  <a:close/>
                </a:path>
                <a:path w="7254875" h="3556000">
                  <a:moveTo>
                    <a:pt x="390093" y="63500"/>
                  </a:moveTo>
                  <a:lnTo>
                    <a:pt x="327774" y="63500"/>
                  </a:lnTo>
                  <a:lnTo>
                    <a:pt x="340842" y="50800"/>
                  </a:lnTo>
                  <a:lnTo>
                    <a:pt x="403542" y="50800"/>
                  </a:lnTo>
                  <a:lnTo>
                    <a:pt x="390093" y="63500"/>
                  </a:lnTo>
                  <a:close/>
                </a:path>
                <a:path w="7254875" h="3556000">
                  <a:moveTo>
                    <a:pt x="6927367" y="63500"/>
                  </a:moveTo>
                  <a:lnTo>
                    <a:pt x="6864781" y="63500"/>
                  </a:lnTo>
                  <a:lnTo>
                    <a:pt x="6851332" y="50800"/>
                  </a:lnTo>
                  <a:lnTo>
                    <a:pt x="6914311" y="50800"/>
                  </a:lnTo>
                  <a:lnTo>
                    <a:pt x="6927367" y="63500"/>
                  </a:lnTo>
                  <a:close/>
                </a:path>
                <a:path w="7254875" h="3556000">
                  <a:moveTo>
                    <a:pt x="364261" y="76200"/>
                  </a:moveTo>
                  <a:lnTo>
                    <a:pt x="302209" y="76200"/>
                  </a:lnTo>
                  <a:lnTo>
                    <a:pt x="314896" y="63500"/>
                  </a:lnTo>
                  <a:lnTo>
                    <a:pt x="377380" y="63500"/>
                  </a:lnTo>
                  <a:lnTo>
                    <a:pt x="364261" y="76200"/>
                  </a:lnTo>
                  <a:close/>
                </a:path>
                <a:path w="7254875" h="3556000">
                  <a:moveTo>
                    <a:pt x="6952932" y="76200"/>
                  </a:moveTo>
                  <a:lnTo>
                    <a:pt x="6890613" y="76200"/>
                  </a:lnTo>
                  <a:lnTo>
                    <a:pt x="6877494" y="63500"/>
                  </a:lnTo>
                  <a:lnTo>
                    <a:pt x="6940245" y="63500"/>
                  </a:lnTo>
                  <a:lnTo>
                    <a:pt x="6952932" y="76200"/>
                  </a:lnTo>
                  <a:close/>
                </a:path>
                <a:path w="7254875" h="3556000">
                  <a:moveTo>
                    <a:pt x="314604" y="101600"/>
                  </a:moveTo>
                  <a:lnTo>
                    <a:pt x="265303" y="101600"/>
                  </a:lnTo>
                  <a:lnTo>
                    <a:pt x="277406" y="88900"/>
                  </a:lnTo>
                  <a:lnTo>
                    <a:pt x="289699" y="76200"/>
                  </a:lnTo>
                  <a:lnTo>
                    <a:pt x="339356" y="76200"/>
                  </a:lnTo>
                  <a:lnTo>
                    <a:pt x="326745" y="88900"/>
                  </a:lnTo>
                  <a:lnTo>
                    <a:pt x="327025" y="88900"/>
                  </a:lnTo>
                  <a:lnTo>
                    <a:pt x="314604" y="101600"/>
                  </a:lnTo>
                  <a:close/>
                </a:path>
                <a:path w="7254875" h="3556000">
                  <a:moveTo>
                    <a:pt x="6989826" y="101600"/>
                  </a:moveTo>
                  <a:lnTo>
                    <a:pt x="6940270" y="101600"/>
                  </a:lnTo>
                  <a:lnTo>
                    <a:pt x="6927850" y="88900"/>
                  </a:lnTo>
                  <a:lnTo>
                    <a:pt x="6928129" y="88900"/>
                  </a:lnTo>
                  <a:lnTo>
                    <a:pt x="6915518" y="76200"/>
                  </a:lnTo>
                  <a:lnTo>
                    <a:pt x="6965429" y="76200"/>
                  </a:lnTo>
                  <a:lnTo>
                    <a:pt x="6977735" y="88900"/>
                  </a:lnTo>
                  <a:lnTo>
                    <a:pt x="6989826" y="101600"/>
                  </a:lnTo>
                  <a:close/>
                </a:path>
                <a:path w="7254875" h="3556000">
                  <a:moveTo>
                    <a:pt x="267868" y="127000"/>
                  </a:moveTo>
                  <a:lnTo>
                    <a:pt x="230238" y="127000"/>
                  </a:lnTo>
                  <a:lnTo>
                    <a:pt x="241465" y="114300"/>
                  </a:lnTo>
                  <a:lnTo>
                    <a:pt x="253403" y="101600"/>
                  </a:lnTo>
                  <a:lnTo>
                    <a:pt x="302895" y="101600"/>
                  </a:lnTo>
                  <a:lnTo>
                    <a:pt x="290855" y="114300"/>
                  </a:lnTo>
                  <a:lnTo>
                    <a:pt x="279514" y="114300"/>
                  </a:lnTo>
                  <a:lnTo>
                    <a:pt x="267868" y="127000"/>
                  </a:lnTo>
                  <a:close/>
                </a:path>
                <a:path w="7254875" h="3556000">
                  <a:moveTo>
                    <a:pt x="7024878" y="127000"/>
                  </a:moveTo>
                  <a:lnTo>
                    <a:pt x="6987006" y="127000"/>
                  </a:lnTo>
                  <a:lnTo>
                    <a:pt x="6975360" y="114300"/>
                  </a:lnTo>
                  <a:lnTo>
                    <a:pt x="6964019" y="114300"/>
                  </a:lnTo>
                  <a:lnTo>
                    <a:pt x="6951980" y="101600"/>
                  </a:lnTo>
                  <a:lnTo>
                    <a:pt x="7001725" y="101600"/>
                  </a:lnTo>
                  <a:lnTo>
                    <a:pt x="7013409" y="114300"/>
                  </a:lnTo>
                  <a:lnTo>
                    <a:pt x="7024878" y="127000"/>
                  </a:lnTo>
                  <a:close/>
                </a:path>
                <a:path w="7254875" h="3556000">
                  <a:moveTo>
                    <a:pt x="224358" y="165100"/>
                  </a:moveTo>
                  <a:lnTo>
                    <a:pt x="186601" y="165100"/>
                  </a:lnTo>
                  <a:lnTo>
                    <a:pt x="197167" y="152400"/>
                  </a:lnTo>
                  <a:lnTo>
                    <a:pt x="207962" y="139700"/>
                  </a:lnTo>
                  <a:lnTo>
                    <a:pt x="218986" y="127000"/>
                  </a:lnTo>
                  <a:lnTo>
                    <a:pt x="268122" y="127000"/>
                  </a:lnTo>
                  <a:lnTo>
                    <a:pt x="256679" y="139700"/>
                  </a:lnTo>
                  <a:lnTo>
                    <a:pt x="245935" y="139700"/>
                  </a:lnTo>
                  <a:lnTo>
                    <a:pt x="234924" y="152400"/>
                  </a:lnTo>
                  <a:lnTo>
                    <a:pt x="235153" y="152400"/>
                  </a:lnTo>
                  <a:lnTo>
                    <a:pt x="224358" y="165100"/>
                  </a:lnTo>
                  <a:close/>
                </a:path>
                <a:path w="7254875" h="3556000">
                  <a:moveTo>
                    <a:pt x="7068489" y="165100"/>
                  </a:moveTo>
                  <a:lnTo>
                    <a:pt x="7030516" y="165100"/>
                  </a:lnTo>
                  <a:lnTo>
                    <a:pt x="7019721" y="152400"/>
                  </a:lnTo>
                  <a:lnTo>
                    <a:pt x="7019950" y="152400"/>
                  </a:lnTo>
                  <a:lnTo>
                    <a:pt x="7008939" y="139700"/>
                  </a:lnTo>
                  <a:lnTo>
                    <a:pt x="6998195" y="139700"/>
                  </a:lnTo>
                  <a:lnTo>
                    <a:pt x="6986752" y="127000"/>
                  </a:lnTo>
                  <a:lnTo>
                    <a:pt x="7035888" y="127000"/>
                  </a:lnTo>
                  <a:lnTo>
                    <a:pt x="7047141" y="139700"/>
                  </a:lnTo>
                  <a:lnTo>
                    <a:pt x="7057936" y="152400"/>
                  </a:lnTo>
                  <a:lnTo>
                    <a:pt x="7068489" y="165100"/>
                  </a:lnTo>
                  <a:close/>
                </a:path>
                <a:path w="7254875" h="3556000">
                  <a:moveTo>
                    <a:pt x="148170" y="241300"/>
                  </a:moveTo>
                  <a:lnTo>
                    <a:pt x="119583" y="241300"/>
                  </a:lnTo>
                  <a:lnTo>
                    <a:pt x="128384" y="228600"/>
                  </a:lnTo>
                  <a:lnTo>
                    <a:pt x="137248" y="215900"/>
                  </a:lnTo>
                  <a:lnTo>
                    <a:pt x="156349" y="190500"/>
                  </a:lnTo>
                  <a:lnTo>
                    <a:pt x="166192" y="177800"/>
                  </a:lnTo>
                  <a:lnTo>
                    <a:pt x="176276" y="165100"/>
                  </a:lnTo>
                  <a:lnTo>
                    <a:pt x="214249" y="165100"/>
                  </a:lnTo>
                  <a:lnTo>
                    <a:pt x="203898" y="177800"/>
                  </a:lnTo>
                  <a:lnTo>
                    <a:pt x="204127" y="177800"/>
                  </a:lnTo>
                  <a:lnTo>
                    <a:pt x="194017" y="190500"/>
                  </a:lnTo>
                  <a:lnTo>
                    <a:pt x="194233" y="190500"/>
                  </a:lnTo>
                  <a:lnTo>
                    <a:pt x="184365" y="203200"/>
                  </a:lnTo>
                  <a:lnTo>
                    <a:pt x="175145" y="203200"/>
                  </a:lnTo>
                  <a:lnTo>
                    <a:pt x="165773" y="215900"/>
                  </a:lnTo>
                  <a:lnTo>
                    <a:pt x="165963" y="215900"/>
                  </a:lnTo>
                  <a:lnTo>
                    <a:pt x="156845" y="228600"/>
                  </a:lnTo>
                  <a:lnTo>
                    <a:pt x="157035" y="228600"/>
                  </a:lnTo>
                  <a:lnTo>
                    <a:pt x="148170" y="241300"/>
                  </a:lnTo>
                  <a:close/>
                </a:path>
                <a:path w="7254875" h="3556000">
                  <a:moveTo>
                    <a:pt x="7135291" y="241300"/>
                  </a:moveTo>
                  <a:lnTo>
                    <a:pt x="7106704" y="241300"/>
                  </a:lnTo>
                  <a:lnTo>
                    <a:pt x="7097839" y="228600"/>
                  </a:lnTo>
                  <a:lnTo>
                    <a:pt x="7098030" y="228600"/>
                  </a:lnTo>
                  <a:lnTo>
                    <a:pt x="7088898" y="215900"/>
                  </a:lnTo>
                  <a:lnTo>
                    <a:pt x="7089101" y="215900"/>
                  </a:lnTo>
                  <a:lnTo>
                    <a:pt x="7079729" y="203200"/>
                  </a:lnTo>
                  <a:lnTo>
                    <a:pt x="7070509" y="203200"/>
                  </a:lnTo>
                  <a:lnTo>
                    <a:pt x="7060641" y="190500"/>
                  </a:lnTo>
                  <a:lnTo>
                    <a:pt x="7060857" y="190500"/>
                  </a:lnTo>
                  <a:lnTo>
                    <a:pt x="7050747" y="177800"/>
                  </a:lnTo>
                  <a:lnTo>
                    <a:pt x="7050963" y="177800"/>
                  </a:lnTo>
                  <a:lnTo>
                    <a:pt x="7040626" y="165100"/>
                  </a:lnTo>
                  <a:lnTo>
                    <a:pt x="7078814" y="165100"/>
                  </a:lnTo>
                  <a:lnTo>
                    <a:pt x="7108304" y="203200"/>
                  </a:lnTo>
                  <a:lnTo>
                    <a:pt x="7126681" y="228600"/>
                  </a:lnTo>
                  <a:lnTo>
                    <a:pt x="7135291" y="241300"/>
                  </a:lnTo>
                  <a:close/>
                </a:path>
                <a:path w="7254875" h="3556000">
                  <a:moveTo>
                    <a:pt x="165963" y="3327400"/>
                  </a:moveTo>
                  <a:lnTo>
                    <a:pt x="128193" y="3327400"/>
                  </a:lnTo>
                  <a:lnTo>
                    <a:pt x="119583" y="3314700"/>
                  </a:lnTo>
                  <a:lnTo>
                    <a:pt x="110883" y="3302000"/>
                  </a:lnTo>
                  <a:lnTo>
                    <a:pt x="87007" y="3263900"/>
                  </a:lnTo>
                  <a:lnTo>
                    <a:pt x="65735" y="3225800"/>
                  </a:lnTo>
                  <a:lnTo>
                    <a:pt x="47205" y="3187700"/>
                  </a:lnTo>
                  <a:lnTo>
                    <a:pt x="31559" y="3136900"/>
                  </a:lnTo>
                  <a:lnTo>
                    <a:pt x="27000" y="3124200"/>
                  </a:lnTo>
                  <a:lnTo>
                    <a:pt x="15367" y="3086100"/>
                  </a:lnTo>
                  <a:lnTo>
                    <a:pt x="6908" y="3035300"/>
                  </a:lnTo>
                  <a:lnTo>
                    <a:pt x="4813" y="3022600"/>
                  </a:lnTo>
                  <a:lnTo>
                    <a:pt x="774" y="2984500"/>
                  </a:lnTo>
                  <a:lnTo>
                    <a:pt x="0" y="596900"/>
                  </a:lnTo>
                  <a:lnTo>
                    <a:pt x="190" y="584200"/>
                  </a:lnTo>
                  <a:lnTo>
                    <a:pt x="1765" y="546100"/>
                  </a:lnTo>
                  <a:lnTo>
                    <a:pt x="6959" y="508000"/>
                  </a:lnTo>
                  <a:lnTo>
                    <a:pt x="9423" y="482600"/>
                  </a:lnTo>
                  <a:lnTo>
                    <a:pt x="18973" y="444500"/>
                  </a:lnTo>
                  <a:lnTo>
                    <a:pt x="31661" y="406400"/>
                  </a:lnTo>
                  <a:lnTo>
                    <a:pt x="36550" y="393700"/>
                  </a:lnTo>
                  <a:lnTo>
                    <a:pt x="41783" y="368300"/>
                  </a:lnTo>
                  <a:lnTo>
                    <a:pt x="59385" y="330200"/>
                  </a:lnTo>
                  <a:lnTo>
                    <a:pt x="79768" y="292100"/>
                  </a:lnTo>
                  <a:lnTo>
                    <a:pt x="102819" y="254000"/>
                  </a:lnTo>
                  <a:lnTo>
                    <a:pt x="111061" y="241300"/>
                  </a:lnTo>
                  <a:lnTo>
                    <a:pt x="148348" y="241300"/>
                  </a:lnTo>
                  <a:lnTo>
                    <a:pt x="139750" y="254000"/>
                  </a:lnTo>
                  <a:lnTo>
                    <a:pt x="139928" y="254000"/>
                  </a:lnTo>
                  <a:lnTo>
                    <a:pt x="131584" y="266700"/>
                  </a:lnTo>
                  <a:lnTo>
                    <a:pt x="123863" y="266700"/>
                  </a:lnTo>
                  <a:lnTo>
                    <a:pt x="116065" y="279400"/>
                  </a:lnTo>
                  <a:lnTo>
                    <a:pt x="116230" y="279400"/>
                  </a:lnTo>
                  <a:lnTo>
                    <a:pt x="108712" y="292100"/>
                  </a:lnTo>
                  <a:lnTo>
                    <a:pt x="108864" y="292100"/>
                  </a:lnTo>
                  <a:lnTo>
                    <a:pt x="101638" y="304800"/>
                  </a:lnTo>
                  <a:lnTo>
                    <a:pt x="101790" y="304800"/>
                  </a:lnTo>
                  <a:lnTo>
                    <a:pt x="94843" y="317500"/>
                  </a:lnTo>
                  <a:lnTo>
                    <a:pt x="94996" y="317500"/>
                  </a:lnTo>
                  <a:lnTo>
                    <a:pt x="88341" y="330200"/>
                  </a:lnTo>
                  <a:lnTo>
                    <a:pt x="88480" y="330200"/>
                  </a:lnTo>
                  <a:lnTo>
                    <a:pt x="82130" y="342900"/>
                  </a:lnTo>
                  <a:lnTo>
                    <a:pt x="82270" y="342900"/>
                  </a:lnTo>
                  <a:lnTo>
                    <a:pt x="76212" y="355600"/>
                  </a:lnTo>
                  <a:lnTo>
                    <a:pt x="76339" y="355600"/>
                  </a:lnTo>
                  <a:lnTo>
                    <a:pt x="70599" y="368300"/>
                  </a:lnTo>
                  <a:lnTo>
                    <a:pt x="65290" y="381000"/>
                  </a:lnTo>
                  <a:lnTo>
                    <a:pt x="60299" y="393700"/>
                  </a:lnTo>
                  <a:lnTo>
                    <a:pt x="55613" y="406400"/>
                  </a:lnTo>
                  <a:lnTo>
                    <a:pt x="51244" y="419100"/>
                  </a:lnTo>
                  <a:lnTo>
                    <a:pt x="47205" y="431800"/>
                  </a:lnTo>
                  <a:lnTo>
                    <a:pt x="43497" y="457200"/>
                  </a:lnTo>
                  <a:lnTo>
                    <a:pt x="40119" y="469900"/>
                  </a:lnTo>
                  <a:lnTo>
                    <a:pt x="37071" y="482600"/>
                  </a:lnTo>
                  <a:lnTo>
                    <a:pt x="34366" y="495300"/>
                  </a:lnTo>
                  <a:lnTo>
                    <a:pt x="32016" y="508000"/>
                  </a:lnTo>
                  <a:lnTo>
                    <a:pt x="30010" y="520700"/>
                  </a:lnTo>
                  <a:lnTo>
                    <a:pt x="28359" y="533400"/>
                  </a:lnTo>
                  <a:lnTo>
                    <a:pt x="27063" y="546100"/>
                  </a:lnTo>
                  <a:lnTo>
                    <a:pt x="26136" y="571500"/>
                  </a:lnTo>
                  <a:lnTo>
                    <a:pt x="25577" y="584200"/>
                  </a:lnTo>
                  <a:lnTo>
                    <a:pt x="25400" y="596900"/>
                  </a:lnTo>
                  <a:lnTo>
                    <a:pt x="25400" y="2946400"/>
                  </a:lnTo>
                  <a:lnTo>
                    <a:pt x="25590" y="2959100"/>
                  </a:lnTo>
                  <a:lnTo>
                    <a:pt x="26162" y="2984500"/>
                  </a:lnTo>
                  <a:lnTo>
                    <a:pt x="27089" y="2997200"/>
                  </a:lnTo>
                  <a:lnTo>
                    <a:pt x="28384" y="3009900"/>
                  </a:lnTo>
                  <a:lnTo>
                    <a:pt x="30048" y="3022600"/>
                  </a:lnTo>
                  <a:lnTo>
                    <a:pt x="32067" y="3035300"/>
                  </a:lnTo>
                  <a:lnTo>
                    <a:pt x="34429" y="3048000"/>
                  </a:lnTo>
                  <a:lnTo>
                    <a:pt x="37134" y="3060700"/>
                  </a:lnTo>
                  <a:lnTo>
                    <a:pt x="40182" y="3086100"/>
                  </a:lnTo>
                  <a:lnTo>
                    <a:pt x="43573" y="3098800"/>
                  </a:lnTo>
                  <a:lnTo>
                    <a:pt x="47294" y="3111500"/>
                  </a:lnTo>
                  <a:lnTo>
                    <a:pt x="51346" y="3124200"/>
                  </a:lnTo>
                  <a:lnTo>
                    <a:pt x="55714" y="3136900"/>
                  </a:lnTo>
                  <a:lnTo>
                    <a:pt x="60401" y="3149600"/>
                  </a:lnTo>
                  <a:lnTo>
                    <a:pt x="65405" y="3162300"/>
                  </a:lnTo>
                  <a:lnTo>
                    <a:pt x="70726" y="3175000"/>
                  </a:lnTo>
                  <a:lnTo>
                    <a:pt x="76339" y="3187700"/>
                  </a:lnTo>
                  <a:lnTo>
                    <a:pt x="76212" y="3187700"/>
                  </a:lnTo>
                  <a:lnTo>
                    <a:pt x="82270" y="3200400"/>
                  </a:lnTo>
                  <a:lnTo>
                    <a:pt x="82130" y="3200400"/>
                  </a:lnTo>
                  <a:lnTo>
                    <a:pt x="88480" y="3213100"/>
                  </a:lnTo>
                  <a:lnTo>
                    <a:pt x="88341" y="3213100"/>
                  </a:lnTo>
                  <a:lnTo>
                    <a:pt x="94996" y="3225800"/>
                  </a:lnTo>
                  <a:lnTo>
                    <a:pt x="94843" y="3225800"/>
                  </a:lnTo>
                  <a:lnTo>
                    <a:pt x="101790" y="3238500"/>
                  </a:lnTo>
                  <a:lnTo>
                    <a:pt x="101638" y="3238500"/>
                  </a:lnTo>
                  <a:lnTo>
                    <a:pt x="108864" y="3251200"/>
                  </a:lnTo>
                  <a:lnTo>
                    <a:pt x="108712" y="3251200"/>
                  </a:lnTo>
                  <a:lnTo>
                    <a:pt x="116230" y="3263900"/>
                  </a:lnTo>
                  <a:lnTo>
                    <a:pt x="116065" y="3263900"/>
                  </a:lnTo>
                  <a:lnTo>
                    <a:pt x="123863" y="3276600"/>
                  </a:lnTo>
                  <a:lnTo>
                    <a:pt x="123685" y="3276600"/>
                  </a:lnTo>
                  <a:lnTo>
                    <a:pt x="131762" y="3289300"/>
                  </a:lnTo>
                  <a:lnTo>
                    <a:pt x="139750" y="3289300"/>
                  </a:lnTo>
                  <a:lnTo>
                    <a:pt x="148348" y="3302000"/>
                  </a:lnTo>
                  <a:lnTo>
                    <a:pt x="148170" y="3302000"/>
                  </a:lnTo>
                  <a:lnTo>
                    <a:pt x="157035" y="3314700"/>
                  </a:lnTo>
                  <a:lnTo>
                    <a:pt x="156845" y="3314700"/>
                  </a:lnTo>
                  <a:lnTo>
                    <a:pt x="165963" y="3327400"/>
                  </a:lnTo>
                  <a:close/>
                </a:path>
                <a:path w="7254875" h="3556000">
                  <a:moveTo>
                    <a:pt x="7126490" y="3327400"/>
                  </a:moveTo>
                  <a:lnTo>
                    <a:pt x="7088898" y="3327400"/>
                  </a:lnTo>
                  <a:lnTo>
                    <a:pt x="7098030" y="3314700"/>
                  </a:lnTo>
                  <a:lnTo>
                    <a:pt x="7097839" y="3314700"/>
                  </a:lnTo>
                  <a:lnTo>
                    <a:pt x="7106704" y="3302000"/>
                  </a:lnTo>
                  <a:lnTo>
                    <a:pt x="7106526" y="3302000"/>
                  </a:lnTo>
                  <a:lnTo>
                    <a:pt x="7115124" y="3289300"/>
                  </a:lnTo>
                  <a:lnTo>
                    <a:pt x="7123112" y="3289300"/>
                  </a:lnTo>
                  <a:lnTo>
                    <a:pt x="7131189" y="3276600"/>
                  </a:lnTo>
                  <a:lnTo>
                    <a:pt x="7131011" y="3276600"/>
                  </a:lnTo>
                  <a:lnTo>
                    <a:pt x="7138809" y="3263900"/>
                  </a:lnTo>
                  <a:lnTo>
                    <a:pt x="7138644" y="3263900"/>
                  </a:lnTo>
                  <a:lnTo>
                    <a:pt x="7146162" y="3251200"/>
                  </a:lnTo>
                  <a:lnTo>
                    <a:pt x="7146010" y="3251200"/>
                  </a:lnTo>
                  <a:lnTo>
                    <a:pt x="7153236" y="3238500"/>
                  </a:lnTo>
                  <a:lnTo>
                    <a:pt x="7153084" y="3238500"/>
                  </a:lnTo>
                  <a:lnTo>
                    <a:pt x="7160031" y="3225800"/>
                  </a:lnTo>
                  <a:lnTo>
                    <a:pt x="7159879" y="3225800"/>
                  </a:lnTo>
                  <a:lnTo>
                    <a:pt x="7166533" y="3213100"/>
                  </a:lnTo>
                  <a:lnTo>
                    <a:pt x="7166394" y="3213100"/>
                  </a:lnTo>
                  <a:lnTo>
                    <a:pt x="7172744" y="3200400"/>
                  </a:lnTo>
                  <a:lnTo>
                    <a:pt x="7172604" y="3200400"/>
                  </a:lnTo>
                  <a:lnTo>
                    <a:pt x="7178662" y="3187700"/>
                  </a:lnTo>
                  <a:lnTo>
                    <a:pt x="7184275" y="3175000"/>
                  </a:lnTo>
                  <a:lnTo>
                    <a:pt x="7184148" y="3175000"/>
                  </a:lnTo>
                  <a:lnTo>
                    <a:pt x="7189584" y="3162300"/>
                  </a:lnTo>
                  <a:lnTo>
                    <a:pt x="7194575" y="3149600"/>
                  </a:lnTo>
                  <a:lnTo>
                    <a:pt x="7199261" y="3136900"/>
                  </a:lnTo>
                  <a:lnTo>
                    <a:pt x="7203630" y="3124200"/>
                  </a:lnTo>
                  <a:lnTo>
                    <a:pt x="7207669" y="3111500"/>
                  </a:lnTo>
                  <a:lnTo>
                    <a:pt x="7211377" y="3098800"/>
                  </a:lnTo>
                  <a:lnTo>
                    <a:pt x="7214755" y="3086100"/>
                  </a:lnTo>
                  <a:lnTo>
                    <a:pt x="7217803" y="3060700"/>
                  </a:lnTo>
                  <a:lnTo>
                    <a:pt x="7220508" y="3048000"/>
                  </a:lnTo>
                  <a:lnTo>
                    <a:pt x="7222858" y="3035300"/>
                  </a:lnTo>
                  <a:lnTo>
                    <a:pt x="7224864" y="3022600"/>
                  </a:lnTo>
                  <a:lnTo>
                    <a:pt x="7226515" y="3009900"/>
                  </a:lnTo>
                  <a:lnTo>
                    <a:pt x="7227811" y="2997200"/>
                  </a:lnTo>
                  <a:lnTo>
                    <a:pt x="7228738" y="2984500"/>
                  </a:lnTo>
                  <a:lnTo>
                    <a:pt x="7229297" y="2959100"/>
                  </a:lnTo>
                  <a:lnTo>
                    <a:pt x="7229475" y="2946400"/>
                  </a:lnTo>
                  <a:lnTo>
                    <a:pt x="7229475" y="596900"/>
                  </a:lnTo>
                  <a:lnTo>
                    <a:pt x="7229284" y="584200"/>
                  </a:lnTo>
                  <a:lnTo>
                    <a:pt x="7228712" y="571500"/>
                  </a:lnTo>
                  <a:lnTo>
                    <a:pt x="7227785" y="546100"/>
                  </a:lnTo>
                  <a:lnTo>
                    <a:pt x="7226490" y="533400"/>
                  </a:lnTo>
                  <a:lnTo>
                    <a:pt x="7224826" y="520700"/>
                  </a:lnTo>
                  <a:lnTo>
                    <a:pt x="7222807" y="508000"/>
                  </a:lnTo>
                  <a:lnTo>
                    <a:pt x="7220445" y="495300"/>
                  </a:lnTo>
                  <a:lnTo>
                    <a:pt x="7217740" y="482600"/>
                  </a:lnTo>
                  <a:lnTo>
                    <a:pt x="7214692" y="469900"/>
                  </a:lnTo>
                  <a:lnTo>
                    <a:pt x="7211301" y="457200"/>
                  </a:lnTo>
                  <a:lnTo>
                    <a:pt x="7207580" y="431800"/>
                  </a:lnTo>
                  <a:lnTo>
                    <a:pt x="7203528" y="419100"/>
                  </a:lnTo>
                  <a:lnTo>
                    <a:pt x="7199160" y="406400"/>
                  </a:lnTo>
                  <a:lnTo>
                    <a:pt x="7194473" y="393700"/>
                  </a:lnTo>
                  <a:lnTo>
                    <a:pt x="7189470" y="381000"/>
                  </a:lnTo>
                  <a:lnTo>
                    <a:pt x="7184148" y="368300"/>
                  </a:lnTo>
                  <a:lnTo>
                    <a:pt x="7184275" y="368300"/>
                  </a:lnTo>
                  <a:lnTo>
                    <a:pt x="7178535" y="355600"/>
                  </a:lnTo>
                  <a:lnTo>
                    <a:pt x="7172604" y="342900"/>
                  </a:lnTo>
                  <a:lnTo>
                    <a:pt x="7172744" y="342900"/>
                  </a:lnTo>
                  <a:lnTo>
                    <a:pt x="7166394" y="330200"/>
                  </a:lnTo>
                  <a:lnTo>
                    <a:pt x="7166533" y="330200"/>
                  </a:lnTo>
                  <a:lnTo>
                    <a:pt x="7159879" y="317500"/>
                  </a:lnTo>
                  <a:lnTo>
                    <a:pt x="7160031" y="317500"/>
                  </a:lnTo>
                  <a:lnTo>
                    <a:pt x="7153084" y="304800"/>
                  </a:lnTo>
                  <a:lnTo>
                    <a:pt x="7153236" y="304800"/>
                  </a:lnTo>
                  <a:lnTo>
                    <a:pt x="7146010" y="292100"/>
                  </a:lnTo>
                  <a:lnTo>
                    <a:pt x="7146162" y="292100"/>
                  </a:lnTo>
                  <a:lnTo>
                    <a:pt x="7138644" y="279400"/>
                  </a:lnTo>
                  <a:lnTo>
                    <a:pt x="7138809" y="279400"/>
                  </a:lnTo>
                  <a:lnTo>
                    <a:pt x="7131011" y="266700"/>
                  </a:lnTo>
                  <a:lnTo>
                    <a:pt x="7123290" y="266700"/>
                  </a:lnTo>
                  <a:lnTo>
                    <a:pt x="7114946" y="254000"/>
                  </a:lnTo>
                  <a:lnTo>
                    <a:pt x="7115124" y="254000"/>
                  </a:lnTo>
                  <a:lnTo>
                    <a:pt x="7106526" y="241300"/>
                  </a:lnTo>
                  <a:lnTo>
                    <a:pt x="7143991" y="241300"/>
                  </a:lnTo>
                  <a:lnTo>
                    <a:pt x="7152233" y="254000"/>
                  </a:lnTo>
                  <a:lnTo>
                    <a:pt x="7175258" y="292100"/>
                  </a:lnTo>
                  <a:lnTo>
                    <a:pt x="7195629" y="330200"/>
                  </a:lnTo>
                  <a:lnTo>
                    <a:pt x="7213206" y="381000"/>
                  </a:lnTo>
                  <a:lnTo>
                    <a:pt x="7218426" y="393700"/>
                  </a:lnTo>
                  <a:lnTo>
                    <a:pt x="7232103" y="431800"/>
                  </a:lnTo>
                  <a:lnTo>
                    <a:pt x="7242683" y="469900"/>
                  </a:lnTo>
                  <a:lnTo>
                    <a:pt x="7247966" y="508000"/>
                  </a:lnTo>
                  <a:lnTo>
                    <a:pt x="7250061" y="520700"/>
                  </a:lnTo>
                  <a:lnTo>
                    <a:pt x="7254100" y="558800"/>
                  </a:lnTo>
                  <a:lnTo>
                    <a:pt x="7254875" y="596900"/>
                  </a:lnTo>
                  <a:lnTo>
                    <a:pt x="7254773" y="2959100"/>
                  </a:lnTo>
                  <a:lnTo>
                    <a:pt x="7253109" y="2997200"/>
                  </a:lnTo>
                  <a:lnTo>
                    <a:pt x="7250023" y="3022600"/>
                  </a:lnTo>
                  <a:lnTo>
                    <a:pt x="7247915" y="3048000"/>
                  </a:lnTo>
                  <a:lnTo>
                    <a:pt x="7239431" y="3086100"/>
                  </a:lnTo>
                  <a:lnTo>
                    <a:pt x="7227785" y="3124200"/>
                  </a:lnTo>
                  <a:lnTo>
                    <a:pt x="7223213" y="3136900"/>
                  </a:lnTo>
                  <a:lnTo>
                    <a:pt x="7218324" y="3162300"/>
                  </a:lnTo>
                  <a:lnTo>
                    <a:pt x="7201674" y="3200400"/>
                  </a:lnTo>
                  <a:lnTo>
                    <a:pt x="7182205" y="3238500"/>
                  </a:lnTo>
                  <a:lnTo>
                    <a:pt x="7160031" y="3276600"/>
                  </a:lnTo>
                  <a:lnTo>
                    <a:pt x="7135291" y="3314700"/>
                  </a:lnTo>
                  <a:lnTo>
                    <a:pt x="7126490" y="3327400"/>
                  </a:lnTo>
                  <a:close/>
                </a:path>
                <a:path w="7254875" h="3556000">
                  <a:moveTo>
                    <a:pt x="123685" y="279400"/>
                  </a:moveTo>
                  <a:lnTo>
                    <a:pt x="123863" y="266700"/>
                  </a:lnTo>
                  <a:lnTo>
                    <a:pt x="131762" y="266700"/>
                  </a:lnTo>
                  <a:lnTo>
                    <a:pt x="123685" y="279400"/>
                  </a:lnTo>
                  <a:close/>
                </a:path>
                <a:path w="7254875" h="3556000">
                  <a:moveTo>
                    <a:pt x="7131189" y="279400"/>
                  </a:moveTo>
                  <a:lnTo>
                    <a:pt x="7123112" y="266700"/>
                  </a:lnTo>
                  <a:lnTo>
                    <a:pt x="7131011" y="266700"/>
                  </a:lnTo>
                  <a:lnTo>
                    <a:pt x="7131189" y="279400"/>
                  </a:lnTo>
                  <a:close/>
                </a:path>
                <a:path w="7254875" h="3556000">
                  <a:moveTo>
                    <a:pt x="224586" y="3390900"/>
                  </a:moveTo>
                  <a:lnTo>
                    <a:pt x="186385" y="3390900"/>
                  </a:lnTo>
                  <a:lnTo>
                    <a:pt x="176060" y="3378200"/>
                  </a:lnTo>
                  <a:lnTo>
                    <a:pt x="165976" y="3365500"/>
                  </a:lnTo>
                  <a:lnTo>
                    <a:pt x="156146" y="3352800"/>
                  </a:lnTo>
                  <a:lnTo>
                    <a:pt x="146570" y="3340100"/>
                  </a:lnTo>
                  <a:lnTo>
                    <a:pt x="137248" y="3327400"/>
                  </a:lnTo>
                  <a:lnTo>
                    <a:pt x="165773" y="3327400"/>
                  </a:lnTo>
                  <a:lnTo>
                    <a:pt x="175145" y="3340100"/>
                  </a:lnTo>
                  <a:lnTo>
                    <a:pt x="174942" y="3340100"/>
                  </a:lnTo>
                  <a:lnTo>
                    <a:pt x="184569" y="3352800"/>
                  </a:lnTo>
                  <a:lnTo>
                    <a:pt x="194017" y="3352800"/>
                  </a:lnTo>
                  <a:lnTo>
                    <a:pt x="204127" y="3365500"/>
                  </a:lnTo>
                  <a:lnTo>
                    <a:pt x="203898" y="3365500"/>
                  </a:lnTo>
                  <a:lnTo>
                    <a:pt x="214249" y="3378200"/>
                  </a:lnTo>
                  <a:lnTo>
                    <a:pt x="214020" y="3378200"/>
                  </a:lnTo>
                  <a:lnTo>
                    <a:pt x="224586" y="3390900"/>
                  </a:lnTo>
                  <a:close/>
                </a:path>
                <a:path w="7254875" h="3556000">
                  <a:moveTo>
                    <a:pt x="7068273" y="3390900"/>
                  </a:moveTo>
                  <a:lnTo>
                    <a:pt x="7030288" y="3390900"/>
                  </a:lnTo>
                  <a:lnTo>
                    <a:pt x="7040854" y="3378200"/>
                  </a:lnTo>
                  <a:lnTo>
                    <a:pt x="7040626" y="3378200"/>
                  </a:lnTo>
                  <a:lnTo>
                    <a:pt x="7050963" y="3365500"/>
                  </a:lnTo>
                  <a:lnTo>
                    <a:pt x="7050747" y="3365500"/>
                  </a:lnTo>
                  <a:lnTo>
                    <a:pt x="7060857" y="3352800"/>
                  </a:lnTo>
                  <a:lnTo>
                    <a:pt x="7070305" y="3352800"/>
                  </a:lnTo>
                  <a:lnTo>
                    <a:pt x="7079932" y="3340100"/>
                  </a:lnTo>
                  <a:lnTo>
                    <a:pt x="7079729" y="3340100"/>
                  </a:lnTo>
                  <a:lnTo>
                    <a:pt x="7089101" y="3327400"/>
                  </a:lnTo>
                  <a:lnTo>
                    <a:pt x="7117626" y="3327400"/>
                  </a:lnTo>
                  <a:lnTo>
                    <a:pt x="7098525" y="3352800"/>
                  </a:lnTo>
                  <a:lnTo>
                    <a:pt x="7088682" y="3365500"/>
                  </a:lnTo>
                  <a:lnTo>
                    <a:pt x="7078599" y="3378200"/>
                  </a:lnTo>
                  <a:lnTo>
                    <a:pt x="7068273" y="3390900"/>
                  </a:lnTo>
                  <a:close/>
                </a:path>
                <a:path w="7254875" h="3556000">
                  <a:moveTo>
                    <a:pt x="279514" y="3429000"/>
                  </a:moveTo>
                  <a:lnTo>
                    <a:pt x="229997" y="3429000"/>
                  </a:lnTo>
                  <a:lnTo>
                    <a:pt x="218986" y="3416300"/>
                  </a:lnTo>
                  <a:lnTo>
                    <a:pt x="207733" y="3403600"/>
                  </a:lnTo>
                  <a:lnTo>
                    <a:pt x="196938" y="3390900"/>
                  </a:lnTo>
                  <a:lnTo>
                    <a:pt x="234924" y="3390900"/>
                  </a:lnTo>
                  <a:lnTo>
                    <a:pt x="245935" y="3403600"/>
                  </a:lnTo>
                  <a:lnTo>
                    <a:pt x="245694" y="3403600"/>
                  </a:lnTo>
                  <a:lnTo>
                    <a:pt x="256921" y="3416300"/>
                  </a:lnTo>
                  <a:lnTo>
                    <a:pt x="267868" y="3416300"/>
                  </a:lnTo>
                  <a:lnTo>
                    <a:pt x="279514" y="3429000"/>
                  </a:lnTo>
                  <a:close/>
                </a:path>
                <a:path w="7254875" h="3556000">
                  <a:moveTo>
                    <a:pt x="7024636" y="3429000"/>
                  </a:moveTo>
                  <a:lnTo>
                    <a:pt x="6975360" y="3429000"/>
                  </a:lnTo>
                  <a:lnTo>
                    <a:pt x="6987006" y="3416300"/>
                  </a:lnTo>
                  <a:lnTo>
                    <a:pt x="6997954" y="3416300"/>
                  </a:lnTo>
                  <a:lnTo>
                    <a:pt x="7009180" y="3403600"/>
                  </a:lnTo>
                  <a:lnTo>
                    <a:pt x="7008939" y="3403600"/>
                  </a:lnTo>
                  <a:lnTo>
                    <a:pt x="7019950" y="3390900"/>
                  </a:lnTo>
                  <a:lnTo>
                    <a:pt x="7057707" y="3390900"/>
                  </a:lnTo>
                  <a:lnTo>
                    <a:pt x="7046912" y="3403600"/>
                  </a:lnTo>
                  <a:lnTo>
                    <a:pt x="7035888" y="3416300"/>
                  </a:lnTo>
                  <a:lnTo>
                    <a:pt x="7024636" y="3429000"/>
                  </a:lnTo>
                  <a:close/>
                </a:path>
                <a:path w="7254875" h="3556000">
                  <a:moveTo>
                    <a:pt x="314871" y="3454400"/>
                  </a:moveTo>
                  <a:lnTo>
                    <a:pt x="265049" y="3454400"/>
                  </a:lnTo>
                  <a:lnTo>
                    <a:pt x="253149" y="3441700"/>
                  </a:lnTo>
                  <a:lnTo>
                    <a:pt x="241465" y="3429000"/>
                  </a:lnTo>
                  <a:lnTo>
                    <a:pt x="279260" y="3429000"/>
                  </a:lnTo>
                  <a:lnTo>
                    <a:pt x="291109" y="3441700"/>
                  </a:lnTo>
                  <a:lnTo>
                    <a:pt x="302628" y="3441700"/>
                  </a:lnTo>
                  <a:lnTo>
                    <a:pt x="314871" y="3454400"/>
                  </a:lnTo>
                  <a:close/>
                </a:path>
                <a:path w="7254875" h="3556000">
                  <a:moveTo>
                    <a:pt x="302895" y="3441700"/>
                  </a:moveTo>
                  <a:lnTo>
                    <a:pt x="291109" y="3441700"/>
                  </a:lnTo>
                  <a:lnTo>
                    <a:pt x="290855" y="3429000"/>
                  </a:lnTo>
                  <a:lnTo>
                    <a:pt x="302895" y="3441700"/>
                  </a:lnTo>
                  <a:close/>
                </a:path>
                <a:path w="7254875" h="3556000">
                  <a:moveTo>
                    <a:pt x="6963765" y="3441700"/>
                  </a:moveTo>
                  <a:lnTo>
                    <a:pt x="6951980" y="3441700"/>
                  </a:lnTo>
                  <a:lnTo>
                    <a:pt x="6964019" y="3429000"/>
                  </a:lnTo>
                  <a:lnTo>
                    <a:pt x="6963765" y="3441700"/>
                  </a:lnTo>
                  <a:close/>
                </a:path>
                <a:path w="7254875" h="3556000">
                  <a:moveTo>
                    <a:pt x="6989572" y="3454400"/>
                  </a:moveTo>
                  <a:lnTo>
                    <a:pt x="6940003" y="3454400"/>
                  </a:lnTo>
                  <a:lnTo>
                    <a:pt x="6952246" y="3441700"/>
                  </a:lnTo>
                  <a:lnTo>
                    <a:pt x="6963765" y="3441700"/>
                  </a:lnTo>
                  <a:lnTo>
                    <a:pt x="6975614" y="3429000"/>
                  </a:lnTo>
                  <a:lnTo>
                    <a:pt x="7013409" y="3429000"/>
                  </a:lnTo>
                  <a:lnTo>
                    <a:pt x="6989572" y="3454400"/>
                  </a:lnTo>
                  <a:close/>
                </a:path>
                <a:path w="7254875" h="3556000">
                  <a:moveTo>
                    <a:pt x="339356" y="3467100"/>
                  </a:moveTo>
                  <a:lnTo>
                    <a:pt x="289445" y="3467100"/>
                  </a:lnTo>
                  <a:lnTo>
                    <a:pt x="277139" y="3454400"/>
                  </a:lnTo>
                  <a:lnTo>
                    <a:pt x="326745" y="3454400"/>
                  </a:lnTo>
                  <a:lnTo>
                    <a:pt x="339356" y="3467100"/>
                  </a:lnTo>
                  <a:close/>
                </a:path>
                <a:path w="7254875" h="3556000">
                  <a:moveTo>
                    <a:pt x="6965175" y="3467100"/>
                  </a:moveTo>
                  <a:lnTo>
                    <a:pt x="6915518" y="3467100"/>
                  </a:lnTo>
                  <a:lnTo>
                    <a:pt x="6928129" y="3454400"/>
                  </a:lnTo>
                  <a:lnTo>
                    <a:pt x="6977468" y="3454400"/>
                  </a:lnTo>
                  <a:lnTo>
                    <a:pt x="6965175" y="3467100"/>
                  </a:lnTo>
                  <a:close/>
                </a:path>
                <a:path w="7254875" h="3556000">
                  <a:moveTo>
                    <a:pt x="364540" y="3479800"/>
                  </a:moveTo>
                  <a:lnTo>
                    <a:pt x="314629" y="3479800"/>
                  </a:lnTo>
                  <a:lnTo>
                    <a:pt x="301942" y="3467100"/>
                  </a:lnTo>
                  <a:lnTo>
                    <a:pt x="351586" y="3467100"/>
                  </a:lnTo>
                  <a:lnTo>
                    <a:pt x="364540" y="3479800"/>
                  </a:lnTo>
                  <a:close/>
                </a:path>
                <a:path w="7254875" h="3556000">
                  <a:moveTo>
                    <a:pt x="6939978" y="3479800"/>
                  </a:moveTo>
                  <a:lnTo>
                    <a:pt x="6890334" y="3479800"/>
                  </a:lnTo>
                  <a:lnTo>
                    <a:pt x="6903288" y="3467100"/>
                  </a:lnTo>
                  <a:lnTo>
                    <a:pt x="6952665" y="3467100"/>
                  </a:lnTo>
                  <a:lnTo>
                    <a:pt x="6939978" y="3479800"/>
                  </a:lnTo>
                  <a:close/>
                </a:path>
                <a:path w="7254875" h="3556000">
                  <a:moveTo>
                    <a:pt x="390385" y="3492500"/>
                  </a:moveTo>
                  <a:lnTo>
                    <a:pt x="340563" y="3492500"/>
                  </a:lnTo>
                  <a:lnTo>
                    <a:pt x="327494" y="3479800"/>
                  </a:lnTo>
                  <a:lnTo>
                    <a:pt x="377088" y="3479800"/>
                  </a:lnTo>
                  <a:lnTo>
                    <a:pt x="390385" y="3492500"/>
                  </a:lnTo>
                  <a:close/>
                </a:path>
                <a:path w="7254875" h="3556000">
                  <a:moveTo>
                    <a:pt x="6914032" y="3492500"/>
                  </a:moveTo>
                  <a:lnTo>
                    <a:pt x="6864489" y="3492500"/>
                  </a:lnTo>
                  <a:lnTo>
                    <a:pt x="6877786" y="3479800"/>
                  </a:lnTo>
                  <a:lnTo>
                    <a:pt x="6927100" y="3479800"/>
                  </a:lnTo>
                  <a:lnTo>
                    <a:pt x="6914032" y="3492500"/>
                  </a:lnTo>
                  <a:close/>
                </a:path>
                <a:path w="7254875" h="3556000">
                  <a:moveTo>
                    <a:pt x="430301" y="3505200"/>
                  </a:moveTo>
                  <a:lnTo>
                    <a:pt x="367195" y="3505200"/>
                  </a:lnTo>
                  <a:lnTo>
                    <a:pt x="353796" y="3492500"/>
                  </a:lnTo>
                  <a:lnTo>
                    <a:pt x="416547" y="3492500"/>
                  </a:lnTo>
                  <a:lnTo>
                    <a:pt x="430301" y="3505200"/>
                  </a:lnTo>
                  <a:close/>
                </a:path>
                <a:path w="7254875" h="3556000">
                  <a:moveTo>
                    <a:pt x="6887387" y="3505200"/>
                  </a:moveTo>
                  <a:lnTo>
                    <a:pt x="6824573" y="3505200"/>
                  </a:lnTo>
                  <a:lnTo>
                    <a:pt x="6838327" y="3492500"/>
                  </a:lnTo>
                  <a:lnTo>
                    <a:pt x="6900799" y="3492500"/>
                  </a:lnTo>
                  <a:lnTo>
                    <a:pt x="6887387" y="3505200"/>
                  </a:lnTo>
                  <a:close/>
                </a:path>
                <a:path w="7254875" h="3556000">
                  <a:moveTo>
                    <a:pt x="485508" y="3517900"/>
                  </a:moveTo>
                  <a:lnTo>
                    <a:pt x="394512" y="3517900"/>
                  </a:lnTo>
                  <a:lnTo>
                    <a:pt x="380771" y="3505200"/>
                  </a:lnTo>
                  <a:lnTo>
                    <a:pt x="471195" y="3505200"/>
                  </a:lnTo>
                  <a:lnTo>
                    <a:pt x="485508" y="3517900"/>
                  </a:lnTo>
                  <a:close/>
                </a:path>
                <a:path w="7254875" h="3556000">
                  <a:moveTo>
                    <a:pt x="6860070" y="3517900"/>
                  </a:moveTo>
                  <a:lnTo>
                    <a:pt x="6769366" y="3517900"/>
                  </a:lnTo>
                  <a:lnTo>
                    <a:pt x="6783679" y="3505200"/>
                  </a:lnTo>
                  <a:lnTo>
                    <a:pt x="6873811" y="3505200"/>
                  </a:lnTo>
                  <a:lnTo>
                    <a:pt x="6860070" y="3517900"/>
                  </a:lnTo>
                  <a:close/>
                </a:path>
                <a:path w="7254875" h="3556000">
                  <a:moveTo>
                    <a:pt x="557288" y="3530600"/>
                  </a:moveTo>
                  <a:lnTo>
                    <a:pt x="422465" y="3530600"/>
                  </a:lnTo>
                  <a:lnTo>
                    <a:pt x="408406" y="3517900"/>
                  </a:lnTo>
                  <a:lnTo>
                    <a:pt x="542391" y="3517900"/>
                  </a:lnTo>
                  <a:lnTo>
                    <a:pt x="557288" y="3530600"/>
                  </a:lnTo>
                  <a:close/>
                </a:path>
                <a:path w="7254875" h="3556000">
                  <a:moveTo>
                    <a:pt x="6832117" y="3530600"/>
                  </a:moveTo>
                  <a:lnTo>
                    <a:pt x="6697586" y="3530600"/>
                  </a:lnTo>
                  <a:lnTo>
                    <a:pt x="6712483" y="3517900"/>
                  </a:lnTo>
                  <a:lnTo>
                    <a:pt x="6846163" y="3517900"/>
                  </a:lnTo>
                  <a:lnTo>
                    <a:pt x="6832117" y="3530600"/>
                  </a:lnTo>
                  <a:close/>
                </a:path>
                <a:path w="7254875" h="3556000">
                  <a:moveTo>
                    <a:pt x="6774459" y="3543300"/>
                  </a:moveTo>
                  <a:lnTo>
                    <a:pt x="480110" y="3543300"/>
                  </a:lnTo>
                  <a:lnTo>
                    <a:pt x="465493" y="3530600"/>
                  </a:lnTo>
                  <a:lnTo>
                    <a:pt x="6789077" y="3530600"/>
                  </a:lnTo>
                  <a:lnTo>
                    <a:pt x="6774459" y="3543300"/>
                  </a:lnTo>
                  <a:close/>
                </a:path>
                <a:path w="7254875" h="3556000">
                  <a:moveTo>
                    <a:pt x="6699516" y="3556000"/>
                  </a:moveTo>
                  <a:lnTo>
                    <a:pt x="555040" y="3556000"/>
                  </a:lnTo>
                  <a:lnTo>
                    <a:pt x="539826" y="3543300"/>
                  </a:lnTo>
                  <a:lnTo>
                    <a:pt x="6714731" y="3543300"/>
                  </a:lnTo>
                  <a:lnTo>
                    <a:pt x="6699516" y="3556000"/>
                  </a:lnTo>
                  <a:close/>
                </a:path>
              </a:pathLst>
            </a:custGeom>
            <a:solidFill>
              <a:srgbClr val="0380A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1292860" y="1457452"/>
            <a:ext cx="6691630" cy="29400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744220" algn="just">
              <a:lnSpc>
                <a:spcPct val="109900"/>
              </a:lnSpc>
              <a:spcBef>
                <a:spcPts val="100"/>
              </a:spcBef>
            </a:pPr>
            <a:r>
              <a:rPr sz="2900" b="1" spc="15" dirty="0">
                <a:latin typeface="Microsoft YaHei UI"/>
                <a:cs typeface="Microsoft YaHei UI"/>
              </a:rPr>
              <a:t>这是一篇别具一格的回忆性散文。</a:t>
            </a:r>
            <a:r>
              <a:rPr sz="2900" b="1" dirty="0">
                <a:latin typeface="Microsoft YaHei UI"/>
                <a:cs typeface="Microsoft YaHei UI"/>
              </a:rPr>
              <a:t>作 </a:t>
            </a:r>
            <a:r>
              <a:rPr sz="2900" b="1" spc="15" dirty="0">
                <a:latin typeface="Microsoft YaHei UI"/>
                <a:cs typeface="Microsoft YaHei UI"/>
              </a:rPr>
              <a:t>者以女性特有的细腻感觉，捕捉鲁迅先</a:t>
            </a:r>
            <a:r>
              <a:rPr sz="2900" b="1" dirty="0">
                <a:latin typeface="Microsoft YaHei UI"/>
                <a:cs typeface="Microsoft YaHei UI"/>
              </a:rPr>
              <a:t>生 </a:t>
            </a:r>
            <a:r>
              <a:rPr sz="2900" b="1" spc="15" dirty="0">
                <a:latin typeface="Microsoft YaHei UI"/>
                <a:cs typeface="Microsoft YaHei UI"/>
              </a:rPr>
              <a:t>日常生活中的一些琐事，在我们眼前展</a:t>
            </a:r>
            <a:r>
              <a:rPr sz="2900" b="1" dirty="0">
                <a:latin typeface="Microsoft YaHei UI"/>
                <a:cs typeface="Microsoft YaHei UI"/>
              </a:rPr>
              <a:t>现 </a:t>
            </a:r>
            <a:r>
              <a:rPr sz="2900" b="1" spc="15" dirty="0">
                <a:latin typeface="Microsoft YaHei UI"/>
                <a:cs typeface="Microsoft YaHei UI"/>
              </a:rPr>
              <a:t>了一个</a:t>
            </a:r>
            <a:r>
              <a:rPr sz="29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生活化、真实化</a:t>
            </a:r>
            <a:r>
              <a:rPr sz="2900" b="1" spc="15" dirty="0">
                <a:latin typeface="Microsoft YaHei UI"/>
                <a:cs typeface="Microsoft YaHei UI"/>
              </a:rPr>
              <a:t>的鲁迅，赞美了</a:t>
            </a:r>
            <a:r>
              <a:rPr sz="2900" b="1" dirty="0">
                <a:latin typeface="Microsoft YaHei UI"/>
                <a:cs typeface="Microsoft YaHei UI"/>
              </a:rPr>
              <a:t>鲁 </a:t>
            </a:r>
            <a:r>
              <a:rPr sz="2900" b="1" spc="15" dirty="0">
                <a:latin typeface="Microsoft YaHei UI"/>
                <a:cs typeface="Microsoft YaHei UI"/>
              </a:rPr>
              <a:t>迅平凡而伟大的精神，字里行间流露着</a:t>
            </a:r>
            <a:r>
              <a:rPr sz="2900" b="1" dirty="0">
                <a:latin typeface="Microsoft YaHei UI"/>
                <a:cs typeface="Microsoft YaHei UI"/>
              </a:rPr>
              <a:t>了 </a:t>
            </a:r>
            <a:r>
              <a:rPr sz="2900" b="1" spc="15" dirty="0">
                <a:latin typeface="Microsoft YaHei UI"/>
                <a:cs typeface="Microsoft YaHei UI"/>
              </a:rPr>
              <a:t>作者对鲁迅先生深深的</a:t>
            </a:r>
            <a:r>
              <a:rPr sz="29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怀念</a:t>
            </a:r>
            <a:r>
              <a:rPr sz="2900" b="1" spc="15" dirty="0">
                <a:latin typeface="Microsoft YaHei UI"/>
                <a:cs typeface="Microsoft YaHei UI"/>
              </a:rPr>
              <a:t>之情</a:t>
            </a:r>
            <a:r>
              <a:rPr sz="2900" b="1" spc="5" dirty="0">
                <a:latin typeface="Microsoft YaHei UI"/>
                <a:cs typeface="Microsoft YaHei UI"/>
              </a:rPr>
              <a:t>。</a:t>
            </a:r>
            <a:endParaRPr sz="2900">
              <a:latin typeface="Microsoft YaHei UI"/>
              <a:cs typeface="Microsoft YaHei U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102100" y="309244"/>
            <a:ext cx="1841500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620" dirty="0">
                <a:solidFill>
                  <a:srgbClr val="16ABB8"/>
                </a:solidFill>
                <a:latin typeface="Microsoft YaHei UI"/>
                <a:cs typeface="Microsoft YaHei UI"/>
              </a:rPr>
              <a:t>小</a:t>
            </a:r>
            <a:r>
              <a:rPr sz="4000" b="1" spc="-5" dirty="0">
                <a:solidFill>
                  <a:srgbClr val="16ABB8"/>
                </a:solidFill>
                <a:latin typeface="Microsoft YaHei UI"/>
                <a:cs typeface="Microsoft YaHei UI"/>
              </a:rPr>
              <a:t>结</a:t>
            </a:r>
            <a:endParaRPr sz="4000" dirty="0">
              <a:latin typeface="Microsoft YaHei UI"/>
              <a:cs typeface="Microsoft YaHei U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9620" y="582930"/>
            <a:ext cx="3243580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620" dirty="0">
                <a:solidFill>
                  <a:srgbClr val="16ABB8"/>
                </a:solidFill>
                <a:latin typeface="Microsoft YaHei UI"/>
                <a:cs typeface="Microsoft YaHei UI"/>
              </a:rPr>
              <a:t>拓展延</a:t>
            </a:r>
            <a:r>
              <a:rPr sz="4000" b="1" spc="-5" dirty="0">
                <a:solidFill>
                  <a:srgbClr val="16ABB8"/>
                </a:solidFill>
                <a:latin typeface="Microsoft YaHei UI"/>
                <a:cs typeface="Microsoft YaHei UI"/>
              </a:rPr>
              <a:t>伸</a:t>
            </a:r>
            <a:endParaRPr sz="4000" dirty="0">
              <a:latin typeface="Microsoft YaHei UI"/>
              <a:cs typeface="Microsoft YaHei U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72720" rIns="0" bIns="0" rtlCol="0">
            <a:spAutoFit/>
          </a:bodyPr>
          <a:lstStyle/>
          <a:p>
            <a:pPr marL="590550">
              <a:lnSpc>
                <a:spcPct val="100000"/>
              </a:lnSpc>
              <a:spcBef>
                <a:spcPts val="1360"/>
              </a:spcBef>
            </a:pPr>
            <a:r>
              <a:rPr dirty="0"/>
              <a:t>文章最后一个片段中这样写到：</a:t>
            </a:r>
          </a:p>
          <a:p>
            <a:pPr marL="57150" marR="5080" indent="548005">
              <a:lnSpc>
                <a:spcPct val="150000"/>
              </a:lnSpc>
            </a:pPr>
            <a:r>
              <a:rPr u="heavy" dirty="0">
                <a:uFill>
                  <a:solidFill>
                    <a:srgbClr val="000000"/>
                  </a:solidFill>
                </a:uFill>
              </a:rPr>
              <a:t>鲁迅先生感到自己身体的不好，就更没有时间注意身体，</a:t>
            </a:r>
            <a:r>
              <a:rPr u="heavy" spc="-2140" dirty="0">
                <a:uFill>
                  <a:solidFill>
                    <a:srgbClr val="000000"/>
                  </a:solidFill>
                </a:uFill>
              </a:rPr>
              <a:t>所 </a:t>
            </a:r>
            <a:r>
              <a:rPr u="heavy" dirty="0">
                <a:uFill>
                  <a:solidFill>
                    <a:srgbClr val="000000"/>
                  </a:solidFill>
                </a:uFill>
              </a:rPr>
              <a:t>以要多做，赶快做。当时大家不解其中的意思，都以为鲁迅先 生不加以休息不以为然，后来读了鲁迅先生《死》那篇文章才 了然了。</a:t>
            </a:r>
          </a:p>
          <a:p>
            <a:pPr marL="1905">
              <a:lnSpc>
                <a:spcPct val="100000"/>
              </a:lnSpc>
              <a:spcBef>
                <a:spcPts val="5"/>
              </a:spcBef>
            </a:pPr>
            <a:endParaRPr sz="2050"/>
          </a:p>
          <a:p>
            <a:pPr marL="14604">
              <a:lnSpc>
                <a:spcPct val="100000"/>
              </a:lnSpc>
            </a:pPr>
            <a:r>
              <a:rPr sz="2000" spc="10" dirty="0">
                <a:solidFill>
                  <a:srgbClr val="0000FF"/>
                </a:solidFill>
              </a:rPr>
              <a:t>课后请同学们阅读《死》这篇文章，体会鲁迅先生此时的想法</a:t>
            </a:r>
            <a:r>
              <a:rPr sz="2000" spc="5" dirty="0">
                <a:solidFill>
                  <a:srgbClr val="0000FF"/>
                </a:solidFill>
              </a:rPr>
              <a:t>。</a:t>
            </a:r>
            <a:endParaRPr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59175" y="522287"/>
            <a:ext cx="1802764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课堂小练</a:t>
            </a:r>
            <a:r>
              <a:rPr sz="2800" spc="-5" dirty="0">
                <a:solidFill>
                  <a:srgbClr val="000000"/>
                </a:solidFill>
              </a:rPr>
              <a:t>习</a:t>
            </a:r>
            <a:endParaRPr sz="2800"/>
          </a:p>
        </p:txBody>
      </p:sp>
      <p:sp>
        <p:nvSpPr>
          <p:cNvPr id="3" name="object 3"/>
          <p:cNvSpPr txBox="1"/>
          <p:nvPr/>
        </p:nvSpPr>
        <p:spPr>
          <a:xfrm>
            <a:off x="911860" y="1119504"/>
            <a:ext cx="7529830" cy="23641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12140">
              <a:lnSpc>
                <a:spcPct val="150000"/>
              </a:lnSpc>
              <a:spcBef>
                <a:spcPts val="100"/>
              </a:spcBef>
              <a:tabLst>
                <a:tab pos="1854835" algn="l"/>
                <a:tab pos="5987415" algn="l"/>
              </a:tabLst>
            </a:pPr>
            <a:r>
              <a:rPr sz="2400" b="1" spc="125" dirty="0">
                <a:latin typeface="Microsoft YaHei UI"/>
                <a:cs typeface="Microsoft YaHei UI"/>
              </a:rPr>
              <a:t>1.</a:t>
            </a:r>
            <a:r>
              <a:rPr sz="2400" b="1" spc="10" dirty="0">
                <a:latin typeface="Microsoft YaHei UI"/>
                <a:cs typeface="Microsoft YaHei UI"/>
              </a:rPr>
              <a:t>文章中所反映的鲁迅先生的伟人风采是多面的</a:t>
            </a:r>
            <a:r>
              <a:rPr sz="2400" b="1" dirty="0">
                <a:latin typeface="Microsoft YaHei UI"/>
                <a:cs typeface="Microsoft YaHei UI"/>
              </a:rPr>
              <a:t>， </a:t>
            </a:r>
            <a:r>
              <a:rPr sz="2400" b="1" spc="5" dirty="0">
                <a:latin typeface="Microsoft YaHei UI"/>
                <a:cs typeface="Microsoft YaHei UI"/>
              </a:rPr>
              <a:t> </a:t>
            </a:r>
            <a:r>
              <a:rPr sz="2400" b="1" spc="10" dirty="0">
                <a:latin typeface="Microsoft YaHei UI"/>
                <a:cs typeface="Microsoft YaHei UI"/>
              </a:rPr>
              <a:t>对青年，他关怀备至</a:t>
            </a:r>
            <a:r>
              <a:rPr sz="2400" b="1" spc="520" dirty="0">
                <a:latin typeface="Microsoft YaHei UI"/>
                <a:cs typeface="Microsoft YaHei UI"/>
              </a:rPr>
              <a:t>,</a:t>
            </a:r>
            <a:r>
              <a:rPr sz="2400" b="1" spc="10" dirty="0">
                <a:latin typeface="Microsoft YaHei UI"/>
                <a:cs typeface="Microsoft YaHei UI"/>
              </a:rPr>
              <a:t>对朋友，他</a:t>
            </a:r>
            <a:r>
              <a:rPr sz="24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400" b="1" spc="10" dirty="0">
                <a:latin typeface="Microsoft YaHei UI"/>
                <a:cs typeface="Microsoft YaHei UI"/>
              </a:rPr>
              <a:t>，对工作</a:t>
            </a:r>
            <a:r>
              <a:rPr sz="2400" b="1" dirty="0">
                <a:latin typeface="Microsoft YaHei UI"/>
                <a:cs typeface="Microsoft YaHei UI"/>
              </a:rPr>
              <a:t>， </a:t>
            </a:r>
            <a:r>
              <a:rPr sz="2400" b="1" spc="10" dirty="0">
                <a:latin typeface="Microsoft YaHei UI"/>
                <a:cs typeface="Microsoft YaHei UI"/>
              </a:rPr>
              <a:t>他</a:t>
            </a:r>
            <a:r>
              <a:rPr sz="2400" b="1" u="heavy" spc="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sz="2400" b="1" spc="10" dirty="0">
                <a:latin typeface="Microsoft YaHei UI"/>
                <a:cs typeface="Microsoft YaHei UI"/>
              </a:rPr>
              <a:t>，对孩子，他民主关爱</a:t>
            </a:r>
            <a:r>
              <a:rPr sz="2400" b="1" dirty="0">
                <a:latin typeface="Microsoft YaHei UI"/>
                <a:cs typeface="Microsoft YaHei UI"/>
              </a:rPr>
              <a:t>。</a:t>
            </a:r>
            <a:endParaRPr sz="2400">
              <a:latin typeface="Microsoft YaHei UI"/>
              <a:cs typeface="Microsoft YaHei UI"/>
            </a:endParaRPr>
          </a:p>
          <a:p>
            <a:pPr>
              <a:lnSpc>
                <a:spcPct val="100000"/>
              </a:lnSpc>
              <a:spcBef>
                <a:spcPts val="80"/>
              </a:spcBef>
            </a:pPr>
            <a:endParaRPr sz="1400">
              <a:latin typeface="Microsoft YaHei UI"/>
              <a:cs typeface="Microsoft YaHei UI"/>
            </a:endParaRPr>
          </a:p>
          <a:p>
            <a:pPr marL="310515">
              <a:lnSpc>
                <a:spcPct val="100000"/>
              </a:lnSpc>
              <a:spcBef>
                <a:spcPts val="5"/>
              </a:spcBef>
              <a:tabLst>
                <a:tab pos="3679190" algn="l"/>
              </a:tabLst>
            </a:pP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参考答案：热情相</a:t>
            </a:r>
            <a:r>
              <a:rPr sz="2400" b="1" dirty="0">
                <a:solidFill>
                  <a:srgbClr val="FF0000"/>
                </a:solidFill>
                <a:latin typeface="Microsoft YaHei UI"/>
                <a:cs typeface="Microsoft YaHei UI"/>
              </a:rPr>
              <a:t>待	</a:t>
            </a: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忘我执</a:t>
            </a:r>
            <a:r>
              <a:rPr sz="2400" b="1" dirty="0">
                <a:solidFill>
                  <a:srgbClr val="FF0000"/>
                </a:solidFill>
                <a:latin typeface="Microsoft YaHei UI"/>
                <a:cs typeface="Microsoft YaHei UI"/>
              </a:rPr>
              <a:t>着</a:t>
            </a:r>
            <a:endParaRPr sz="2400">
              <a:latin typeface="Microsoft YaHei UI"/>
              <a:cs typeface="Microsoft YaHei U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92829" y="701992"/>
            <a:ext cx="1802764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solidFill>
                  <a:srgbClr val="000000"/>
                </a:solidFill>
              </a:rPr>
              <a:t>课堂小练</a:t>
            </a:r>
            <a:r>
              <a:rPr sz="2800" b="1" spc="-5" dirty="0">
                <a:solidFill>
                  <a:srgbClr val="000000"/>
                </a:solidFill>
              </a:rPr>
              <a:t>习</a:t>
            </a:r>
            <a:endParaRPr sz="2800" b="1" dirty="0"/>
          </a:p>
        </p:txBody>
      </p:sp>
      <p:sp>
        <p:nvSpPr>
          <p:cNvPr id="3" name="object 3"/>
          <p:cNvSpPr txBox="1"/>
          <p:nvPr/>
        </p:nvSpPr>
        <p:spPr>
          <a:xfrm>
            <a:off x="939164" y="1611629"/>
            <a:ext cx="7595236" cy="24647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4160">
              <a:lnSpc>
                <a:spcPct val="100000"/>
              </a:lnSpc>
              <a:spcBef>
                <a:spcPts val="100"/>
              </a:spcBef>
            </a:pPr>
            <a:r>
              <a:rPr sz="2400" b="1" spc="125" dirty="0">
                <a:latin typeface="Microsoft YaHei UI"/>
                <a:cs typeface="Microsoft YaHei UI"/>
              </a:rPr>
              <a:t>2.</a:t>
            </a:r>
            <a:r>
              <a:rPr sz="2400" b="1" spc="10" dirty="0">
                <a:latin typeface="Microsoft YaHei UI"/>
                <a:cs typeface="Microsoft YaHei UI"/>
              </a:rPr>
              <a:t>文章开头写鲁迅的笑声和走路姿态，有什么作用</a:t>
            </a:r>
            <a:r>
              <a:rPr sz="2400" b="1" dirty="0">
                <a:latin typeface="Microsoft YaHei UI"/>
                <a:cs typeface="Microsoft YaHei UI"/>
              </a:rPr>
              <a:t>？</a:t>
            </a:r>
            <a:endParaRPr sz="2400" dirty="0">
              <a:latin typeface="Microsoft YaHei UI"/>
              <a:cs typeface="Microsoft YaHei UI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450" dirty="0">
              <a:latin typeface="Microsoft YaHei UI"/>
              <a:cs typeface="Microsoft YaHei UI"/>
            </a:endParaRPr>
          </a:p>
          <a:p>
            <a:pPr marL="12700" marR="5080" algn="just">
              <a:lnSpc>
                <a:spcPct val="100000"/>
              </a:lnSpc>
            </a:pPr>
            <a:r>
              <a:rPr lang="en-US" sz="2400" spc="10" dirty="0">
                <a:solidFill>
                  <a:srgbClr val="0000FF"/>
                </a:solidFill>
                <a:latin typeface="Microsoft YaHei UI"/>
                <a:cs typeface="Microsoft YaHei UI"/>
              </a:rPr>
              <a:t> </a:t>
            </a:r>
            <a:r>
              <a:rPr lang="en-US" sz="2400" spc="10" dirty="0" smtClean="0">
                <a:solidFill>
                  <a:srgbClr val="0000FF"/>
                </a:solidFill>
                <a:latin typeface="Microsoft YaHei UI"/>
                <a:cs typeface="Microsoft YaHei UI"/>
              </a:rPr>
              <a:t>      </a:t>
            </a:r>
            <a:r>
              <a:rPr sz="2400" spc="10" dirty="0" err="1" smtClean="0">
                <a:solidFill>
                  <a:srgbClr val="0000FF"/>
                </a:solidFill>
                <a:latin typeface="Microsoft YaHei UI"/>
                <a:cs typeface="Microsoft YaHei UI"/>
              </a:rPr>
              <a:t>一开头就写鲁迅先生的笑</a:t>
            </a:r>
            <a:r>
              <a:rPr sz="2400" spc="10" dirty="0" err="1">
                <a:solidFill>
                  <a:srgbClr val="0000FF"/>
                </a:solidFill>
                <a:latin typeface="Microsoft YaHei UI"/>
                <a:cs typeface="Microsoft YaHei UI"/>
              </a:rPr>
              <a:t>，不但体现了先</a:t>
            </a:r>
            <a:r>
              <a:rPr sz="2400" dirty="0" err="1">
                <a:solidFill>
                  <a:srgbClr val="0000FF"/>
                </a:solidFill>
                <a:latin typeface="Microsoft YaHei UI"/>
                <a:cs typeface="Microsoft YaHei UI"/>
              </a:rPr>
              <a:t>生</a:t>
            </a:r>
            <a:r>
              <a:rPr sz="2400" dirty="0">
                <a:solidFill>
                  <a:srgbClr val="0000FF"/>
                </a:solidFill>
                <a:latin typeface="Microsoft YaHei UI"/>
                <a:cs typeface="Microsoft YaHei UI"/>
              </a:rPr>
              <a:t> </a:t>
            </a:r>
            <a:r>
              <a:rPr sz="2400" spc="10" dirty="0">
                <a:solidFill>
                  <a:srgbClr val="0000FF"/>
                </a:solidFill>
                <a:latin typeface="Microsoft YaHei UI"/>
                <a:cs typeface="Microsoft YaHei UI"/>
              </a:rPr>
              <a:t>乐观开朗、平易近人的性格，</a:t>
            </a:r>
            <a:r>
              <a:rPr sz="2400" spc="10" dirty="0" smtClean="0">
                <a:solidFill>
                  <a:srgbClr val="0000FF"/>
                </a:solidFill>
                <a:latin typeface="Microsoft YaHei UI"/>
                <a:cs typeface="Microsoft YaHei UI"/>
              </a:rPr>
              <a:t>还拉近了读者与伟人的</a:t>
            </a:r>
            <a:r>
              <a:rPr sz="2400" dirty="0" smtClean="0">
                <a:solidFill>
                  <a:srgbClr val="0000FF"/>
                </a:solidFill>
                <a:latin typeface="Microsoft YaHei UI"/>
                <a:cs typeface="Microsoft YaHei UI"/>
              </a:rPr>
              <a:t>距</a:t>
            </a:r>
            <a:r>
              <a:rPr sz="2400" spc="10" dirty="0" smtClean="0">
                <a:solidFill>
                  <a:srgbClr val="0000FF"/>
                </a:solidFill>
                <a:latin typeface="Microsoft YaHei UI"/>
                <a:cs typeface="Microsoft YaHei UI"/>
              </a:rPr>
              <a:t>离</a:t>
            </a:r>
            <a:r>
              <a:rPr sz="2400" spc="10" dirty="0">
                <a:solidFill>
                  <a:srgbClr val="0000FF"/>
                </a:solidFill>
                <a:latin typeface="Microsoft YaHei UI"/>
                <a:cs typeface="Microsoft YaHei UI"/>
              </a:rPr>
              <a:t>，让读者看到了一个普普通通、</a:t>
            </a:r>
            <a:r>
              <a:rPr sz="2400" spc="10" dirty="0" smtClean="0">
                <a:solidFill>
                  <a:srgbClr val="0000FF"/>
                </a:solidFill>
                <a:latin typeface="Microsoft YaHei UI"/>
                <a:cs typeface="Microsoft YaHei UI"/>
              </a:rPr>
              <a:t>可亲可爱的慈祥长</a:t>
            </a:r>
            <a:r>
              <a:rPr sz="2400" dirty="0" smtClean="0">
                <a:solidFill>
                  <a:srgbClr val="0000FF"/>
                </a:solidFill>
                <a:latin typeface="Microsoft YaHei UI"/>
                <a:cs typeface="Microsoft YaHei UI"/>
              </a:rPr>
              <a:t>者</a:t>
            </a:r>
            <a:r>
              <a:rPr sz="2400" spc="10" dirty="0" smtClean="0">
                <a:solidFill>
                  <a:srgbClr val="0000FF"/>
                </a:solidFill>
                <a:latin typeface="Microsoft YaHei UI"/>
                <a:cs typeface="Microsoft YaHei UI"/>
              </a:rPr>
              <a:t>形象</a:t>
            </a:r>
            <a:r>
              <a:rPr sz="2400" spc="10" dirty="0">
                <a:solidFill>
                  <a:srgbClr val="0000FF"/>
                </a:solidFill>
                <a:latin typeface="Microsoft YaHei UI"/>
                <a:cs typeface="Microsoft YaHei UI"/>
              </a:rPr>
              <a:t>。写先生的走路姿态，</a:t>
            </a:r>
            <a:r>
              <a:rPr sz="2400" spc="10" dirty="0" smtClean="0">
                <a:solidFill>
                  <a:srgbClr val="0000FF"/>
                </a:solidFill>
                <a:latin typeface="Microsoft YaHei UI"/>
                <a:cs typeface="Microsoft YaHei UI"/>
              </a:rPr>
              <a:t>则体现了先生干练敏捷的</a:t>
            </a:r>
            <a:r>
              <a:rPr sz="2400" dirty="0" smtClean="0">
                <a:solidFill>
                  <a:srgbClr val="0000FF"/>
                </a:solidFill>
                <a:latin typeface="Microsoft YaHei UI"/>
                <a:cs typeface="Microsoft YaHei UI"/>
              </a:rPr>
              <a:t>性</a:t>
            </a:r>
            <a:r>
              <a:rPr sz="2400" spc="10" dirty="0" smtClean="0">
                <a:solidFill>
                  <a:srgbClr val="0000FF"/>
                </a:solidFill>
                <a:latin typeface="Microsoft YaHei UI"/>
                <a:cs typeface="Microsoft YaHei UI"/>
              </a:rPr>
              <a:t>格和勇往直前的坚毅精神</a:t>
            </a:r>
            <a:r>
              <a:rPr sz="2400" dirty="0">
                <a:solidFill>
                  <a:srgbClr val="0000FF"/>
                </a:solidFill>
                <a:latin typeface="Microsoft YaHei UI"/>
                <a:cs typeface="Microsoft YaHei UI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</TotalTime>
  <Words>1008</Words>
  <Application>Microsoft Office PowerPoint</Application>
  <PresentationFormat>全屏显示(16:9)</PresentationFormat>
  <Paragraphs>133</Paragraphs>
  <Slides>31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8" baseType="lpstr">
      <vt:lpstr>Microsoft JhengHei</vt:lpstr>
      <vt:lpstr>Microsoft JhengHei UI</vt:lpstr>
      <vt:lpstr>Microsoft YaHei UI</vt:lpstr>
      <vt:lpstr>等线</vt:lpstr>
      <vt:lpstr>黑体</vt:lpstr>
      <vt:lpstr>华文琥珀</vt:lpstr>
      <vt:lpstr>华文行楷</vt:lpstr>
      <vt:lpstr>楷体</vt:lpstr>
      <vt:lpstr>楷体_GB2312</vt:lpstr>
      <vt:lpstr>隶书</vt:lpstr>
      <vt:lpstr>宋体</vt:lpstr>
      <vt:lpstr>宋体</vt:lpstr>
      <vt:lpstr>Arial Black</vt:lpstr>
      <vt:lpstr>Calibri</vt:lpstr>
      <vt:lpstr>Microsoft Sans Serif</vt:lpstr>
      <vt:lpstr>Times New Roman</vt:lpstr>
      <vt:lpstr>Office Theme</vt:lpstr>
      <vt:lpstr>回忆鲁迅先生 （ 节选）</vt:lpstr>
      <vt:lpstr>学习目标</vt:lpstr>
      <vt:lpstr>PowerPoint 演示文稿</vt:lpstr>
      <vt:lpstr>PowerPoint 演示文稿</vt:lpstr>
      <vt:lpstr>主 要 作 品：</vt:lpstr>
      <vt:lpstr>PowerPoint 演示文稿</vt:lpstr>
      <vt:lpstr>作者简介</vt:lpstr>
      <vt:lpstr>写作背景</vt:lpstr>
      <vt:lpstr>PowerPoint 演示文稿</vt:lpstr>
      <vt:lpstr>识文辨字</vt:lpstr>
      <vt:lpstr>PowerPoint 演示文稿</vt:lpstr>
      <vt:lpstr>你能读准下列加点字的音吗？</vt:lpstr>
      <vt:lpstr>PowerPoint 演示文稿</vt:lpstr>
      <vt:lpstr>按自然空行，共有十四件小事。小标题可以概括为： </vt:lpstr>
      <vt:lpstr>PowerPoint 演示文稿</vt:lpstr>
      <vt:lpstr>品读细节</vt:lpstr>
      <vt:lpstr>PowerPoint 演示文稿</vt:lpstr>
      <vt:lpstr>鲁迅先生走路很轻捷，尤其使人记得清楚的，是 他刚抓起帽子来往头上一扣，同时左腿就伸出去了， 仿佛不顾一切地走去。</vt:lpstr>
      <vt:lpstr>PowerPoint 演示文稿</vt:lpstr>
      <vt:lpstr>“好久不见，好久不见。” 一边说着一边向我点头。 刚刚我不是来过吗？怎么会好久不见？就是上午我来  的那次周先生忘记了，可是我每天来呀……怎么都忘记</vt:lpstr>
      <vt:lpstr>全楼都寂静下去，窗外也是一点声音没有了，鲁迅先 生站起来，坐到书桌边，在那绿色的台灯下开始写文章 了。 许先生说鸡鸣的时候，鲁迅先生还是坐着，街上的汽 车嘟嘟地叫起来了，鲁迅先生还是坐着。</vt:lpstr>
      <vt:lpstr>鲁迅先生把书包好了，用细绳捆上，那包方方正 正的，连一个角也不准歪一点或扁一点，而后拿着 剪刀，把捆书的那绳头都剪得整整齐齐。</vt:lpstr>
      <vt:lpstr>通过文中大量的细节描写，我们看到了 一个开朗热情、热爱生活、关心青年、关爱 家人、严谨认真、忘我工作的平凡而又伟大 的鲁迅先生形象。</vt:lpstr>
      <vt:lpstr>写法探究</vt:lpstr>
      <vt:lpstr>PowerPoint 演示文稿</vt:lpstr>
      <vt:lpstr>PowerPoint 演示文稿</vt:lpstr>
      <vt:lpstr>PowerPoint 演示文稿</vt:lpstr>
      <vt:lpstr>小结</vt:lpstr>
      <vt:lpstr>拓展延伸</vt:lpstr>
      <vt:lpstr>课堂小练习</vt:lpstr>
      <vt:lpstr>课堂小练习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回忆鲁迅先生（ 节选）</dc:title>
  <dc:creator>lyq</dc:creator>
  <cp:lastModifiedBy>lyq</cp:lastModifiedBy>
  <cp:revision>11</cp:revision>
  <dcterms:created xsi:type="dcterms:W3CDTF">2022-02-27T12:31:54Z</dcterms:created>
  <dcterms:modified xsi:type="dcterms:W3CDTF">2022-02-28T12:32:59Z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2021-10-26T00:00:00Z</vt:filetime>
  </property>
  <property fmtid="{D5CDD505-2E9C-101B-9397-08002B2CF9AE}" pid="3" name="Creator">
    <vt:lpwstr>WPS 演示</vt:lpwstr>
  </property>
  <property fmtid="{D5CDD505-2E9C-101B-9397-08002B2CF9AE}" pid="4" name="LastSaved">
    <vt:filetime>2022-02-27T00:00:00Z</vt:filetime>
  </property>
</Properties>
</file>