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80" r:id="rId3"/>
    <p:sldId id="296" r:id="rId4"/>
    <p:sldId id="281" r:id="rId5"/>
    <p:sldId id="297" r:id="rId6"/>
    <p:sldId id="282" r:id="rId7"/>
    <p:sldId id="295" r:id="rId8"/>
    <p:sldId id="284" r:id="rId9"/>
    <p:sldId id="308" r:id="rId10"/>
    <p:sldId id="309" r:id="rId11"/>
    <p:sldId id="312" r:id="rId12"/>
    <p:sldId id="313" r:id="rId13"/>
    <p:sldId id="285" r:id="rId14"/>
    <p:sldId id="286" r:id="rId15"/>
    <p:sldId id="314" r:id="rId16"/>
    <p:sldId id="287" r:id="rId17"/>
    <p:sldId id="288" r:id="rId18"/>
    <p:sldId id="289" r:id="rId19"/>
    <p:sldId id="290" r:id="rId20"/>
    <p:sldId id="291" r:id="rId21"/>
    <p:sldId id="292" r:id="rId22"/>
    <p:sldId id="331" r:id="rId23"/>
    <p:sldId id="293" r:id="rId24"/>
    <p:sldId id="300" r:id="rId25"/>
    <p:sldId id="307" r:id="rId26"/>
    <p:sldId id="301" r:id="rId27"/>
    <p:sldId id="302" r:id="rId28"/>
    <p:sldId id="303" r:id="rId29"/>
    <p:sldId id="304" r:id="rId30"/>
    <p:sldId id="305" r:id="rId31"/>
    <p:sldId id="315" r:id="rId32"/>
    <p:sldId id="316" r:id="rId33"/>
    <p:sldId id="317" r:id="rId34"/>
    <p:sldId id="318" r:id="rId35"/>
    <p:sldId id="322" r:id="rId36"/>
    <p:sldId id="323" r:id="rId37"/>
    <p:sldId id="324" r:id="rId38"/>
    <p:sldId id="329" r:id="rId39"/>
    <p:sldId id="319" r:id="rId40"/>
    <p:sldId id="320" r:id="rId41"/>
    <p:sldId id="321" r:id="rId42"/>
    <p:sldId id="325" r:id="rId43"/>
    <p:sldId id="326" r:id="rId44"/>
    <p:sldId id="327" r:id="rId45"/>
    <p:sldId id="328" r:id="rId4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8000"/>
    <a:srgbClr val="43BEB9"/>
    <a:srgbClr val="4472C4"/>
    <a:srgbClr val="70AD47"/>
    <a:srgbClr val="45B664"/>
    <a:srgbClr val="F9CA86"/>
    <a:srgbClr val="CC00FF"/>
    <a:srgbClr val="3333FF"/>
    <a:srgbClr val="E2B5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8603FDC-E32A-4AB5-989C-0864C3EAD2B8}" styleName="主题样式 2 - 强调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987" autoAdjust="0"/>
    <p:restoredTop sz="94660"/>
  </p:normalViewPr>
  <p:slideViewPr>
    <p:cSldViewPr snapToGrid="0">
      <p:cViewPr>
        <p:scale>
          <a:sx n="70" d="100"/>
          <a:sy n="70" d="100"/>
        </p:scale>
        <p:origin x="-1356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image" Target="../media/image26.emf"/><Relationship Id="rId4" Type="http://schemas.openxmlformats.org/officeDocument/2006/relationships/image" Target="../media/image29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image" Target="../media/image33.emf"/><Relationship Id="rId4" Type="http://schemas.openxmlformats.org/officeDocument/2006/relationships/image" Target="../media/image36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emf"/><Relationship Id="rId1" Type="http://schemas.openxmlformats.org/officeDocument/2006/relationships/image" Target="../media/image38.emf"/><Relationship Id="rId5" Type="http://schemas.openxmlformats.org/officeDocument/2006/relationships/image" Target="../media/image36.emf"/><Relationship Id="rId4" Type="http://schemas.openxmlformats.org/officeDocument/2006/relationships/image" Target="../media/image41.e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emf"/><Relationship Id="rId1" Type="http://schemas.openxmlformats.org/officeDocument/2006/relationships/image" Target="../media/image42.emf"/><Relationship Id="rId4" Type="http://schemas.openxmlformats.org/officeDocument/2006/relationships/image" Target="../media/image36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6.emf"/><Relationship Id="rId1" Type="http://schemas.openxmlformats.org/officeDocument/2006/relationships/image" Target="../media/image55.e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image" Target="../media/image59.emf"/><Relationship Id="rId1" Type="http://schemas.openxmlformats.org/officeDocument/2006/relationships/image" Target="../media/image58.e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image" Target="../media/image62.emf"/><Relationship Id="rId1" Type="http://schemas.openxmlformats.org/officeDocument/2006/relationships/image" Target="../media/image61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5.emf"/><Relationship Id="rId1" Type="http://schemas.openxmlformats.org/officeDocument/2006/relationships/image" Target="../media/image64.e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image" Target="../media/image68.emf"/><Relationship Id="rId1" Type="http://schemas.openxmlformats.org/officeDocument/2006/relationships/image" Target="../media/image6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B73C5-9B20-40EC-901A-6DAE539F9465}" type="datetimeFigureOut">
              <a:rPr lang="zh-CN" altLang="en-US" smtClean="0"/>
              <a:t>2015/3/18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0659-F726-4B5F-B925-10713CF72A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2020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B73C5-9B20-40EC-901A-6DAE539F9465}" type="datetimeFigureOut">
              <a:rPr lang="zh-CN" altLang="en-US" smtClean="0"/>
              <a:t>2015/3/18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0659-F726-4B5F-B925-10713CF72A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3231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B73C5-9B20-40EC-901A-6DAE539F9465}" type="datetimeFigureOut">
              <a:rPr lang="zh-CN" altLang="en-US" smtClean="0"/>
              <a:t>2015/3/18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0659-F726-4B5F-B925-10713CF72A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987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B73C5-9B20-40EC-901A-6DAE539F9465}" type="datetimeFigureOut">
              <a:rPr lang="zh-CN" altLang="en-US" smtClean="0"/>
              <a:t>2015/3/18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0659-F726-4B5F-B925-10713CF72A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706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B73C5-9B20-40EC-901A-6DAE539F9465}" type="datetimeFigureOut">
              <a:rPr lang="zh-CN" altLang="en-US" smtClean="0"/>
              <a:t>2015/3/18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0659-F726-4B5F-B925-10713CF72A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675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B73C5-9B20-40EC-901A-6DAE539F9465}" type="datetimeFigureOut">
              <a:rPr lang="zh-CN" altLang="en-US" smtClean="0"/>
              <a:t>2015/3/18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0659-F726-4B5F-B925-10713CF72A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7546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B73C5-9B20-40EC-901A-6DAE539F9465}" type="datetimeFigureOut">
              <a:rPr lang="zh-CN" altLang="en-US" smtClean="0"/>
              <a:t>2015/3/18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0659-F726-4B5F-B925-10713CF72A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3341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B73C5-9B20-40EC-901A-6DAE539F9465}" type="datetimeFigureOut">
              <a:rPr lang="zh-CN" altLang="en-US" smtClean="0"/>
              <a:t>2015/3/18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0659-F726-4B5F-B925-10713CF72A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2015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B73C5-9B20-40EC-901A-6DAE539F9465}" type="datetimeFigureOut">
              <a:rPr lang="zh-CN" altLang="en-US" smtClean="0"/>
              <a:t>2015/3/18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0659-F726-4B5F-B925-10713CF72A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270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B73C5-9B20-40EC-901A-6DAE539F9465}" type="datetimeFigureOut">
              <a:rPr lang="zh-CN" altLang="en-US" smtClean="0"/>
              <a:t>2015/3/18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0659-F726-4B5F-B925-10713CF72A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573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B73C5-9B20-40EC-901A-6DAE539F9465}" type="datetimeFigureOut">
              <a:rPr lang="zh-CN" altLang="en-US" smtClean="0"/>
              <a:t>2015/3/18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80659-F726-4B5F-B925-10713CF72A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3033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2438400"/>
            <a:ext cx="9144000" cy="3352800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sz="2400" smtClean="0">
              <a:solidFill>
                <a:srgbClr val="FFFF00"/>
              </a:solidFill>
              <a:cs typeface="Times New Roman" pitchFamily="18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6034574-1D81-497B-B637-8EED7D5E67BD}" type="slidenum">
              <a:rPr lang="en-US" altLang="zh-CN">
                <a:solidFill>
                  <a:srgbClr val="FFFF00"/>
                </a:solidFill>
              </a:rPr>
              <a:pPr/>
              <a:t>‹#›</a:t>
            </a:fld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 sz="4800" b="0"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b="1">
                <a:effectLst/>
              </a:defRPr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930850930"/>
      </p:ext>
    </p:extLst>
  </p:cSld>
  <p:clrMapOvr>
    <a:masterClrMapping/>
  </p:clrMapOvr>
  <p:transition spd="med">
    <p:fade/>
    <p:sndAc>
      <p:stSnd>
        <p:snd r:embed="rId1" name="chimes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FF9BCC-F5EC-4A48-9CB5-D4D8F4B63E66}" type="slidenum">
              <a:rPr lang="en-US" altLang="zh-CN">
                <a:solidFill>
                  <a:srgbClr val="FFFF00"/>
                </a:solidFill>
              </a:rPr>
              <a:pPr/>
              <a:t>‹#›</a:t>
            </a:fld>
            <a:endParaRPr lang="en-US" altLang="zh-CN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630073"/>
      </p:ext>
    </p:extLst>
  </p:cSld>
  <p:clrMapOvr>
    <a:masterClrMapping/>
  </p:clrMapOvr>
  <p:transition spd="med">
    <p:fade/>
    <p:sndAc>
      <p:stSnd>
        <p:snd r:embed="rId1" name="chimes.wav"/>
      </p:stSnd>
    </p:sndAc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022265-653E-4AD3-8E71-180B2E562A9A}" type="slidenum">
              <a:rPr lang="en-US" altLang="zh-CN">
                <a:solidFill>
                  <a:srgbClr val="FFFF00"/>
                </a:solidFill>
              </a:rPr>
              <a:pPr/>
              <a:t>‹#›</a:t>
            </a:fld>
            <a:endParaRPr lang="en-US" altLang="zh-CN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361195"/>
      </p:ext>
    </p:extLst>
  </p:cSld>
  <p:clrMapOvr>
    <a:masterClrMapping/>
  </p:clrMapOvr>
  <p:transition spd="med">
    <p:fade/>
    <p:sndAc>
      <p:stSnd>
        <p:snd r:embed="rId1" name="chimes.wav"/>
      </p:stSnd>
    </p:sndAc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ECAFB2-A881-4C80-B0B5-93666803DEB4}" type="slidenum">
              <a:rPr lang="en-US" altLang="zh-CN">
                <a:solidFill>
                  <a:srgbClr val="FFFF00"/>
                </a:solidFill>
              </a:rPr>
              <a:pPr/>
              <a:t>‹#›</a:t>
            </a:fld>
            <a:endParaRPr lang="en-US" altLang="zh-CN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003377"/>
      </p:ext>
    </p:extLst>
  </p:cSld>
  <p:clrMapOvr>
    <a:masterClrMapping/>
  </p:clrMapOvr>
  <p:transition spd="med">
    <p:fade/>
    <p:sndAc>
      <p:stSnd>
        <p:snd r:embed="rId1" name="chimes.wav"/>
      </p:stSnd>
    </p:sndAc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EB91CC-0C7A-4AA4-BFF9-0E749FAE339B}" type="slidenum">
              <a:rPr lang="en-US" altLang="zh-CN">
                <a:solidFill>
                  <a:srgbClr val="FFFF00"/>
                </a:solidFill>
              </a:rPr>
              <a:pPr/>
              <a:t>‹#›</a:t>
            </a:fld>
            <a:endParaRPr lang="en-US" altLang="zh-CN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750748"/>
      </p:ext>
    </p:extLst>
  </p:cSld>
  <p:clrMapOvr>
    <a:masterClrMapping/>
  </p:clrMapOvr>
  <p:transition spd="med">
    <p:fade/>
    <p:sndAc>
      <p:stSnd>
        <p:snd r:embed="rId1" name="chimes.wav"/>
      </p:stSnd>
    </p:sndAc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7E6BC-8DAE-423C-916A-73DB907C4630}" type="slidenum">
              <a:rPr lang="en-US" altLang="zh-CN">
                <a:solidFill>
                  <a:srgbClr val="FFFF00"/>
                </a:solidFill>
              </a:rPr>
              <a:pPr/>
              <a:t>‹#›</a:t>
            </a:fld>
            <a:endParaRPr lang="en-US" altLang="zh-CN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801083"/>
      </p:ext>
    </p:extLst>
  </p:cSld>
  <p:clrMapOvr>
    <a:masterClrMapping/>
  </p:clrMapOvr>
  <p:transition spd="med">
    <p:fade/>
    <p:sndAc>
      <p:stSnd>
        <p:snd r:embed="rId1" name="chimes.wav"/>
      </p:stSnd>
    </p:sndAc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01AADA-A018-4C5B-B396-DA624830BA44}" type="slidenum">
              <a:rPr lang="en-US" altLang="zh-CN">
                <a:solidFill>
                  <a:srgbClr val="FFFF00"/>
                </a:solidFill>
              </a:rPr>
              <a:pPr/>
              <a:t>‹#›</a:t>
            </a:fld>
            <a:endParaRPr lang="en-US" altLang="zh-CN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724533"/>
      </p:ext>
    </p:extLst>
  </p:cSld>
  <p:clrMapOvr>
    <a:masterClrMapping/>
  </p:clrMapOvr>
  <p:transition spd="med">
    <p:fade/>
    <p:sndAc>
      <p:stSnd>
        <p:snd r:embed="rId1" name="chimes.wav"/>
      </p:stSnd>
    </p:sndAc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84A355-8CD2-455A-BE21-AF4339407AFB}" type="slidenum">
              <a:rPr lang="en-US" altLang="zh-CN">
                <a:solidFill>
                  <a:srgbClr val="FFFF00"/>
                </a:solidFill>
              </a:rPr>
              <a:pPr/>
              <a:t>‹#›</a:t>
            </a:fld>
            <a:endParaRPr lang="en-US" altLang="zh-CN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717874"/>
      </p:ext>
    </p:extLst>
  </p:cSld>
  <p:clrMapOvr>
    <a:masterClrMapping/>
  </p:clrMapOvr>
  <p:transition spd="med">
    <p:fade/>
    <p:sndAc>
      <p:stSnd>
        <p:snd r:embed="rId1" name="chimes.wav"/>
      </p:stSnd>
    </p:sndAc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65244-E535-4D2D-B81D-2B3563C33EB2}" type="slidenum">
              <a:rPr lang="en-US" altLang="zh-CN">
                <a:solidFill>
                  <a:srgbClr val="FFFF00"/>
                </a:solidFill>
              </a:rPr>
              <a:pPr/>
              <a:t>‹#›</a:t>
            </a:fld>
            <a:endParaRPr lang="en-US" altLang="zh-CN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230135"/>
      </p:ext>
    </p:extLst>
  </p:cSld>
  <p:clrMapOvr>
    <a:masterClrMapping/>
  </p:clrMapOvr>
  <p:transition spd="med">
    <p:fade/>
    <p:sndAc>
      <p:stSnd>
        <p:snd r:embed="rId1" name="chimes.wav"/>
      </p:stSnd>
    </p:sndAc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172520-A648-4896-BE0E-6756CD0B2E25}" type="slidenum">
              <a:rPr lang="en-US" altLang="zh-CN">
                <a:solidFill>
                  <a:srgbClr val="FFFF00"/>
                </a:solidFill>
              </a:rPr>
              <a:pPr/>
              <a:t>‹#›</a:t>
            </a:fld>
            <a:endParaRPr lang="en-US" altLang="zh-CN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254522"/>
      </p:ext>
    </p:extLst>
  </p:cSld>
  <p:clrMapOvr>
    <a:masterClrMapping/>
  </p:clrMapOvr>
  <p:transition spd="med">
    <p:fade/>
    <p:sndAc>
      <p:stSnd>
        <p:snd r:embed="rId1" name="chimes.wav"/>
      </p:stSnd>
    </p:sndAc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7EFAA-A16C-494A-BF7E-ABE780F5C0D5}" type="slidenum">
              <a:rPr lang="en-US" altLang="zh-CN">
                <a:solidFill>
                  <a:srgbClr val="FFFF00"/>
                </a:solidFill>
              </a:rPr>
              <a:pPr/>
              <a:t>‹#›</a:t>
            </a:fld>
            <a:endParaRPr lang="en-US" altLang="zh-CN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1621"/>
      </p:ext>
    </p:extLst>
  </p:cSld>
  <p:clrMapOvr>
    <a:masterClrMapping/>
  </p:clrMapOvr>
  <p:transition spd="med">
    <p:fade/>
    <p:sndAc>
      <p:stSnd>
        <p:snd r:embed="rId1" name="chimes.wav"/>
      </p:stSnd>
    </p:sndAc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FFFF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E93B300-E588-48B2-9B58-086790C5EC6C}" type="slidenum">
              <a:rPr lang="en-US" altLang="zh-CN">
                <a:solidFill>
                  <a:srgbClr val="FFFF00"/>
                </a:solidFill>
              </a:rPr>
              <a:pPr/>
              <a:t>‹#›</a:t>
            </a:fld>
            <a:endParaRPr lang="en-US" altLang="zh-CN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01218"/>
      </p:ext>
    </p:extLst>
  </p:cSld>
  <p:clrMapOvr>
    <a:masterClrMapping/>
  </p:clrMapOvr>
  <p:transition spd="med">
    <p:fade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B73C5-9B20-40EC-901A-6DAE539F9465}" type="datetimeFigureOut">
              <a:rPr lang="zh-CN" altLang="en-US" smtClean="0"/>
              <a:t>2015/3/18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80659-F726-4B5F-B925-10713CF72A46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1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83"/>
          <a:stretch/>
        </p:blipFill>
        <p:spPr>
          <a:xfrm>
            <a:off x="0" y="4711587"/>
            <a:ext cx="3962400" cy="2146413"/>
          </a:xfrm>
          <a:prstGeom prst="rect">
            <a:avLst/>
          </a:prstGeom>
        </p:spPr>
      </p:pic>
      <p:sp>
        <p:nvSpPr>
          <p:cNvPr id="8" name="L 形 7"/>
          <p:cNvSpPr/>
          <p:nvPr userDrawn="1"/>
        </p:nvSpPr>
        <p:spPr>
          <a:xfrm rot="10800000">
            <a:off x="3853541" y="5726"/>
            <a:ext cx="5290457" cy="359400"/>
          </a:xfrm>
          <a:prstGeom prst="corner">
            <a:avLst/>
          </a:prstGeom>
          <a:pattFill prst="ltVert">
            <a:fgClr>
              <a:srgbClr val="FFC00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555982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FFFF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FFFF00"/>
              </a:solidFill>
            </a:endParaRP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254720-E23B-48F0-B231-A7129EA59FE1}" type="slidenum">
              <a:rPr lang="en-US" altLang="zh-CN" smtClean="0">
                <a:solidFill>
                  <a:srgbClr val="FFFF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mtClean="0">
              <a:solidFill>
                <a:srgbClr val="FFFF00"/>
              </a:solidFill>
            </a:endParaRP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68925986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 spd="med">
    <p:fade/>
    <p:sndAc>
      <p:stSnd>
        <p:snd r:embed="rId14" name="chimes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3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oleObject" Target="../embeddings/oleObject1.bin"/><Relationship Id="rId7" Type="http://schemas.openxmlformats.org/officeDocument/2006/relationships/image" Target="../media/image5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png"/><Relationship Id="rId4" Type="http://schemas.openxmlformats.org/officeDocument/2006/relationships/image" Target="../media/image4.emf"/><Relationship Id="rId9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emf"/><Relationship Id="rId4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3.xml"/><Relationship Id="rId4" Type="http://schemas.openxmlformats.org/officeDocument/2006/relationships/slide" Target="slide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4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6.png"/><Relationship Id="rId4" Type="http://schemas.openxmlformats.org/officeDocument/2006/relationships/image" Target="../media/image15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3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24.emf"/><Relationship Id="rId4" Type="http://schemas.openxmlformats.org/officeDocument/2006/relationships/oleObject" Target="../embeddings/oleObject16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image" Target="../media/image30.png"/><Relationship Id="rId7" Type="http://schemas.openxmlformats.org/officeDocument/2006/relationships/oleObject" Target="../embeddings/oleObject18.bin"/><Relationship Id="rId12" Type="http://schemas.openxmlformats.org/officeDocument/2006/relationships/image" Target="../media/image2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26.emf"/><Relationship Id="rId11" Type="http://schemas.openxmlformats.org/officeDocument/2006/relationships/oleObject" Target="../embeddings/oleObject20.bin"/><Relationship Id="rId5" Type="http://schemas.openxmlformats.org/officeDocument/2006/relationships/oleObject" Target="../embeddings/Microsoft_Word_97_-_2003_Document1.doc"/><Relationship Id="rId10" Type="http://schemas.openxmlformats.org/officeDocument/2006/relationships/image" Target="../media/image28.emf"/><Relationship Id="rId4" Type="http://schemas.openxmlformats.org/officeDocument/2006/relationships/oleObject" Target="../embeddings/oleObject17.bin"/><Relationship Id="rId9" Type="http://schemas.openxmlformats.org/officeDocument/2006/relationships/oleObject" Target="../embeddings/oleObject19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emf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34.emf"/><Relationship Id="rId5" Type="http://schemas.openxmlformats.org/officeDocument/2006/relationships/oleObject" Target="../embeddings/oleObject22.bin"/><Relationship Id="rId10" Type="http://schemas.openxmlformats.org/officeDocument/2006/relationships/image" Target="../media/image36.emf"/><Relationship Id="rId4" Type="http://schemas.openxmlformats.org/officeDocument/2006/relationships/image" Target="../media/image33.emf"/><Relationship Id="rId9" Type="http://schemas.openxmlformats.org/officeDocument/2006/relationships/oleObject" Target="../embeddings/oleObject24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37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emf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28.bin"/><Relationship Id="rId12" Type="http://schemas.openxmlformats.org/officeDocument/2006/relationships/image" Target="../media/image36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39.emf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7.bin"/><Relationship Id="rId10" Type="http://schemas.openxmlformats.org/officeDocument/2006/relationships/image" Target="../media/image41.emf"/><Relationship Id="rId4" Type="http://schemas.openxmlformats.org/officeDocument/2006/relationships/image" Target="../media/image38.emf"/><Relationship Id="rId9" Type="http://schemas.openxmlformats.org/officeDocument/2006/relationships/oleObject" Target="../embeddings/oleObject29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3.emf"/><Relationship Id="rId5" Type="http://schemas.openxmlformats.org/officeDocument/2006/relationships/oleObject" Target="../embeddings/oleObject32.bin"/><Relationship Id="rId10" Type="http://schemas.openxmlformats.org/officeDocument/2006/relationships/image" Target="../media/image36.emf"/><Relationship Id="rId4" Type="http://schemas.openxmlformats.org/officeDocument/2006/relationships/image" Target="../media/image42.emf"/><Relationship Id="rId9" Type="http://schemas.openxmlformats.org/officeDocument/2006/relationships/oleObject" Target="../embeddings/oleObject34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2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45.e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47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48.e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49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51.png"/><Relationship Id="rId5" Type="http://schemas.openxmlformats.org/officeDocument/2006/relationships/slide" Target="slide4.xml"/><Relationship Id="rId4" Type="http://schemas.openxmlformats.org/officeDocument/2006/relationships/image" Target="../media/image50.e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emf"/><Relationship Id="rId3" Type="http://schemas.openxmlformats.org/officeDocument/2006/relationships/oleObject" Target="../embeddings/oleObject39.bin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53.e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52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emf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56.e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55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emf"/><Relationship Id="rId3" Type="http://schemas.openxmlformats.org/officeDocument/2006/relationships/oleObject" Target="../embeddings/oleObject45.bin"/><Relationship Id="rId7" Type="http://schemas.openxmlformats.org/officeDocument/2006/relationships/oleObject" Target="../embeddings/oleObject4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59.e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58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emf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62.emf"/><Relationship Id="rId5" Type="http://schemas.openxmlformats.org/officeDocument/2006/relationships/oleObject" Target="../embeddings/oleObject49.bin"/><Relationship Id="rId4" Type="http://schemas.openxmlformats.org/officeDocument/2006/relationships/image" Target="../media/image61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emf"/><Relationship Id="rId3" Type="http://schemas.openxmlformats.org/officeDocument/2006/relationships/oleObject" Target="../embeddings/oleObject51.bin"/><Relationship Id="rId7" Type="http://schemas.openxmlformats.org/officeDocument/2006/relationships/oleObject" Target="../embeddings/oleObject5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65.emf"/><Relationship Id="rId5" Type="http://schemas.openxmlformats.org/officeDocument/2006/relationships/oleObject" Target="../embeddings/oleObject52.bin"/><Relationship Id="rId4" Type="http://schemas.openxmlformats.org/officeDocument/2006/relationships/image" Target="../media/image64.e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emf"/><Relationship Id="rId3" Type="http://schemas.openxmlformats.org/officeDocument/2006/relationships/oleObject" Target="../embeddings/oleObject54.bin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68.emf"/><Relationship Id="rId5" Type="http://schemas.openxmlformats.org/officeDocument/2006/relationships/oleObject" Target="../embeddings/oleObject55.bin"/><Relationship Id="rId10" Type="http://schemas.openxmlformats.org/officeDocument/2006/relationships/image" Target="../media/image51.png"/><Relationship Id="rId4" Type="http://schemas.openxmlformats.org/officeDocument/2006/relationships/image" Target="../media/image67.emf"/><Relationship Id="rId9" Type="http://schemas.openxmlformats.org/officeDocument/2006/relationships/slide" Target="slide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jpeg"/><Relationship Id="rId4" Type="http://schemas.openxmlformats.org/officeDocument/2006/relationships/hyperlink" Target="&#30005;&#23376;&#31295;/&#35838;&#26102;&#36319;&#36394;&#26816;&#27979;(&#20108;)&#12288;&#31206;&#26397;&#20013;&#22830;&#38598;&#26435;&#21046;&#24230;&#30340;&#24418;&#25104;.do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2" name="Object 4"/>
          <p:cNvGraphicFramePr>
            <a:graphicFrameLocks noGrp="1" noChangeAspect="1"/>
          </p:cNvGraphicFramePr>
          <p:nvPr/>
        </p:nvGraphicFramePr>
        <p:xfrm>
          <a:off x="2133600" y="1052513"/>
          <a:ext cx="6573838" cy="1119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8" name="文档" r:id="rId3" imgW="6719734" imgH="1149161" progId="Word.Document.8">
                  <p:embed/>
                </p:oleObj>
              </mc:Choice>
              <mc:Fallback>
                <p:oleObj name="文档" r:id="rId3" imgW="6719734" imgH="1149161" progId="Word.Document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1052513"/>
                        <a:ext cx="6573838" cy="1119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896" name="Picture 8" descr="晨背主旨精要+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968500"/>
            <a:ext cx="8147050" cy="397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7897" name="Object 9"/>
          <p:cNvGraphicFramePr>
            <a:graphicFrameLocks noChangeAspect="1"/>
          </p:cNvGraphicFramePr>
          <p:nvPr/>
        </p:nvGraphicFramePr>
        <p:xfrm>
          <a:off x="3419475" y="2471738"/>
          <a:ext cx="4835525" cy="354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9" name="文档" r:id="rId6" imgW="5029707" imgH="3697693" progId="Word.Document.8">
                  <p:embed/>
                </p:oleObj>
              </mc:Choice>
              <mc:Fallback>
                <p:oleObj name="文档" r:id="rId6" imgW="5029707" imgH="3697693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475" y="2471738"/>
                        <a:ext cx="4835525" cy="3549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900" name="Object 12"/>
          <p:cNvGraphicFramePr>
            <a:graphicFrameLocks noGrp="1" noChangeAspect="1"/>
          </p:cNvGraphicFramePr>
          <p:nvPr/>
        </p:nvGraphicFramePr>
        <p:xfrm>
          <a:off x="468313" y="549275"/>
          <a:ext cx="5295900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0" name="文档" r:id="rId8" imgW="5323364" imgH="592581" progId="Word.Document.8">
                  <p:embed/>
                </p:oleObj>
              </mc:Choice>
              <mc:Fallback>
                <p:oleObj name="文档" r:id="rId8" imgW="5323364" imgH="592581" progId="Word.Document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549275"/>
                        <a:ext cx="5295900" cy="582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8037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-97" y="-82774"/>
            <a:ext cx="9109075" cy="6941134"/>
            <a:chOff x="-168" y="-590"/>
            <a:chExt cx="5760" cy="5582"/>
          </a:xfrm>
        </p:grpSpPr>
        <p:pic>
          <p:nvPicPr>
            <p:cNvPr id="3" name="Picture 3" descr="天子在戰國"/>
            <p:cNvPicPr>
              <a:picLocks noChangeAspect="1" noChangeArrowheads="1"/>
            </p:cNvPicPr>
            <p:nvPr/>
          </p:nvPicPr>
          <p:blipFill>
            <a:blip r:embed="rId2">
              <a:lum contrast="9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68" y="-590"/>
              <a:ext cx="5760" cy="55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AutoShape 4"/>
            <p:cNvSpPr>
              <a:spLocks noChangeArrowheads="1"/>
            </p:cNvSpPr>
            <p:nvPr/>
          </p:nvSpPr>
          <p:spPr bwMode="auto">
            <a:xfrm>
              <a:off x="1067" y="2486"/>
              <a:ext cx="1046" cy="528"/>
            </a:xfrm>
            <a:prstGeom prst="downArrowCallout">
              <a:avLst>
                <a:gd name="adj1" fmla="val 57955"/>
                <a:gd name="adj2" fmla="val 57955"/>
                <a:gd name="adj3" fmla="val 16667"/>
                <a:gd name="adj4" fmla="val 66667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kumimoji="1" lang="zh-CN" altLang="en-US" sz="32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周天子</a:t>
              </a:r>
            </a:p>
          </p:txBody>
        </p:sp>
        <p:sp>
          <p:nvSpPr>
            <p:cNvPr id="5" name="AutoShape 5"/>
            <p:cNvSpPr>
              <a:spLocks noChangeArrowheads="1"/>
            </p:cNvSpPr>
            <p:nvPr/>
          </p:nvSpPr>
          <p:spPr bwMode="auto">
            <a:xfrm>
              <a:off x="1762" y="-371"/>
              <a:ext cx="1056" cy="528"/>
            </a:xfrm>
            <a:prstGeom prst="wedgeRoundRectCallout">
              <a:avLst>
                <a:gd name="adj1" fmla="val 47157"/>
                <a:gd name="adj2" fmla="val 172917"/>
                <a:gd name="adj3" fmla="val 16667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r>
                <a:rPr kumimoji="1" lang="zh-CN" altLang="en-US" sz="4000" b="1" dirty="0">
                  <a:solidFill>
                    <a:schemeClr val="accent2"/>
                  </a:solidFill>
                  <a:latin typeface="Times New Roman" panose="02020603050405020304" pitchFamily="18" charset="0"/>
                </a:rPr>
                <a:t>诸侯</a:t>
              </a:r>
              <a:endParaRPr kumimoji="1" lang="zh-CN" altLang="en-US" sz="2400" dirty="0">
                <a:solidFill>
                  <a:schemeClr val="accent2"/>
                </a:solidFill>
                <a:latin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185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36" y="224310"/>
            <a:ext cx="7993063" cy="76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8925" name="Object 13"/>
          <p:cNvGraphicFramePr>
            <a:graphicFrameLocks noChangeAspect="1"/>
          </p:cNvGraphicFramePr>
          <p:nvPr/>
        </p:nvGraphicFramePr>
        <p:xfrm>
          <a:off x="373063" y="1770063"/>
          <a:ext cx="8364537" cy="426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文档" r:id="rId4" imgW="8560387" imgH="4372085" progId="Word.Document.8">
                  <p:embed/>
                </p:oleObj>
              </mc:Choice>
              <mc:Fallback>
                <p:oleObj name="文档" r:id="rId4" imgW="8560387" imgH="4372085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063" y="1770063"/>
                        <a:ext cx="8364537" cy="426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7" name="Rectangle 15"/>
          <p:cNvSpPr>
            <a:spLocks noChangeArrowheads="1"/>
          </p:cNvSpPr>
          <p:nvPr/>
        </p:nvSpPr>
        <p:spPr bwMode="auto">
          <a:xfrm>
            <a:off x="5197475" y="4652963"/>
            <a:ext cx="814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土地</a:t>
            </a:r>
            <a:r>
              <a:rPr lang="zh-CN" altLang="en-US" sz="600">
                <a:solidFill>
                  <a:srgbClr val="FF0000"/>
                </a:solidFill>
              </a:rPr>
              <a:t> 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00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8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CC99"/>
          </a:solidFill>
          <a:ln w="9525">
            <a:solidFill>
              <a:srgbClr val="3366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6627" name="Group 3"/>
          <p:cNvGrpSpPr>
            <a:grpSpLocks/>
          </p:cNvGrpSpPr>
          <p:nvPr/>
        </p:nvGrpSpPr>
        <p:grpSpPr bwMode="auto">
          <a:xfrm>
            <a:off x="2535238" y="2659063"/>
            <a:ext cx="5475287" cy="4113212"/>
            <a:chOff x="1359" y="1675"/>
            <a:chExt cx="3449" cy="2591"/>
          </a:xfrm>
        </p:grpSpPr>
        <p:sp>
          <p:nvSpPr>
            <p:cNvPr id="26628" name="Freeform 4"/>
            <p:cNvSpPr>
              <a:spLocks/>
            </p:cNvSpPr>
            <p:nvPr/>
          </p:nvSpPr>
          <p:spPr bwMode="auto">
            <a:xfrm>
              <a:off x="1359" y="1675"/>
              <a:ext cx="3449" cy="2591"/>
            </a:xfrm>
            <a:custGeom>
              <a:avLst/>
              <a:gdLst>
                <a:gd name="T0" fmla="*/ 855 w 3449"/>
                <a:gd name="T1" fmla="*/ 959 h 2591"/>
                <a:gd name="T2" fmla="*/ 389 w 3449"/>
                <a:gd name="T3" fmla="*/ 1354 h 2591"/>
                <a:gd name="T4" fmla="*/ 59 w 3449"/>
                <a:gd name="T5" fmla="*/ 1760 h 2591"/>
                <a:gd name="T6" fmla="*/ 35 w 3449"/>
                <a:gd name="T7" fmla="*/ 2035 h 2591"/>
                <a:gd name="T8" fmla="*/ 62 w 3449"/>
                <a:gd name="T9" fmla="*/ 2099 h 2591"/>
                <a:gd name="T10" fmla="*/ 50 w 3449"/>
                <a:gd name="T11" fmla="*/ 2252 h 2591"/>
                <a:gd name="T12" fmla="*/ 78 w 3449"/>
                <a:gd name="T13" fmla="*/ 2479 h 2591"/>
                <a:gd name="T14" fmla="*/ 252 w 3449"/>
                <a:gd name="T15" fmla="*/ 2581 h 2591"/>
                <a:gd name="T16" fmla="*/ 797 w 3449"/>
                <a:gd name="T17" fmla="*/ 2539 h 2591"/>
                <a:gd name="T18" fmla="*/ 1241 w 3449"/>
                <a:gd name="T19" fmla="*/ 2482 h 2591"/>
                <a:gd name="T20" fmla="*/ 1610 w 3449"/>
                <a:gd name="T21" fmla="*/ 2449 h 2591"/>
                <a:gd name="T22" fmla="*/ 1974 w 3449"/>
                <a:gd name="T23" fmla="*/ 2374 h 2591"/>
                <a:gd name="T24" fmla="*/ 2373 w 3449"/>
                <a:gd name="T25" fmla="*/ 2266 h 2591"/>
                <a:gd name="T26" fmla="*/ 2877 w 3449"/>
                <a:gd name="T27" fmla="*/ 2309 h 2591"/>
                <a:gd name="T28" fmla="*/ 3140 w 3449"/>
                <a:gd name="T29" fmla="*/ 2329 h 2591"/>
                <a:gd name="T30" fmla="*/ 3189 w 3449"/>
                <a:gd name="T31" fmla="*/ 2339 h 2591"/>
                <a:gd name="T32" fmla="*/ 3386 w 3449"/>
                <a:gd name="T33" fmla="*/ 2174 h 2591"/>
                <a:gd name="T34" fmla="*/ 3441 w 3449"/>
                <a:gd name="T35" fmla="*/ 1739 h 2591"/>
                <a:gd name="T36" fmla="*/ 3339 w 3449"/>
                <a:gd name="T37" fmla="*/ 1241 h 2591"/>
                <a:gd name="T38" fmla="*/ 3225 w 3449"/>
                <a:gd name="T39" fmla="*/ 875 h 2591"/>
                <a:gd name="T40" fmla="*/ 2810 w 3449"/>
                <a:gd name="T41" fmla="*/ 136 h 2591"/>
                <a:gd name="T42" fmla="*/ 2642 w 3449"/>
                <a:gd name="T43" fmla="*/ 59 h 2591"/>
                <a:gd name="T44" fmla="*/ 2496 w 3449"/>
                <a:gd name="T45" fmla="*/ 287 h 2591"/>
                <a:gd name="T46" fmla="*/ 2448 w 3449"/>
                <a:gd name="T47" fmla="*/ 481 h 2591"/>
                <a:gd name="T48" fmla="*/ 2163 w 3449"/>
                <a:gd name="T49" fmla="*/ 665 h 2591"/>
                <a:gd name="T50" fmla="*/ 1764 w 3449"/>
                <a:gd name="T51" fmla="*/ 754 h 2591"/>
                <a:gd name="T52" fmla="*/ 1466 w 3449"/>
                <a:gd name="T53" fmla="*/ 700 h 2591"/>
                <a:gd name="T54" fmla="*/ 1469 w 3449"/>
                <a:gd name="T55" fmla="*/ 901 h 2591"/>
                <a:gd name="T56" fmla="*/ 1340 w 3449"/>
                <a:gd name="T57" fmla="*/ 946 h 2591"/>
                <a:gd name="T58" fmla="*/ 855 w 3449"/>
                <a:gd name="T59" fmla="*/ 959 h 2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449" h="2591">
                  <a:moveTo>
                    <a:pt x="855" y="959"/>
                  </a:moveTo>
                  <a:cubicBezTo>
                    <a:pt x="697" y="1027"/>
                    <a:pt x="522" y="1221"/>
                    <a:pt x="389" y="1354"/>
                  </a:cubicBezTo>
                  <a:cubicBezTo>
                    <a:pt x="256" y="1487"/>
                    <a:pt x="118" y="1647"/>
                    <a:pt x="59" y="1760"/>
                  </a:cubicBezTo>
                  <a:cubicBezTo>
                    <a:pt x="0" y="1873"/>
                    <a:pt x="35" y="1979"/>
                    <a:pt x="35" y="2035"/>
                  </a:cubicBezTo>
                  <a:cubicBezTo>
                    <a:pt x="35" y="2091"/>
                    <a:pt x="60" y="2063"/>
                    <a:pt x="62" y="2099"/>
                  </a:cubicBezTo>
                  <a:cubicBezTo>
                    <a:pt x="64" y="2135"/>
                    <a:pt x="47" y="2189"/>
                    <a:pt x="50" y="2252"/>
                  </a:cubicBezTo>
                  <a:cubicBezTo>
                    <a:pt x="53" y="2315"/>
                    <a:pt x="44" y="2424"/>
                    <a:pt x="78" y="2479"/>
                  </a:cubicBezTo>
                  <a:cubicBezTo>
                    <a:pt x="112" y="2534"/>
                    <a:pt x="132" y="2571"/>
                    <a:pt x="252" y="2581"/>
                  </a:cubicBezTo>
                  <a:cubicBezTo>
                    <a:pt x="372" y="2591"/>
                    <a:pt x="632" y="2555"/>
                    <a:pt x="797" y="2539"/>
                  </a:cubicBezTo>
                  <a:cubicBezTo>
                    <a:pt x="962" y="2523"/>
                    <a:pt x="1106" y="2497"/>
                    <a:pt x="1241" y="2482"/>
                  </a:cubicBezTo>
                  <a:cubicBezTo>
                    <a:pt x="1376" y="2467"/>
                    <a:pt x="1488" y="2467"/>
                    <a:pt x="1610" y="2449"/>
                  </a:cubicBezTo>
                  <a:cubicBezTo>
                    <a:pt x="1732" y="2431"/>
                    <a:pt x="1847" y="2405"/>
                    <a:pt x="1974" y="2374"/>
                  </a:cubicBezTo>
                  <a:cubicBezTo>
                    <a:pt x="2101" y="2343"/>
                    <a:pt x="2223" y="2277"/>
                    <a:pt x="2373" y="2266"/>
                  </a:cubicBezTo>
                  <a:cubicBezTo>
                    <a:pt x="2523" y="2255"/>
                    <a:pt x="2749" y="2299"/>
                    <a:pt x="2877" y="2309"/>
                  </a:cubicBezTo>
                  <a:cubicBezTo>
                    <a:pt x="3005" y="2319"/>
                    <a:pt x="3088" y="2324"/>
                    <a:pt x="3140" y="2329"/>
                  </a:cubicBezTo>
                  <a:cubicBezTo>
                    <a:pt x="3192" y="2334"/>
                    <a:pt x="3148" y="2365"/>
                    <a:pt x="3189" y="2339"/>
                  </a:cubicBezTo>
                  <a:cubicBezTo>
                    <a:pt x="3230" y="2313"/>
                    <a:pt x="3344" y="2274"/>
                    <a:pt x="3386" y="2174"/>
                  </a:cubicBezTo>
                  <a:cubicBezTo>
                    <a:pt x="3428" y="2074"/>
                    <a:pt x="3449" y="1894"/>
                    <a:pt x="3441" y="1739"/>
                  </a:cubicBezTo>
                  <a:cubicBezTo>
                    <a:pt x="3433" y="1584"/>
                    <a:pt x="3375" y="1385"/>
                    <a:pt x="3339" y="1241"/>
                  </a:cubicBezTo>
                  <a:cubicBezTo>
                    <a:pt x="3303" y="1097"/>
                    <a:pt x="3313" y="1059"/>
                    <a:pt x="3225" y="875"/>
                  </a:cubicBezTo>
                  <a:cubicBezTo>
                    <a:pt x="3137" y="691"/>
                    <a:pt x="2907" y="272"/>
                    <a:pt x="2810" y="136"/>
                  </a:cubicBezTo>
                  <a:cubicBezTo>
                    <a:pt x="2713" y="0"/>
                    <a:pt x="2694" y="34"/>
                    <a:pt x="2642" y="59"/>
                  </a:cubicBezTo>
                  <a:cubicBezTo>
                    <a:pt x="2590" y="84"/>
                    <a:pt x="2528" y="217"/>
                    <a:pt x="2496" y="287"/>
                  </a:cubicBezTo>
                  <a:cubicBezTo>
                    <a:pt x="2464" y="357"/>
                    <a:pt x="2504" y="418"/>
                    <a:pt x="2448" y="481"/>
                  </a:cubicBezTo>
                  <a:cubicBezTo>
                    <a:pt x="2392" y="544"/>
                    <a:pt x="2277" y="619"/>
                    <a:pt x="2163" y="665"/>
                  </a:cubicBezTo>
                  <a:cubicBezTo>
                    <a:pt x="2049" y="711"/>
                    <a:pt x="1880" y="748"/>
                    <a:pt x="1764" y="754"/>
                  </a:cubicBezTo>
                  <a:cubicBezTo>
                    <a:pt x="1648" y="760"/>
                    <a:pt x="1515" y="675"/>
                    <a:pt x="1466" y="700"/>
                  </a:cubicBezTo>
                  <a:cubicBezTo>
                    <a:pt x="1417" y="725"/>
                    <a:pt x="1490" y="860"/>
                    <a:pt x="1469" y="901"/>
                  </a:cubicBezTo>
                  <a:cubicBezTo>
                    <a:pt x="1448" y="942"/>
                    <a:pt x="1442" y="936"/>
                    <a:pt x="1340" y="946"/>
                  </a:cubicBezTo>
                  <a:cubicBezTo>
                    <a:pt x="1238" y="956"/>
                    <a:pt x="979" y="900"/>
                    <a:pt x="855" y="959"/>
                  </a:cubicBez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29" name="WordArt 5"/>
            <p:cNvSpPr>
              <a:spLocks noChangeArrowheads="1" noChangeShapeType="1" noTextEdit="1"/>
            </p:cNvSpPr>
            <p:nvPr/>
          </p:nvSpPr>
          <p:spPr bwMode="auto">
            <a:xfrm>
              <a:off x="2592" y="3408"/>
              <a:ext cx="136" cy="135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郢</a:t>
              </a:r>
            </a:p>
          </p:txBody>
        </p:sp>
      </p:grpSp>
      <p:grpSp>
        <p:nvGrpSpPr>
          <p:cNvPr id="26630" name="Group 6"/>
          <p:cNvGrpSpPr>
            <a:grpSpLocks/>
          </p:cNvGrpSpPr>
          <p:nvPr/>
        </p:nvGrpSpPr>
        <p:grpSpPr bwMode="auto">
          <a:xfrm>
            <a:off x="5183188" y="3036888"/>
            <a:ext cx="1341437" cy="893762"/>
            <a:chOff x="3027" y="1913"/>
            <a:chExt cx="845" cy="563"/>
          </a:xfrm>
        </p:grpSpPr>
        <p:sp>
          <p:nvSpPr>
            <p:cNvPr id="26631" name="Freeform 7"/>
            <p:cNvSpPr>
              <a:spLocks/>
            </p:cNvSpPr>
            <p:nvPr/>
          </p:nvSpPr>
          <p:spPr bwMode="auto">
            <a:xfrm>
              <a:off x="3027" y="1913"/>
              <a:ext cx="845" cy="563"/>
            </a:xfrm>
            <a:custGeom>
              <a:avLst/>
              <a:gdLst>
                <a:gd name="T0" fmla="*/ 261 w 845"/>
                <a:gd name="T1" fmla="*/ 13 h 563"/>
                <a:gd name="T2" fmla="*/ 225 w 845"/>
                <a:gd name="T3" fmla="*/ 12 h 563"/>
                <a:gd name="T4" fmla="*/ 206 w 845"/>
                <a:gd name="T5" fmla="*/ 51 h 563"/>
                <a:gd name="T6" fmla="*/ 146 w 845"/>
                <a:gd name="T7" fmla="*/ 97 h 563"/>
                <a:gd name="T8" fmla="*/ 78 w 845"/>
                <a:gd name="T9" fmla="*/ 121 h 563"/>
                <a:gd name="T10" fmla="*/ 6 w 845"/>
                <a:gd name="T11" fmla="*/ 141 h 563"/>
                <a:gd name="T12" fmla="*/ 44 w 845"/>
                <a:gd name="T13" fmla="*/ 313 h 563"/>
                <a:gd name="T14" fmla="*/ 42 w 845"/>
                <a:gd name="T15" fmla="*/ 499 h 563"/>
                <a:gd name="T16" fmla="*/ 32 w 845"/>
                <a:gd name="T17" fmla="*/ 553 h 563"/>
                <a:gd name="T18" fmla="*/ 78 w 845"/>
                <a:gd name="T19" fmla="*/ 559 h 563"/>
                <a:gd name="T20" fmla="*/ 156 w 845"/>
                <a:gd name="T21" fmla="*/ 550 h 563"/>
                <a:gd name="T22" fmla="*/ 272 w 845"/>
                <a:gd name="T23" fmla="*/ 517 h 563"/>
                <a:gd name="T24" fmla="*/ 341 w 845"/>
                <a:gd name="T25" fmla="*/ 504 h 563"/>
                <a:gd name="T26" fmla="*/ 423 w 845"/>
                <a:gd name="T27" fmla="*/ 475 h 563"/>
                <a:gd name="T28" fmla="*/ 558 w 845"/>
                <a:gd name="T29" fmla="*/ 448 h 563"/>
                <a:gd name="T30" fmla="*/ 696 w 845"/>
                <a:gd name="T31" fmla="*/ 357 h 563"/>
                <a:gd name="T32" fmla="*/ 786 w 845"/>
                <a:gd name="T33" fmla="*/ 322 h 563"/>
                <a:gd name="T34" fmla="*/ 828 w 845"/>
                <a:gd name="T35" fmla="*/ 262 h 563"/>
                <a:gd name="T36" fmla="*/ 684 w 845"/>
                <a:gd name="T37" fmla="*/ 193 h 563"/>
                <a:gd name="T38" fmla="*/ 621 w 845"/>
                <a:gd name="T39" fmla="*/ 211 h 563"/>
                <a:gd name="T40" fmla="*/ 567 w 845"/>
                <a:gd name="T41" fmla="*/ 243 h 563"/>
                <a:gd name="T42" fmla="*/ 485 w 845"/>
                <a:gd name="T43" fmla="*/ 237 h 563"/>
                <a:gd name="T44" fmla="*/ 434 w 845"/>
                <a:gd name="T45" fmla="*/ 190 h 563"/>
                <a:gd name="T46" fmla="*/ 435 w 845"/>
                <a:gd name="T47" fmla="*/ 85 h 563"/>
                <a:gd name="T48" fmla="*/ 261 w 845"/>
                <a:gd name="T49" fmla="*/ 13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45" h="563">
                  <a:moveTo>
                    <a:pt x="261" y="13"/>
                  </a:moveTo>
                  <a:cubicBezTo>
                    <a:pt x="228" y="0"/>
                    <a:pt x="234" y="6"/>
                    <a:pt x="225" y="12"/>
                  </a:cubicBezTo>
                  <a:cubicBezTo>
                    <a:pt x="216" y="18"/>
                    <a:pt x="219" y="37"/>
                    <a:pt x="206" y="51"/>
                  </a:cubicBezTo>
                  <a:cubicBezTo>
                    <a:pt x="193" y="65"/>
                    <a:pt x="167" y="85"/>
                    <a:pt x="146" y="97"/>
                  </a:cubicBezTo>
                  <a:cubicBezTo>
                    <a:pt x="125" y="109"/>
                    <a:pt x="101" y="114"/>
                    <a:pt x="78" y="121"/>
                  </a:cubicBezTo>
                  <a:cubicBezTo>
                    <a:pt x="55" y="128"/>
                    <a:pt x="12" y="109"/>
                    <a:pt x="6" y="141"/>
                  </a:cubicBezTo>
                  <a:cubicBezTo>
                    <a:pt x="0" y="173"/>
                    <a:pt x="38" y="253"/>
                    <a:pt x="44" y="313"/>
                  </a:cubicBezTo>
                  <a:cubicBezTo>
                    <a:pt x="50" y="373"/>
                    <a:pt x="44" y="459"/>
                    <a:pt x="42" y="499"/>
                  </a:cubicBezTo>
                  <a:cubicBezTo>
                    <a:pt x="40" y="539"/>
                    <a:pt x="26" y="543"/>
                    <a:pt x="32" y="553"/>
                  </a:cubicBezTo>
                  <a:cubicBezTo>
                    <a:pt x="38" y="563"/>
                    <a:pt x="57" y="559"/>
                    <a:pt x="78" y="559"/>
                  </a:cubicBezTo>
                  <a:cubicBezTo>
                    <a:pt x="99" y="559"/>
                    <a:pt x="124" y="557"/>
                    <a:pt x="156" y="550"/>
                  </a:cubicBezTo>
                  <a:cubicBezTo>
                    <a:pt x="188" y="543"/>
                    <a:pt x="241" y="525"/>
                    <a:pt x="272" y="517"/>
                  </a:cubicBezTo>
                  <a:cubicBezTo>
                    <a:pt x="303" y="509"/>
                    <a:pt x="316" y="511"/>
                    <a:pt x="341" y="504"/>
                  </a:cubicBezTo>
                  <a:cubicBezTo>
                    <a:pt x="366" y="497"/>
                    <a:pt x="387" y="484"/>
                    <a:pt x="423" y="475"/>
                  </a:cubicBezTo>
                  <a:cubicBezTo>
                    <a:pt x="459" y="466"/>
                    <a:pt x="513" y="468"/>
                    <a:pt x="558" y="448"/>
                  </a:cubicBezTo>
                  <a:cubicBezTo>
                    <a:pt x="603" y="428"/>
                    <a:pt x="658" y="378"/>
                    <a:pt x="696" y="357"/>
                  </a:cubicBezTo>
                  <a:cubicBezTo>
                    <a:pt x="734" y="336"/>
                    <a:pt x="764" y="338"/>
                    <a:pt x="786" y="322"/>
                  </a:cubicBezTo>
                  <a:cubicBezTo>
                    <a:pt x="808" y="306"/>
                    <a:pt x="845" y="283"/>
                    <a:pt x="828" y="262"/>
                  </a:cubicBezTo>
                  <a:cubicBezTo>
                    <a:pt x="811" y="241"/>
                    <a:pt x="718" y="201"/>
                    <a:pt x="684" y="193"/>
                  </a:cubicBezTo>
                  <a:cubicBezTo>
                    <a:pt x="650" y="185"/>
                    <a:pt x="641" y="203"/>
                    <a:pt x="621" y="211"/>
                  </a:cubicBezTo>
                  <a:cubicBezTo>
                    <a:pt x="601" y="219"/>
                    <a:pt x="590" y="239"/>
                    <a:pt x="567" y="243"/>
                  </a:cubicBezTo>
                  <a:cubicBezTo>
                    <a:pt x="544" y="247"/>
                    <a:pt x="507" y="246"/>
                    <a:pt x="485" y="237"/>
                  </a:cubicBezTo>
                  <a:cubicBezTo>
                    <a:pt x="463" y="228"/>
                    <a:pt x="442" y="215"/>
                    <a:pt x="434" y="190"/>
                  </a:cubicBezTo>
                  <a:cubicBezTo>
                    <a:pt x="426" y="165"/>
                    <a:pt x="464" y="114"/>
                    <a:pt x="435" y="85"/>
                  </a:cubicBezTo>
                  <a:cubicBezTo>
                    <a:pt x="406" y="56"/>
                    <a:pt x="297" y="28"/>
                    <a:pt x="261" y="13"/>
                  </a:cubicBezTo>
                  <a:close/>
                </a:path>
              </a:pathLst>
            </a:custGeom>
            <a:solidFill>
              <a:srgbClr val="0066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2" name="WordArt 8"/>
            <p:cNvSpPr>
              <a:spLocks noChangeArrowheads="1" noChangeShapeType="1" noTextEdit="1"/>
            </p:cNvSpPr>
            <p:nvPr/>
          </p:nvSpPr>
          <p:spPr bwMode="auto">
            <a:xfrm>
              <a:off x="3328" y="2264"/>
              <a:ext cx="272" cy="136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楷体_GB2312"/>
                </a:rPr>
                <a:t>睢阳</a:t>
              </a:r>
            </a:p>
          </p:txBody>
        </p:sp>
      </p:grpSp>
      <p:grpSp>
        <p:nvGrpSpPr>
          <p:cNvPr id="26633" name="Group 9"/>
          <p:cNvGrpSpPr>
            <a:grpSpLocks/>
          </p:cNvGrpSpPr>
          <p:nvPr/>
        </p:nvGrpSpPr>
        <p:grpSpPr bwMode="auto">
          <a:xfrm>
            <a:off x="5219700" y="1555750"/>
            <a:ext cx="2652713" cy="1957388"/>
            <a:chOff x="3050" y="980"/>
            <a:chExt cx="1671" cy="1233"/>
          </a:xfrm>
        </p:grpSpPr>
        <p:sp>
          <p:nvSpPr>
            <p:cNvPr id="26634" name="Freeform 10"/>
            <p:cNvSpPr>
              <a:spLocks/>
            </p:cNvSpPr>
            <p:nvPr/>
          </p:nvSpPr>
          <p:spPr bwMode="auto">
            <a:xfrm>
              <a:off x="3050" y="980"/>
              <a:ext cx="1671" cy="1233"/>
            </a:xfrm>
            <a:custGeom>
              <a:avLst/>
              <a:gdLst>
                <a:gd name="T0" fmla="*/ 280 w 1671"/>
                <a:gd name="T1" fmla="*/ 76 h 1233"/>
                <a:gd name="T2" fmla="*/ 130 w 1671"/>
                <a:gd name="T3" fmla="*/ 532 h 1233"/>
                <a:gd name="T4" fmla="*/ 16 w 1671"/>
                <a:gd name="T5" fmla="*/ 796 h 1233"/>
                <a:gd name="T6" fmla="*/ 31 w 1671"/>
                <a:gd name="T7" fmla="*/ 831 h 1233"/>
                <a:gd name="T8" fmla="*/ 79 w 1671"/>
                <a:gd name="T9" fmla="*/ 829 h 1233"/>
                <a:gd name="T10" fmla="*/ 141 w 1671"/>
                <a:gd name="T11" fmla="*/ 885 h 1233"/>
                <a:gd name="T12" fmla="*/ 186 w 1671"/>
                <a:gd name="T13" fmla="*/ 940 h 1233"/>
                <a:gd name="T14" fmla="*/ 324 w 1671"/>
                <a:gd name="T15" fmla="*/ 1005 h 1233"/>
                <a:gd name="T16" fmla="*/ 396 w 1671"/>
                <a:gd name="T17" fmla="*/ 1036 h 1233"/>
                <a:gd name="T18" fmla="*/ 423 w 1671"/>
                <a:gd name="T19" fmla="*/ 1060 h 1233"/>
                <a:gd name="T20" fmla="*/ 442 w 1671"/>
                <a:gd name="T21" fmla="*/ 1032 h 1233"/>
                <a:gd name="T22" fmla="*/ 490 w 1671"/>
                <a:gd name="T23" fmla="*/ 1002 h 1233"/>
                <a:gd name="T24" fmla="*/ 549 w 1671"/>
                <a:gd name="T25" fmla="*/ 1005 h 1233"/>
                <a:gd name="T26" fmla="*/ 582 w 1671"/>
                <a:gd name="T27" fmla="*/ 1038 h 1233"/>
                <a:gd name="T28" fmla="*/ 598 w 1671"/>
                <a:gd name="T29" fmla="*/ 1093 h 1233"/>
                <a:gd name="T30" fmla="*/ 598 w 1671"/>
                <a:gd name="T31" fmla="*/ 1144 h 1233"/>
                <a:gd name="T32" fmla="*/ 670 w 1671"/>
                <a:gd name="T33" fmla="*/ 1138 h 1233"/>
                <a:gd name="T34" fmla="*/ 765 w 1671"/>
                <a:gd name="T35" fmla="*/ 1197 h 1233"/>
                <a:gd name="T36" fmla="*/ 814 w 1671"/>
                <a:gd name="T37" fmla="*/ 1204 h 1233"/>
                <a:gd name="T38" fmla="*/ 823 w 1671"/>
                <a:gd name="T39" fmla="*/ 1020 h 1233"/>
                <a:gd name="T40" fmla="*/ 846 w 1671"/>
                <a:gd name="T41" fmla="*/ 934 h 1233"/>
                <a:gd name="T42" fmla="*/ 933 w 1671"/>
                <a:gd name="T43" fmla="*/ 792 h 1233"/>
                <a:gd name="T44" fmla="*/ 1032 w 1671"/>
                <a:gd name="T45" fmla="*/ 768 h 1233"/>
                <a:gd name="T46" fmla="*/ 1210 w 1671"/>
                <a:gd name="T47" fmla="*/ 826 h 1233"/>
                <a:gd name="T48" fmla="*/ 1666 w 1671"/>
                <a:gd name="T49" fmla="*/ 436 h 1233"/>
                <a:gd name="T50" fmla="*/ 1180 w 1671"/>
                <a:gd name="T51" fmla="*/ 280 h 1233"/>
                <a:gd name="T52" fmla="*/ 892 w 1671"/>
                <a:gd name="T53" fmla="*/ 490 h 1233"/>
                <a:gd name="T54" fmla="*/ 874 w 1671"/>
                <a:gd name="T55" fmla="*/ 286 h 1233"/>
                <a:gd name="T56" fmla="*/ 664 w 1671"/>
                <a:gd name="T57" fmla="*/ 232 h 1233"/>
                <a:gd name="T58" fmla="*/ 556 w 1671"/>
                <a:gd name="T59" fmla="*/ 100 h 1233"/>
                <a:gd name="T60" fmla="*/ 460 w 1671"/>
                <a:gd name="T61" fmla="*/ 4 h 1233"/>
                <a:gd name="T62" fmla="*/ 280 w 1671"/>
                <a:gd name="T63" fmla="*/ 76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71" h="1233">
                  <a:moveTo>
                    <a:pt x="280" y="76"/>
                  </a:moveTo>
                  <a:cubicBezTo>
                    <a:pt x="225" y="164"/>
                    <a:pt x="174" y="412"/>
                    <a:pt x="130" y="532"/>
                  </a:cubicBezTo>
                  <a:cubicBezTo>
                    <a:pt x="86" y="652"/>
                    <a:pt x="32" y="746"/>
                    <a:pt x="16" y="796"/>
                  </a:cubicBezTo>
                  <a:cubicBezTo>
                    <a:pt x="0" y="846"/>
                    <a:pt x="21" y="826"/>
                    <a:pt x="31" y="831"/>
                  </a:cubicBezTo>
                  <a:cubicBezTo>
                    <a:pt x="41" y="836"/>
                    <a:pt x="61" y="820"/>
                    <a:pt x="79" y="829"/>
                  </a:cubicBezTo>
                  <a:cubicBezTo>
                    <a:pt x="97" y="838"/>
                    <a:pt x="123" y="867"/>
                    <a:pt x="141" y="885"/>
                  </a:cubicBezTo>
                  <a:cubicBezTo>
                    <a:pt x="159" y="903"/>
                    <a:pt x="156" y="920"/>
                    <a:pt x="186" y="940"/>
                  </a:cubicBezTo>
                  <a:cubicBezTo>
                    <a:pt x="216" y="960"/>
                    <a:pt x="289" y="989"/>
                    <a:pt x="324" y="1005"/>
                  </a:cubicBezTo>
                  <a:cubicBezTo>
                    <a:pt x="359" y="1021"/>
                    <a:pt x="380" y="1027"/>
                    <a:pt x="396" y="1036"/>
                  </a:cubicBezTo>
                  <a:cubicBezTo>
                    <a:pt x="412" y="1045"/>
                    <a:pt x="415" y="1061"/>
                    <a:pt x="423" y="1060"/>
                  </a:cubicBezTo>
                  <a:cubicBezTo>
                    <a:pt x="431" y="1059"/>
                    <a:pt x="431" y="1042"/>
                    <a:pt x="442" y="1032"/>
                  </a:cubicBezTo>
                  <a:cubicBezTo>
                    <a:pt x="453" y="1022"/>
                    <a:pt x="472" y="1006"/>
                    <a:pt x="490" y="1002"/>
                  </a:cubicBezTo>
                  <a:cubicBezTo>
                    <a:pt x="508" y="998"/>
                    <a:pt x="534" y="999"/>
                    <a:pt x="549" y="1005"/>
                  </a:cubicBezTo>
                  <a:cubicBezTo>
                    <a:pt x="564" y="1011"/>
                    <a:pt x="574" y="1023"/>
                    <a:pt x="582" y="1038"/>
                  </a:cubicBezTo>
                  <a:cubicBezTo>
                    <a:pt x="590" y="1053"/>
                    <a:pt x="595" y="1075"/>
                    <a:pt x="598" y="1093"/>
                  </a:cubicBezTo>
                  <a:cubicBezTo>
                    <a:pt x="601" y="1111"/>
                    <a:pt x="586" y="1136"/>
                    <a:pt x="598" y="1144"/>
                  </a:cubicBezTo>
                  <a:cubicBezTo>
                    <a:pt x="610" y="1152"/>
                    <a:pt x="642" y="1129"/>
                    <a:pt x="670" y="1138"/>
                  </a:cubicBezTo>
                  <a:cubicBezTo>
                    <a:pt x="698" y="1147"/>
                    <a:pt x="741" y="1186"/>
                    <a:pt x="765" y="1197"/>
                  </a:cubicBezTo>
                  <a:cubicBezTo>
                    <a:pt x="789" y="1208"/>
                    <a:pt x="804" y="1233"/>
                    <a:pt x="814" y="1204"/>
                  </a:cubicBezTo>
                  <a:cubicBezTo>
                    <a:pt x="824" y="1175"/>
                    <a:pt x="818" y="1065"/>
                    <a:pt x="823" y="1020"/>
                  </a:cubicBezTo>
                  <a:cubicBezTo>
                    <a:pt x="828" y="975"/>
                    <a:pt x="828" y="972"/>
                    <a:pt x="846" y="934"/>
                  </a:cubicBezTo>
                  <a:cubicBezTo>
                    <a:pt x="864" y="896"/>
                    <a:pt x="902" y="820"/>
                    <a:pt x="933" y="792"/>
                  </a:cubicBezTo>
                  <a:cubicBezTo>
                    <a:pt x="964" y="764"/>
                    <a:pt x="986" y="762"/>
                    <a:pt x="1032" y="768"/>
                  </a:cubicBezTo>
                  <a:cubicBezTo>
                    <a:pt x="1078" y="774"/>
                    <a:pt x="1105" y="881"/>
                    <a:pt x="1210" y="826"/>
                  </a:cubicBezTo>
                  <a:cubicBezTo>
                    <a:pt x="1315" y="771"/>
                    <a:pt x="1671" y="527"/>
                    <a:pt x="1666" y="436"/>
                  </a:cubicBezTo>
                  <a:cubicBezTo>
                    <a:pt x="1661" y="345"/>
                    <a:pt x="1309" y="271"/>
                    <a:pt x="1180" y="280"/>
                  </a:cubicBezTo>
                  <a:cubicBezTo>
                    <a:pt x="1051" y="289"/>
                    <a:pt x="943" y="489"/>
                    <a:pt x="892" y="490"/>
                  </a:cubicBezTo>
                  <a:cubicBezTo>
                    <a:pt x="841" y="491"/>
                    <a:pt x="912" y="329"/>
                    <a:pt x="874" y="286"/>
                  </a:cubicBezTo>
                  <a:cubicBezTo>
                    <a:pt x="836" y="243"/>
                    <a:pt x="717" y="263"/>
                    <a:pt x="664" y="232"/>
                  </a:cubicBezTo>
                  <a:cubicBezTo>
                    <a:pt x="611" y="201"/>
                    <a:pt x="590" y="138"/>
                    <a:pt x="556" y="100"/>
                  </a:cubicBezTo>
                  <a:cubicBezTo>
                    <a:pt x="522" y="62"/>
                    <a:pt x="506" y="8"/>
                    <a:pt x="460" y="4"/>
                  </a:cubicBezTo>
                  <a:cubicBezTo>
                    <a:pt x="414" y="0"/>
                    <a:pt x="340" y="5"/>
                    <a:pt x="280" y="76"/>
                  </a:cubicBezTo>
                  <a:close/>
                </a:path>
              </a:pathLst>
            </a:custGeom>
            <a:solidFill>
              <a:srgbClr val="B871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5" name="WordArt 11"/>
            <p:cNvSpPr>
              <a:spLocks noChangeArrowheads="1" noChangeShapeType="1" noTextEdit="1"/>
            </p:cNvSpPr>
            <p:nvPr/>
          </p:nvSpPr>
          <p:spPr bwMode="auto">
            <a:xfrm>
              <a:off x="3840" y="1536"/>
              <a:ext cx="272" cy="135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临淄</a:t>
              </a:r>
            </a:p>
          </p:txBody>
        </p:sp>
      </p:grpSp>
      <p:grpSp>
        <p:nvGrpSpPr>
          <p:cNvPr id="26636" name="Group 12"/>
          <p:cNvGrpSpPr>
            <a:grpSpLocks/>
          </p:cNvGrpSpPr>
          <p:nvPr/>
        </p:nvGrpSpPr>
        <p:grpSpPr bwMode="auto">
          <a:xfrm>
            <a:off x="1196975" y="1000125"/>
            <a:ext cx="2997200" cy="5391150"/>
            <a:chOff x="516" y="630"/>
            <a:chExt cx="1888" cy="3396"/>
          </a:xfrm>
        </p:grpSpPr>
        <p:sp>
          <p:nvSpPr>
            <p:cNvPr id="26637" name="Freeform 13"/>
            <p:cNvSpPr>
              <a:spLocks/>
            </p:cNvSpPr>
            <p:nvPr/>
          </p:nvSpPr>
          <p:spPr bwMode="auto">
            <a:xfrm>
              <a:off x="516" y="630"/>
              <a:ext cx="1888" cy="3396"/>
            </a:xfrm>
            <a:custGeom>
              <a:avLst/>
              <a:gdLst>
                <a:gd name="T0" fmla="*/ 1320 w 1888"/>
                <a:gd name="T1" fmla="*/ 38 h 3396"/>
                <a:gd name="T2" fmla="*/ 1244 w 1888"/>
                <a:gd name="T3" fmla="*/ 54 h 3396"/>
                <a:gd name="T4" fmla="*/ 1188 w 1888"/>
                <a:gd name="T5" fmla="*/ 45 h 3396"/>
                <a:gd name="T6" fmla="*/ 1134 w 1888"/>
                <a:gd name="T7" fmla="*/ 9 h 3396"/>
                <a:gd name="T8" fmla="*/ 1049 w 1888"/>
                <a:gd name="T9" fmla="*/ 20 h 3396"/>
                <a:gd name="T10" fmla="*/ 972 w 1888"/>
                <a:gd name="T11" fmla="*/ 129 h 3396"/>
                <a:gd name="T12" fmla="*/ 891 w 1888"/>
                <a:gd name="T13" fmla="*/ 173 h 3396"/>
                <a:gd name="T14" fmla="*/ 863 w 1888"/>
                <a:gd name="T15" fmla="*/ 212 h 3396"/>
                <a:gd name="T16" fmla="*/ 861 w 1888"/>
                <a:gd name="T17" fmla="*/ 267 h 3396"/>
                <a:gd name="T18" fmla="*/ 897 w 1888"/>
                <a:gd name="T19" fmla="*/ 323 h 3396"/>
                <a:gd name="T20" fmla="*/ 881 w 1888"/>
                <a:gd name="T21" fmla="*/ 404 h 3396"/>
                <a:gd name="T22" fmla="*/ 867 w 1888"/>
                <a:gd name="T23" fmla="*/ 497 h 3396"/>
                <a:gd name="T24" fmla="*/ 833 w 1888"/>
                <a:gd name="T25" fmla="*/ 555 h 3396"/>
                <a:gd name="T26" fmla="*/ 786 w 1888"/>
                <a:gd name="T27" fmla="*/ 669 h 3396"/>
                <a:gd name="T28" fmla="*/ 768 w 1888"/>
                <a:gd name="T29" fmla="*/ 705 h 3396"/>
                <a:gd name="T30" fmla="*/ 734 w 1888"/>
                <a:gd name="T31" fmla="*/ 744 h 3396"/>
                <a:gd name="T32" fmla="*/ 707 w 1888"/>
                <a:gd name="T33" fmla="*/ 807 h 3396"/>
                <a:gd name="T34" fmla="*/ 614 w 1888"/>
                <a:gd name="T35" fmla="*/ 929 h 3396"/>
                <a:gd name="T36" fmla="*/ 500 w 1888"/>
                <a:gd name="T37" fmla="*/ 920 h 3396"/>
                <a:gd name="T38" fmla="*/ 428 w 1888"/>
                <a:gd name="T39" fmla="*/ 929 h 3396"/>
                <a:gd name="T40" fmla="*/ 389 w 1888"/>
                <a:gd name="T41" fmla="*/ 951 h 3396"/>
                <a:gd name="T42" fmla="*/ 333 w 1888"/>
                <a:gd name="T43" fmla="*/ 969 h 3396"/>
                <a:gd name="T44" fmla="*/ 314 w 1888"/>
                <a:gd name="T45" fmla="*/ 1019 h 3396"/>
                <a:gd name="T46" fmla="*/ 411 w 1888"/>
                <a:gd name="T47" fmla="*/ 1094 h 3396"/>
                <a:gd name="T48" fmla="*/ 410 w 1888"/>
                <a:gd name="T49" fmla="*/ 1170 h 3396"/>
                <a:gd name="T50" fmla="*/ 315 w 1888"/>
                <a:gd name="T51" fmla="*/ 1199 h 3396"/>
                <a:gd name="T52" fmla="*/ 209 w 1888"/>
                <a:gd name="T53" fmla="*/ 1202 h 3396"/>
                <a:gd name="T54" fmla="*/ 137 w 1888"/>
                <a:gd name="T55" fmla="*/ 1154 h 3396"/>
                <a:gd name="T56" fmla="*/ 45 w 1888"/>
                <a:gd name="T57" fmla="*/ 1167 h 3396"/>
                <a:gd name="T58" fmla="*/ 23 w 1888"/>
                <a:gd name="T59" fmla="*/ 1211 h 3396"/>
                <a:gd name="T60" fmla="*/ 5 w 1888"/>
                <a:gd name="T61" fmla="*/ 1310 h 3396"/>
                <a:gd name="T62" fmla="*/ 2 w 1888"/>
                <a:gd name="T63" fmla="*/ 1655 h 3396"/>
                <a:gd name="T64" fmla="*/ 5 w 1888"/>
                <a:gd name="T65" fmla="*/ 2306 h 3396"/>
                <a:gd name="T66" fmla="*/ 32 w 1888"/>
                <a:gd name="T67" fmla="*/ 2894 h 3396"/>
                <a:gd name="T68" fmla="*/ 66 w 1888"/>
                <a:gd name="T69" fmla="*/ 3254 h 3396"/>
                <a:gd name="T70" fmla="*/ 114 w 1888"/>
                <a:gd name="T71" fmla="*/ 3380 h 3396"/>
                <a:gd name="T72" fmla="*/ 339 w 1888"/>
                <a:gd name="T73" fmla="*/ 3347 h 3396"/>
                <a:gd name="T74" fmla="*/ 498 w 1888"/>
                <a:gd name="T75" fmla="*/ 3359 h 3396"/>
                <a:gd name="T76" fmla="*/ 774 w 1888"/>
                <a:gd name="T77" fmla="*/ 3206 h 3396"/>
                <a:gd name="T78" fmla="*/ 858 w 1888"/>
                <a:gd name="T79" fmla="*/ 3128 h 3396"/>
                <a:gd name="T80" fmla="*/ 897 w 1888"/>
                <a:gd name="T81" fmla="*/ 3038 h 3396"/>
                <a:gd name="T82" fmla="*/ 933 w 1888"/>
                <a:gd name="T83" fmla="*/ 2922 h 3396"/>
                <a:gd name="T84" fmla="*/ 989 w 1888"/>
                <a:gd name="T85" fmla="*/ 2768 h 3396"/>
                <a:gd name="T86" fmla="*/ 1133 w 1888"/>
                <a:gd name="T87" fmla="*/ 2531 h 3396"/>
                <a:gd name="T88" fmla="*/ 1416 w 1888"/>
                <a:gd name="T89" fmla="*/ 2288 h 3396"/>
                <a:gd name="T90" fmla="*/ 1496 w 1888"/>
                <a:gd name="T91" fmla="*/ 2195 h 3396"/>
                <a:gd name="T92" fmla="*/ 1652 w 1888"/>
                <a:gd name="T93" fmla="*/ 2087 h 3396"/>
                <a:gd name="T94" fmla="*/ 1839 w 1888"/>
                <a:gd name="T95" fmla="*/ 2057 h 3396"/>
                <a:gd name="T96" fmla="*/ 1878 w 1888"/>
                <a:gd name="T97" fmla="*/ 1902 h 3396"/>
                <a:gd name="T98" fmla="*/ 1781 w 1888"/>
                <a:gd name="T99" fmla="*/ 1799 h 3396"/>
                <a:gd name="T100" fmla="*/ 1433 w 1888"/>
                <a:gd name="T101" fmla="*/ 1724 h 3396"/>
                <a:gd name="T102" fmla="*/ 1365 w 1888"/>
                <a:gd name="T103" fmla="*/ 1196 h 3396"/>
                <a:gd name="T104" fmla="*/ 1434 w 1888"/>
                <a:gd name="T105" fmla="*/ 783 h 3396"/>
                <a:gd name="T106" fmla="*/ 1670 w 1888"/>
                <a:gd name="T107" fmla="*/ 158 h 3396"/>
                <a:gd name="T108" fmla="*/ 1320 w 1888"/>
                <a:gd name="T109" fmla="*/ 38 h 3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88" h="3396">
                  <a:moveTo>
                    <a:pt x="1320" y="38"/>
                  </a:moveTo>
                  <a:cubicBezTo>
                    <a:pt x="1243" y="17"/>
                    <a:pt x="1266" y="53"/>
                    <a:pt x="1244" y="54"/>
                  </a:cubicBezTo>
                  <a:cubicBezTo>
                    <a:pt x="1222" y="55"/>
                    <a:pt x="1206" y="52"/>
                    <a:pt x="1188" y="45"/>
                  </a:cubicBezTo>
                  <a:cubicBezTo>
                    <a:pt x="1170" y="38"/>
                    <a:pt x="1157" y="13"/>
                    <a:pt x="1134" y="9"/>
                  </a:cubicBezTo>
                  <a:cubicBezTo>
                    <a:pt x="1111" y="5"/>
                    <a:pt x="1076" y="0"/>
                    <a:pt x="1049" y="20"/>
                  </a:cubicBezTo>
                  <a:cubicBezTo>
                    <a:pt x="1022" y="40"/>
                    <a:pt x="998" y="104"/>
                    <a:pt x="972" y="129"/>
                  </a:cubicBezTo>
                  <a:cubicBezTo>
                    <a:pt x="946" y="154"/>
                    <a:pt x="909" y="159"/>
                    <a:pt x="891" y="173"/>
                  </a:cubicBezTo>
                  <a:cubicBezTo>
                    <a:pt x="873" y="187"/>
                    <a:pt x="868" y="196"/>
                    <a:pt x="863" y="212"/>
                  </a:cubicBezTo>
                  <a:cubicBezTo>
                    <a:pt x="858" y="228"/>
                    <a:pt x="855" y="249"/>
                    <a:pt x="861" y="267"/>
                  </a:cubicBezTo>
                  <a:cubicBezTo>
                    <a:pt x="867" y="285"/>
                    <a:pt x="894" y="300"/>
                    <a:pt x="897" y="323"/>
                  </a:cubicBezTo>
                  <a:cubicBezTo>
                    <a:pt x="900" y="346"/>
                    <a:pt x="886" y="375"/>
                    <a:pt x="881" y="404"/>
                  </a:cubicBezTo>
                  <a:cubicBezTo>
                    <a:pt x="876" y="433"/>
                    <a:pt x="875" y="472"/>
                    <a:pt x="867" y="497"/>
                  </a:cubicBezTo>
                  <a:cubicBezTo>
                    <a:pt x="859" y="522"/>
                    <a:pt x="846" y="526"/>
                    <a:pt x="833" y="555"/>
                  </a:cubicBezTo>
                  <a:cubicBezTo>
                    <a:pt x="820" y="584"/>
                    <a:pt x="797" y="644"/>
                    <a:pt x="786" y="669"/>
                  </a:cubicBezTo>
                  <a:cubicBezTo>
                    <a:pt x="775" y="694"/>
                    <a:pt x="777" y="693"/>
                    <a:pt x="768" y="705"/>
                  </a:cubicBezTo>
                  <a:cubicBezTo>
                    <a:pt x="759" y="717"/>
                    <a:pt x="744" y="727"/>
                    <a:pt x="734" y="744"/>
                  </a:cubicBezTo>
                  <a:cubicBezTo>
                    <a:pt x="724" y="761"/>
                    <a:pt x="727" y="776"/>
                    <a:pt x="707" y="807"/>
                  </a:cubicBezTo>
                  <a:cubicBezTo>
                    <a:pt x="687" y="838"/>
                    <a:pt x="648" y="910"/>
                    <a:pt x="614" y="929"/>
                  </a:cubicBezTo>
                  <a:cubicBezTo>
                    <a:pt x="580" y="948"/>
                    <a:pt x="531" y="920"/>
                    <a:pt x="500" y="920"/>
                  </a:cubicBezTo>
                  <a:cubicBezTo>
                    <a:pt x="469" y="920"/>
                    <a:pt x="446" y="924"/>
                    <a:pt x="428" y="929"/>
                  </a:cubicBezTo>
                  <a:cubicBezTo>
                    <a:pt x="410" y="934"/>
                    <a:pt x="405" y="944"/>
                    <a:pt x="389" y="951"/>
                  </a:cubicBezTo>
                  <a:cubicBezTo>
                    <a:pt x="373" y="958"/>
                    <a:pt x="346" y="958"/>
                    <a:pt x="333" y="969"/>
                  </a:cubicBezTo>
                  <a:cubicBezTo>
                    <a:pt x="320" y="980"/>
                    <a:pt x="301" y="998"/>
                    <a:pt x="314" y="1019"/>
                  </a:cubicBezTo>
                  <a:cubicBezTo>
                    <a:pt x="327" y="1040"/>
                    <a:pt x="395" y="1069"/>
                    <a:pt x="411" y="1094"/>
                  </a:cubicBezTo>
                  <a:cubicBezTo>
                    <a:pt x="427" y="1119"/>
                    <a:pt x="426" y="1153"/>
                    <a:pt x="410" y="1170"/>
                  </a:cubicBezTo>
                  <a:cubicBezTo>
                    <a:pt x="394" y="1187"/>
                    <a:pt x="348" y="1194"/>
                    <a:pt x="315" y="1199"/>
                  </a:cubicBezTo>
                  <a:cubicBezTo>
                    <a:pt x="282" y="1204"/>
                    <a:pt x="239" y="1209"/>
                    <a:pt x="209" y="1202"/>
                  </a:cubicBezTo>
                  <a:cubicBezTo>
                    <a:pt x="179" y="1195"/>
                    <a:pt x="164" y="1160"/>
                    <a:pt x="137" y="1154"/>
                  </a:cubicBezTo>
                  <a:cubicBezTo>
                    <a:pt x="110" y="1148"/>
                    <a:pt x="64" y="1158"/>
                    <a:pt x="45" y="1167"/>
                  </a:cubicBezTo>
                  <a:cubicBezTo>
                    <a:pt x="26" y="1176"/>
                    <a:pt x="30" y="1187"/>
                    <a:pt x="23" y="1211"/>
                  </a:cubicBezTo>
                  <a:cubicBezTo>
                    <a:pt x="16" y="1235"/>
                    <a:pt x="8" y="1236"/>
                    <a:pt x="5" y="1310"/>
                  </a:cubicBezTo>
                  <a:cubicBezTo>
                    <a:pt x="2" y="1384"/>
                    <a:pt x="2" y="1489"/>
                    <a:pt x="2" y="1655"/>
                  </a:cubicBezTo>
                  <a:cubicBezTo>
                    <a:pt x="2" y="1821"/>
                    <a:pt x="0" y="2100"/>
                    <a:pt x="5" y="2306"/>
                  </a:cubicBezTo>
                  <a:cubicBezTo>
                    <a:pt x="10" y="2512"/>
                    <a:pt x="22" y="2736"/>
                    <a:pt x="32" y="2894"/>
                  </a:cubicBezTo>
                  <a:cubicBezTo>
                    <a:pt x="42" y="3052"/>
                    <a:pt x="52" y="3173"/>
                    <a:pt x="66" y="3254"/>
                  </a:cubicBezTo>
                  <a:cubicBezTo>
                    <a:pt x="80" y="3335"/>
                    <a:pt x="68" y="3364"/>
                    <a:pt x="114" y="3380"/>
                  </a:cubicBezTo>
                  <a:cubicBezTo>
                    <a:pt x="160" y="3396"/>
                    <a:pt x="275" y="3350"/>
                    <a:pt x="339" y="3347"/>
                  </a:cubicBezTo>
                  <a:cubicBezTo>
                    <a:pt x="403" y="3344"/>
                    <a:pt x="425" y="3383"/>
                    <a:pt x="498" y="3359"/>
                  </a:cubicBezTo>
                  <a:cubicBezTo>
                    <a:pt x="571" y="3335"/>
                    <a:pt x="714" y="3244"/>
                    <a:pt x="774" y="3206"/>
                  </a:cubicBezTo>
                  <a:cubicBezTo>
                    <a:pt x="834" y="3168"/>
                    <a:pt x="838" y="3156"/>
                    <a:pt x="858" y="3128"/>
                  </a:cubicBezTo>
                  <a:cubicBezTo>
                    <a:pt x="878" y="3100"/>
                    <a:pt x="884" y="3072"/>
                    <a:pt x="897" y="3038"/>
                  </a:cubicBezTo>
                  <a:cubicBezTo>
                    <a:pt x="910" y="3004"/>
                    <a:pt x="918" y="2967"/>
                    <a:pt x="933" y="2922"/>
                  </a:cubicBezTo>
                  <a:cubicBezTo>
                    <a:pt x="948" y="2877"/>
                    <a:pt x="956" y="2833"/>
                    <a:pt x="989" y="2768"/>
                  </a:cubicBezTo>
                  <a:cubicBezTo>
                    <a:pt x="1022" y="2703"/>
                    <a:pt x="1062" y="2611"/>
                    <a:pt x="1133" y="2531"/>
                  </a:cubicBezTo>
                  <a:cubicBezTo>
                    <a:pt x="1204" y="2451"/>
                    <a:pt x="1356" y="2344"/>
                    <a:pt x="1416" y="2288"/>
                  </a:cubicBezTo>
                  <a:cubicBezTo>
                    <a:pt x="1476" y="2232"/>
                    <a:pt x="1457" y="2229"/>
                    <a:pt x="1496" y="2195"/>
                  </a:cubicBezTo>
                  <a:cubicBezTo>
                    <a:pt x="1535" y="2161"/>
                    <a:pt x="1595" y="2110"/>
                    <a:pt x="1652" y="2087"/>
                  </a:cubicBezTo>
                  <a:cubicBezTo>
                    <a:pt x="1709" y="2064"/>
                    <a:pt x="1801" y="2088"/>
                    <a:pt x="1839" y="2057"/>
                  </a:cubicBezTo>
                  <a:cubicBezTo>
                    <a:pt x="1877" y="2026"/>
                    <a:pt x="1888" y="1945"/>
                    <a:pt x="1878" y="1902"/>
                  </a:cubicBezTo>
                  <a:cubicBezTo>
                    <a:pt x="1868" y="1859"/>
                    <a:pt x="1855" y="1829"/>
                    <a:pt x="1781" y="1799"/>
                  </a:cubicBezTo>
                  <a:cubicBezTo>
                    <a:pt x="1707" y="1769"/>
                    <a:pt x="1502" y="1824"/>
                    <a:pt x="1433" y="1724"/>
                  </a:cubicBezTo>
                  <a:cubicBezTo>
                    <a:pt x="1364" y="1624"/>
                    <a:pt x="1365" y="1353"/>
                    <a:pt x="1365" y="1196"/>
                  </a:cubicBezTo>
                  <a:cubicBezTo>
                    <a:pt x="1365" y="1039"/>
                    <a:pt x="1383" y="956"/>
                    <a:pt x="1434" y="783"/>
                  </a:cubicBezTo>
                  <a:cubicBezTo>
                    <a:pt x="1485" y="610"/>
                    <a:pt x="1689" y="282"/>
                    <a:pt x="1670" y="158"/>
                  </a:cubicBezTo>
                  <a:cubicBezTo>
                    <a:pt x="1651" y="34"/>
                    <a:pt x="1393" y="63"/>
                    <a:pt x="1320" y="38"/>
                  </a:cubicBezTo>
                  <a:close/>
                </a:path>
              </a:pathLst>
            </a:custGeom>
            <a:solidFill>
              <a:srgbClr val="00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8" name="WordArt 14"/>
            <p:cNvSpPr>
              <a:spLocks noChangeArrowheads="1" noChangeShapeType="1" noTextEdit="1"/>
            </p:cNvSpPr>
            <p:nvPr/>
          </p:nvSpPr>
          <p:spPr bwMode="auto">
            <a:xfrm>
              <a:off x="1728" y="2496"/>
              <a:ext cx="272" cy="135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咸阳</a:t>
              </a:r>
            </a:p>
          </p:txBody>
        </p:sp>
      </p:grpSp>
      <p:grpSp>
        <p:nvGrpSpPr>
          <p:cNvPr id="26639" name="Group 15"/>
          <p:cNvGrpSpPr>
            <a:grpSpLocks/>
          </p:cNvGrpSpPr>
          <p:nvPr/>
        </p:nvGrpSpPr>
        <p:grpSpPr bwMode="auto">
          <a:xfrm>
            <a:off x="5172075" y="152400"/>
            <a:ext cx="2940050" cy="1727200"/>
            <a:chOff x="3020" y="96"/>
            <a:chExt cx="1852" cy="1088"/>
          </a:xfrm>
        </p:grpSpPr>
        <p:sp>
          <p:nvSpPr>
            <p:cNvPr id="26640" name="Freeform 16"/>
            <p:cNvSpPr>
              <a:spLocks/>
            </p:cNvSpPr>
            <p:nvPr/>
          </p:nvSpPr>
          <p:spPr bwMode="auto">
            <a:xfrm>
              <a:off x="3020" y="96"/>
              <a:ext cx="1852" cy="1088"/>
            </a:xfrm>
            <a:custGeom>
              <a:avLst/>
              <a:gdLst>
                <a:gd name="T0" fmla="*/ 1246 w 1852"/>
                <a:gd name="T1" fmla="*/ 18 h 1088"/>
                <a:gd name="T2" fmla="*/ 1000 w 1852"/>
                <a:gd name="T3" fmla="*/ 129 h 1088"/>
                <a:gd name="T4" fmla="*/ 756 w 1852"/>
                <a:gd name="T5" fmla="*/ 297 h 1088"/>
                <a:gd name="T6" fmla="*/ 585 w 1852"/>
                <a:gd name="T7" fmla="*/ 503 h 1088"/>
                <a:gd name="T8" fmla="*/ 420 w 1852"/>
                <a:gd name="T9" fmla="*/ 497 h 1088"/>
                <a:gd name="T10" fmla="*/ 204 w 1852"/>
                <a:gd name="T11" fmla="*/ 450 h 1088"/>
                <a:gd name="T12" fmla="*/ 97 w 1852"/>
                <a:gd name="T13" fmla="*/ 525 h 1088"/>
                <a:gd name="T14" fmla="*/ 24 w 1852"/>
                <a:gd name="T15" fmla="*/ 563 h 1088"/>
                <a:gd name="T16" fmla="*/ 4 w 1852"/>
                <a:gd name="T17" fmla="*/ 750 h 1088"/>
                <a:gd name="T18" fmla="*/ 49 w 1852"/>
                <a:gd name="T19" fmla="*/ 843 h 1088"/>
                <a:gd name="T20" fmla="*/ 115 w 1852"/>
                <a:gd name="T21" fmla="*/ 827 h 1088"/>
                <a:gd name="T22" fmla="*/ 199 w 1852"/>
                <a:gd name="T23" fmla="*/ 846 h 1088"/>
                <a:gd name="T24" fmla="*/ 216 w 1852"/>
                <a:gd name="T25" fmla="*/ 927 h 1088"/>
                <a:gd name="T26" fmla="*/ 196 w 1852"/>
                <a:gd name="T27" fmla="*/ 992 h 1088"/>
                <a:gd name="T28" fmla="*/ 288 w 1852"/>
                <a:gd name="T29" fmla="*/ 1086 h 1088"/>
                <a:gd name="T30" fmla="*/ 324 w 1852"/>
                <a:gd name="T31" fmla="*/ 1001 h 1088"/>
                <a:gd name="T32" fmla="*/ 351 w 1852"/>
                <a:gd name="T33" fmla="*/ 962 h 1088"/>
                <a:gd name="T34" fmla="*/ 384 w 1852"/>
                <a:gd name="T35" fmla="*/ 905 h 1088"/>
                <a:gd name="T36" fmla="*/ 501 w 1852"/>
                <a:gd name="T37" fmla="*/ 930 h 1088"/>
                <a:gd name="T38" fmla="*/ 534 w 1852"/>
                <a:gd name="T39" fmla="*/ 965 h 1088"/>
                <a:gd name="T40" fmla="*/ 676 w 1852"/>
                <a:gd name="T41" fmla="*/ 936 h 1088"/>
                <a:gd name="T42" fmla="*/ 864 w 1852"/>
                <a:gd name="T43" fmla="*/ 878 h 1088"/>
                <a:gd name="T44" fmla="*/ 948 w 1852"/>
                <a:gd name="T45" fmla="*/ 701 h 1088"/>
                <a:gd name="T46" fmla="*/ 1089 w 1852"/>
                <a:gd name="T47" fmla="*/ 599 h 1088"/>
                <a:gd name="T48" fmla="*/ 1189 w 1852"/>
                <a:gd name="T49" fmla="*/ 425 h 1088"/>
                <a:gd name="T50" fmla="*/ 1306 w 1852"/>
                <a:gd name="T51" fmla="*/ 416 h 1088"/>
                <a:gd name="T52" fmla="*/ 1327 w 1852"/>
                <a:gd name="T53" fmla="*/ 509 h 1088"/>
                <a:gd name="T54" fmla="*/ 1270 w 1852"/>
                <a:gd name="T55" fmla="*/ 665 h 1088"/>
                <a:gd name="T56" fmla="*/ 1234 w 1852"/>
                <a:gd name="T57" fmla="*/ 840 h 1088"/>
                <a:gd name="T58" fmla="*/ 1170 w 1852"/>
                <a:gd name="T59" fmla="*/ 915 h 1088"/>
                <a:gd name="T60" fmla="*/ 1260 w 1852"/>
                <a:gd name="T61" fmla="*/ 981 h 1088"/>
                <a:gd name="T62" fmla="*/ 1420 w 1852"/>
                <a:gd name="T63" fmla="*/ 936 h 1088"/>
                <a:gd name="T64" fmla="*/ 1531 w 1852"/>
                <a:gd name="T65" fmla="*/ 758 h 1088"/>
                <a:gd name="T66" fmla="*/ 1687 w 1852"/>
                <a:gd name="T67" fmla="*/ 638 h 1088"/>
                <a:gd name="T68" fmla="*/ 1827 w 1852"/>
                <a:gd name="T69" fmla="*/ 590 h 1088"/>
                <a:gd name="T70" fmla="*/ 1836 w 1852"/>
                <a:gd name="T71" fmla="*/ 513 h 1088"/>
                <a:gd name="T72" fmla="*/ 1788 w 1852"/>
                <a:gd name="T73" fmla="*/ 414 h 1088"/>
                <a:gd name="T74" fmla="*/ 1761 w 1852"/>
                <a:gd name="T75" fmla="*/ 348 h 1088"/>
                <a:gd name="T76" fmla="*/ 1621 w 1852"/>
                <a:gd name="T77" fmla="*/ 156 h 1088"/>
                <a:gd name="T78" fmla="*/ 1542 w 1852"/>
                <a:gd name="T79" fmla="*/ 74 h 1088"/>
                <a:gd name="T80" fmla="*/ 1438 w 1852"/>
                <a:gd name="T81" fmla="*/ 21 h 1088"/>
                <a:gd name="T82" fmla="*/ 1246 w 1852"/>
                <a:gd name="T83" fmla="*/ 18 h 10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852" h="1088">
                  <a:moveTo>
                    <a:pt x="1246" y="18"/>
                  </a:moveTo>
                  <a:cubicBezTo>
                    <a:pt x="1173" y="36"/>
                    <a:pt x="1082" y="82"/>
                    <a:pt x="1000" y="129"/>
                  </a:cubicBezTo>
                  <a:cubicBezTo>
                    <a:pt x="918" y="176"/>
                    <a:pt x="825" y="235"/>
                    <a:pt x="756" y="297"/>
                  </a:cubicBezTo>
                  <a:cubicBezTo>
                    <a:pt x="687" y="359"/>
                    <a:pt x="641" y="470"/>
                    <a:pt x="585" y="503"/>
                  </a:cubicBezTo>
                  <a:cubicBezTo>
                    <a:pt x="529" y="536"/>
                    <a:pt x="483" y="506"/>
                    <a:pt x="420" y="497"/>
                  </a:cubicBezTo>
                  <a:cubicBezTo>
                    <a:pt x="357" y="488"/>
                    <a:pt x="258" y="445"/>
                    <a:pt x="204" y="450"/>
                  </a:cubicBezTo>
                  <a:cubicBezTo>
                    <a:pt x="150" y="455"/>
                    <a:pt x="127" y="506"/>
                    <a:pt x="97" y="525"/>
                  </a:cubicBezTo>
                  <a:cubicBezTo>
                    <a:pt x="67" y="544"/>
                    <a:pt x="40" y="526"/>
                    <a:pt x="24" y="563"/>
                  </a:cubicBezTo>
                  <a:cubicBezTo>
                    <a:pt x="8" y="600"/>
                    <a:pt x="0" y="703"/>
                    <a:pt x="4" y="750"/>
                  </a:cubicBezTo>
                  <a:cubicBezTo>
                    <a:pt x="8" y="797"/>
                    <a:pt x="30" y="830"/>
                    <a:pt x="49" y="843"/>
                  </a:cubicBezTo>
                  <a:cubicBezTo>
                    <a:pt x="68" y="856"/>
                    <a:pt x="90" y="826"/>
                    <a:pt x="115" y="827"/>
                  </a:cubicBezTo>
                  <a:cubicBezTo>
                    <a:pt x="140" y="828"/>
                    <a:pt x="182" y="829"/>
                    <a:pt x="199" y="846"/>
                  </a:cubicBezTo>
                  <a:cubicBezTo>
                    <a:pt x="216" y="863"/>
                    <a:pt x="216" y="903"/>
                    <a:pt x="216" y="927"/>
                  </a:cubicBezTo>
                  <a:cubicBezTo>
                    <a:pt x="216" y="951"/>
                    <a:pt x="184" y="966"/>
                    <a:pt x="196" y="992"/>
                  </a:cubicBezTo>
                  <a:cubicBezTo>
                    <a:pt x="208" y="1018"/>
                    <a:pt x="267" y="1084"/>
                    <a:pt x="288" y="1086"/>
                  </a:cubicBezTo>
                  <a:cubicBezTo>
                    <a:pt x="309" y="1088"/>
                    <a:pt x="314" y="1022"/>
                    <a:pt x="324" y="1001"/>
                  </a:cubicBezTo>
                  <a:cubicBezTo>
                    <a:pt x="334" y="980"/>
                    <a:pt x="341" y="978"/>
                    <a:pt x="351" y="962"/>
                  </a:cubicBezTo>
                  <a:cubicBezTo>
                    <a:pt x="361" y="946"/>
                    <a:pt x="359" y="910"/>
                    <a:pt x="384" y="905"/>
                  </a:cubicBezTo>
                  <a:cubicBezTo>
                    <a:pt x="409" y="900"/>
                    <a:pt x="476" y="920"/>
                    <a:pt x="501" y="930"/>
                  </a:cubicBezTo>
                  <a:cubicBezTo>
                    <a:pt x="526" y="940"/>
                    <a:pt x="505" y="964"/>
                    <a:pt x="534" y="965"/>
                  </a:cubicBezTo>
                  <a:cubicBezTo>
                    <a:pt x="563" y="966"/>
                    <a:pt x="621" y="950"/>
                    <a:pt x="676" y="936"/>
                  </a:cubicBezTo>
                  <a:cubicBezTo>
                    <a:pt x="731" y="922"/>
                    <a:pt x="819" y="917"/>
                    <a:pt x="864" y="878"/>
                  </a:cubicBezTo>
                  <a:cubicBezTo>
                    <a:pt x="909" y="839"/>
                    <a:pt x="910" y="748"/>
                    <a:pt x="948" y="701"/>
                  </a:cubicBezTo>
                  <a:cubicBezTo>
                    <a:pt x="986" y="654"/>
                    <a:pt x="1049" y="645"/>
                    <a:pt x="1089" y="599"/>
                  </a:cubicBezTo>
                  <a:cubicBezTo>
                    <a:pt x="1129" y="553"/>
                    <a:pt x="1153" y="455"/>
                    <a:pt x="1189" y="425"/>
                  </a:cubicBezTo>
                  <a:cubicBezTo>
                    <a:pt x="1225" y="395"/>
                    <a:pt x="1283" y="402"/>
                    <a:pt x="1306" y="416"/>
                  </a:cubicBezTo>
                  <a:cubicBezTo>
                    <a:pt x="1329" y="430"/>
                    <a:pt x="1333" y="468"/>
                    <a:pt x="1327" y="509"/>
                  </a:cubicBezTo>
                  <a:cubicBezTo>
                    <a:pt x="1321" y="550"/>
                    <a:pt x="1285" y="610"/>
                    <a:pt x="1270" y="665"/>
                  </a:cubicBezTo>
                  <a:cubicBezTo>
                    <a:pt x="1255" y="720"/>
                    <a:pt x="1251" y="798"/>
                    <a:pt x="1234" y="840"/>
                  </a:cubicBezTo>
                  <a:cubicBezTo>
                    <a:pt x="1217" y="882"/>
                    <a:pt x="1166" y="892"/>
                    <a:pt x="1170" y="915"/>
                  </a:cubicBezTo>
                  <a:cubicBezTo>
                    <a:pt x="1174" y="938"/>
                    <a:pt x="1218" y="978"/>
                    <a:pt x="1260" y="981"/>
                  </a:cubicBezTo>
                  <a:cubicBezTo>
                    <a:pt x="1302" y="984"/>
                    <a:pt x="1375" y="973"/>
                    <a:pt x="1420" y="936"/>
                  </a:cubicBezTo>
                  <a:cubicBezTo>
                    <a:pt x="1465" y="899"/>
                    <a:pt x="1487" y="808"/>
                    <a:pt x="1531" y="758"/>
                  </a:cubicBezTo>
                  <a:cubicBezTo>
                    <a:pt x="1575" y="708"/>
                    <a:pt x="1638" y="666"/>
                    <a:pt x="1687" y="638"/>
                  </a:cubicBezTo>
                  <a:cubicBezTo>
                    <a:pt x="1736" y="610"/>
                    <a:pt x="1802" y="611"/>
                    <a:pt x="1827" y="590"/>
                  </a:cubicBezTo>
                  <a:cubicBezTo>
                    <a:pt x="1852" y="569"/>
                    <a:pt x="1842" y="542"/>
                    <a:pt x="1836" y="513"/>
                  </a:cubicBezTo>
                  <a:cubicBezTo>
                    <a:pt x="1830" y="484"/>
                    <a:pt x="1800" y="441"/>
                    <a:pt x="1788" y="414"/>
                  </a:cubicBezTo>
                  <a:cubicBezTo>
                    <a:pt x="1776" y="387"/>
                    <a:pt x="1789" y="391"/>
                    <a:pt x="1761" y="348"/>
                  </a:cubicBezTo>
                  <a:cubicBezTo>
                    <a:pt x="1733" y="305"/>
                    <a:pt x="1658" y="202"/>
                    <a:pt x="1621" y="156"/>
                  </a:cubicBezTo>
                  <a:cubicBezTo>
                    <a:pt x="1584" y="110"/>
                    <a:pt x="1572" y="96"/>
                    <a:pt x="1542" y="74"/>
                  </a:cubicBezTo>
                  <a:cubicBezTo>
                    <a:pt x="1512" y="52"/>
                    <a:pt x="1487" y="30"/>
                    <a:pt x="1438" y="21"/>
                  </a:cubicBezTo>
                  <a:cubicBezTo>
                    <a:pt x="1389" y="12"/>
                    <a:pt x="1319" y="0"/>
                    <a:pt x="1246" y="18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1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3552" y="720"/>
              <a:ext cx="136" cy="135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蓟</a:t>
              </a:r>
            </a:p>
          </p:txBody>
        </p:sp>
      </p:grpSp>
      <p:grpSp>
        <p:nvGrpSpPr>
          <p:cNvPr id="26642" name="Group 18"/>
          <p:cNvGrpSpPr>
            <a:grpSpLocks/>
          </p:cNvGrpSpPr>
          <p:nvPr/>
        </p:nvGrpSpPr>
        <p:grpSpPr bwMode="auto">
          <a:xfrm>
            <a:off x="3109913" y="831850"/>
            <a:ext cx="2527300" cy="3451225"/>
            <a:chOff x="1721" y="524"/>
            <a:chExt cx="1592" cy="2174"/>
          </a:xfrm>
        </p:grpSpPr>
        <p:sp>
          <p:nvSpPr>
            <p:cNvPr id="26643" name="Freeform 19"/>
            <p:cNvSpPr>
              <a:spLocks/>
            </p:cNvSpPr>
            <p:nvPr/>
          </p:nvSpPr>
          <p:spPr bwMode="auto">
            <a:xfrm>
              <a:off x="1721" y="524"/>
              <a:ext cx="1592" cy="1308"/>
            </a:xfrm>
            <a:custGeom>
              <a:avLst/>
              <a:gdLst>
                <a:gd name="T0" fmla="*/ 33 w 1592"/>
                <a:gd name="T1" fmla="*/ 33 h 1308"/>
                <a:gd name="T2" fmla="*/ 1 w 1592"/>
                <a:gd name="T3" fmla="*/ 126 h 1308"/>
                <a:gd name="T4" fmla="*/ 25 w 1592"/>
                <a:gd name="T5" fmla="*/ 157 h 1308"/>
                <a:gd name="T6" fmla="*/ 88 w 1592"/>
                <a:gd name="T7" fmla="*/ 174 h 1308"/>
                <a:gd name="T8" fmla="*/ 123 w 1592"/>
                <a:gd name="T9" fmla="*/ 193 h 1308"/>
                <a:gd name="T10" fmla="*/ 180 w 1592"/>
                <a:gd name="T11" fmla="*/ 207 h 1308"/>
                <a:gd name="T12" fmla="*/ 246 w 1592"/>
                <a:gd name="T13" fmla="*/ 210 h 1308"/>
                <a:gd name="T14" fmla="*/ 297 w 1592"/>
                <a:gd name="T15" fmla="*/ 195 h 1308"/>
                <a:gd name="T16" fmla="*/ 334 w 1592"/>
                <a:gd name="T17" fmla="*/ 201 h 1308"/>
                <a:gd name="T18" fmla="*/ 390 w 1592"/>
                <a:gd name="T19" fmla="*/ 228 h 1308"/>
                <a:gd name="T20" fmla="*/ 414 w 1592"/>
                <a:gd name="T21" fmla="*/ 232 h 1308"/>
                <a:gd name="T22" fmla="*/ 459 w 1592"/>
                <a:gd name="T23" fmla="*/ 238 h 1308"/>
                <a:gd name="T24" fmla="*/ 480 w 1592"/>
                <a:gd name="T25" fmla="*/ 298 h 1308"/>
                <a:gd name="T26" fmla="*/ 541 w 1592"/>
                <a:gd name="T27" fmla="*/ 439 h 1308"/>
                <a:gd name="T28" fmla="*/ 471 w 1592"/>
                <a:gd name="T29" fmla="*/ 687 h 1308"/>
                <a:gd name="T30" fmla="*/ 373 w 1592"/>
                <a:gd name="T31" fmla="*/ 898 h 1308"/>
                <a:gd name="T32" fmla="*/ 493 w 1592"/>
                <a:gd name="T33" fmla="*/ 1138 h 1308"/>
                <a:gd name="T34" fmla="*/ 990 w 1592"/>
                <a:gd name="T35" fmla="*/ 1201 h 1308"/>
                <a:gd name="T36" fmla="*/ 1243 w 1592"/>
                <a:gd name="T37" fmla="*/ 1294 h 1308"/>
                <a:gd name="T38" fmla="*/ 1356 w 1592"/>
                <a:gd name="T39" fmla="*/ 1287 h 1308"/>
                <a:gd name="T40" fmla="*/ 1392 w 1592"/>
                <a:gd name="T41" fmla="*/ 1228 h 1308"/>
                <a:gd name="T42" fmla="*/ 1434 w 1592"/>
                <a:gd name="T43" fmla="*/ 1155 h 1308"/>
                <a:gd name="T44" fmla="*/ 1515 w 1592"/>
                <a:gd name="T45" fmla="*/ 999 h 1308"/>
                <a:gd name="T46" fmla="*/ 1539 w 1592"/>
                <a:gd name="T47" fmla="*/ 921 h 1308"/>
                <a:gd name="T48" fmla="*/ 1555 w 1592"/>
                <a:gd name="T49" fmla="*/ 889 h 1308"/>
                <a:gd name="T50" fmla="*/ 1564 w 1592"/>
                <a:gd name="T51" fmla="*/ 765 h 1308"/>
                <a:gd name="T52" fmla="*/ 1582 w 1592"/>
                <a:gd name="T53" fmla="*/ 649 h 1308"/>
                <a:gd name="T54" fmla="*/ 1501 w 1592"/>
                <a:gd name="T55" fmla="*/ 565 h 1308"/>
                <a:gd name="T56" fmla="*/ 1432 w 1592"/>
                <a:gd name="T57" fmla="*/ 574 h 1308"/>
                <a:gd name="T58" fmla="*/ 1351 w 1592"/>
                <a:gd name="T59" fmla="*/ 544 h 1308"/>
                <a:gd name="T60" fmla="*/ 1329 w 1592"/>
                <a:gd name="T61" fmla="*/ 462 h 1308"/>
                <a:gd name="T62" fmla="*/ 1341 w 1592"/>
                <a:gd name="T63" fmla="*/ 421 h 1308"/>
                <a:gd name="T64" fmla="*/ 1362 w 1592"/>
                <a:gd name="T65" fmla="*/ 414 h 1308"/>
                <a:gd name="T66" fmla="*/ 1321 w 1592"/>
                <a:gd name="T67" fmla="*/ 348 h 1308"/>
                <a:gd name="T68" fmla="*/ 1315 w 1592"/>
                <a:gd name="T69" fmla="*/ 277 h 1308"/>
                <a:gd name="T70" fmla="*/ 1324 w 1592"/>
                <a:gd name="T71" fmla="*/ 195 h 1308"/>
                <a:gd name="T72" fmla="*/ 1303 w 1592"/>
                <a:gd name="T73" fmla="*/ 112 h 1308"/>
                <a:gd name="T74" fmla="*/ 1011 w 1592"/>
                <a:gd name="T75" fmla="*/ 111 h 1308"/>
                <a:gd name="T76" fmla="*/ 595 w 1592"/>
                <a:gd name="T77" fmla="*/ 136 h 1308"/>
                <a:gd name="T78" fmla="*/ 418 w 1592"/>
                <a:gd name="T79" fmla="*/ 123 h 1308"/>
                <a:gd name="T80" fmla="*/ 139 w 1592"/>
                <a:gd name="T81" fmla="*/ 15 h 1308"/>
                <a:gd name="T82" fmla="*/ 33 w 1592"/>
                <a:gd name="T83" fmla="*/ 33 h 1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92" h="1308">
                  <a:moveTo>
                    <a:pt x="33" y="33"/>
                  </a:moveTo>
                  <a:cubicBezTo>
                    <a:pt x="10" y="52"/>
                    <a:pt x="2" y="105"/>
                    <a:pt x="1" y="126"/>
                  </a:cubicBezTo>
                  <a:cubicBezTo>
                    <a:pt x="0" y="147"/>
                    <a:pt x="11" y="149"/>
                    <a:pt x="25" y="157"/>
                  </a:cubicBezTo>
                  <a:cubicBezTo>
                    <a:pt x="39" y="165"/>
                    <a:pt x="72" y="168"/>
                    <a:pt x="88" y="174"/>
                  </a:cubicBezTo>
                  <a:cubicBezTo>
                    <a:pt x="104" y="180"/>
                    <a:pt x="108" y="188"/>
                    <a:pt x="123" y="193"/>
                  </a:cubicBezTo>
                  <a:cubicBezTo>
                    <a:pt x="138" y="198"/>
                    <a:pt x="160" y="204"/>
                    <a:pt x="180" y="207"/>
                  </a:cubicBezTo>
                  <a:cubicBezTo>
                    <a:pt x="200" y="210"/>
                    <a:pt x="227" y="212"/>
                    <a:pt x="246" y="210"/>
                  </a:cubicBezTo>
                  <a:cubicBezTo>
                    <a:pt x="265" y="208"/>
                    <a:pt x="282" y="196"/>
                    <a:pt x="297" y="195"/>
                  </a:cubicBezTo>
                  <a:cubicBezTo>
                    <a:pt x="312" y="194"/>
                    <a:pt x="319" y="196"/>
                    <a:pt x="334" y="201"/>
                  </a:cubicBezTo>
                  <a:cubicBezTo>
                    <a:pt x="349" y="206"/>
                    <a:pt x="377" y="223"/>
                    <a:pt x="390" y="228"/>
                  </a:cubicBezTo>
                  <a:cubicBezTo>
                    <a:pt x="403" y="233"/>
                    <a:pt x="403" y="230"/>
                    <a:pt x="414" y="232"/>
                  </a:cubicBezTo>
                  <a:cubicBezTo>
                    <a:pt x="425" y="234"/>
                    <a:pt x="448" y="227"/>
                    <a:pt x="459" y="238"/>
                  </a:cubicBezTo>
                  <a:cubicBezTo>
                    <a:pt x="470" y="249"/>
                    <a:pt x="466" y="265"/>
                    <a:pt x="480" y="298"/>
                  </a:cubicBezTo>
                  <a:cubicBezTo>
                    <a:pt x="494" y="331"/>
                    <a:pt x="542" y="374"/>
                    <a:pt x="541" y="439"/>
                  </a:cubicBezTo>
                  <a:cubicBezTo>
                    <a:pt x="540" y="504"/>
                    <a:pt x="499" y="610"/>
                    <a:pt x="471" y="687"/>
                  </a:cubicBezTo>
                  <a:cubicBezTo>
                    <a:pt x="443" y="764"/>
                    <a:pt x="369" y="823"/>
                    <a:pt x="373" y="898"/>
                  </a:cubicBezTo>
                  <a:cubicBezTo>
                    <a:pt x="377" y="973"/>
                    <a:pt x="390" y="1088"/>
                    <a:pt x="493" y="1138"/>
                  </a:cubicBezTo>
                  <a:cubicBezTo>
                    <a:pt x="596" y="1188"/>
                    <a:pt x="865" y="1175"/>
                    <a:pt x="990" y="1201"/>
                  </a:cubicBezTo>
                  <a:cubicBezTo>
                    <a:pt x="1115" y="1227"/>
                    <a:pt x="1182" y="1280"/>
                    <a:pt x="1243" y="1294"/>
                  </a:cubicBezTo>
                  <a:cubicBezTo>
                    <a:pt x="1304" y="1308"/>
                    <a:pt x="1331" y="1298"/>
                    <a:pt x="1356" y="1287"/>
                  </a:cubicBezTo>
                  <a:cubicBezTo>
                    <a:pt x="1381" y="1276"/>
                    <a:pt x="1379" y="1250"/>
                    <a:pt x="1392" y="1228"/>
                  </a:cubicBezTo>
                  <a:cubicBezTo>
                    <a:pt x="1405" y="1206"/>
                    <a:pt x="1414" y="1193"/>
                    <a:pt x="1434" y="1155"/>
                  </a:cubicBezTo>
                  <a:cubicBezTo>
                    <a:pt x="1454" y="1117"/>
                    <a:pt x="1498" y="1038"/>
                    <a:pt x="1515" y="999"/>
                  </a:cubicBezTo>
                  <a:cubicBezTo>
                    <a:pt x="1532" y="960"/>
                    <a:pt x="1532" y="939"/>
                    <a:pt x="1539" y="921"/>
                  </a:cubicBezTo>
                  <a:cubicBezTo>
                    <a:pt x="1546" y="903"/>
                    <a:pt x="1551" y="915"/>
                    <a:pt x="1555" y="889"/>
                  </a:cubicBezTo>
                  <a:cubicBezTo>
                    <a:pt x="1559" y="863"/>
                    <a:pt x="1560" y="805"/>
                    <a:pt x="1564" y="765"/>
                  </a:cubicBezTo>
                  <a:cubicBezTo>
                    <a:pt x="1568" y="725"/>
                    <a:pt x="1592" y="682"/>
                    <a:pt x="1582" y="649"/>
                  </a:cubicBezTo>
                  <a:cubicBezTo>
                    <a:pt x="1572" y="616"/>
                    <a:pt x="1526" y="577"/>
                    <a:pt x="1501" y="565"/>
                  </a:cubicBezTo>
                  <a:cubicBezTo>
                    <a:pt x="1476" y="553"/>
                    <a:pt x="1457" y="577"/>
                    <a:pt x="1432" y="574"/>
                  </a:cubicBezTo>
                  <a:cubicBezTo>
                    <a:pt x="1407" y="571"/>
                    <a:pt x="1368" y="563"/>
                    <a:pt x="1351" y="544"/>
                  </a:cubicBezTo>
                  <a:cubicBezTo>
                    <a:pt x="1334" y="525"/>
                    <a:pt x="1331" y="482"/>
                    <a:pt x="1329" y="462"/>
                  </a:cubicBezTo>
                  <a:cubicBezTo>
                    <a:pt x="1327" y="442"/>
                    <a:pt x="1336" y="429"/>
                    <a:pt x="1341" y="421"/>
                  </a:cubicBezTo>
                  <a:cubicBezTo>
                    <a:pt x="1346" y="413"/>
                    <a:pt x="1365" y="426"/>
                    <a:pt x="1362" y="414"/>
                  </a:cubicBezTo>
                  <a:cubicBezTo>
                    <a:pt x="1359" y="402"/>
                    <a:pt x="1329" y="371"/>
                    <a:pt x="1321" y="348"/>
                  </a:cubicBezTo>
                  <a:cubicBezTo>
                    <a:pt x="1313" y="325"/>
                    <a:pt x="1315" y="302"/>
                    <a:pt x="1315" y="277"/>
                  </a:cubicBezTo>
                  <a:cubicBezTo>
                    <a:pt x="1315" y="252"/>
                    <a:pt x="1326" y="222"/>
                    <a:pt x="1324" y="195"/>
                  </a:cubicBezTo>
                  <a:cubicBezTo>
                    <a:pt x="1322" y="168"/>
                    <a:pt x="1355" y="126"/>
                    <a:pt x="1303" y="112"/>
                  </a:cubicBezTo>
                  <a:cubicBezTo>
                    <a:pt x="1251" y="98"/>
                    <a:pt x="1129" y="107"/>
                    <a:pt x="1011" y="111"/>
                  </a:cubicBezTo>
                  <a:cubicBezTo>
                    <a:pt x="893" y="115"/>
                    <a:pt x="694" y="134"/>
                    <a:pt x="595" y="136"/>
                  </a:cubicBezTo>
                  <a:cubicBezTo>
                    <a:pt x="496" y="138"/>
                    <a:pt x="494" y="143"/>
                    <a:pt x="418" y="123"/>
                  </a:cubicBezTo>
                  <a:cubicBezTo>
                    <a:pt x="342" y="103"/>
                    <a:pt x="203" y="30"/>
                    <a:pt x="139" y="15"/>
                  </a:cubicBezTo>
                  <a:cubicBezTo>
                    <a:pt x="75" y="0"/>
                    <a:pt x="56" y="14"/>
                    <a:pt x="33" y="33"/>
                  </a:cubicBezTo>
                  <a:close/>
                </a:path>
              </a:pathLst>
            </a:custGeom>
            <a:solidFill>
              <a:srgbClr val="FF33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4" name="Freeform 20"/>
            <p:cNvSpPr>
              <a:spLocks/>
            </p:cNvSpPr>
            <p:nvPr/>
          </p:nvSpPr>
          <p:spPr bwMode="auto">
            <a:xfrm>
              <a:off x="1813" y="754"/>
              <a:ext cx="1285" cy="1731"/>
            </a:xfrm>
            <a:custGeom>
              <a:avLst/>
              <a:gdLst>
                <a:gd name="T0" fmla="*/ 236 w 1285"/>
                <a:gd name="T1" fmla="*/ 256 h 1731"/>
                <a:gd name="T2" fmla="*/ 170 w 1285"/>
                <a:gd name="T3" fmla="*/ 412 h 1731"/>
                <a:gd name="T4" fmla="*/ 139 w 1285"/>
                <a:gd name="T5" fmla="*/ 509 h 1731"/>
                <a:gd name="T6" fmla="*/ 85 w 1285"/>
                <a:gd name="T7" fmla="*/ 631 h 1731"/>
                <a:gd name="T8" fmla="*/ 50 w 1285"/>
                <a:gd name="T9" fmla="*/ 844 h 1731"/>
                <a:gd name="T10" fmla="*/ 11 w 1285"/>
                <a:gd name="T11" fmla="*/ 1012 h 1731"/>
                <a:gd name="T12" fmla="*/ 5 w 1285"/>
                <a:gd name="T13" fmla="*/ 1220 h 1731"/>
                <a:gd name="T14" fmla="*/ 43 w 1285"/>
                <a:gd name="T15" fmla="*/ 1390 h 1731"/>
                <a:gd name="T16" fmla="*/ 139 w 1285"/>
                <a:gd name="T17" fmla="*/ 1630 h 1731"/>
                <a:gd name="T18" fmla="*/ 467 w 1285"/>
                <a:gd name="T19" fmla="*/ 1700 h 1731"/>
                <a:gd name="T20" fmla="*/ 856 w 1285"/>
                <a:gd name="T21" fmla="*/ 1573 h 1731"/>
                <a:gd name="T22" fmla="*/ 847 w 1285"/>
                <a:gd name="T23" fmla="*/ 1201 h 1731"/>
                <a:gd name="T24" fmla="*/ 871 w 1285"/>
                <a:gd name="T25" fmla="*/ 1123 h 1731"/>
                <a:gd name="T26" fmla="*/ 955 w 1285"/>
                <a:gd name="T27" fmla="*/ 1198 h 1731"/>
                <a:gd name="T28" fmla="*/ 976 w 1285"/>
                <a:gd name="T29" fmla="*/ 1570 h 1731"/>
                <a:gd name="T30" fmla="*/ 1070 w 1285"/>
                <a:gd name="T31" fmla="*/ 1649 h 1731"/>
                <a:gd name="T32" fmla="*/ 1147 w 1285"/>
                <a:gd name="T33" fmla="*/ 1673 h 1731"/>
                <a:gd name="T34" fmla="*/ 1253 w 1285"/>
                <a:gd name="T35" fmla="*/ 1712 h 1731"/>
                <a:gd name="T36" fmla="*/ 1277 w 1285"/>
                <a:gd name="T37" fmla="*/ 1558 h 1731"/>
                <a:gd name="T38" fmla="*/ 1270 w 1285"/>
                <a:gd name="T39" fmla="*/ 1448 h 1731"/>
                <a:gd name="T40" fmla="*/ 1235 w 1285"/>
                <a:gd name="T41" fmla="*/ 1250 h 1731"/>
                <a:gd name="T42" fmla="*/ 1234 w 1285"/>
                <a:gd name="T43" fmla="*/ 1208 h 1731"/>
                <a:gd name="T44" fmla="*/ 1226 w 1285"/>
                <a:gd name="T45" fmla="*/ 1126 h 1731"/>
                <a:gd name="T46" fmla="*/ 1240 w 1285"/>
                <a:gd name="T47" fmla="*/ 1078 h 1731"/>
                <a:gd name="T48" fmla="*/ 1280 w 1285"/>
                <a:gd name="T49" fmla="*/ 1049 h 1731"/>
                <a:gd name="T50" fmla="*/ 1207 w 1285"/>
                <a:gd name="T51" fmla="*/ 1025 h 1731"/>
                <a:gd name="T52" fmla="*/ 1043 w 1285"/>
                <a:gd name="T53" fmla="*/ 961 h 1731"/>
                <a:gd name="T54" fmla="*/ 778 w 1285"/>
                <a:gd name="T55" fmla="*/ 883 h 1731"/>
                <a:gd name="T56" fmla="*/ 656 w 1285"/>
                <a:gd name="T57" fmla="*/ 890 h 1731"/>
                <a:gd name="T58" fmla="*/ 487 w 1285"/>
                <a:gd name="T59" fmla="*/ 887 h 1731"/>
                <a:gd name="T60" fmla="*/ 395 w 1285"/>
                <a:gd name="T61" fmla="*/ 848 h 1731"/>
                <a:gd name="T62" fmla="*/ 367 w 1285"/>
                <a:gd name="T63" fmla="*/ 832 h 1731"/>
                <a:gd name="T64" fmla="*/ 362 w 1285"/>
                <a:gd name="T65" fmla="*/ 767 h 1731"/>
                <a:gd name="T66" fmla="*/ 349 w 1285"/>
                <a:gd name="T67" fmla="*/ 695 h 1731"/>
                <a:gd name="T68" fmla="*/ 316 w 1285"/>
                <a:gd name="T69" fmla="*/ 664 h 1731"/>
                <a:gd name="T70" fmla="*/ 325 w 1285"/>
                <a:gd name="T71" fmla="*/ 607 h 1731"/>
                <a:gd name="T72" fmla="*/ 386 w 1285"/>
                <a:gd name="T73" fmla="*/ 523 h 1731"/>
                <a:gd name="T74" fmla="*/ 413 w 1285"/>
                <a:gd name="T75" fmla="*/ 460 h 1731"/>
                <a:gd name="T76" fmla="*/ 467 w 1285"/>
                <a:gd name="T77" fmla="*/ 367 h 1731"/>
                <a:gd name="T78" fmla="*/ 466 w 1285"/>
                <a:gd name="T79" fmla="*/ 299 h 1731"/>
                <a:gd name="T80" fmla="*/ 490 w 1285"/>
                <a:gd name="T81" fmla="*/ 170 h 1731"/>
                <a:gd name="T82" fmla="*/ 490 w 1285"/>
                <a:gd name="T83" fmla="*/ 94 h 1731"/>
                <a:gd name="T84" fmla="*/ 454 w 1285"/>
                <a:gd name="T85" fmla="*/ 53 h 1731"/>
                <a:gd name="T86" fmla="*/ 407 w 1285"/>
                <a:gd name="T87" fmla="*/ 23 h 1731"/>
                <a:gd name="T88" fmla="*/ 349 w 1285"/>
                <a:gd name="T89" fmla="*/ 4 h 1731"/>
                <a:gd name="T90" fmla="*/ 355 w 1285"/>
                <a:gd name="T91" fmla="*/ 50 h 1731"/>
                <a:gd name="T92" fmla="*/ 302 w 1285"/>
                <a:gd name="T93" fmla="*/ 160 h 1731"/>
                <a:gd name="T94" fmla="*/ 274 w 1285"/>
                <a:gd name="T95" fmla="*/ 188 h 1731"/>
                <a:gd name="T96" fmla="*/ 236 w 1285"/>
                <a:gd name="T97" fmla="*/ 256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85" h="1731">
                  <a:moveTo>
                    <a:pt x="236" y="256"/>
                  </a:moveTo>
                  <a:cubicBezTo>
                    <a:pt x="219" y="293"/>
                    <a:pt x="186" y="370"/>
                    <a:pt x="170" y="412"/>
                  </a:cubicBezTo>
                  <a:cubicBezTo>
                    <a:pt x="154" y="454"/>
                    <a:pt x="153" y="472"/>
                    <a:pt x="139" y="509"/>
                  </a:cubicBezTo>
                  <a:cubicBezTo>
                    <a:pt x="125" y="546"/>
                    <a:pt x="100" y="575"/>
                    <a:pt x="85" y="631"/>
                  </a:cubicBezTo>
                  <a:cubicBezTo>
                    <a:pt x="70" y="687"/>
                    <a:pt x="62" y="781"/>
                    <a:pt x="50" y="844"/>
                  </a:cubicBezTo>
                  <a:cubicBezTo>
                    <a:pt x="38" y="907"/>
                    <a:pt x="19" y="949"/>
                    <a:pt x="11" y="1012"/>
                  </a:cubicBezTo>
                  <a:cubicBezTo>
                    <a:pt x="3" y="1075"/>
                    <a:pt x="0" y="1157"/>
                    <a:pt x="5" y="1220"/>
                  </a:cubicBezTo>
                  <a:cubicBezTo>
                    <a:pt x="10" y="1283"/>
                    <a:pt x="21" y="1322"/>
                    <a:pt x="43" y="1390"/>
                  </a:cubicBezTo>
                  <a:cubicBezTo>
                    <a:pt x="65" y="1458"/>
                    <a:pt x="69" y="1578"/>
                    <a:pt x="139" y="1630"/>
                  </a:cubicBezTo>
                  <a:cubicBezTo>
                    <a:pt x="209" y="1682"/>
                    <a:pt x="348" y="1709"/>
                    <a:pt x="467" y="1700"/>
                  </a:cubicBezTo>
                  <a:cubicBezTo>
                    <a:pt x="586" y="1691"/>
                    <a:pt x="793" y="1656"/>
                    <a:pt x="856" y="1573"/>
                  </a:cubicBezTo>
                  <a:cubicBezTo>
                    <a:pt x="919" y="1490"/>
                    <a:pt x="845" y="1276"/>
                    <a:pt x="847" y="1201"/>
                  </a:cubicBezTo>
                  <a:cubicBezTo>
                    <a:pt x="849" y="1126"/>
                    <a:pt x="853" y="1124"/>
                    <a:pt x="871" y="1123"/>
                  </a:cubicBezTo>
                  <a:cubicBezTo>
                    <a:pt x="889" y="1122"/>
                    <a:pt x="938" y="1124"/>
                    <a:pt x="955" y="1198"/>
                  </a:cubicBezTo>
                  <a:cubicBezTo>
                    <a:pt x="972" y="1272"/>
                    <a:pt x="957" y="1495"/>
                    <a:pt x="976" y="1570"/>
                  </a:cubicBezTo>
                  <a:cubicBezTo>
                    <a:pt x="995" y="1645"/>
                    <a:pt x="1042" y="1632"/>
                    <a:pt x="1070" y="1649"/>
                  </a:cubicBezTo>
                  <a:cubicBezTo>
                    <a:pt x="1098" y="1666"/>
                    <a:pt x="1117" y="1662"/>
                    <a:pt x="1147" y="1673"/>
                  </a:cubicBezTo>
                  <a:cubicBezTo>
                    <a:pt x="1177" y="1684"/>
                    <a:pt x="1231" y="1731"/>
                    <a:pt x="1253" y="1712"/>
                  </a:cubicBezTo>
                  <a:cubicBezTo>
                    <a:pt x="1275" y="1693"/>
                    <a:pt x="1274" y="1602"/>
                    <a:pt x="1277" y="1558"/>
                  </a:cubicBezTo>
                  <a:cubicBezTo>
                    <a:pt x="1280" y="1514"/>
                    <a:pt x="1277" y="1499"/>
                    <a:pt x="1270" y="1448"/>
                  </a:cubicBezTo>
                  <a:cubicBezTo>
                    <a:pt x="1263" y="1397"/>
                    <a:pt x="1241" y="1290"/>
                    <a:pt x="1235" y="1250"/>
                  </a:cubicBezTo>
                  <a:cubicBezTo>
                    <a:pt x="1229" y="1210"/>
                    <a:pt x="1235" y="1229"/>
                    <a:pt x="1234" y="1208"/>
                  </a:cubicBezTo>
                  <a:cubicBezTo>
                    <a:pt x="1233" y="1187"/>
                    <a:pt x="1225" y="1148"/>
                    <a:pt x="1226" y="1126"/>
                  </a:cubicBezTo>
                  <a:cubicBezTo>
                    <a:pt x="1227" y="1104"/>
                    <a:pt x="1231" y="1091"/>
                    <a:pt x="1240" y="1078"/>
                  </a:cubicBezTo>
                  <a:cubicBezTo>
                    <a:pt x="1249" y="1065"/>
                    <a:pt x="1285" y="1058"/>
                    <a:pt x="1280" y="1049"/>
                  </a:cubicBezTo>
                  <a:cubicBezTo>
                    <a:pt x="1275" y="1040"/>
                    <a:pt x="1246" y="1040"/>
                    <a:pt x="1207" y="1025"/>
                  </a:cubicBezTo>
                  <a:cubicBezTo>
                    <a:pt x="1168" y="1010"/>
                    <a:pt x="1115" y="985"/>
                    <a:pt x="1043" y="961"/>
                  </a:cubicBezTo>
                  <a:cubicBezTo>
                    <a:pt x="971" y="937"/>
                    <a:pt x="842" y="895"/>
                    <a:pt x="778" y="883"/>
                  </a:cubicBezTo>
                  <a:cubicBezTo>
                    <a:pt x="714" y="871"/>
                    <a:pt x="704" y="889"/>
                    <a:pt x="656" y="890"/>
                  </a:cubicBezTo>
                  <a:cubicBezTo>
                    <a:pt x="608" y="891"/>
                    <a:pt x="530" y="894"/>
                    <a:pt x="487" y="887"/>
                  </a:cubicBezTo>
                  <a:cubicBezTo>
                    <a:pt x="444" y="880"/>
                    <a:pt x="415" y="857"/>
                    <a:pt x="395" y="848"/>
                  </a:cubicBezTo>
                  <a:cubicBezTo>
                    <a:pt x="375" y="839"/>
                    <a:pt x="372" y="845"/>
                    <a:pt x="367" y="832"/>
                  </a:cubicBezTo>
                  <a:cubicBezTo>
                    <a:pt x="362" y="819"/>
                    <a:pt x="365" y="790"/>
                    <a:pt x="362" y="767"/>
                  </a:cubicBezTo>
                  <a:cubicBezTo>
                    <a:pt x="359" y="744"/>
                    <a:pt x="357" y="712"/>
                    <a:pt x="349" y="695"/>
                  </a:cubicBezTo>
                  <a:cubicBezTo>
                    <a:pt x="341" y="678"/>
                    <a:pt x="320" y="679"/>
                    <a:pt x="316" y="664"/>
                  </a:cubicBezTo>
                  <a:cubicBezTo>
                    <a:pt x="312" y="649"/>
                    <a:pt x="313" y="630"/>
                    <a:pt x="325" y="607"/>
                  </a:cubicBezTo>
                  <a:cubicBezTo>
                    <a:pt x="337" y="584"/>
                    <a:pt x="371" y="547"/>
                    <a:pt x="386" y="523"/>
                  </a:cubicBezTo>
                  <a:cubicBezTo>
                    <a:pt x="401" y="499"/>
                    <a:pt x="400" y="486"/>
                    <a:pt x="413" y="460"/>
                  </a:cubicBezTo>
                  <a:cubicBezTo>
                    <a:pt x="426" y="434"/>
                    <a:pt x="458" y="394"/>
                    <a:pt x="467" y="367"/>
                  </a:cubicBezTo>
                  <a:cubicBezTo>
                    <a:pt x="476" y="340"/>
                    <a:pt x="462" y="332"/>
                    <a:pt x="466" y="299"/>
                  </a:cubicBezTo>
                  <a:cubicBezTo>
                    <a:pt x="470" y="266"/>
                    <a:pt x="486" y="204"/>
                    <a:pt x="490" y="170"/>
                  </a:cubicBezTo>
                  <a:cubicBezTo>
                    <a:pt x="494" y="136"/>
                    <a:pt x="496" y="113"/>
                    <a:pt x="490" y="94"/>
                  </a:cubicBezTo>
                  <a:cubicBezTo>
                    <a:pt x="484" y="75"/>
                    <a:pt x="468" y="65"/>
                    <a:pt x="454" y="53"/>
                  </a:cubicBezTo>
                  <a:cubicBezTo>
                    <a:pt x="440" y="41"/>
                    <a:pt x="425" y="31"/>
                    <a:pt x="407" y="23"/>
                  </a:cubicBezTo>
                  <a:cubicBezTo>
                    <a:pt x="389" y="15"/>
                    <a:pt x="358" y="0"/>
                    <a:pt x="349" y="4"/>
                  </a:cubicBezTo>
                  <a:cubicBezTo>
                    <a:pt x="340" y="8"/>
                    <a:pt x="363" y="24"/>
                    <a:pt x="355" y="50"/>
                  </a:cubicBezTo>
                  <a:cubicBezTo>
                    <a:pt x="347" y="76"/>
                    <a:pt x="316" y="137"/>
                    <a:pt x="302" y="160"/>
                  </a:cubicBezTo>
                  <a:cubicBezTo>
                    <a:pt x="288" y="183"/>
                    <a:pt x="285" y="172"/>
                    <a:pt x="274" y="188"/>
                  </a:cubicBezTo>
                  <a:cubicBezTo>
                    <a:pt x="263" y="204"/>
                    <a:pt x="253" y="218"/>
                    <a:pt x="236" y="256"/>
                  </a:cubicBez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5" name="Freeform 21"/>
            <p:cNvSpPr>
              <a:spLocks/>
            </p:cNvSpPr>
            <p:nvPr/>
          </p:nvSpPr>
          <p:spPr bwMode="auto">
            <a:xfrm>
              <a:off x="2285" y="1825"/>
              <a:ext cx="585" cy="873"/>
            </a:xfrm>
            <a:custGeom>
              <a:avLst/>
              <a:gdLst>
                <a:gd name="T0" fmla="*/ 352 w 585"/>
                <a:gd name="T1" fmla="*/ 94 h 873"/>
                <a:gd name="T2" fmla="*/ 363 w 585"/>
                <a:gd name="T3" fmla="*/ 325 h 873"/>
                <a:gd name="T4" fmla="*/ 358 w 585"/>
                <a:gd name="T5" fmla="*/ 499 h 873"/>
                <a:gd name="T6" fmla="*/ 166 w 585"/>
                <a:gd name="T7" fmla="*/ 500 h 873"/>
                <a:gd name="T8" fmla="*/ 58 w 585"/>
                <a:gd name="T9" fmla="*/ 574 h 873"/>
                <a:gd name="T10" fmla="*/ 3 w 585"/>
                <a:gd name="T11" fmla="*/ 614 h 873"/>
                <a:gd name="T12" fmla="*/ 79 w 585"/>
                <a:gd name="T13" fmla="*/ 665 h 873"/>
                <a:gd name="T14" fmla="*/ 90 w 585"/>
                <a:gd name="T15" fmla="*/ 745 h 873"/>
                <a:gd name="T16" fmla="*/ 87 w 585"/>
                <a:gd name="T17" fmla="*/ 817 h 873"/>
                <a:gd name="T18" fmla="*/ 123 w 585"/>
                <a:gd name="T19" fmla="*/ 850 h 873"/>
                <a:gd name="T20" fmla="*/ 264 w 585"/>
                <a:gd name="T21" fmla="*/ 871 h 873"/>
                <a:gd name="T22" fmla="*/ 291 w 585"/>
                <a:gd name="T23" fmla="*/ 838 h 873"/>
                <a:gd name="T24" fmla="*/ 366 w 585"/>
                <a:gd name="T25" fmla="*/ 839 h 873"/>
                <a:gd name="T26" fmla="*/ 390 w 585"/>
                <a:gd name="T27" fmla="*/ 862 h 873"/>
                <a:gd name="T28" fmla="*/ 549 w 585"/>
                <a:gd name="T29" fmla="*/ 841 h 873"/>
                <a:gd name="T30" fmla="*/ 582 w 585"/>
                <a:gd name="T31" fmla="*/ 707 h 873"/>
                <a:gd name="T32" fmla="*/ 570 w 585"/>
                <a:gd name="T33" fmla="*/ 575 h 873"/>
                <a:gd name="T34" fmla="*/ 517 w 585"/>
                <a:gd name="T35" fmla="*/ 458 h 873"/>
                <a:gd name="T36" fmla="*/ 504 w 585"/>
                <a:gd name="T37" fmla="*/ 115 h 873"/>
                <a:gd name="T38" fmla="*/ 456 w 585"/>
                <a:gd name="T39" fmla="*/ 35 h 873"/>
                <a:gd name="T40" fmla="*/ 408 w 585"/>
                <a:gd name="T41" fmla="*/ 25 h 873"/>
                <a:gd name="T42" fmla="*/ 360 w 585"/>
                <a:gd name="T43" fmla="*/ 11 h 873"/>
                <a:gd name="T44" fmla="*/ 352 w 585"/>
                <a:gd name="T45" fmla="*/ 94 h 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85" h="873">
                  <a:moveTo>
                    <a:pt x="352" y="94"/>
                  </a:moveTo>
                  <a:cubicBezTo>
                    <a:pt x="353" y="146"/>
                    <a:pt x="362" y="258"/>
                    <a:pt x="363" y="325"/>
                  </a:cubicBezTo>
                  <a:cubicBezTo>
                    <a:pt x="364" y="392"/>
                    <a:pt x="391" y="470"/>
                    <a:pt x="358" y="499"/>
                  </a:cubicBezTo>
                  <a:cubicBezTo>
                    <a:pt x="325" y="528"/>
                    <a:pt x="216" y="488"/>
                    <a:pt x="166" y="500"/>
                  </a:cubicBezTo>
                  <a:cubicBezTo>
                    <a:pt x="116" y="512"/>
                    <a:pt x="85" y="555"/>
                    <a:pt x="58" y="574"/>
                  </a:cubicBezTo>
                  <a:cubicBezTo>
                    <a:pt x="31" y="593"/>
                    <a:pt x="0" y="599"/>
                    <a:pt x="3" y="614"/>
                  </a:cubicBezTo>
                  <a:cubicBezTo>
                    <a:pt x="6" y="629"/>
                    <a:pt x="65" y="643"/>
                    <a:pt x="79" y="665"/>
                  </a:cubicBezTo>
                  <a:cubicBezTo>
                    <a:pt x="93" y="687"/>
                    <a:pt x="89" y="720"/>
                    <a:pt x="90" y="745"/>
                  </a:cubicBezTo>
                  <a:cubicBezTo>
                    <a:pt x="91" y="770"/>
                    <a:pt x="82" y="800"/>
                    <a:pt x="87" y="817"/>
                  </a:cubicBezTo>
                  <a:cubicBezTo>
                    <a:pt x="92" y="834"/>
                    <a:pt x="94" y="841"/>
                    <a:pt x="123" y="850"/>
                  </a:cubicBezTo>
                  <a:cubicBezTo>
                    <a:pt x="152" y="859"/>
                    <a:pt x="236" y="873"/>
                    <a:pt x="264" y="871"/>
                  </a:cubicBezTo>
                  <a:cubicBezTo>
                    <a:pt x="292" y="869"/>
                    <a:pt x="274" y="843"/>
                    <a:pt x="291" y="838"/>
                  </a:cubicBezTo>
                  <a:cubicBezTo>
                    <a:pt x="308" y="833"/>
                    <a:pt x="350" y="835"/>
                    <a:pt x="366" y="839"/>
                  </a:cubicBezTo>
                  <a:cubicBezTo>
                    <a:pt x="382" y="843"/>
                    <a:pt x="360" y="862"/>
                    <a:pt x="390" y="862"/>
                  </a:cubicBezTo>
                  <a:cubicBezTo>
                    <a:pt x="420" y="862"/>
                    <a:pt x="517" y="867"/>
                    <a:pt x="549" y="841"/>
                  </a:cubicBezTo>
                  <a:cubicBezTo>
                    <a:pt x="581" y="815"/>
                    <a:pt x="579" y="751"/>
                    <a:pt x="582" y="707"/>
                  </a:cubicBezTo>
                  <a:cubicBezTo>
                    <a:pt x="585" y="663"/>
                    <a:pt x="581" y="616"/>
                    <a:pt x="570" y="575"/>
                  </a:cubicBezTo>
                  <a:cubicBezTo>
                    <a:pt x="559" y="534"/>
                    <a:pt x="528" y="535"/>
                    <a:pt x="517" y="458"/>
                  </a:cubicBezTo>
                  <a:cubicBezTo>
                    <a:pt x="506" y="381"/>
                    <a:pt x="514" y="185"/>
                    <a:pt x="504" y="115"/>
                  </a:cubicBezTo>
                  <a:cubicBezTo>
                    <a:pt x="494" y="45"/>
                    <a:pt x="472" y="50"/>
                    <a:pt x="456" y="35"/>
                  </a:cubicBezTo>
                  <a:cubicBezTo>
                    <a:pt x="440" y="20"/>
                    <a:pt x="424" y="29"/>
                    <a:pt x="408" y="25"/>
                  </a:cubicBezTo>
                  <a:cubicBezTo>
                    <a:pt x="392" y="21"/>
                    <a:pt x="369" y="0"/>
                    <a:pt x="360" y="11"/>
                  </a:cubicBezTo>
                  <a:cubicBezTo>
                    <a:pt x="351" y="22"/>
                    <a:pt x="350" y="42"/>
                    <a:pt x="352" y="94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mpd="sng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46" name="Freeform 22"/>
          <p:cNvSpPr>
            <a:spLocks/>
          </p:cNvSpPr>
          <p:nvPr/>
        </p:nvSpPr>
        <p:spPr bwMode="auto">
          <a:xfrm>
            <a:off x="1006475" y="4525963"/>
            <a:ext cx="6296025" cy="2322512"/>
          </a:xfrm>
          <a:custGeom>
            <a:avLst/>
            <a:gdLst>
              <a:gd name="T0" fmla="*/ 0 w 3966"/>
              <a:gd name="T1" fmla="*/ 1463 h 1463"/>
              <a:gd name="T2" fmla="*/ 23 w 3966"/>
              <a:gd name="T3" fmla="*/ 1411 h 1463"/>
              <a:gd name="T4" fmla="*/ 95 w 3966"/>
              <a:gd name="T5" fmla="*/ 1370 h 1463"/>
              <a:gd name="T6" fmla="*/ 150 w 3966"/>
              <a:gd name="T7" fmla="*/ 1309 h 1463"/>
              <a:gd name="T8" fmla="*/ 161 w 3966"/>
              <a:gd name="T9" fmla="*/ 1184 h 1463"/>
              <a:gd name="T10" fmla="*/ 237 w 3966"/>
              <a:gd name="T11" fmla="*/ 1175 h 1463"/>
              <a:gd name="T12" fmla="*/ 257 w 3966"/>
              <a:gd name="T13" fmla="*/ 1067 h 1463"/>
              <a:gd name="T14" fmla="*/ 338 w 3966"/>
              <a:gd name="T15" fmla="*/ 1090 h 1463"/>
              <a:gd name="T16" fmla="*/ 476 w 3966"/>
              <a:gd name="T17" fmla="*/ 1042 h 1463"/>
              <a:gd name="T18" fmla="*/ 536 w 3966"/>
              <a:gd name="T19" fmla="*/ 1063 h 1463"/>
              <a:gd name="T20" fmla="*/ 686 w 3966"/>
              <a:gd name="T21" fmla="*/ 1022 h 1463"/>
              <a:gd name="T22" fmla="*/ 737 w 3966"/>
              <a:gd name="T23" fmla="*/ 946 h 1463"/>
              <a:gd name="T24" fmla="*/ 824 w 3966"/>
              <a:gd name="T25" fmla="*/ 916 h 1463"/>
              <a:gd name="T26" fmla="*/ 860 w 3966"/>
              <a:gd name="T27" fmla="*/ 886 h 1463"/>
              <a:gd name="T28" fmla="*/ 893 w 3966"/>
              <a:gd name="T29" fmla="*/ 845 h 1463"/>
              <a:gd name="T30" fmla="*/ 956 w 3966"/>
              <a:gd name="T31" fmla="*/ 829 h 1463"/>
              <a:gd name="T32" fmla="*/ 1065 w 3966"/>
              <a:gd name="T33" fmla="*/ 793 h 1463"/>
              <a:gd name="T34" fmla="*/ 1176 w 3966"/>
              <a:gd name="T35" fmla="*/ 674 h 1463"/>
              <a:gd name="T36" fmla="*/ 1257 w 3966"/>
              <a:gd name="T37" fmla="*/ 607 h 1463"/>
              <a:gd name="T38" fmla="*/ 1295 w 3966"/>
              <a:gd name="T39" fmla="*/ 572 h 1463"/>
              <a:gd name="T40" fmla="*/ 1370 w 3966"/>
              <a:gd name="T41" fmla="*/ 503 h 1463"/>
              <a:gd name="T42" fmla="*/ 1431 w 3966"/>
              <a:gd name="T43" fmla="*/ 472 h 1463"/>
              <a:gd name="T44" fmla="*/ 1636 w 3966"/>
              <a:gd name="T45" fmla="*/ 437 h 1463"/>
              <a:gd name="T46" fmla="*/ 1826 w 3966"/>
              <a:gd name="T47" fmla="*/ 473 h 1463"/>
              <a:gd name="T48" fmla="*/ 1904 w 3966"/>
              <a:gd name="T49" fmla="*/ 547 h 1463"/>
              <a:gd name="T50" fmla="*/ 1946 w 3966"/>
              <a:gd name="T51" fmla="*/ 604 h 1463"/>
              <a:gd name="T52" fmla="*/ 1998 w 3966"/>
              <a:gd name="T53" fmla="*/ 665 h 1463"/>
              <a:gd name="T54" fmla="*/ 2147 w 3966"/>
              <a:gd name="T55" fmla="*/ 653 h 1463"/>
              <a:gd name="T56" fmla="*/ 2193 w 3966"/>
              <a:gd name="T57" fmla="*/ 794 h 1463"/>
              <a:gd name="T58" fmla="*/ 2294 w 3966"/>
              <a:gd name="T59" fmla="*/ 800 h 1463"/>
              <a:gd name="T60" fmla="*/ 2301 w 3966"/>
              <a:gd name="T61" fmla="*/ 838 h 1463"/>
              <a:gd name="T62" fmla="*/ 2336 w 3966"/>
              <a:gd name="T63" fmla="*/ 862 h 1463"/>
              <a:gd name="T64" fmla="*/ 2397 w 3966"/>
              <a:gd name="T65" fmla="*/ 806 h 1463"/>
              <a:gd name="T66" fmla="*/ 2436 w 3966"/>
              <a:gd name="T67" fmla="*/ 784 h 1463"/>
              <a:gd name="T68" fmla="*/ 2534 w 3966"/>
              <a:gd name="T69" fmla="*/ 755 h 1463"/>
              <a:gd name="T70" fmla="*/ 2565 w 3966"/>
              <a:gd name="T71" fmla="*/ 610 h 1463"/>
              <a:gd name="T72" fmla="*/ 2640 w 3966"/>
              <a:gd name="T73" fmla="*/ 542 h 1463"/>
              <a:gd name="T74" fmla="*/ 2727 w 3966"/>
              <a:gd name="T75" fmla="*/ 574 h 1463"/>
              <a:gd name="T76" fmla="*/ 2880 w 3966"/>
              <a:gd name="T77" fmla="*/ 752 h 1463"/>
              <a:gd name="T78" fmla="*/ 3006 w 3966"/>
              <a:gd name="T79" fmla="*/ 749 h 1463"/>
              <a:gd name="T80" fmla="*/ 3104 w 3966"/>
              <a:gd name="T81" fmla="*/ 682 h 1463"/>
              <a:gd name="T82" fmla="*/ 3201 w 3966"/>
              <a:gd name="T83" fmla="*/ 655 h 1463"/>
              <a:gd name="T84" fmla="*/ 3246 w 3966"/>
              <a:gd name="T85" fmla="*/ 508 h 1463"/>
              <a:gd name="T86" fmla="*/ 3363 w 3966"/>
              <a:gd name="T87" fmla="*/ 445 h 1463"/>
              <a:gd name="T88" fmla="*/ 3384 w 3966"/>
              <a:gd name="T89" fmla="*/ 358 h 1463"/>
              <a:gd name="T90" fmla="*/ 3503 w 3966"/>
              <a:gd name="T91" fmla="*/ 263 h 1463"/>
              <a:gd name="T92" fmla="*/ 3542 w 3966"/>
              <a:gd name="T93" fmla="*/ 101 h 1463"/>
              <a:gd name="T94" fmla="*/ 3684 w 3966"/>
              <a:gd name="T95" fmla="*/ 14 h 1463"/>
              <a:gd name="T96" fmla="*/ 3831 w 3966"/>
              <a:gd name="T97" fmla="*/ 16 h 1463"/>
              <a:gd name="T98" fmla="*/ 3887 w 3966"/>
              <a:gd name="T99" fmla="*/ 65 h 1463"/>
              <a:gd name="T100" fmla="*/ 3966 w 3966"/>
              <a:gd name="T101" fmla="*/ 41 h 1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966" h="1463">
                <a:moveTo>
                  <a:pt x="0" y="1463"/>
                </a:moveTo>
                <a:cubicBezTo>
                  <a:pt x="4" y="1455"/>
                  <a:pt x="7" y="1426"/>
                  <a:pt x="23" y="1411"/>
                </a:cubicBezTo>
                <a:cubicBezTo>
                  <a:pt x="39" y="1396"/>
                  <a:pt x="74" y="1387"/>
                  <a:pt x="95" y="1370"/>
                </a:cubicBezTo>
                <a:cubicBezTo>
                  <a:pt x="116" y="1353"/>
                  <a:pt x="139" y="1340"/>
                  <a:pt x="150" y="1309"/>
                </a:cubicBezTo>
                <a:cubicBezTo>
                  <a:pt x="161" y="1278"/>
                  <a:pt x="147" y="1206"/>
                  <a:pt x="161" y="1184"/>
                </a:cubicBezTo>
                <a:cubicBezTo>
                  <a:pt x="175" y="1162"/>
                  <a:pt x="221" y="1194"/>
                  <a:pt x="237" y="1175"/>
                </a:cubicBezTo>
                <a:cubicBezTo>
                  <a:pt x="253" y="1156"/>
                  <a:pt x="240" y="1081"/>
                  <a:pt x="257" y="1067"/>
                </a:cubicBezTo>
                <a:cubicBezTo>
                  <a:pt x="274" y="1053"/>
                  <a:pt x="302" y="1094"/>
                  <a:pt x="338" y="1090"/>
                </a:cubicBezTo>
                <a:cubicBezTo>
                  <a:pt x="374" y="1086"/>
                  <a:pt x="443" y="1047"/>
                  <a:pt x="476" y="1042"/>
                </a:cubicBezTo>
                <a:cubicBezTo>
                  <a:pt x="509" y="1037"/>
                  <a:pt x="501" y="1066"/>
                  <a:pt x="536" y="1063"/>
                </a:cubicBezTo>
                <a:cubicBezTo>
                  <a:pt x="571" y="1060"/>
                  <a:pt x="653" y="1041"/>
                  <a:pt x="686" y="1022"/>
                </a:cubicBezTo>
                <a:cubicBezTo>
                  <a:pt x="719" y="1003"/>
                  <a:pt x="714" y="964"/>
                  <a:pt x="737" y="946"/>
                </a:cubicBezTo>
                <a:cubicBezTo>
                  <a:pt x="760" y="928"/>
                  <a:pt x="804" y="926"/>
                  <a:pt x="824" y="916"/>
                </a:cubicBezTo>
                <a:cubicBezTo>
                  <a:pt x="844" y="906"/>
                  <a:pt x="849" y="898"/>
                  <a:pt x="860" y="886"/>
                </a:cubicBezTo>
                <a:cubicBezTo>
                  <a:pt x="871" y="874"/>
                  <a:pt x="877" y="854"/>
                  <a:pt x="893" y="845"/>
                </a:cubicBezTo>
                <a:cubicBezTo>
                  <a:pt x="909" y="836"/>
                  <a:pt x="927" y="838"/>
                  <a:pt x="956" y="829"/>
                </a:cubicBezTo>
                <a:cubicBezTo>
                  <a:pt x="985" y="820"/>
                  <a:pt x="1028" y="819"/>
                  <a:pt x="1065" y="793"/>
                </a:cubicBezTo>
                <a:cubicBezTo>
                  <a:pt x="1102" y="767"/>
                  <a:pt x="1144" y="705"/>
                  <a:pt x="1176" y="674"/>
                </a:cubicBezTo>
                <a:cubicBezTo>
                  <a:pt x="1208" y="643"/>
                  <a:pt x="1237" y="624"/>
                  <a:pt x="1257" y="607"/>
                </a:cubicBezTo>
                <a:cubicBezTo>
                  <a:pt x="1277" y="590"/>
                  <a:pt x="1276" y="589"/>
                  <a:pt x="1295" y="572"/>
                </a:cubicBezTo>
                <a:cubicBezTo>
                  <a:pt x="1314" y="555"/>
                  <a:pt x="1347" y="520"/>
                  <a:pt x="1370" y="503"/>
                </a:cubicBezTo>
                <a:cubicBezTo>
                  <a:pt x="1393" y="486"/>
                  <a:pt x="1387" y="483"/>
                  <a:pt x="1431" y="472"/>
                </a:cubicBezTo>
                <a:cubicBezTo>
                  <a:pt x="1475" y="461"/>
                  <a:pt x="1570" y="437"/>
                  <a:pt x="1636" y="437"/>
                </a:cubicBezTo>
                <a:cubicBezTo>
                  <a:pt x="1702" y="437"/>
                  <a:pt x="1781" y="455"/>
                  <a:pt x="1826" y="473"/>
                </a:cubicBezTo>
                <a:cubicBezTo>
                  <a:pt x="1871" y="491"/>
                  <a:pt x="1884" y="525"/>
                  <a:pt x="1904" y="547"/>
                </a:cubicBezTo>
                <a:cubicBezTo>
                  <a:pt x="1924" y="569"/>
                  <a:pt x="1930" y="584"/>
                  <a:pt x="1946" y="604"/>
                </a:cubicBezTo>
                <a:cubicBezTo>
                  <a:pt x="1962" y="624"/>
                  <a:pt x="1965" y="657"/>
                  <a:pt x="1998" y="665"/>
                </a:cubicBezTo>
                <a:cubicBezTo>
                  <a:pt x="2031" y="673"/>
                  <a:pt x="2115" y="632"/>
                  <a:pt x="2147" y="653"/>
                </a:cubicBezTo>
                <a:cubicBezTo>
                  <a:pt x="2179" y="674"/>
                  <a:pt x="2169" y="770"/>
                  <a:pt x="2193" y="794"/>
                </a:cubicBezTo>
                <a:cubicBezTo>
                  <a:pt x="2217" y="818"/>
                  <a:pt x="2276" y="793"/>
                  <a:pt x="2294" y="800"/>
                </a:cubicBezTo>
                <a:cubicBezTo>
                  <a:pt x="2312" y="807"/>
                  <a:pt x="2294" y="828"/>
                  <a:pt x="2301" y="838"/>
                </a:cubicBezTo>
                <a:cubicBezTo>
                  <a:pt x="2308" y="848"/>
                  <a:pt x="2320" y="867"/>
                  <a:pt x="2336" y="862"/>
                </a:cubicBezTo>
                <a:cubicBezTo>
                  <a:pt x="2352" y="857"/>
                  <a:pt x="2380" y="819"/>
                  <a:pt x="2397" y="806"/>
                </a:cubicBezTo>
                <a:cubicBezTo>
                  <a:pt x="2414" y="793"/>
                  <a:pt x="2413" y="792"/>
                  <a:pt x="2436" y="784"/>
                </a:cubicBezTo>
                <a:cubicBezTo>
                  <a:pt x="2459" y="776"/>
                  <a:pt x="2512" y="784"/>
                  <a:pt x="2534" y="755"/>
                </a:cubicBezTo>
                <a:cubicBezTo>
                  <a:pt x="2556" y="726"/>
                  <a:pt x="2547" y="645"/>
                  <a:pt x="2565" y="610"/>
                </a:cubicBezTo>
                <a:cubicBezTo>
                  <a:pt x="2583" y="575"/>
                  <a:pt x="2613" y="548"/>
                  <a:pt x="2640" y="542"/>
                </a:cubicBezTo>
                <a:cubicBezTo>
                  <a:pt x="2667" y="536"/>
                  <a:pt x="2687" y="539"/>
                  <a:pt x="2727" y="574"/>
                </a:cubicBezTo>
                <a:cubicBezTo>
                  <a:pt x="2767" y="609"/>
                  <a:pt x="2834" y="723"/>
                  <a:pt x="2880" y="752"/>
                </a:cubicBezTo>
                <a:cubicBezTo>
                  <a:pt x="2926" y="781"/>
                  <a:pt x="2969" y="761"/>
                  <a:pt x="3006" y="749"/>
                </a:cubicBezTo>
                <a:cubicBezTo>
                  <a:pt x="3043" y="737"/>
                  <a:pt x="3072" y="698"/>
                  <a:pt x="3104" y="682"/>
                </a:cubicBezTo>
                <a:cubicBezTo>
                  <a:pt x="3136" y="666"/>
                  <a:pt x="3177" y="684"/>
                  <a:pt x="3201" y="655"/>
                </a:cubicBezTo>
                <a:cubicBezTo>
                  <a:pt x="3225" y="626"/>
                  <a:pt x="3219" y="543"/>
                  <a:pt x="3246" y="508"/>
                </a:cubicBezTo>
                <a:cubicBezTo>
                  <a:pt x="3273" y="473"/>
                  <a:pt x="3340" y="470"/>
                  <a:pt x="3363" y="445"/>
                </a:cubicBezTo>
                <a:cubicBezTo>
                  <a:pt x="3386" y="420"/>
                  <a:pt x="3361" y="388"/>
                  <a:pt x="3384" y="358"/>
                </a:cubicBezTo>
                <a:cubicBezTo>
                  <a:pt x="3407" y="328"/>
                  <a:pt x="3477" y="306"/>
                  <a:pt x="3503" y="263"/>
                </a:cubicBezTo>
                <a:cubicBezTo>
                  <a:pt x="3529" y="220"/>
                  <a:pt x="3512" y="142"/>
                  <a:pt x="3542" y="101"/>
                </a:cubicBezTo>
                <a:cubicBezTo>
                  <a:pt x="3572" y="60"/>
                  <a:pt x="3636" y="28"/>
                  <a:pt x="3684" y="14"/>
                </a:cubicBezTo>
                <a:cubicBezTo>
                  <a:pt x="3732" y="0"/>
                  <a:pt x="3797" y="8"/>
                  <a:pt x="3831" y="16"/>
                </a:cubicBezTo>
                <a:cubicBezTo>
                  <a:pt x="3865" y="24"/>
                  <a:pt x="3865" y="61"/>
                  <a:pt x="3887" y="65"/>
                </a:cubicBezTo>
                <a:cubicBezTo>
                  <a:pt x="3909" y="69"/>
                  <a:pt x="3950" y="46"/>
                  <a:pt x="3966" y="41"/>
                </a:cubicBezTo>
              </a:path>
            </a:pathLst>
          </a:custGeom>
          <a:noFill/>
          <a:ln w="19050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7" name="Freeform 23"/>
          <p:cNvSpPr>
            <a:spLocks/>
          </p:cNvSpPr>
          <p:nvPr/>
        </p:nvSpPr>
        <p:spPr bwMode="auto">
          <a:xfrm>
            <a:off x="4900613" y="3733800"/>
            <a:ext cx="2244725" cy="989013"/>
          </a:xfrm>
          <a:custGeom>
            <a:avLst/>
            <a:gdLst>
              <a:gd name="T0" fmla="*/ 0 w 1414"/>
              <a:gd name="T1" fmla="*/ 549 h 623"/>
              <a:gd name="T2" fmla="*/ 34 w 1414"/>
              <a:gd name="T3" fmla="*/ 557 h 623"/>
              <a:gd name="T4" fmla="*/ 69 w 1414"/>
              <a:gd name="T5" fmla="*/ 594 h 623"/>
              <a:gd name="T6" fmla="*/ 168 w 1414"/>
              <a:gd name="T7" fmla="*/ 611 h 623"/>
              <a:gd name="T8" fmla="*/ 237 w 1414"/>
              <a:gd name="T9" fmla="*/ 621 h 623"/>
              <a:gd name="T10" fmla="*/ 364 w 1414"/>
              <a:gd name="T11" fmla="*/ 599 h 623"/>
              <a:gd name="T12" fmla="*/ 447 w 1414"/>
              <a:gd name="T13" fmla="*/ 599 h 623"/>
              <a:gd name="T14" fmla="*/ 535 w 1414"/>
              <a:gd name="T15" fmla="*/ 561 h 623"/>
              <a:gd name="T16" fmla="*/ 622 w 1414"/>
              <a:gd name="T17" fmla="*/ 542 h 623"/>
              <a:gd name="T18" fmla="*/ 684 w 1414"/>
              <a:gd name="T19" fmla="*/ 486 h 623"/>
              <a:gd name="T20" fmla="*/ 804 w 1414"/>
              <a:gd name="T21" fmla="*/ 464 h 623"/>
              <a:gd name="T22" fmla="*/ 879 w 1414"/>
              <a:gd name="T23" fmla="*/ 341 h 623"/>
              <a:gd name="T24" fmla="*/ 957 w 1414"/>
              <a:gd name="T25" fmla="*/ 327 h 623"/>
              <a:gd name="T26" fmla="*/ 996 w 1414"/>
              <a:gd name="T27" fmla="*/ 261 h 623"/>
              <a:gd name="T28" fmla="*/ 1084 w 1414"/>
              <a:gd name="T29" fmla="*/ 266 h 623"/>
              <a:gd name="T30" fmla="*/ 1114 w 1414"/>
              <a:gd name="T31" fmla="*/ 222 h 623"/>
              <a:gd name="T32" fmla="*/ 1125 w 1414"/>
              <a:gd name="T33" fmla="*/ 150 h 623"/>
              <a:gd name="T34" fmla="*/ 1203 w 1414"/>
              <a:gd name="T35" fmla="*/ 129 h 623"/>
              <a:gd name="T36" fmla="*/ 1246 w 1414"/>
              <a:gd name="T37" fmla="*/ 32 h 623"/>
              <a:gd name="T38" fmla="*/ 1302 w 1414"/>
              <a:gd name="T39" fmla="*/ 6 h 623"/>
              <a:gd name="T40" fmla="*/ 1414 w 1414"/>
              <a:gd name="T41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414" h="623">
                <a:moveTo>
                  <a:pt x="0" y="549"/>
                </a:moveTo>
                <a:cubicBezTo>
                  <a:pt x="6" y="550"/>
                  <a:pt x="23" y="550"/>
                  <a:pt x="34" y="557"/>
                </a:cubicBezTo>
                <a:cubicBezTo>
                  <a:pt x="45" y="564"/>
                  <a:pt x="47" y="585"/>
                  <a:pt x="69" y="594"/>
                </a:cubicBezTo>
                <a:cubicBezTo>
                  <a:pt x="91" y="603"/>
                  <a:pt x="140" y="606"/>
                  <a:pt x="168" y="611"/>
                </a:cubicBezTo>
                <a:cubicBezTo>
                  <a:pt x="196" y="616"/>
                  <a:pt x="204" y="623"/>
                  <a:pt x="237" y="621"/>
                </a:cubicBezTo>
                <a:cubicBezTo>
                  <a:pt x="270" y="619"/>
                  <a:pt x="329" y="603"/>
                  <a:pt x="364" y="599"/>
                </a:cubicBezTo>
                <a:cubicBezTo>
                  <a:pt x="399" y="595"/>
                  <a:pt x="419" y="605"/>
                  <a:pt x="447" y="599"/>
                </a:cubicBezTo>
                <a:cubicBezTo>
                  <a:pt x="475" y="593"/>
                  <a:pt x="506" y="570"/>
                  <a:pt x="535" y="561"/>
                </a:cubicBezTo>
                <a:cubicBezTo>
                  <a:pt x="564" y="552"/>
                  <a:pt x="597" y="554"/>
                  <a:pt x="622" y="542"/>
                </a:cubicBezTo>
                <a:cubicBezTo>
                  <a:pt x="647" y="530"/>
                  <a:pt x="654" y="499"/>
                  <a:pt x="684" y="486"/>
                </a:cubicBezTo>
                <a:cubicBezTo>
                  <a:pt x="714" y="473"/>
                  <a:pt x="772" y="488"/>
                  <a:pt x="804" y="464"/>
                </a:cubicBezTo>
                <a:cubicBezTo>
                  <a:pt x="836" y="440"/>
                  <a:pt x="853" y="364"/>
                  <a:pt x="879" y="341"/>
                </a:cubicBezTo>
                <a:cubicBezTo>
                  <a:pt x="905" y="318"/>
                  <a:pt x="938" y="340"/>
                  <a:pt x="957" y="327"/>
                </a:cubicBezTo>
                <a:cubicBezTo>
                  <a:pt x="976" y="314"/>
                  <a:pt x="975" y="271"/>
                  <a:pt x="996" y="261"/>
                </a:cubicBezTo>
                <a:cubicBezTo>
                  <a:pt x="1017" y="251"/>
                  <a:pt x="1064" y="272"/>
                  <a:pt x="1084" y="266"/>
                </a:cubicBezTo>
                <a:cubicBezTo>
                  <a:pt x="1104" y="260"/>
                  <a:pt x="1107" y="241"/>
                  <a:pt x="1114" y="222"/>
                </a:cubicBezTo>
                <a:cubicBezTo>
                  <a:pt x="1121" y="203"/>
                  <a:pt x="1110" y="165"/>
                  <a:pt x="1125" y="150"/>
                </a:cubicBezTo>
                <a:cubicBezTo>
                  <a:pt x="1140" y="135"/>
                  <a:pt x="1183" y="149"/>
                  <a:pt x="1203" y="129"/>
                </a:cubicBezTo>
                <a:cubicBezTo>
                  <a:pt x="1223" y="109"/>
                  <a:pt x="1230" y="52"/>
                  <a:pt x="1246" y="32"/>
                </a:cubicBezTo>
                <a:cubicBezTo>
                  <a:pt x="1262" y="12"/>
                  <a:pt x="1274" y="11"/>
                  <a:pt x="1302" y="6"/>
                </a:cubicBezTo>
                <a:cubicBezTo>
                  <a:pt x="1330" y="1"/>
                  <a:pt x="1391" y="1"/>
                  <a:pt x="1414" y="0"/>
                </a:cubicBezTo>
              </a:path>
            </a:pathLst>
          </a:custGeom>
          <a:noFill/>
          <a:ln w="15875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8" name="Freeform 24"/>
          <p:cNvSpPr>
            <a:spLocks/>
          </p:cNvSpPr>
          <p:nvPr/>
        </p:nvSpPr>
        <p:spPr bwMode="auto">
          <a:xfrm>
            <a:off x="2566988" y="4397375"/>
            <a:ext cx="2643187" cy="992188"/>
          </a:xfrm>
          <a:custGeom>
            <a:avLst/>
            <a:gdLst>
              <a:gd name="T0" fmla="*/ 1665 w 1665"/>
              <a:gd name="T1" fmla="*/ 625 h 625"/>
              <a:gd name="T2" fmla="*/ 1585 w 1665"/>
              <a:gd name="T3" fmla="*/ 575 h 625"/>
              <a:gd name="T4" fmla="*/ 1507 w 1665"/>
              <a:gd name="T5" fmla="*/ 572 h 625"/>
              <a:gd name="T6" fmla="*/ 1446 w 1665"/>
              <a:gd name="T7" fmla="*/ 586 h 625"/>
              <a:gd name="T8" fmla="*/ 1246 w 1665"/>
              <a:gd name="T9" fmla="*/ 593 h 625"/>
              <a:gd name="T10" fmla="*/ 1219 w 1665"/>
              <a:gd name="T11" fmla="*/ 491 h 625"/>
              <a:gd name="T12" fmla="*/ 1273 w 1665"/>
              <a:gd name="T13" fmla="*/ 421 h 625"/>
              <a:gd name="T14" fmla="*/ 1236 w 1665"/>
              <a:gd name="T15" fmla="*/ 256 h 625"/>
              <a:gd name="T16" fmla="*/ 1015 w 1665"/>
              <a:gd name="T17" fmla="*/ 56 h 625"/>
              <a:gd name="T18" fmla="*/ 766 w 1665"/>
              <a:gd name="T19" fmla="*/ 44 h 625"/>
              <a:gd name="T20" fmla="*/ 657 w 1665"/>
              <a:gd name="T21" fmla="*/ 83 h 625"/>
              <a:gd name="T22" fmla="*/ 561 w 1665"/>
              <a:gd name="T23" fmla="*/ 148 h 625"/>
              <a:gd name="T24" fmla="*/ 465 w 1665"/>
              <a:gd name="T25" fmla="*/ 112 h 625"/>
              <a:gd name="T26" fmla="*/ 376 w 1665"/>
              <a:gd name="T27" fmla="*/ 40 h 625"/>
              <a:gd name="T28" fmla="*/ 313 w 1665"/>
              <a:gd name="T29" fmla="*/ 19 h 625"/>
              <a:gd name="T30" fmla="*/ 270 w 1665"/>
              <a:gd name="T31" fmla="*/ 1 h 625"/>
              <a:gd name="T32" fmla="*/ 228 w 1665"/>
              <a:gd name="T33" fmla="*/ 26 h 625"/>
              <a:gd name="T34" fmla="*/ 198 w 1665"/>
              <a:gd name="T35" fmla="*/ 29 h 625"/>
              <a:gd name="T36" fmla="*/ 150 w 1665"/>
              <a:gd name="T37" fmla="*/ 35 h 625"/>
              <a:gd name="T38" fmla="*/ 90 w 1665"/>
              <a:gd name="T39" fmla="*/ 13 h 625"/>
              <a:gd name="T40" fmla="*/ 42 w 1665"/>
              <a:gd name="T41" fmla="*/ 23 h 625"/>
              <a:gd name="T42" fmla="*/ 0 w 1665"/>
              <a:gd name="T43" fmla="*/ 20 h 6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665" h="625">
                <a:moveTo>
                  <a:pt x="1665" y="625"/>
                </a:moveTo>
                <a:cubicBezTo>
                  <a:pt x="1652" y="617"/>
                  <a:pt x="1611" y="584"/>
                  <a:pt x="1585" y="575"/>
                </a:cubicBezTo>
                <a:cubicBezTo>
                  <a:pt x="1559" y="566"/>
                  <a:pt x="1530" y="570"/>
                  <a:pt x="1507" y="572"/>
                </a:cubicBezTo>
                <a:cubicBezTo>
                  <a:pt x="1484" y="574"/>
                  <a:pt x="1489" y="582"/>
                  <a:pt x="1446" y="586"/>
                </a:cubicBezTo>
                <a:cubicBezTo>
                  <a:pt x="1403" y="590"/>
                  <a:pt x="1284" y="609"/>
                  <a:pt x="1246" y="593"/>
                </a:cubicBezTo>
                <a:cubicBezTo>
                  <a:pt x="1208" y="577"/>
                  <a:pt x="1215" y="520"/>
                  <a:pt x="1219" y="491"/>
                </a:cubicBezTo>
                <a:cubicBezTo>
                  <a:pt x="1223" y="462"/>
                  <a:pt x="1270" y="460"/>
                  <a:pt x="1273" y="421"/>
                </a:cubicBezTo>
                <a:cubicBezTo>
                  <a:pt x="1276" y="382"/>
                  <a:pt x="1279" y="317"/>
                  <a:pt x="1236" y="256"/>
                </a:cubicBezTo>
                <a:cubicBezTo>
                  <a:pt x="1193" y="195"/>
                  <a:pt x="1093" y="91"/>
                  <a:pt x="1015" y="56"/>
                </a:cubicBezTo>
                <a:cubicBezTo>
                  <a:pt x="937" y="21"/>
                  <a:pt x="826" y="40"/>
                  <a:pt x="766" y="44"/>
                </a:cubicBezTo>
                <a:cubicBezTo>
                  <a:pt x="706" y="48"/>
                  <a:pt x="691" y="66"/>
                  <a:pt x="657" y="83"/>
                </a:cubicBezTo>
                <a:cubicBezTo>
                  <a:pt x="623" y="100"/>
                  <a:pt x="593" y="143"/>
                  <a:pt x="561" y="148"/>
                </a:cubicBezTo>
                <a:cubicBezTo>
                  <a:pt x="529" y="153"/>
                  <a:pt x="496" y="130"/>
                  <a:pt x="465" y="112"/>
                </a:cubicBezTo>
                <a:cubicBezTo>
                  <a:pt x="434" y="94"/>
                  <a:pt x="401" y="56"/>
                  <a:pt x="376" y="40"/>
                </a:cubicBezTo>
                <a:cubicBezTo>
                  <a:pt x="351" y="24"/>
                  <a:pt x="330" y="25"/>
                  <a:pt x="313" y="19"/>
                </a:cubicBezTo>
                <a:cubicBezTo>
                  <a:pt x="296" y="13"/>
                  <a:pt x="284" y="0"/>
                  <a:pt x="270" y="1"/>
                </a:cubicBezTo>
                <a:cubicBezTo>
                  <a:pt x="256" y="2"/>
                  <a:pt x="240" y="21"/>
                  <a:pt x="228" y="26"/>
                </a:cubicBezTo>
                <a:cubicBezTo>
                  <a:pt x="216" y="31"/>
                  <a:pt x="211" y="28"/>
                  <a:pt x="198" y="29"/>
                </a:cubicBezTo>
                <a:cubicBezTo>
                  <a:pt x="185" y="30"/>
                  <a:pt x="168" y="38"/>
                  <a:pt x="150" y="35"/>
                </a:cubicBezTo>
                <a:cubicBezTo>
                  <a:pt x="132" y="32"/>
                  <a:pt x="108" y="15"/>
                  <a:pt x="90" y="13"/>
                </a:cubicBezTo>
                <a:cubicBezTo>
                  <a:pt x="72" y="11"/>
                  <a:pt x="57" y="22"/>
                  <a:pt x="42" y="23"/>
                </a:cubicBezTo>
                <a:cubicBezTo>
                  <a:pt x="27" y="24"/>
                  <a:pt x="9" y="21"/>
                  <a:pt x="0" y="20"/>
                </a:cubicBezTo>
              </a:path>
            </a:pathLst>
          </a:custGeom>
          <a:noFill/>
          <a:ln w="15875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9" name="WordArt 25"/>
          <p:cNvSpPr>
            <a:spLocks noChangeArrowheads="1" noChangeShapeType="1" noTextEdit="1"/>
          </p:cNvSpPr>
          <p:nvPr/>
        </p:nvSpPr>
        <p:spPr bwMode="auto">
          <a:xfrm>
            <a:off x="2863850" y="3357563"/>
            <a:ext cx="430213" cy="3603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秦</a:t>
            </a:r>
          </a:p>
        </p:txBody>
      </p:sp>
      <p:sp>
        <p:nvSpPr>
          <p:cNvPr id="26650" name="WordArt 26"/>
          <p:cNvSpPr>
            <a:spLocks noChangeArrowheads="1" noChangeShapeType="1" noTextEdit="1"/>
          </p:cNvSpPr>
          <p:nvPr/>
        </p:nvSpPr>
        <p:spPr bwMode="auto">
          <a:xfrm>
            <a:off x="3941763" y="4868863"/>
            <a:ext cx="430212" cy="3603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楚</a:t>
            </a:r>
          </a:p>
        </p:txBody>
      </p:sp>
      <p:sp>
        <p:nvSpPr>
          <p:cNvPr id="26651" name="WordArt 27"/>
          <p:cNvSpPr>
            <a:spLocks noChangeArrowheads="1" noChangeShapeType="1" noTextEdit="1"/>
          </p:cNvSpPr>
          <p:nvPr/>
        </p:nvSpPr>
        <p:spPr bwMode="auto">
          <a:xfrm>
            <a:off x="5929313" y="3173413"/>
            <a:ext cx="215900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鲁</a:t>
            </a:r>
          </a:p>
        </p:txBody>
      </p:sp>
      <p:grpSp>
        <p:nvGrpSpPr>
          <p:cNvPr id="26652" name="Group 28"/>
          <p:cNvGrpSpPr>
            <a:grpSpLocks/>
          </p:cNvGrpSpPr>
          <p:nvPr/>
        </p:nvGrpSpPr>
        <p:grpSpPr bwMode="auto">
          <a:xfrm>
            <a:off x="4340225" y="5368925"/>
            <a:ext cx="107950" cy="107950"/>
            <a:chOff x="2323" y="2180"/>
            <a:chExt cx="68" cy="68"/>
          </a:xfrm>
        </p:grpSpPr>
        <p:sp>
          <p:nvSpPr>
            <p:cNvPr id="26653" name="Oval 29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54" name="Oval 30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6655" name="Group 31"/>
          <p:cNvGrpSpPr>
            <a:grpSpLocks/>
          </p:cNvGrpSpPr>
          <p:nvPr/>
        </p:nvGrpSpPr>
        <p:grpSpPr bwMode="auto">
          <a:xfrm>
            <a:off x="3249613" y="3784600"/>
            <a:ext cx="107950" cy="107950"/>
            <a:chOff x="2323" y="2180"/>
            <a:chExt cx="68" cy="68"/>
          </a:xfrm>
        </p:grpSpPr>
        <p:sp>
          <p:nvSpPr>
            <p:cNvPr id="26656" name="Oval 32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57" name="Oval 33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6658" name="Group 34"/>
          <p:cNvGrpSpPr>
            <a:grpSpLocks/>
          </p:cNvGrpSpPr>
          <p:nvPr/>
        </p:nvGrpSpPr>
        <p:grpSpPr bwMode="auto">
          <a:xfrm>
            <a:off x="7312025" y="5486400"/>
            <a:ext cx="107950" cy="107950"/>
            <a:chOff x="2323" y="2180"/>
            <a:chExt cx="68" cy="68"/>
          </a:xfrm>
        </p:grpSpPr>
        <p:sp>
          <p:nvSpPr>
            <p:cNvPr id="26659" name="Oval 35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60" name="Oval 36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6661" name="WordArt 37"/>
          <p:cNvSpPr>
            <a:spLocks noChangeArrowheads="1" noChangeShapeType="1" noTextEdit="1"/>
          </p:cNvSpPr>
          <p:nvPr/>
        </p:nvSpPr>
        <p:spPr bwMode="auto">
          <a:xfrm>
            <a:off x="6854825" y="5334000"/>
            <a:ext cx="360363" cy="2873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越</a:t>
            </a:r>
          </a:p>
        </p:txBody>
      </p:sp>
      <p:sp>
        <p:nvSpPr>
          <p:cNvPr id="26662" name="Freeform 38"/>
          <p:cNvSpPr>
            <a:spLocks/>
          </p:cNvSpPr>
          <p:nvPr/>
        </p:nvSpPr>
        <p:spPr bwMode="auto">
          <a:xfrm>
            <a:off x="1520825" y="3690938"/>
            <a:ext cx="2209800" cy="339725"/>
          </a:xfrm>
          <a:custGeom>
            <a:avLst/>
            <a:gdLst>
              <a:gd name="T0" fmla="*/ 0 w 1392"/>
              <a:gd name="T1" fmla="*/ 6 h 214"/>
              <a:gd name="T2" fmla="*/ 32 w 1392"/>
              <a:gd name="T3" fmla="*/ 17 h 214"/>
              <a:gd name="T4" fmla="*/ 92 w 1392"/>
              <a:gd name="T5" fmla="*/ 41 h 214"/>
              <a:gd name="T6" fmla="*/ 156 w 1392"/>
              <a:gd name="T7" fmla="*/ 6 h 214"/>
              <a:gd name="T8" fmla="*/ 248 w 1392"/>
              <a:gd name="T9" fmla="*/ 6 h 214"/>
              <a:gd name="T10" fmla="*/ 287 w 1392"/>
              <a:gd name="T11" fmla="*/ 35 h 214"/>
              <a:gd name="T12" fmla="*/ 393 w 1392"/>
              <a:gd name="T13" fmla="*/ 92 h 214"/>
              <a:gd name="T14" fmla="*/ 482 w 1392"/>
              <a:gd name="T15" fmla="*/ 146 h 214"/>
              <a:gd name="T16" fmla="*/ 579 w 1392"/>
              <a:gd name="T17" fmla="*/ 158 h 214"/>
              <a:gd name="T18" fmla="*/ 671 w 1392"/>
              <a:gd name="T19" fmla="*/ 147 h 214"/>
              <a:gd name="T20" fmla="*/ 738 w 1392"/>
              <a:gd name="T21" fmla="*/ 174 h 214"/>
              <a:gd name="T22" fmla="*/ 776 w 1392"/>
              <a:gd name="T23" fmla="*/ 210 h 214"/>
              <a:gd name="T24" fmla="*/ 879 w 1392"/>
              <a:gd name="T25" fmla="*/ 197 h 214"/>
              <a:gd name="T26" fmla="*/ 942 w 1392"/>
              <a:gd name="T27" fmla="*/ 195 h 214"/>
              <a:gd name="T28" fmla="*/ 1047 w 1392"/>
              <a:gd name="T29" fmla="*/ 183 h 214"/>
              <a:gd name="T30" fmla="*/ 1083 w 1392"/>
              <a:gd name="T31" fmla="*/ 135 h 214"/>
              <a:gd name="T32" fmla="*/ 1169 w 1392"/>
              <a:gd name="T33" fmla="*/ 164 h 214"/>
              <a:gd name="T34" fmla="*/ 1214 w 1392"/>
              <a:gd name="T35" fmla="*/ 98 h 214"/>
              <a:gd name="T36" fmla="*/ 1295 w 1392"/>
              <a:gd name="T37" fmla="*/ 78 h 214"/>
              <a:gd name="T38" fmla="*/ 1355 w 1392"/>
              <a:gd name="T39" fmla="*/ 56 h 214"/>
              <a:gd name="T40" fmla="*/ 1392 w 1392"/>
              <a:gd name="T41" fmla="*/ 9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392" h="214">
                <a:moveTo>
                  <a:pt x="0" y="6"/>
                </a:moveTo>
                <a:cubicBezTo>
                  <a:pt x="5" y="7"/>
                  <a:pt x="17" y="11"/>
                  <a:pt x="32" y="17"/>
                </a:cubicBezTo>
                <a:cubicBezTo>
                  <a:pt x="47" y="23"/>
                  <a:pt x="71" y="43"/>
                  <a:pt x="92" y="41"/>
                </a:cubicBezTo>
                <a:cubicBezTo>
                  <a:pt x="113" y="39"/>
                  <a:pt x="130" y="12"/>
                  <a:pt x="156" y="6"/>
                </a:cubicBezTo>
                <a:cubicBezTo>
                  <a:pt x="182" y="0"/>
                  <a:pt x="226" y="1"/>
                  <a:pt x="248" y="6"/>
                </a:cubicBezTo>
                <a:cubicBezTo>
                  <a:pt x="270" y="11"/>
                  <a:pt x="263" y="21"/>
                  <a:pt x="287" y="35"/>
                </a:cubicBezTo>
                <a:cubicBezTo>
                  <a:pt x="311" y="49"/>
                  <a:pt x="361" y="74"/>
                  <a:pt x="393" y="92"/>
                </a:cubicBezTo>
                <a:cubicBezTo>
                  <a:pt x="425" y="110"/>
                  <a:pt x="451" y="135"/>
                  <a:pt x="482" y="146"/>
                </a:cubicBezTo>
                <a:cubicBezTo>
                  <a:pt x="513" y="157"/>
                  <a:pt x="548" y="158"/>
                  <a:pt x="579" y="158"/>
                </a:cubicBezTo>
                <a:cubicBezTo>
                  <a:pt x="610" y="158"/>
                  <a:pt x="644" y="144"/>
                  <a:pt x="671" y="147"/>
                </a:cubicBezTo>
                <a:cubicBezTo>
                  <a:pt x="698" y="150"/>
                  <a:pt x="721" y="164"/>
                  <a:pt x="738" y="174"/>
                </a:cubicBezTo>
                <a:cubicBezTo>
                  <a:pt x="755" y="184"/>
                  <a:pt x="753" y="206"/>
                  <a:pt x="776" y="210"/>
                </a:cubicBezTo>
                <a:cubicBezTo>
                  <a:pt x="799" y="214"/>
                  <a:pt x="851" y="199"/>
                  <a:pt x="879" y="197"/>
                </a:cubicBezTo>
                <a:cubicBezTo>
                  <a:pt x="907" y="195"/>
                  <a:pt x="914" y="197"/>
                  <a:pt x="942" y="195"/>
                </a:cubicBezTo>
                <a:cubicBezTo>
                  <a:pt x="970" y="193"/>
                  <a:pt x="1023" y="193"/>
                  <a:pt x="1047" y="183"/>
                </a:cubicBezTo>
                <a:cubicBezTo>
                  <a:pt x="1071" y="173"/>
                  <a:pt x="1063" y="138"/>
                  <a:pt x="1083" y="135"/>
                </a:cubicBezTo>
                <a:cubicBezTo>
                  <a:pt x="1103" y="132"/>
                  <a:pt x="1147" y="170"/>
                  <a:pt x="1169" y="164"/>
                </a:cubicBezTo>
                <a:cubicBezTo>
                  <a:pt x="1191" y="158"/>
                  <a:pt x="1193" y="112"/>
                  <a:pt x="1214" y="98"/>
                </a:cubicBezTo>
                <a:cubicBezTo>
                  <a:pt x="1235" y="84"/>
                  <a:pt x="1272" y="85"/>
                  <a:pt x="1295" y="78"/>
                </a:cubicBezTo>
                <a:cubicBezTo>
                  <a:pt x="1318" y="71"/>
                  <a:pt x="1339" y="68"/>
                  <a:pt x="1355" y="56"/>
                </a:cubicBezTo>
                <a:cubicBezTo>
                  <a:pt x="1371" y="44"/>
                  <a:pt x="1384" y="19"/>
                  <a:pt x="1392" y="9"/>
                </a:cubicBezTo>
              </a:path>
            </a:pathLst>
          </a:custGeom>
          <a:noFill/>
          <a:ln w="15875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63" name="Freeform 39"/>
          <p:cNvSpPr>
            <a:spLocks/>
          </p:cNvSpPr>
          <p:nvPr/>
        </p:nvSpPr>
        <p:spPr bwMode="auto">
          <a:xfrm>
            <a:off x="368300" y="1003300"/>
            <a:ext cx="5667375" cy="2735263"/>
          </a:xfrm>
          <a:custGeom>
            <a:avLst/>
            <a:gdLst>
              <a:gd name="T0" fmla="*/ 69 w 3570"/>
              <a:gd name="T1" fmla="*/ 1263 h 1723"/>
              <a:gd name="T2" fmla="*/ 332 w 3570"/>
              <a:gd name="T3" fmla="*/ 1233 h 1723"/>
              <a:gd name="T4" fmla="*/ 396 w 3570"/>
              <a:gd name="T5" fmla="*/ 1300 h 1723"/>
              <a:gd name="T6" fmla="*/ 570 w 3570"/>
              <a:gd name="T7" fmla="*/ 1341 h 1723"/>
              <a:gd name="T8" fmla="*/ 668 w 3570"/>
              <a:gd name="T9" fmla="*/ 1314 h 1723"/>
              <a:gd name="T10" fmla="*/ 794 w 3570"/>
              <a:gd name="T11" fmla="*/ 1270 h 1723"/>
              <a:gd name="T12" fmla="*/ 929 w 3570"/>
              <a:gd name="T13" fmla="*/ 1170 h 1723"/>
              <a:gd name="T14" fmla="*/ 837 w 3570"/>
              <a:gd name="T15" fmla="*/ 1020 h 1723"/>
              <a:gd name="T16" fmla="*/ 908 w 3570"/>
              <a:gd name="T17" fmla="*/ 949 h 1723"/>
              <a:gd name="T18" fmla="*/ 1019 w 3570"/>
              <a:gd name="T19" fmla="*/ 918 h 1723"/>
              <a:gd name="T20" fmla="*/ 1221 w 3570"/>
              <a:gd name="T21" fmla="*/ 822 h 1723"/>
              <a:gd name="T22" fmla="*/ 1299 w 3570"/>
              <a:gd name="T23" fmla="*/ 690 h 1723"/>
              <a:gd name="T24" fmla="*/ 1388 w 3570"/>
              <a:gd name="T25" fmla="*/ 501 h 1723"/>
              <a:gd name="T26" fmla="*/ 1419 w 3570"/>
              <a:gd name="T27" fmla="*/ 325 h 1723"/>
              <a:gd name="T28" fmla="*/ 1401 w 3570"/>
              <a:gd name="T29" fmla="*/ 181 h 1723"/>
              <a:gd name="T30" fmla="*/ 1512 w 3570"/>
              <a:gd name="T31" fmla="*/ 106 h 1723"/>
              <a:gd name="T32" fmla="*/ 1650 w 3570"/>
              <a:gd name="T33" fmla="*/ 4 h 1723"/>
              <a:gd name="T34" fmla="*/ 1811 w 3570"/>
              <a:gd name="T35" fmla="*/ 64 h 1723"/>
              <a:gd name="T36" fmla="*/ 1956 w 3570"/>
              <a:gd name="T37" fmla="*/ 103 h 1723"/>
              <a:gd name="T38" fmla="*/ 2124 w 3570"/>
              <a:gd name="T39" fmla="*/ 121 h 1723"/>
              <a:gd name="T40" fmla="*/ 2310 w 3570"/>
              <a:gd name="T41" fmla="*/ 222 h 1723"/>
              <a:gd name="T42" fmla="*/ 2288 w 3570"/>
              <a:gd name="T43" fmla="*/ 489 h 1723"/>
              <a:gd name="T44" fmla="*/ 2210 w 3570"/>
              <a:gd name="T45" fmla="*/ 637 h 1723"/>
              <a:gd name="T46" fmla="*/ 2136 w 3570"/>
              <a:gd name="T47" fmla="*/ 787 h 1723"/>
              <a:gd name="T48" fmla="*/ 2180 w 3570"/>
              <a:gd name="T49" fmla="*/ 903 h 1723"/>
              <a:gd name="T50" fmla="*/ 2165 w 3570"/>
              <a:gd name="T51" fmla="*/ 996 h 1723"/>
              <a:gd name="T52" fmla="*/ 2126 w 3570"/>
              <a:gd name="T53" fmla="*/ 1140 h 1723"/>
              <a:gd name="T54" fmla="*/ 2130 w 3570"/>
              <a:gd name="T55" fmla="*/ 1300 h 1723"/>
              <a:gd name="T56" fmla="*/ 2166 w 3570"/>
              <a:gd name="T57" fmla="*/ 1428 h 1723"/>
              <a:gd name="T58" fmla="*/ 2117 w 3570"/>
              <a:gd name="T59" fmla="*/ 1563 h 1723"/>
              <a:gd name="T60" fmla="*/ 2091 w 3570"/>
              <a:gd name="T61" fmla="*/ 1687 h 1723"/>
              <a:gd name="T62" fmla="*/ 2252 w 3570"/>
              <a:gd name="T63" fmla="*/ 1678 h 1723"/>
              <a:gd name="T64" fmla="*/ 2348 w 3570"/>
              <a:gd name="T65" fmla="*/ 1626 h 1723"/>
              <a:gd name="T66" fmla="*/ 2543 w 3570"/>
              <a:gd name="T67" fmla="*/ 1579 h 1723"/>
              <a:gd name="T68" fmla="*/ 2769 w 3570"/>
              <a:gd name="T69" fmla="*/ 1582 h 1723"/>
              <a:gd name="T70" fmla="*/ 2997 w 3570"/>
              <a:gd name="T71" fmla="*/ 1558 h 1723"/>
              <a:gd name="T72" fmla="*/ 3135 w 3570"/>
              <a:gd name="T73" fmla="*/ 1354 h 1723"/>
              <a:gd name="T74" fmla="*/ 3360 w 3570"/>
              <a:gd name="T75" fmla="*/ 843 h 1723"/>
              <a:gd name="T76" fmla="*/ 3465 w 3570"/>
              <a:gd name="T77" fmla="*/ 630 h 1723"/>
              <a:gd name="T78" fmla="*/ 3570 w 3570"/>
              <a:gd name="T79" fmla="*/ 478 h 1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570" h="1723">
                <a:moveTo>
                  <a:pt x="0" y="1270"/>
                </a:moveTo>
                <a:cubicBezTo>
                  <a:pt x="10" y="1269"/>
                  <a:pt x="45" y="1269"/>
                  <a:pt x="69" y="1263"/>
                </a:cubicBezTo>
                <a:cubicBezTo>
                  <a:pt x="93" y="1257"/>
                  <a:pt x="100" y="1236"/>
                  <a:pt x="144" y="1231"/>
                </a:cubicBezTo>
                <a:cubicBezTo>
                  <a:pt x="188" y="1226"/>
                  <a:pt x="295" y="1225"/>
                  <a:pt x="332" y="1233"/>
                </a:cubicBezTo>
                <a:cubicBezTo>
                  <a:pt x="369" y="1241"/>
                  <a:pt x="354" y="1270"/>
                  <a:pt x="365" y="1281"/>
                </a:cubicBezTo>
                <a:cubicBezTo>
                  <a:pt x="376" y="1292"/>
                  <a:pt x="377" y="1296"/>
                  <a:pt x="396" y="1300"/>
                </a:cubicBezTo>
                <a:cubicBezTo>
                  <a:pt x="415" y="1304"/>
                  <a:pt x="448" y="1301"/>
                  <a:pt x="477" y="1308"/>
                </a:cubicBezTo>
                <a:cubicBezTo>
                  <a:pt x="506" y="1315"/>
                  <a:pt x="546" y="1338"/>
                  <a:pt x="570" y="1341"/>
                </a:cubicBezTo>
                <a:cubicBezTo>
                  <a:pt x="594" y="1344"/>
                  <a:pt x="605" y="1333"/>
                  <a:pt x="621" y="1329"/>
                </a:cubicBezTo>
                <a:cubicBezTo>
                  <a:pt x="637" y="1325"/>
                  <a:pt x="648" y="1318"/>
                  <a:pt x="668" y="1314"/>
                </a:cubicBezTo>
                <a:cubicBezTo>
                  <a:pt x="688" y="1310"/>
                  <a:pt x="722" y="1309"/>
                  <a:pt x="743" y="1302"/>
                </a:cubicBezTo>
                <a:cubicBezTo>
                  <a:pt x="764" y="1295"/>
                  <a:pt x="779" y="1286"/>
                  <a:pt x="794" y="1270"/>
                </a:cubicBezTo>
                <a:cubicBezTo>
                  <a:pt x="809" y="1254"/>
                  <a:pt x="809" y="1221"/>
                  <a:pt x="831" y="1204"/>
                </a:cubicBezTo>
                <a:cubicBezTo>
                  <a:pt x="853" y="1187"/>
                  <a:pt x="912" y="1188"/>
                  <a:pt x="929" y="1170"/>
                </a:cubicBezTo>
                <a:cubicBezTo>
                  <a:pt x="946" y="1152"/>
                  <a:pt x="950" y="1120"/>
                  <a:pt x="935" y="1095"/>
                </a:cubicBezTo>
                <a:cubicBezTo>
                  <a:pt x="920" y="1070"/>
                  <a:pt x="851" y="1040"/>
                  <a:pt x="837" y="1020"/>
                </a:cubicBezTo>
                <a:cubicBezTo>
                  <a:pt x="823" y="1000"/>
                  <a:pt x="836" y="984"/>
                  <a:pt x="848" y="972"/>
                </a:cubicBezTo>
                <a:cubicBezTo>
                  <a:pt x="860" y="960"/>
                  <a:pt x="891" y="956"/>
                  <a:pt x="908" y="949"/>
                </a:cubicBezTo>
                <a:cubicBezTo>
                  <a:pt x="925" y="942"/>
                  <a:pt x="932" y="932"/>
                  <a:pt x="950" y="927"/>
                </a:cubicBezTo>
                <a:cubicBezTo>
                  <a:pt x="968" y="922"/>
                  <a:pt x="989" y="918"/>
                  <a:pt x="1019" y="918"/>
                </a:cubicBezTo>
                <a:cubicBezTo>
                  <a:pt x="1049" y="918"/>
                  <a:pt x="1098" y="946"/>
                  <a:pt x="1131" y="930"/>
                </a:cubicBezTo>
                <a:cubicBezTo>
                  <a:pt x="1164" y="914"/>
                  <a:pt x="1200" y="853"/>
                  <a:pt x="1221" y="822"/>
                </a:cubicBezTo>
                <a:cubicBezTo>
                  <a:pt x="1242" y="791"/>
                  <a:pt x="1244" y="764"/>
                  <a:pt x="1257" y="742"/>
                </a:cubicBezTo>
                <a:cubicBezTo>
                  <a:pt x="1270" y="720"/>
                  <a:pt x="1283" y="721"/>
                  <a:pt x="1299" y="690"/>
                </a:cubicBezTo>
                <a:cubicBezTo>
                  <a:pt x="1315" y="659"/>
                  <a:pt x="1337" y="589"/>
                  <a:pt x="1352" y="558"/>
                </a:cubicBezTo>
                <a:cubicBezTo>
                  <a:pt x="1367" y="527"/>
                  <a:pt x="1380" y="524"/>
                  <a:pt x="1388" y="501"/>
                </a:cubicBezTo>
                <a:cubicBezTo>
                  <a:pt x="1396" y="478"/>
                  <a:pt x="1395" y="450"/>
                  <a:pt x="1400" y="421"/>
                </a:cubicBezTo>
                <a:cubicBezTo>
                  <a:pt x="1405" y="392"/>
                  <a:pt x="1422" y="353"/>
                  <a:pt x="1419" y="325"/>
                </a:cubicBezTo>
                <a:cubicBezTo>
                  <a:pt x="1416" y="297"/>
                  <a:pt x="1383" y="276"/>
                  <a:pt x="1380" y="252"/>
                </a:cubicBezTo>
                <a:cubicBezTo>
                  <a:pt x="1377" y="228"/>
                  <a:pt x="1387" y="198"/>
                  <a:pt x="1401" y="181"/>
                </a:cubicBezTo>
                <a:cubicBezTo>
                  <a:pt x="1415" y="164"/>
                  <a:pt x="1446" y="160"/>
                  <a:pt x="1464" y="148"/>
                </a:cubicBezTo>
                <a:cubicBezTo>
                  <a:pt x="1482" y="136"/>
                  <a:pt x="1495" y="127"/>
                  <a:pt x="1512" y="106"/>
                </a:cubicBezTo>
                <a:cubicBezTo>
                  <a:pt x="1529" y="85"/>
                  <a:pt x="1545" y="38"/>
                  <a:pt x="1568" y="21"/>
                </a:cubicBezTo>
                <a:cubicBezTo>
                  <a:pt x="1591" y="4"/>
                  <a:pt x="1626" y="0"/>
                  <a:pt x="1650" y="4"/>
                </a:cubicBezTo>
                <a:cubicBezTo>
                  <a:pt x="1674" y="8"/>
                  <a:pt x="1685" y="33"/>
                  <a:pt x="1712" y="43"/>
                </a:cubicBezTo>
                <a:cubicBezTo>
                  <a:pt x="1739" y="53"/>
                  <a:pt x="1787" y="57"/>
                  <a:pt x="1811" y="64"/>
                </a:cubicBezTo>
                <a:cubicBezTo>
                  <a:pt x="1835" y="71"/>
                  <a:pt x="1830" y="82"/>
                  <a:pt x="1854" y="88"/>
                </a:cubicBezTo>
                <a:cubicBezTo>
                  <a:pt x="1878" y="94"/>
                  <a:pt x="1925" y="103"/>
                  <a:pt x="1956" y="103"/>
                </a:cubicBezTo>
                <a:cubicBezTo>
                  <a:pt x="1987" y="103"/>
                  <a:pt x="2015" y="84"/>
                  <a:pt x="2043" y="87"/>
                </a:cubicBezTo>
                <a:cubicBezTo>
                  <a:pt x="2071" y="90"/>
                  <a:pt x="2098" y="114"/>
                  <a:pt x="2124" y="121"/>
                </a:cubicBezTo>
                <a:cubicBezTo>
                  <a:pt x="2150" y="128"/>
                  <a:pt x="2170" y="115"/>
                  <a:pt x="2201" y="132"/>
                </a:cubicBezTo>
                <a:cubicBezTo>
                  <a:pt x="2232" y="149"/>
                  <a:pt x="2296" y="174"/>
                  <a:pt x="2310" y="222"/>
                </a:cubicBezTo>
                <a:cubicBezTo>
                  <a:pt x="2324" y="270"/>
                  <a:pt x="2290" y="374"/>
                  <a:pt x="2286" y="418"/>
                </a:cubicBezTo>
                <a:cubicBezTo>
                  <a:pt x="2282" y="462"/>
                  <a:pt x="2295" y="465"/>
                  <a:pt x="2288" y="489"/>
                </a:cubicBezTo>
                <a:cubicBezTo>
                  <a:pt x="2281" y="513"/>
                  <a:pt x="2254" y="540"/>
                  <a:pt x="2241" y="565"/>
                </a:cubicBezTo>
                <a:cubicBezTo>
                  <a:pt x="2228" y="590"/>
                  <a:pt x="2226" y="609"/>
                  <a:pt x="2210" y="637"/>
                </a:cubicBezTo>
                <a:cubicBezTo>
                  <a:pt x="2194" y="665"/>
                  <a:pt x="2154" y="707"/>
                  <a:pt x="2142" y="732"/>
                </a:cubicBezTo>
                <a:cubicBezTo>
                  <a:pt x="2130" y="757"/>
                  <a:pt x="2132" y="773"/>
                  <a:pt x="2136" y="787"/>
                </a:cubicBezTo>
                <a:cubicBezTo>
                  <a:pt x="2140" y="801"/>
                  <a:pt x="2162" y="800"/>
                  <a:pt x="2169" y="819"/>
                </a:cubicBezTo>
                <a:cubicBezTo>
                  <a:pt x="2176" y="838"/>
                  <a:pt x="2181" y="881"/>
                  <a:pt x="2180" y="903"/>
                </a:cubicBezTo>
                <a:cubicBezTo>
                  <a:pt x="2179" y="925"/>
                  <a:pt x="2165" y="936"/>
                  <a:pt x="2163" y="951"/>
                </a:cubicBezTo>
                <a:cubicBezTo>
                  <a:pt x="2161" y="966"/>
                  <a:pt x="2171" y="980"/>
                  <a:pt x="2165" y="996"/>
                </a:cubicBezTo>
                <a:cubicBezTo>
                  <a:pt x="2159" y="1012"/>
                  <a:pt x="2132" y="1023"/>
                  <a:pt x="2126" y="1047"/>
                </a:cubicBezTo>
                <a:cubicBezTo>
                  <a:pt x="2120" y="1071"/>
                  <a:pt x="2122" y="1116"/>
                  <a:pt x="2126" y="1140"/>
                </a:cubicBezTo>
                <a:cubicBezTo>
                  <a:pt x="2130" y="1164"/>
                  <a:pt x="2149" y="1164"/>
                  <a:pt x="2150" y="1191"/>
                </a:cubicBezTo>
                <a:cubicBezTo>
                  <a:pt x="2151" y="1218"/>
                  <a:pt x="2128" y="1274"/>
                  <a:pt x="2130" y="1300"/>
                </a:cubicBezTo>
                <a:cubicBezTo>
                  <a:pt x="2132" y="1326"/>
                  <a:pt x="2154" y="1326"/>
                  <a:pt x="2160" y="1347"/>
                </a:cubicBezTo>
                <a:cubicBezTo>
                  <a:pt x="2166" y="1368"/>
                  <a:pt x="2170" y="1405"/>
                  <a:pt x="2166" y="1428"/>
                </a:cubicBezTo>
                <a:cubicBezTo>
                  <a:pt x="2162" y="1451"/>
                  <a:pt x="2146" y="1463"/>
                  <a:pt x="2138" y="1485"/>
                </a:cubicBezTo>
                <a:cubicBezTo>
                  <a:pt x="2130" y="1507"/>
                  <a:pt x="2125" y="1542"/>
                  <a:pt x="2117" y="1563"/>
                </a:cubicBezTo>
                <a:cubicBezTo>
                  <a:pt x="2109" y="1584"/>
                  <a:pt x="2094" y="1591"/>
                  <a:pt x="2090" y="1612"/>
                </a:cubicBezTo>
                <a:cubicBezTo>
                  <a:pt x="2086" y="1633"/>
                  <a:pt x="2073" y="1669"/>
                  <a:pt x="2091" y="1687"/>
                </a:cubicBezTo>
                <a:cubicBezTo>
                  <a:pt x="2109" y="1705"/>
                  <a:pt x="2171" y="1723"/>
                  <a:pt x="2198" y="1722"/>
                </a:cubicBezTo>
                <a:cubicBezTo>
                  <a:pt x="2225" y="1721"/>
                  <a:pt x="2234" y="1691"/>
                  <a:pt x="2252" y="1678"/>
                </a:cubicBezTo>
                <a:cubicBezTo>
                  <a:pt x="2270" y="1665"/>
                  <a:pt x="2288" y="1650"/>
                  <a:pt x="2304" y="1641"/>
                </a:cubicBezTo>
                <a:cubicBezTo>
                  <a:pt x="2320" y="1632"/>
                  <a:pt x="2323" y="1636"/>
                  <a:pt x="2348" y="1626"/>
                </a:cubicBezTo>
                <a:cubicBezTo>
                  <a:pt x="2373" y="1616"/>
                  <a:pt x="2422" y="1589"/>
                  <a:pt x="2454" y="1581"/>
                </a:cubicBezTo>
                <a:cubicBezTo>
                  <a:pt x="2486" y="1573"/>
                  <a:pt x="2506" y="1568"/>
                  <a:pt x="2543" y="1579"/>
                </a:cubicBezTo>
                <a:cubicBezTo>
                  <a:pt x="2580" y="1590"/>
                  <a:pt x="2640" y="1644"/>
                  <a:pt x="2678" y="1645"/>
                </a:cubicBezTo>
                <a:cubicBezTo>
                  <a:pt x="2716" y="1646"/>
                  <a:pt x="2730" y="1592"/>
                  <a:pt x="2769" y="1582"/>
                </a:cubicBezTo>
                <a:cubicBezTo>
                  <a:pt x="2808" y="1572"/>
                  <a:pt x="2875" y="1588"/>
                  <a:pt x="2913" y="1584"/>
                </a:cubicBezTo>
                <a:cubicBezTo>
                  <a:pt x="2951" y="1580"/>
                  <a:pt x="2967" y="1580"/>
                  <a:pt x="2997" y="1558"/>
                </a:cubicBezTo>
                <a:cubicBezTo>
                  <a:pt x="3027" y="1536"/>
                  <a:pt x="3069" y="1484"/>
                  <a:pt x="3092" y="1450"/>
                </a:cubicBezTo>
                <a:cubicBezTo>
                  <a:pt x="3115" y="1416"/>
                  <a:pt x="3113" y="1402"/>
                  <a:pt x="3135" y="1354"/>
                </a:cubicBezTo>
                <a:cubicBezTo>
                  <a:pt x="3157" y="1306"/>
                  <a:pt x="3190" y="1246"/>
                  <a:pt x="3227" y="1161"/>
                </a:cubicBezTo>
                <a:cubicBezTo>
                  <a:pt x="3264" y="1076"/>
                  <a:pt x="3325" y="914"/>
                  <a:pt x="3360" y="843"/>
                </a:cubicBezTo>
                <a:cubicBezTo>
                  <a:pt x="3395" y="772"/>
                  <a:pt x="3421" y="768"/>
                  <a:pt x="3438" y="733"/>
                </a:cubicBezTo>
                <a:cubicBezTo>
                  <a:pt x="3455" y="698"/>
                  <a:pt x="3459" y="659"/>
                  <a:pt x="3465" y="630"/>
                </a:cubicBezTo>
                <a:cubicBezTo>
                  <a:pt x="3471" y="601"/>
                  <a:pt x="3457" y="586"/>
                  <a:pt x="3474" y="561"/>
                </a:cubicBezTo>
                <a:cubicBezTo>
                  <a:pt x="3491" y="536"/>
                  <a:pt x="3550" y="495"/>
                  <a:pt x="3570" y="478"/>
                </a:cubicBezTo>
              </a:path>
            </a:pathLst>
          </a:custGeom>
          <a:noFill/>
          <a:ln w="19050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64" name="WordArt 40"/>
          <p:cNvSpPr>
            <a:spLocks noChangeArrowheads="1" noChangeShapeType="1" noTextEdit="1"/>
          </p:cNvSpPr>
          <p:nvPr/>
        </p:nvSpPr>
        <p:spPr bwMode="auto">
          <a:xfrm>
            <a:off x="5227638" y="2968625"/>
            <a:ext cx="215900" cy="1793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卫</a:t>
            </a:r>
          </a:p>
        </p:txBody>
      </p:sp>
      <p:sp>
        <p:nvSpPr>
          <p:cNvPr id="26665" name="WordArt 41"/>
          <p:cNvSpPr>
            <a:spLocks noChangeArrowheads="1" noChangeShapeType="1" noTextEdit="1"/>
          </p:cNvSpPr>
          <p:nvPr/>
        </p:nvSpPr>
        <p:spPr bwMode="auto">
          <a:xfrm>
            <a:off x="4229100" y="3933825"/>
            <a:ext cx="430213" cy="3603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韩</a:t>
            </a:r>
          </a:p>
        </p:txBody>
      </p:sp>
      <p:sp>
        <p:nvSpPr>
          <p:cNvPr id="26666" name="WordArt 42"/>
          <p:cNvSpPr>
            <a:spLocks noChangeArrowheads="1" noChangeShapeType="1" noTextEdit="1"/>
          </p:cNvSpPr>
          <p:nvPr/>
        </p:nvSpPr>
        <p:spPr bwMode="auto">
          <a:xfrm>
            <a:off x="4445000" y="2060575"/>
            <a:ext cx="430213" cy="3603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赵</a:t>
            </a:r>
          </a:p>
        </p:txBody>
      </p:sp>
      <p:sp>
        <p:nvSpPr>
          <p:cNvPr id="26667" name="WordArt 43"/>
          <p:cNvSpPr>
            <a:spLocks noChangeArrowheads="1" noChangeShapeType="1" noTextEdit="1"/>
          </p:cNvSpPr>
          <p:nvPr/>
        </p:nvSpPr>
        <p:spPr bwMode="auto">
          <a:xfrm>
            <a:off x="4111625" y="3144838"/>
            <a:ext cx="430213" cy="3603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魏</a:t>
            </a:r>
          </a:p>
        </p:txBody>
      </p:sp>
      <p:grpSp>
        <p:nvGrpSpPr>
          <p:cNvPr id="26668" name="Group 44"/>
          <p:cNvGrpSpPr>
            <a:grpSpLocks/>
          </p:cNvGrpSpPr>
          <p:nvPr/>
        </p:nvGrpSpPr>
        <p:grpSpPr bwMode="auto">
          <a:xfrm>
            <a:off x="4949825" y="2403475"/>
            <a:ext cx="431800" cy="360363"/>
            <a:chOff x="2880" y="1514"/>
            <a:chExt cx="272" cy="227"/>
          </a:xfrm>
        </p:grpSpPr>
        <p:grpSp>
          <p:nvGrpSpPr>
            <p:cNvPr id="26669" name="Group 45"/>
            <p:cNvGrpSpPr>
              <a:grpSpLocks/>
            </p:cNvGrpSpPr>
            <p:nvPr/>
          </p:nvGrpSpPr>
          <p:grpSpPr bwMode="auto">
            <a:xfrm>
              <a:off x="2976" y="1673"/>
              <a:ext cx="68" cy="68"/>
              <a:chOff x="2323" y="2180"/>
              <a:chExt cx="68" cy="68"/>
            </a:xfrm>
          </p:grpSpPr>
          <p:sp>
            <p:nvSpPr>
              <p:cNvPr id="26670" name="Oval 46"/>
              <p:cNvSpPr>
                <a:spLocks noChangeArrowheads="1"/>
              </p:cNvSpPr>
              <p:nvPr/>
            </p:nvSpPr>
            <p:spPr bwMode="auto">
              <a:xfrm>
                <a:off x="2323" y="218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6671" name="Oval 47"/>
              <p:cNvSpPr>
                <a:spLocks noChangeArrowheads="1"/>
              </p:cNvSpPr>
              <p:nvPr/>
            </p:nvSpPr>
            <p:spPr bwMode="auto">
              <a:xfrm>
                <a:off x="2348" y="220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6672" name="WordArt 48"/>
            <p:cNvSpPr>
              <a:spLocks noChangeArrowheads="1" noChangeShapeType="1" noTextEdit="1"/>
            </p:cNvSpPr>
            <p:nvPr/>
          </p:nvSpPr>
          <p:spPr bwMode="auto">
            <a:xfrm>
              <a:off x="2880" y="1514"/>
              <a:ext cx="272" cy="135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邯郸</a:t>
              </a:r>
            </a:p>
          </p:txBody>
        </p:sp>
      </p:grpSp>
      <p:grpSp>
        <p:nvGrpSpPr>
          <p:cNvPr id="26673" name="Group 49"/>
          <p:cNvGrpSpPr>
            <a:grpSpLocks/>
          </p:cNvGrpSpPr>
          <p:nvPr/>
        </p:nvGrpSpPr>
        <p:grpSpPr bwMode="auto">
          <a:xfrm>
            <a:off x="4756150" y="3976688"/>
            <a:ext cx="409575" cy="214312"/>
            <a:chOff x="2758" y="2505"/>
            <a:chExt cx="258" cy="135"/>
          </a:xfrm>
        </p:grpSpPr>
        <p:grpSp>
          <p:nvGrpSpPr>
            <p:cNvPr id="26674" name="Group 50"/>
            <p:cNvGrpSpPr>
              <a:grpSpLocks/>
            </p:cNvGrpSpPr>
            <p:nvPr/>
          </p:nvGrpSpPr>
          <p:grpSpPr bwMode="auto">
            <a:xfrm>
              <a:off x="2758" y="2539"/>
              <a:ext cx="68" cy="68"/>
              <a:chOff x="2323" y="2180"/>
              <a:chExt cx="68" cy="68"/>
            </a:xfrm>
          </p:grpSpPr>
          <p:sp>
            <p:nvSpPr>
              <p:cNvPr id="26675" name="Oval 51"/>
              <p:cNvSpPr>
                <a:spLocks noChangeArrowheads="1"/>
              </p:cNvSpPr>
              <p:nvPr/>
            </p:nvSpPr>
            <p:spPr bwMode="auto">
              <a:xfrm>
                <a:off x="2323" y="218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6676" name="Oval 52"/>
              <p:cNvSpPr>
                <a:spLocks noChangeArrowheads="1"/>
              </p:cNvSpPr>
              <p:nvPr/>
            </p:nvSpPr>
            <p:spPr bwMode="auto">
              <a:xfrm>
                <a:off x="2348" y="220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6677" name="WordArt 53"/>
            <p:cNvSpPr>
              <a:spLocks noChangeArrowheads="1" noChangeShapeType="1" noTextEdit="1"/>
            </p:cNvSpPr>
            <p:nvPr/>
          </p:nvSpPr>
          <p:spPr bwMode="auto">
            <a:xfrm>
              <a:off x="2880" y="2505"/>
              <a:ext cx="136" cy="135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郑</a:t>
              </a:r>
            </a:p>
          </p:txBody>
        </p:sp>
      </p:grpSp>
      <p:grpSp>
        <p:nvGrpSpPr>
          <p:cNvPr id="26678" name="Group 54"/>
          <p:cNvGrpSpPr>
            <a:grpSpLocks/>
          </p:cNvGrpSpPr>
          <p:nvPr/>
        </p:nvGrpSpPr>
        <p:grpSpPr bwMode="auto">
          <a:xfrm>
            <a:off x="4832350" y="3352800"/>
            <a:ext cx="431800" cy="412750"/>
            <a:chOff x="2806" y="2112"/>
            <a:chExt cx="272" cy="260"/>
          </a:xfrm>
        </p:grpSpPr>
        <p:grpSp>
          <p:nvGrpSpPr>
            <p:cNvPr id="26679" name="Group 55"/>
            <p:cNvGrpSpPr>
              <a:grpSpLocks/>
            </p:cNvGrpSpPr>
            <p:nvPr/>
          </p:nvGrpSpPr>
          <p:grpSpPr bwMode="auto">
            <a:xfrm>
              <a:off x="2958" y="2304"/>
              <a:ext cx="68" cy="68"/>
              <a:chOff x="2323" y="2180"/>
              <a:chExt cx="68" cy="68"/>
            </a:xfrm>
          </p:grpSpPr>
          <p:sp>
            <p:nvSpPr>
              <p:cNvPr id="26680" name="Oval 56"/>
              <p:cNvSpPr>
                <a:spLocks noChangeArrowheads="1"/>
              </p:cNvSpPr>
              <p:nvPr/>
            </p:nvSpPr>
            <p:spPr bwMode="auto">
              <a:xfrm>
                <a:off x="2323" y="218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6681" name="Oval 57"/>
              <p:cNvSpPr>
                <a:spLocks noChangeArrowheads="1"/>
              </p:cNvSpPr>
              <p:nvPr/>
            </p:nvSpPr>
            <p:spPr bwMode="auto">
              <a:xfrm>
                <a:off x="2348" y="220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6682" name="WordArt 58"/>
            <p:cNvSpPr>
              <a:spLocks noChangeArrowheads="1" noChangeShapeType="1" noTextEdit="1"/>
            </p:cNvSpPr>
            <p:nvPr/>
          </p:nvSpPr>
          <p:spPr bwMode="auto">
            <a:xfrm>
              <a:off x="2806" y="2112"/>
              <a:ext cx="272" cy="135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r>
                <a:rPr lang="zh-CN" altLang="en-US" sz="3600" kern="10"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大梁</a:t>
              </a:r>
            </a:p>
          </p:txBody>
        </p:sp>
      </p:grpSp>
      <p:sp>
        <p:nvSpPr>
          <p:cNvPr id="26683" name="WordArt 59"/>
          <p:cNvSpPr>
            <a:spLocks noChangeAspect="1" noChangeArrowheads="1" noChangeShapeType="1" noTextEdit="1"/>
          </p:cNvSpPr>
          <p:nvPr/>
        </p:nvSpPr>
        <p:spPr bwMode="auto">
          <a:xfrm>
            <a:off x="3827463" y="3581400"/>
            <a:ext cx="360362" cy="3603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周</a:t>
            </a:r>
          </a:p>
        </p:txBody>
      </p:sp>
      <p:grpSp>
        <p:nvGrpSpPr>
          <p:cNvPr id="26684" name="Group 60"/>
          <p:cNvGrpSpPr>
            <a:grpSpLocks/>
          </p:cNvGrpSpPr>
          <p:nvPr/>
        </p:nvGrpSpPr>
        <p:grpSpPr bwMode="auto">
          <a:xfrm>
            <a:off x="4306888" y="3741738"/>
            <a:ext cx="142875" cy="142875"/>
            <a:chOff x="2464" y="2414"/>
            <a:chExt cx="90" cy="90"/>
          </a:xfrm>
        </p:grpSpPr>
        <p:sp>
          <p:nvSpPr>
            <p:cNvPr id="26685" name="Oval 61"/>
            <p:cNvSpPr>
              <a:spLocks noChangeArrowheads="1"/>
            </p:cNvSpPr>
            <p:nvPr/>
          </p:nvSpPr>
          <p:spPr bwMode="auto">
            <a:xfrm>
              <a:off x="2464" y="2414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86" name="Oval 62"/>
            <p:cNvSpPr>
              <a:spLocks noChangeArrowheads="1"/>
            </p:cNvSpPr>
            <p:nvPr/>
          </p:nvSpPr>
          <p:spPr bwMode="auto">
            <a:xfrm>
              <a:off x="2486" y="2437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6687" name="WordArt 63"/>
          <p:cNvSpPr>
            <a:spLocks noChangeArrowheads="1" noChangeShapeType="1" noTextEdit="1"/>
          </p:cNvSpPr>
          <p:nvPr/>
        </p:nvSpPr>
        <p:spPr bwMode="auto">
          <a:xfrm>
            <a:off x="5199063" y="1524000"/>
            <a:ext cx="323850" cy="1793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中山</a:t>
            </a:r>
          </a:p>
        </p:txBody>
      </p:sp>
      <p:sp>
        <p:nvSpPr>
          <p:cNvPr id="26688" name="WordArt 64"/>
          <p:cNvSpPr>
            <a:spLocks noChangeArrowheads="1" noChangeShapeType="1" noTextEdit="1"/>
          </p:cNvSpPr>
          <p:nvPr/>
        </p:nvSpPr>
        <p:spPr bwMode="auto">
          <a:xfrm>
            <a:off x="4492625" y="3657600"/>
            <a:ext cx="431800" cy="2143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洛邑</a:t>
            </a:r>
          </a:p>
        </p:txBody>
      </p:sp>
      <p:grpSp>
        <p:nvGrpSpPr>
          <p:cNvPr id="26689" name="Group 65"/>
          <p:cNvGrpSpPr>
            <a:grpSpLocks/>
          </p:cNvGrpSpPr>
          <p:nvPr/>
        </p:nvGrpSpPr>
        <p:grpSpPr bwMode="auto">
          <a:xfrm>
            <a:off x="4079875" y="3232150"/>
            <a:ext cx="107950" cy="107950"/>
            <a:chOff x="2323" y="2180"/>
            <a:chExt cx="68" cy="68"/>
          </a:xfrm>
        </p:grpSpPr>
        <p:sp>
          <p:nvSpPr>
            <p:cNvPr id="26690" name="Oval 66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691" name="Oval 67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6692" name="WordArt 68"/>
          <p:cNvSpPr>
            <a:spLocks noChangeArrowheads="1" noChangeShapeType="1" noTextEdit="1"/>
          </p:cNvSpPr>
          <p:nvPr/>
        </p:nvSpPr>
        <p:spPr bwMode="auto">
          <a:xfrm>
            <a:off x="3730625" y="2743200"/>
            <a:ext cx="430213" cy="3603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晋</a:t>
            </a:r>
          </a:p>
        </p:txBody>
      </p:sp>
      <p:sp>
        <p:nvSpPr>
          <p:cNvPr id="26693" name="Freeform 69"/>
          <p:cNvSpPr>
            <a:spLocks/>
          </p:cNvSpPr>
          <p:nvPr/>
        </p:nvSpPr>
        <p:spPr bwMode="auto">
          <a:xfrm>
            <a:off x="6003925" y="693738"/>
            <a:ext cx="2759075" cy="6164262"/>
          </a:xfrm>
          <a:custGeom>
            <a:avLst/>
            <a:gdLst>
              <a:gd name="T0" fmla="*/ 587 w 1738"/>
              <a:gd name="T1" fmla="*/ 123 h 3883"/>
              <a:gd name="T2" fmla="*/ 353 w 1738"/>
              <a:gd name="T3" fmla="*/ 382 h 3883"/>
              <a:gd name="T4" fmla="*/ 113 w 1738"/>
              <a:gd name="T5" fmla="*/ 582 h 3883"/>
              <a:gd name="T6" fmla="*/ 59 w 1738"/>
              <a:gd name="T7" fmla="*/ 802 h 3883"/>
              <a:gd name="T8" fmla="*/ 185 w 1738"/>
              <a:gd name="T9" fmla="*/ 841 h 3883"/>
              <a:gd name="T10" fmla="*/ 325 w 1738"/>
              <a:gd name="T11" fmla="*/ 1042 h 3883"/>
              <a:gd name="T12" fmla="*/ 439 w 1738"/>
              <a:gd name="T13" fmla="*/ 1078 h 3883"/>
              <a:gd name="T14" fmla="*/ 584 w 1738"/>
              <a:gd name="T15" fmla="*/ 955 h 3883"/>
              <a:gd name="T16" fmla="*/ 772 w 1738"/>
              <a:gd name="T17" fmla="*/ 921 h 3883"/>
              <a:gd name="T18" fmla="*/ 940 w 1738"/>
              <a:gd name="T19" fmla="*/ 928 h 3883"/>
              <a:gd name="T20" fmla="*/ 1027 w 1738"/>
              <a:gd name="T21" fmla="*/ 1030 h 3883"/>
              <a:gd name="T22" fmla="*/ 1034 w 1738"/>
              <a:gd name="T23" fmla="*/ 1119 h 3883"/>
              <a:gd name="T24" fmla="*/ 928 w 1738"/>
              <a:gd name="T25" fmla="*/ 1074 h 3883"/>
              <a:gd name="T26" fmla="*/ 778 w 1738"/>
              <a:gd name="T27" fmla="*/ 1203 h 3883"/>
              <a:gd name="T28" fmla="*/ 661 w 1738"/>
              <a:gd name="T29" fmla="*/ 1356 h 3883"/>
              <a:gd name="T30" fmla="*/ 614 w 1738"/>
              <a:gd name="T31" fmla="*/ 1389 h 3883"/>
              <a:gd name="T32" fmla="*/ 526 w 1738"/>
              <a:gd name="T33" fmla="*/ 1515 h 3883"/>
              <a:gd name="T34" fmla="*/ 488 w 1738"/>
              <a:gd name="T35" fmla="*/ 1755 h 3883"/>
              <a:gd name="T36" fmla="*/ 776 w 1738"/>
              <a:gd name="T37" fmla="*/ 2037 h 3883"/>
              <a:gd name="T38" fmla="*/ 869 w 1738"/>
              <a:gd name="T39" fmla="*/ 2287 h 3883"/>
              <a:gd name="T40" fmla="*/ 1108 w 1738"/>
              <a:gd name="T41" fmla="*/ 2469 h 3883"/>
              <a:gd name="T42" fmla="*/ 920 w 1738"/>
              <a:gd name="T43" fmla="*/ 2476 h 3883"/>
              <a:gd name="T44" fmla="*/ 1003 w 1738"/>
              <a:gd name="T45" fmla="*/ 2583 h 3883"/>
              <a:gd name="T46" fmla="*/ 1114 w 1738"/>
              <a:gd name="T47" fmla="*/ 2749 h 3883"/>
              <a:gd name="T48" fmla="*/ 827 w 1738"/>
              <a:gd name="T49" fmla="*/ 2899 h 3883"/>
              <a:gd name="T50" fmla="*/ 895 w 1738"/>
              <a:gd name="T51" fmla="*/ 2958 h 3883"/>
              <a:gd name="T52" fmla="*/ 1130 w 1738"/>
              <a:gd name="T53" fmla="*/ 2968 h 3883"/>
              <a:gd name="T54" fmla="*/ 1207 w 1738"/>
              <a:gd name="T55" fmla="*/ 2970 h 3883"/>
              <a:gd name="T56" fmla="*/ 1094 w 1738"/>
              <a:gd name="T57" fmla="*/ 3109 h 3883"/>
              <a:gd name="T58" fmla="*/ 1198 w 1738"/>
              <a:gd name="T59" fmla="*/ 3094 h 3883"/>
              <a:gd name="T60" fmla="*/ 1079 w 1738"/>
              <a:gd name="T61" fmla="*/ 3186 h 3883"/>
              <a:gd name="T62" fmla="*/ 1123 w 1738"/>
              <a:gd name="T63" fmla="*/ 3301 h 3883"/>
              <a:gd name="T64" fmla="*/ 1090 w 1738"/>
              <a:gd name="T65" fmla="*/ 3487 h 3883"/>
              <a:gd name="T66" fmla="*/ 989 w 1738"/>
              <a:gd name="T67" fmla="*/ 3561 h 3883"/>
              <a:gd name="T68" fmla="*/ 887 w 1738"/>
              <a:gd name="T69" fmla="*/ 3727 h 3883"/>
              <a:gd name="T70" fmla="*/ 878 w 1738"/>
              <a:gd name="T71" fmla="*/ 3808 h 3883"/>
              <a:gd name="T72" fmla="*/ 830 w 1738"/>
              <a:gd name="T73" fmla="*/ 3883 h 3883"/>
              <a:gd name="T74" fmla="*/ 1724 w 1738"/>
              <a:gd name="T75" fmla="*/ 732 h 3883"/>
              <a:gd name="T76" fmla="*/ 1645 w 1738"/>
              <a:gd name="T77" fmla="*/ 694 h 3883"/>
              <a:gd name="T78" fmla="*/ 1532 w 1738"/>
              <a:gd name="T79" fmla="*/ 727 h 3883"/>
              <a:gd name="T80" fmla="*/ 1444 w 1738"/>
              <a:gd name="T81" fmla="*/ 697 h 3883"/>
              <a:gd name="T82" fmla="*/ 1486 w 1738"/>
              <a:gd name="T83" fmla="*/ 562 h 3883"/>
              <a:gd name="T84" fmla="*/ 1571 w 1738"/>
              <a:gd name="T85" fmla="*/ 474 h 3883"/>
              <a:gd name="T86" fmla="*/ 1535 w 1738"/>
              <a:gd name="T87" fmla="*/ 286 h 3883"/>
              <a:gd name="T88" fmla="*/ 1385 w 1738"/>
              <a:gd name="T89" fmla="*/ 277 h 3883"/>
              <a:gd name="T90" fmla="*/ 1282 w 1738"/>
              <a:gd name="T91" fmla="*/ 243 h 3883"/>
              <a:gd name="T92" fmla="*/ 1075 w 1738"/>
              <a:gd name="T93" fmla="*/ 325 h 3883"/>
              <a:gd name="T94" fmla="*/ 895 w 1738"/>
              <a:gd name="T95" fmla="*/ 493 h 3883"/>
              <a:gd name="T96" fmla="*/ 784 w 1738"/>
              <a:gd name="T97" fmla="*/ 588 h 3883"/>
              <a:gd name="T98" fmla="*/ 739 w 1738"/>
              <a:gd name="T99" fmla="*/ 555 h 3883"/>
              <a:gd name="T100" fmla="*/ 761 w 1738"/>
              <a:gd name="T101" fmla="*/ 438 h 3883"/>
              <a:gd name="T102" fmla="*/ 854 w 1738"/>
              <a:gd name="T103" fmla="*/ 85 h 3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738" h="3883">
                <a:moveTo>
                  <a:pt x="761" y="1"/>
                </a:moveTo>
                <a:cubicBezTo>
                  <a:pt x="751" y="2"/>
                  <a:pt x="743" y="11"/>
                  <a:pt x="725" y="18"/>
                </a:cubicBezTo>
                <a:cubicBezTo>
                  <a:pt x="707" y="25"/>
                  <a:pt x="676" y="25"/>
                  <a:pt x="653" y="42"/>
                </a:cubicBezTo>
                <a:cubicBezTo>
                  <a:pt x="630" y="59"/>
                  <a:pt x="602" y="98"/>
                  <a:pt x="587" y="123"/>
                </a:cubicBezTo>
                <a:cubicBezTo>
                  <a:pt x="572" y="148"/>
                  <a:pt x="571" y="171"/>
                  <a:pt x="560" y="193"/>
                </a:cubicBezTo>
                <a:cubicBezTo>
                  <a:pt x="549" y="215"/>
                  <a:pt x="547" y="237"/>
                  <a:pt x="523" y="255"/>
                </a:cubicBezTo>
                <a:cubicBezTo>
                  <a:pt x="499" y="273"/>
                  <a:pt x="443" y="283"/>
                  <a:pt x="415" y="304"/>
                </a:cubicBezTo>
                <a:cubicBezTo>
                  <a:pt x="387" y="325"/>
                  <a:pt x="374" y="343"/>
                  <a:pt x="353" y="382"/>
                </a:cubicBezTo>
                <a:cubicBezTo>
                  <a:pt x="332" y="421"/>
                  <a:pt x="317" y="512"/>
                  <a:pt x="292" y="540"/>
                </a:cubicBezTo>
                <a:cubicBezTo>
                  <a:pt x="267" y="568"/>
                  <a:pt x="224" y="543"/>
                  <a:pt x="203" y="550"/>
                </a:cubicBezTo>
                <a:cubicBezTo>
                  <a:pt x="182" y="557"/>
                  <a:pt x="181" y="575"/>
                  <a:pt x="166" y="580"/>
                </a:cubicBezTo>
                <a:cubicBezTo>
                  <a:pt x="151" y="585"/>
                  <a:pt x="130" y="587"/>
                  <a:pt x="113" y="582"/>
                </a:cubicBezTo>
                <a:cubicBezTo>
                  <a:pt x="96" y="577"/>
                  <a:pt x="75" y="548"/>
                  <a:pt x="61" y="552"/>
                </a:cubicBezTo>
                <a:cubicBezTo>
                  <a:pt x="47" y="556"/>
                  <a:pt x="40" y="570"/>
                  <a:pt x="31" y="604"/>
                </a:cubicBezTo>
                <a:cubicBezTo>
                  <a:pt x="22" y="638"/>
                  <a:pt x="0" y="724"/>
                  <a:pt x="5" y="757"/>
                </a:cubicBezTo>
                <a:cubicBezTo>
                  <a:pt x="10" y="790"/>
                  <a:pt x="43" y="780"/>
                  <a:pt x="59" y="802"/>
                </a:cubicBezTo>
                <a:cubicBezTo>
                  <a:pt x="75" y="824"/>
                  <a:pt x="91" y="873"/>
                  <a:pt x="104" y="889"/>
                </a:cubicBezTo>
                <a:cubicBezTo>
                  <a:pt x="117" y="905"/>
                  <a:pt x="128" y="907"/>
                  <a:pt x="136" y="898"/>
                </a:cubicBezTo>
                <a:cubicBezTo>
                  <a:pt x="144" y="889"/>
                  <a:pt x="147" y="844"/>
                  <a:pt x="155" y="835"/>
                </a:cubicBezTo>
                <a:cubicBezTo>
                  <a:pt x="163" y="826"/>
                  <a:pt x="173" y="838"/>
                  <a:pt x="185" y="841"/>
                </a:cubicBezTo>
                <a:cubicBezTo>
                  <a:pt x="197" y="844"/>
                  <a:pt x="213" y="856"/>
                  <a:pt x="226" y="855"/>
                </a:cubicBezTo>
                <a:cubicBezTo>
                  <a:pt x="239" y="854"/>
                  <a:pt x="246" y="833"/>
                  <a:pt x="262" y="835"/>
                </a:cubicBezTo>
                <a:cubicBezTo>
                  <a:pt x="278" y="837"/>
                  <a:pt x="309" y="833"/>
                  <a:pt x="319" y="867"/>
                </a:cubicBezTo>
                <a:cubicBezTo>
                  <a:pt x="329" y="901"/>
                  <a:pt x="319" y="1009"/>
                  <a:pt x="325" y="1042"/>
                </a:cubicBezTo>
                <a:cubicBezTo>
                  <a:pt x="331" y="1075"/>
                  <a:pt x="344" y="1060"/>
                  <a:pt x="353" y="1068"/>
                </a:cubicBezTo>
                <a:cubicBezTo>
                  <a:pt x="362" y="1076"/>
                  <a:pt x="372" y="1090"/>
                  <a:pt x="382" y="1093"/>
                </a:cubicBezTo>
                <a:cubicBezTo>
                  <a:pt x="392" y="1096"/>
                  <a:pt x="407" y="1089"/>
                  <a:pt x="416" y="1087"/>
                </a:cubicBezTo>
                <a:cubicBezTo>
                  <a:pt x="425" y="1085"/>
                  <a:pt x="424" y="1080"/>
                  <a:pt x="439" y="1078"/>
                </a:cubicBezTo>
                <a:cubicBezTo>
                  <a:pt x="454" y="1076"/>
                  <a:pt x="494" y="1084"/>
                  <a:pt x="509" y="1072"/>
                </a:cubicBezTo>
                <a:cubicBezTo>
                  <a:pt x="524" y="1060"/>
                  <a:pt x="517" y="1018"/>
                  <a:pt x="526" y="1005"/>
                </a:cubicBezTo>
                <a:cubicBezTo>
                  <a:pt x="535" y="992"/>
                  <a:pt x="553" y="1004"/>
                  <a:pt x="563" y="996"/>
                </a:cubicBezTo>
                <a:cubicBezTo>
                  <a:pt x="573" y="988"/>
                  <a:pt x="578" y="965"/>
                  <a:pt x="584" y="955"/>
                </a:cubicBezTo>
                <a:cubicBezTo>
                  <a:pt x="590" y="945"/>
                  <a:pt x="593" y="949"/>
                  <a:pt x="602" y="937"/>
                </a:cubicBezTo>
                <a:cubicBezTo>
                  <a:pt x="611" y="925"/>
                  <a:pt x="619" y="898"/>
                  <a:pt x="637" y="886"/>
                </a:cubicBezTo>
                <a:cubicBezTo>
                  <a:pt x="655" y="874"/>
                  <a:pt x="688" y="861"/>
                  <a:pt x="710" y="867"/>
                </a:cubicBezTo>
                <a:cubicBezTo>
                  <a:pt x="732" y="873"/>
                  <a:pt x="754" y="914"/>
                  <a:pt x="772" y="921"/>
                </a:cubicBezTo>
                <a:cubicBezTo>
                  <a:pt x="790" y="928"/>
                  <a:pt x="803" y="905"/>
                  <a:pt x="815" y="909"/>
                </a:cubicBezTo>
                <a:cubicBezTo>
                  <a:pt x="827" y="913"/>
                  <a:pt x="829" y="936"/>
                  <a:pt x="842" y="943"/>
                </a:cubicBezTo>
                <a:cubicBezTo>
                  <a:pt x="855" y="950"/>
                  <a:pt x="879" y="951"/>
                  <a:pt x="895" y="949"/>
                </a:cubicBezTo>
                <a:cubicBezTo>
                  <a:pt x="911" y="947"/>
                  <a:pt x="922" y="930"/>
                  <a:pt x="940" y="928"/>
                </a:cubicBezTo>
                <a:cubicBezTo>
                  <a:pt x="958" y="926"/>
                  <a:pt x="983" y="934"/>
                  <a:pt x="1004" y="937"/>
                </a:cubicBezTo>
                <a:cubicBezTo>
                  <a:pt x="1025" y="940"/>
                  <a:pt x="1057" y="938"/>
                  <a:pt x="1066" y="945"/>
                </a:cubicBezTo>
                <a:cubicBezTo>
                  <a:pt x="1075" y="952"/>
                  <a:pt x="1064" y="964"/>
                  <a:pt x="1058" y="978"/>
                </a:cubicBezTo>
                <a:cubicBezTo>
                  <a:pt x="1052" y="992"/>
                  <a:pt x="1024" y="1020"/>
                  <a:pt x="1027" y="1030"/>
                </a:cubicBezTo>
                <a:cubicBezTo>
                  <a:pt x="1030" y="1040"/>
                  <a:pt x="1068" y="1033"/>
                  <a:pt x="1078" y="1039"/>
                </a:cubicBezTo>
                <a:cubicBezTo>
                  <a:pt x="1088" y="1045"/>
                  <a:pt x="1094" y="1056"/>
                  <a:pt x="1090" y="1065"/>
                </a:cubicBezTo>
                <a:cubicBezTo>
                  <a:pt x="1086" y="1074"/>
                  <a:pt x="1063" y="1087"/>
                  <a:pt x="1054" y="1096"/>
                </a:cubicBezTo>
                <a:cubicBezTo>
                  <a:pt x="1045" y="1105"/>
                  <a:pt x="1044" y="1115"/>
                  <a:pt x="1034" y="1119"/>
                </a:cubicBezTo>
                <a:cubicBezTo>
                  <a:pt x="1024" y="1123"/>
                  <a:pt x="1003" y="1123"/>
                  <a:pt x="991" y="1119"/>
                </a:cubicBezTo>
                <a:cubicBezTo>
                  <a:pt x="979" y="1115"/>
                  <a:pt x="970" y="1102"/>
                  <a:pt x="964" y="1095"/>
                </a:cubicBezTo>
                <a:cubicBezTo>
                  <a:pt x="958" y="1088"/>
                  <a:pt x="962" y="1077"/>
                  <a:pt x="956" y="1074"/>
                </a:cubicBezTo>
                <a:cubicBezTo>
                  <a:pt x="950" y="1071"/>
                  <a:pt x="936" y="1064"/>
                  <a:pt x="928" y="1074"/>
                </a:cubicBezTo>
                <a:cubicBezTo>
                  <a:pt x="920" y="1084"/>
                  <a:pt x="920" y="1118"/>
                  <a:pt x="905" y="1134"/>
                </a:cubicBezTo>
                <a:cubicBezTo>
                  <a:pt x="890" y="1150"/>
                  <a:pt x="852" y="1169"/>
                  <a:pt x="835" y="1173"/>
                </a:cubicBezTo>
                <a:cubicBezTo>
                  <a:pt x="818" y="1177"/>
                  <a:pt x="811" y="1154"/>
                  <a:pt x="802" y="1159"/>
                </a:cubicBezTo>
                <a:cubicBezTo>
                  <a:pt x="793" y="1164"/>
                  <a:pt x="782" y="1190"/>
                  <a:pt x="778" y="1203"/>
                </a:cubicBezTo>
                <a:cubicBezTo>
                  <a:pt x="774" y="1216"/>
                  <a:pt x="787" y="1232"/>
                  <a:pt x="778" y="1239"/>
                </a:cubicBezTo>
                <a:cubicBezTo>
                  <a:pt x="769" y="1246"/>
                  <a:pt x="735" y="1226"/>
                  <a:pt x="722" y="1243"/>
                </a:cubicBezTo>
                <a:cubicBezTo>
                  <a:pt x="709" y="1260"/>
                  <a:pt x="707" y="1323"/>
                  <a:pt x="697" y="1342"/>
                </a:cubicBezTo>
                <a:cubicBezTo>
                  <a:pt x="687" y="1361"/>
                  <a:pt x="669" y="1358"/>
                  <a:pt x="661" y="1356"/>
                </a:cubicBezTo>
                <a:cubicBezTo>
                  <a:pt x="653" y="1354"/>
                  <a:pt x="655" y="1334"/>
                  <a:pt x="650" y="1327"/>
                </a:cubicBezTo>
                <a:cubicBezTo>
                  <a:pt x="645" y="1320"/>
                  <a:pt x="636" y="1311"/>
                  <a:pt x="629" y="1311"/>
                </a:cubicBezTo>
                <a:cubicBezTo>
                  <a:pt x="622" y="1311"/>
                  <a:pt x="607" y="1317"/>
                  <a:pt x="605" y="1330"/>
                </a:cubicBezTo>
                <a:cubicBezTo>
                  <a:pt x="603" y="1343"/>
                  <a:pt x="616" y="1376"/>
                  <a:pt x="614" y="1389"/>
                </a:cubicBezTo>
                <a:cubicBezTo>
                  <a:pt x="612" y="1402"/>
                  <a:pt x="602" y="1393"/>
                  <a:pt x="595" y="1407"/>
                </a:cubicBezTo>
                <a:cubicBezTo>
                  <a:pt x="588" y="1421"/>
                  <a:pt x="584" y="1458"/>
                  <a:pt x="574" y="1470"/>
                </a:cubicBezTo>
                <a:cubicBezTo>
                  <a:pt x="564" y="1482"/>
                  <a:pt x="543" y="1473"/>
                  <a:pt x="535" y="1480"/>
                </a:cubicBezTo>
                <a:cubicBezTo>
                  <a:pt x="527" y="1487"/>
                  <a:pt x="533" y="1501"/>
                  <a:pt x="526" y="1515"/>
                </a:cubicBezTo>
                <a:cubicBezTo>
                  <a:pt x="519" y="1529"/>
                  <a:pt x="505" y="1538"/>
                  <a:pt x="494" y="1561"/>
                </a:cubicBezTo>
                <a:cubicBezTo>
                  <a:pt x="483" y="1584"/>
                  <a:pt x="466" y="1629"/>
                  <a:pt x="460" y="1654"/>
                </a:cubicBezTo>
                <a:cubicBezTo>
                  <a:pt x="454" y="1679"/>
                  <a:pt x="452" y="1697"/>
                  <a:pt x="457" y="1714"/>
                </a:cubicBezTo>
                <a:cubicBezTo>
                  <a:pt x="462" y="1731"/>
                  <a:pt x="473" y="1745"/>
                  <a:pt x="488" y="1755"/>
                </a:cubicBezTo>
                <a:cubicBezTo>
                  <a:pt x="503" y="1765"/>
                  <a:pt x="521" y="1762"/>
                  <a:pt x="545" y="1773"/>
                </a:cubicBezTo>
                <a:cubicBezTo>
                  <a:pt x="569" y="1784"/>
                  <a:pt x="603" y="1795"/>
                  <a:pt x="634" y="1822"/>
                </a:cubicBezTo>
                <a:cubicBezTo>
                  <a:pt x="665" y="1849"/>
                  <a:pt x="710" y="1899"/>
                  <a:pt x="734" y="1935"/>
                </a:cubicBezTo>
                <a:cubicBezTo>
                  <a:pt x="758" y="1971"/>
                  <a:pt x="765" y="2014"/>
                  <a:pt x="776" y="2037"/>
                </a:cubicBezTo>
                <a:cubicBezTo>
                  <a:pt x="787" y="2060"/>
                  <a:pt x="792" y="2058"/>
                  <a:pt x="799" y="2074"/>
                </a:cubicBezTo>
                <a:cubicBezTo>
                  <a:pt x="806" y="2090"/>
                  <a:pt x="811" y="2117"/>
                  <a:pt x="821" y="2136"/>
                </a:cubicBezTo>
                <a:cubicBezTo>
                  <a:pt x="831" y="2155"/>
                  <a:pt x="851" y="2166"/>
                  <a:pt x="859" y="2191"/>
                </a:cubicBezTo>
                <a:cubicBezTo>
                  <a:pt x="867" y="2216"/>
                  <a:pt x="852" y="2265"/>
                  <a:pt x="869" y="2287"/>
                </a:cubicBezTo>
                <a:cubicBezTo>
                  <a:pt x="886" y="2309"/>
                  <a:pt x="935" y="2306"/>
                  <a:pt x="958" y="2320"/>
                </a:cubicBezTo>
                <a:cubicBezTo>
                  <a:pt x="981" y="2334"/>
                  <a:pt x="987" y="2354"/>
                  <a:pt x="1007" y="2374"/>
                </a:cubicBezTo>
                <a:cubicBezTo>
                  <a:pt x="1027" y="2394"/>
                  <a:pt x="1064" y="2423"/>
                  <a:pt x="1081" y="2439"/>
                </a:cubicBezTo>
                <a:cubicBezTo>
                  <a:pt x="1098" y="2455"/>
                  <a:pt x="1105" y="2459"/>
                  <a:pt x="1108" y="2469"/>
                </a:cubicBezTo>
                <a:cubicBezTo>
                  <a:pt x="1111" y="2479"/>
                  <a:pt x="1107" y="2495"/>
                  <a:pt x="1100" y="2502"/>
                </a:cubicBezTo>
                <a:cubicBezTo>
                  <a:pt x="1093" y="2509"/>
                  <a:pt x="1083" y="2511"/>
                  <a:pt x="1067" y="2509"/>
                </a:cubicBezTo>
                <a:cubicBezTo>
                  <a:pt x="1051" y="2507"/>
                  <a:pt x="1027" y="2496"/>
                  <a:pt x="1003" y="2491"/>
                </a:cubicBezTo>
                <a:cubicBezTo>
                  <a:pt x="979" y="2486"/>
                  <a:pt x="951" y="2487"/>
                  <a:pt x="920" y="2476"/>
                </a:cubicBezTo>
                <a:cubicBezTo>
                  <a:pt x="889" y="2465"/>
                  <a:pt x="833" y="2425"/>
                  <a:pt x="817" y="2427"/>
                </a:cubicBezTo>
                <a:cubicBezTo>
                  <a:pt x="801" y="2429"/>
                  <a:pt x="806" y="2473"/>
                  <a:pt x="823" y="2488"/>
                </a:cubicBezTo>
                <a:cubicBezTo>
                  <a:pt x="840" y="2503"/>
                  <a:pt x="887" y="2502"/>
                  <a:pt x="917" y="2518"/>
                </a:cubicBezTo>
                <a:cubicBezTo>
                  <a:pt x="947" y="2534"/>
                  <a:pt x="974" y="2569"/>
                  <a:pt x="1003" y="2583"/>
                </a:cubicBezTo>
                <a:cubicBezTo>
                  <a:pt x="1032" y="2597"/>
                  <a:pt x="1075" y="2582"/>
                  <a:pt x="1094" y="2601"/>
                </a:cubicBezTo>
                <a:cubicBezTo>
                  <a:pt x="1113" y="2620"/>
                  <a:pt x="1107" y="2679"/>
                  <a:pt x="1115" y="2700"/>
                </a:cubicBezTo>
                <a:cubicBezTo>
                  <a:pt x="1123" y="2721"/>
                  <a:pt x="1142" y="2719"/>
                  <a:pt x="1142" y="2727"/>
                </a:cubicBezTo>
                <a:cubicBezTo>
                  <a:pt x="1142" y="2735"/>
                  <a:pt x="1128" y="2744"/>
                  <a:pt x="1114" y="2749"/>
                </a:cubicBezTo>
                <a:cubicBezTo>
                  <a:pt x="1100" y="2754"/>
                  <a:pt x="1078" y="2741"/>
                  <a:pt x="1058" y="2755"/>
                </a:cubicBezTo>
                <a:cubicBezTo>
                  <a:pt x="1038" y="2769"/>
                  <a:pt x="1022" y="2813"/>
                  <a:pt x="995" y="2835"/>
                </a:cubicBezTo>
                <a:cubicBezTo>
                  <a:pt x="968" y="2857"/>
                  <a:pt x="921" y="2875"/>
                  <a:pt x="893" y="2886"/>
                </a:cubicBezTo>
                <a:cubicBezTo>
                  <a:pt x="865" y="2897"/>
                  <a:pt x="846" y="2890"/>
                  <a:pt x="827" y="2899"/>
                </a:cubicBezTo>
                <a:cubicBezTo>
                  <a:pt x="808" y="2908"/>
                  <a:pt x="786" y="2932"/>
                  <a:pt x="781" y="2941"/>
                </a:cubicBezTo>
                <a:cubicBezTo>
                  <a:pt x="776" y="2950"/>
                  <a:pt x="783" y="2955"/>
                  <a:pt x="796" y="2953"/>
                </a:cubicBezTo>
                <a:cubicBezTo>
                  <a:pt x="809" y="2951"/>
                  <a:pt x="843" y="2925"/>
                  <a:pt x="859" y="2926"/>
                </a:cubicBezTo>
                <a:cubicBezTo>
                  <a:pt x="875" y="2927"/>
                  <a:pt x="880" y="2951"/>
                  <a:pt x="895" y="2958"/>
                </a:cubicBezTo>
                <a:cubicBezTo>
                  <a:pt x="910" y="2965"/>
                  <a:pt x="926" y="2978"/>
                  <a:pt x="947" y="2968"/>
                </a:cubicBezTo>
                <a:cubicBezTo>
                  <a:pt x="968" y="2958"/>
                  <a:pt x="1001" y="2906"/>
                  <a:pt x="1021" y="2899"/>
                </a:cubicBezTo>
                <a:cubicBezTo>
                  <a:pt x="1041" y="2892"/>
                  <a:pt x="1051" y="2915"/>
                  <a:pt x="1069" y="2926"/>
                </a:cubicBezTo>
                <a:cubicBezTo>
                  <a:pt x="1087" y="2937"/>
                  <a:pt x="1111" y="2970"/>
                  <a:pt x="1130" y="2968"/>
                </a:cubicBezTo>
                <a:cubicBezTo>
                  <a:pt x="1149" y="2966"/>
                  <a:pt x="1165" y="2921"/>
                  <a:pt x="1181" y="2914"/>
                </a:cubicBezTo>
                <a:cubicBezTo>
                  <a:pt x="1197" y="2907"/>
                  <a:pt x="1216" y="2919"/>
                  <a:pt x="1225" y="2926"/>
                </a:cubicBezTo>
                <a:cubicBezTo>
                  <a:pt x="1234" y="2933"/>
                  <a:pt x="1238" y="2951"/>
                  <a:pt x="1235" y="2958"/>
                </a:cubicBezTo>
                <a:cubicBezTo>
                  <a:pt x="1232" y="2965"/>
                  <a:pt x="1210" y="2961"/>
                  <a:pt x="1207" y="2970"/>
                </a:cubicBezTo>
                <a:cubicBezTo>
                  <a:pt x="1204" y="2979"/>
                  <a:pt x="1221" y="3000"/>
                  <a:pt x="1216" y="3010"/>
                </a:cubicBezTo>
                <a:cubicBezTo>
                  <a:pt x="1211" y="3020"/>
                  <a:pt x="1188" y="3019"/>
                  <a:pt x="1175" y="3031"/>
                </a:cubicBezTo>
                <a:cubicBezTo>
                  <a:pt x="1162" y="3043"/>
                  <a:pt x="1152" y="3068"/>
                  <a:pt x="1139" y="3081"/>
                </a:cubicBezTo>
                <a:cubicBezTo>
                  <a:pt x="1126" y="3094"/>
                  <a:pt x="1104" y="3100"/>
                  <a:pt x="1094" y="3109"/>
                </a:cubicBezTo>
                <a:cubicBezTo>
                  <a:pt x="1084" y="3118"/>
                  <a:pt x="1073" y="3132"/>
                  <a:pt x="1079" y="3136"/>
                </a:cubicBezTo>
                <a:cubicBezTo>
                  <a:pt x="1085" y="3140"/>
                  <a:pt x="1115" y="3141"/>
                  <a:pt x="1130" y="3132"/>
                </a:cubicBezTo>
                <a:cubicBezTo>
                  <a:pt x="1145" y="3123"/>
                  <a:pt x="1160" y="3090"/>
                  <a:pt x="1171" y="3084"/>
                </a:cubicBezTo>
                <a:cubicBezTo>
                  <a:pt x="1182" y="3078"/>
                  <a:pt x="1194" y="3076"/>
                  <a:pt x="1198" y="3094"/>
                </a:cubicBezTo>
                <a:cubicBezTo>
                  <a:pt x="1202" y="3112"/>
                  <a:pt x="1203" y="3174"/>
                  <a:pt x="1198" y="3190"/>
                </a:cubicBezTo>
                <a:cubicBezTo>
                  <a:pt x="1193" y="3206"/>
                  <a:pt x="1174" y="3194"/>
                  <a:pt x="1165" y="3192"/>
                </a:cubicBezTo>
                <a:cubicBezTo>
                  <a:pt x="1156" y="3190"/>
                  <a:pt x="1156" y="3179"/>
                  <a:pt x="1142" y="3178"/>
                </a:cubicBezTo>
                <a:cubicBezTo>
                  <a:pt x="1128" y="3177"/>
                  <a:pt x="1090" y="3179"/>
                  <a:pt x="1079" y="3186"/>
                </a:cubicBezTo>
                <a:cubicBezTo>
                  <a:pt x="1068" y="3193"/>
                  <a:pt x="1065" y="3215"/>
                  <a:pt x="1075" y="3222"/>
                </a:cubicBezTo>
                <a:cubicBezTo>
                  <a:pt x="1085" y="3229"/>
                  <a:pt x="1127" y="3220"/>
                  <a:pt x="1139" y="3231"/>
                </a:cubicBezTo>
                <a:cubicBezTo>
                  <a:pt x="1151" y="3242"/>
                  <a:pt x="1150" y="3274"/>
                  <a:pt x="1147" y="3286"/>
                </a:cubicBezTo>
                <a:cubicBezTo>
                  <a:pt x="1144" y="3298"/>
                  <a:pt x="1129" y="3293"/>
                  <a:pt x="1123" y="3301"/>
                </a:cubicBezTo>
                <a:cubicBezTo>
                  <a:pt x="1117" y="3309"/>
                  <a:pt x="1107" y="3323"/>
                  <a:pt x="1112" y="3336"/>
                </a:cubicBezTo>
                <a:cubicBezTo>
                  <a:pt x="1117" y="3349"/>
                  <a:pt x="1150" y="3354"/>
                  <a:pt x="1154" y="3378"/>
                </a:cubicBezTo>
                <a:cubicBezTo>
                  <a:pt x="1158" y="3402"/>
                  <a:pt x="1146" y="3462"/>
                  <a:pt x="1135" y="3480"/>
                </a:cubicBezTo>
                <a:cubicBezTo>
                  <a:pt x="1124" y="3498"/>
                  <a:pt x="1101" y="3492"/>
                  <a:pt x="1090" y="3487"/>
                </a:cubicBezTo>
                <a:cubicBezTo>
                  <a:pt x="1079" y="3482"/>
                  <a:pt x="1074" y="3454"/>
                  <a:pt x="1066" y="3447"/>
                </a:cubicBezTo>
                <a:cubicBezTo>
                  <a:pt x="1058" y="3440"/>
                  <a:pt x="1048" y="3441"/>
                  <a:pt x="1042" y="3444"/>
                </a:cubicBezTo>
                <a:cubicBezTo>
                  <a:pt x="1036" y="3447"/>
                  <a:pt x="1039" y="3444"/>
                  <a:pt x="1030" y="3463"/>
                </a:cubicBezTo>
                <a:cubicBezTo>
                  <a:pt x="1021" y="3482"/>
                  <a:pt x="997" y="3538"/>
                  <a:pt x="989" y="3561"/>
                </a:cubicBezTo>
                <a:cubicBezTo>
                  <a:pt x="981" y="3584"/>
                  <a:pt x="987" y="3588"/>
                  <a:pt x="982" y="3604"/>
                </a:cubicBezTo>
                <a:cubicBezTo>
                  <a:pt x="977" y="3620"/>
                  <a:pt x="965" y="3631"/>
                  <a:pt x="959" y="3657"/>
                </a:cubicBezTo>
                <a:cubicBezTo>
                  <a:pt x="953" y="3683"/>
                  <a:pt x="958" y="3747"/>
                  <a:pt x="946" y="3759"/>
                </a:cubicBezTo>
                <a:cubicBezTo>
                  <a:pt x="934" y="3771"/>
                  <a:pt x="900" y="3727"/>
                  <a:pt x="887" y="3727"/>
                </a:cubicBezTo>
                <a:cubicBezTo>
                  <a:pt x="874" y="3727"/>
                  <a:pt x="866" y="3749"/>
                  <a:pt x="869" y="3757"/>
                </a:cubicBezTo>
                <a:cubicBezTo>
                  <a:pt x="872" y="3765"/>
                  <a:pt x="898" y="3768"/>
                  <a:pt x="904" y="3775"/>
                </a:cubicBezTo>
                <a:cubicBezTo>
                  <a:pt x="910" y="3782"/>
                  <a:pt x="909" y="3792"/>
                  <a:pt x="905" y="3798"/>
                </a:cubicBezTo>
                <a:cubicBezTo>
                  <a:pt x="901" y="3804"/>
                  <a:pt x="886" y="3803"/>
                  <a:pt x="878" y="3808"/>
                </a:cubicBezTo>
                <a:cubicBezTo>
                  <a:pt x="870" y="3813"/>
                  <a:pt x="867" y="3824"/>
                  <a:pt x="860" y="3828"/>
                </a:cubicBezTo>
                <a:cubicBezTo>
                  <a:pt x="853" y="3832"/>
                  <a:pt x="840" y="3826"/>
                  <a:pt x="835" y="3835"/>
                </a:cubicBezTo>
                <a:cubicBezTo>
                  <a:pt x="830" y="3844"/>
                  <a:pt x="831" y="3875"/>
                  <a:pt x="830" y="3883"/>
                </a:cubicBezTo>
                <a:lnTo>
                  <a:pt x="830" y="3883"/>
                </a:lnTo>
                <a:lnTo>
                  <a:pt x="1735" y="3882"/>
                </a:lnTo>
                <a:lnTo>
                  <a:pt x="1735" y="745"/>
                </a:lnTo>
                <a:lnTo>
                  <a:pt x="1738" y="745"/>
                </a:lnTo>
                <a:cubicBezTo>
                  <a:pt x="1736" y="743"/>
                  <a:pt x="1730" y="736"/>
                  <a:pt x="1724" y="732"/>
                </a:cubicBezTo>
                <a:cubicBezTo>
                  <a:pt x="1718" y="728"/>
                  <a:pt x="1707" y="726"/>
                  <a:pt x="1703" y="721"/>
                </a:cubicBezTo>
                <a:cubicBezTo>
                  <a:pt x="1699" y="716"/>
                  <a:pt x="1703" y="708"/>
                  <a:pt x="1699" y="703"/>
                </a:cubicBezTo>
                <a:cubicBezTo>
                  <a:pt x="1695" y="698"/>
                  <a:pt x="1688" y="691"/>
                  <a:pt x="1679" y="690"/>
                </a:cubicBezTo>
                <a:cubicBezTo>
                  <a:pt x="1670" y="689"/>
                  <a:pt x="1651" y="685"/>
                  <a:pt x="1645" y="694"/>
                </a:cubicBezTo>
                <a:cubicBezTo>
                  <a:pt x="1639" y="703"/>
                  <a:pt x="1649" y="734"/>
                  <a:pt x="1643" y="748"/>
                </a:cubicBezTo>
                <a:cubicBezTo>
                  <a:pt x="1637" y="762"/>
                  <a:pt x="1618" y="781"/>
                  <a:pt x="1609" y="778"/>
                </a:cubicBezTo>
                <a:cubicBezTo>
                  <a:pt x="1600" y="775"/>
                  <a:pt x="1599" y="741"/>
                  <a:pt x="1586" y="732"/>
                </a:cubicBezTo>
                <a:cubicBezTo>
                  <a:pt x="1573" y="723"/>
                  <a:pt x="1538" y="733"/>
                  <a:pt x="1532" y="727"/>
                </a:cubicBezTo>
                <a:cubicBezTo>
                  <a:pt x="1526" y="721"/>
                  <a:pt x="1548" y="704"/>
                  <a:pt x="1547" y="697"/>
                </a:cubicBezTo>
                <a:cubicBezTo>
                  <a:pt x="1546" y="690"/>
                  <a:pt x="1532" y="684"/>
                  <a:pt x="1523" y="685"/>
                </a:cubicBezTo>
                <a:cubicBezTo>
                  <a:pt x="1514" y="686"/>
                  <a:pt x="1508" y="703"/>
                  <a:pt x="1495" y="705"/>
                </a:cubicBezTo>
                <a:cubicBezTo>
                  <a:pt x="1482" y="707"/>
                  <a:pt x="1452" y="704"/>
                  <a:pt x="1444" y="697"/>
                </a:cubicBezTo>
                <a:cubicBezTo>
                  <a:pt x="1436" y="690"/>
                  <a:pt x="1441" y="672"/>
                  <a:pt x="1444" y="664"/>
                </a:cubicBezTo>
                <a:cubicBezTo>
                  <a:pt x="1447" y="656"/>
                  <a:pt x="1457" y="663"/>
                  <a:pt x="1460" y="651"/>
                </a:cubicBezTo>
                <a:cubicBezTo>
                  <a:pt x="1463" y="639"/>
                  <a:pt x="1456" y="604"/>
                  <a:pt x="1460" y="589"/>
                </a:cubicBezTo>
                <a:cubicBezTo>
                  <a:pt x="1464" y="574"/>
                  <a:pt x="1478" y="571"/>
                  <a:pt x="1486" y="562"/>
                </a:cubicBezTo>
                <a:cubicBezTo>
                  <a:pt x="1494" y="553"/>
                  <a:pt x="1497" y="540"/>
                  <a:pt x="1508" y="532"/>
                </a:cubicBezTo>
                <a:cubicBezTo>
                  <a:pt x="1519" y="524"/>
                  <a:pt x="1543" y="519"/>
                  <a:pt x="1555" y="513"/>
                </a:cubicBezTo>
                <a:cubicBezTo>
                  <a:pt x="1567" y="507"/>
                  <a:pt x="1576" y="501"/>
                  <a:pt x="1579" y="495"/>
                </a:cubicBezTo>
                <a:cubicBezTo>
                  <a:pt x="1582" y="489"/>
                  <a:pt x="1583" y="477"/>
                  <a:pt x="1571" y="474"/>
                </a:cubicBezTo>
                <a:cubicBezTo>
                  <a:pt x="1559" y="471"/>
                  <a:pt x="1516" y="486"/>
                  <a:pt x="1507" y="474"/>
                </a:cubicBezTo>
                <a:cubicBezTo>
                  <a:pt x="1498" y="462"/>
                  <a:pt x="1514" y="417"/>
                  <a:pt x="1520" y="403"/>
                </a:cubicBezTo>
                <a:cubicBezTo>
                  <a:pt x="1526" y="389"/>
                  <a:pt x="1544" y="406"/>
                  <a:pt x="1546" y="387"/>
                </a:cubicBezTo>
                <a:cubicBezTo>
                  <a:pt x="1548" y="368"/>
                  <a:pt x="1543" y="306"/>
                  <a:pt x="1535" y="286"/>
                </a:cubicBezTo>
                <a:cubicBezTo>
                  <a:pt x="1527" y="266"/>
                  <a:pt x="1511" y="267"/>
                  <a:pt x="1496" y="264"/>
                </a:cubicBezTo>
                <a:cubicBezTo>
                  <a:pt x="1481" y="261"/>
                  <a:pt x="1458" y="269"/>
                  <a:pt x="1442" y="265"/>
                </a:cubicBezTo>
                <a:cubicBezTo>
                  <a:pt x="1426" y="261"/>
                  <a:pt x="1409" y="239"/>
                  <a:pt x="1400" y="241"/>
                </a:cubicBezTo>
                <a:cubicBezTo>
                  <a:pt x="1391" y="243"/>
                  <a:pt x="1392" y="269"/>
                  <a:pt x="1385" y="277"/>
                </a:cubicBezTo>
                <a:cubicBezTo>
                  <a:pt x="1378" y="285"/>
                  <a:pt x="1366" y="287"/>
                  <a:pt x="1358" y="286"/>
                </a:cubicBezTo>
                <a:cubicBezTo>
                  <a:pt x="1350" y="285"/>
                  <a:pt x="1341" y="278"/>
                  <a:pt x="1334" y="270"/>
                </a:cubicBezTo>
                <a:cubicBezTo>
                  <a:pt x="1327" y="262"/>
                  <a:pt x="1328" y="242"/>
                  <a:pt x="1319" y="238"/>
                </a:cubicBezTo>
                <a:cubicBezTo>
                  <a:pt x="1310" y="234"/>
                  <a:pt x="1296" y="242"/>
                  <a:pt x="1282" y="243"/>
                </a:cubicBezTo>
                <a:cubicBezTo>
                  <a:pt x="1268" y="244"/>
                  <a:pt x="1253" y="243"/>
                  <a:pt x="1232" y="244"/>
                </a:cubicBezTo>
                <a:cubicBezTo>
                  <a:pt x="1211" y="245"/>
                  <a:pt x="1178" y="242"/>
                  <a:pt x="1156" y="252"/>
                </a:cubicBezTo>
                <a:cubicBezTo>
                  <a:pt x="1134" y="262"/>
                  <a:pt x="1113" y="295"/>
                  <a:pt x="1100" y="307"/>
                </a:cubicBezTo>
                <a:cubicBezTo>
                  <a:pt x="1087" y="319"/>
                  <a:pt x="1084" y="318"/>
                  <a:pt x="1075" y="325"/>
                </a:cubicBezTo>
                <a:cubicBezTo>
                  <a:pt x="1066" y="332"/>
                  <a:pt x="1065" y="345"/>
                  <a:pt x="1048" y="352"/>
                </a:cubicBezTo>
                <a:cubicBezTo>
                  <a:pt x="1031" y="359"/>
                  <a:pt x="992" y="357"/>
                  <a:pt x="973" y="367"/>
                </a:cubicBezTo>
                <a:cubicBezTo>
                  <a:pt x="954" y="377"/>
                  <a:pt x="948" y="390"/>
                  <a:pt x="935" y="411"/>
                </a:cubicBezTo>
                <a:cubicBezTo>
                  <a:pt x="922" y="432"/>
                  <a:pt x="906" y="474"/>
                  <a:pt x="895" y="493"/>
                </a:cubicBezTo>
                <a:cubicBezTo>
                  <a:pt x="884" y="512"/>
                  <a:pt x="876" y="521"/>
                  <a:pt x="866" y="528"/>
                </a:cubicBezTo>
                <a:cubicBezTo>
                  <a:pt x="856" y="535"/>
                  <a:pt x="842" y="527"/>
                  <a:pt x="833" y="535"/>
                </a:cubicBezTo>
                <a:cubicBezTo>
                  <a:pt x="824" y="543"/>
                  <a:pt x="817" y="567"/>
                  <a:pt x="809" y="576"/>
                </a:cubicBezTo>
                <a:cubicBezTo>
                  <a:pt x="801" y="585"/>
                  <a:pt x="792" y="583"/>
                  <a:pt x="784" y="588"/>
                </a:cubicBezTo>
                <a:cubicBezTo>
                  <a:pt x="776" y="593"/>
                  <a:pt x="772" y="602"/>
                  <a:pt x="760" y="606"/>
                </a:cubicBezTo>
                <a:cubicBezTo>
                  <a:pt x="748" y="610"/>
                  <a:pt x="721" y="620"/>
                  <a:pt x="713" y="615"/>
                </a:cubicBezTo>
                <a:cubicBezTo>
                  <a:pt x="705" y="610"/>
                  <a:pt x="708" y="584"/>
                  <a:pt x="712" y="574"/>
                </a:cubicBezTo>
                <a:cubicBezTo>
                  <a:pt x="716" y="564"/>
                  <a:pt x="729" y="561"/>
                  <a:pt x="739" y="555"/>
                </a:cubicBezTo>
                <a:cubicBezTo>
                  <a:pt x="749" y="549"/>
                  <a:pt x="764" y="545"/>
                  <a:pt x="775" y="540"/>
                </a:cubicBezTo>
                <a:cubicBezTo>
                  <a:pt x="786" y="535"/>
                  <a:pt x="801" y="540"/>
                  <a:pt x="805" y="526"/>
                </a:cubicBezTo>
                <a:cubicBezTo>
                  <a:pt x="809" y="512"/>
                  <a:pt x="804" y="468"/>
                  <a:pt x="797" y="453"/>
                </a:cubicBezTo>
                <a:cubicBezTo>
                  <a:pt x="790" y="438"/>
                  <a:pt x="764" y="461"/>
                  <a:pt x="761" y="438"/>
                </a:cubicBezTo>
                <a:cubicBezTo>
                  <a:pt x="758" y="415"/>
                  <a:pt x="762" y="351"/>
                  <a:pt x="776" y="313"/>
                </a:cubicBezTo>
                <a:cubicBezTo>
                  <a:pt x="790" y="275"/>
                  <a:pt x="829" y="238"/>
                  <a:pt x="845" y="208"/>
                </a:cubicBezTo>
                <a:cubicBezTo>
                  <a:pt x="861" y="178"/>
                  <a:pt x="873" y="152"/>
                  <a:pt x="874" y="132"/>
                </a:cubicBezTo>
                <a:cubicBezTo>
                  <a:pt x="875" y="112"/>
                  <a:pt x="863" y="98"/>
                  <a:pt x="854" y="85"/>
                </a:cubicBezTo>
                <a:cubicBezTo>
                  <a:pt x="845" y="72"/>
                  <a:pt x="828" y="67"/>
                  <a:pt x="817" y="54"/>
                </a:cubicBezTo>
                <a:cubicBezTo>
                  <a:pt x="806" y="41"/>
                  <a:pt x="797" y="18"/>
                  <a:pt x="788" y="9"/>
                </a:cubicBezTo>
                <a:cubicBezTo>
                  <a:pt x="779" y="0"/>
                  <a:pt x="771" y="0"/>
                  <a:pt x="761" y="1"/>
                </a:cubicBezTo>
                <a:close/>
              </a:path>
            </a:pathLst>
          </a:custGeom>
          <a:solidFill>
            <a:schemeClr val="accent1"/>
          </a:solidFill>
          <a:ln w="3175" cmpd="sng">
            <a:solidFill>
              <a:srgbClr val="33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94" name="Line 70"/>
          <p:cNvSpPr>
            <a:spLocks noChangeShapeType="1"/>
          </p:cNvSpPr>
          <p:nvPr/>
        </p:nvSpPr>
        <p:spPr bwMode="auto">
          <a:xfrm flipV="1">
            <a:off x="4187825" y="2438400"/>
            <a:ext cx="304800" cy="3048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95" name="Line 71"/>
          <p:cNvSpPr>
            <a:spLocks noChangeShapeType="1"/>
          </p:cNvSpPr>
          <p:nvPr/>
        </p:nvSpPr>
        <p:spPr bwMode="auto">
          <a:xfrm>
            <a:off x="4111625" y="2971800"/>
            <a:ext cx="152400" cy="152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96" name="Line 72"/>
          <p:cNvSpPr>
            <a:spLocks noChangeShapeType="1"/>
          </p:cNvSpPr>
          <p:nvPr/>
        </p:nvSpPr>
        <p:spPr bwMode="auto">
          <a:xfrm>
            <a:off x="3959225" y="3124200"/>
            <a:ext cx="304800" cy="8382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97" name="WordArt 73"/>
          <p:cNvSpPr>
            <a:spLocks noChangeArrowheads="1" noChangeShapeType="1" noTextEdit="1"/>
          </p:cNvSpPr>
          <p:nvPr/>
        </p:nvSpPr>
        <p:spPr bwMode="auto">
          <a:xfrm>
            <a:off x="5310188" y="1052513"/>
            <a:ext cx="430212" cy="3603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燕</a:t>
            </a:r>
          </a:p>
        </p:txBody>
      </p:sp>
      <p:sp>
        <p:nvSpPr>
          <p:cNvPr id="26698" name="WordArt 74"/>
          <p:cNvSpPr>
            <a:spLocks noChangeArrowheads="1" noChangeShapeType="1" noTextEdit="1"/>
          </p:cNvSpPr>
          <p:nvPr/>
        </p:nvSpPr>
        <p:spPr bwMode="auto">
          <a:xfrm>
            <a:off x="5813425" y="2349500"/>
            <a:ext cx="430213" cy="3603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齐</a:t>
            </a:r>
          </a:p>
        </p:txBody>
      </p:sp>
      <p:sp>
        <p:nvSpPr>
          <p:cNvPr id="26699" name="WordArt 75"/>
          <p:cNvSpPr>
            <a:spLocks noChangeAspect="1" noChangeArrowheads="1" noChangeShapeType="1" noTextEdit="1"/>
          </p:cNvSpPr>
          <p:nvPr/>
        </p:nvSpPr>
        <p:spPr bwMode="auto">
          <a:xfrm>
            <a:off x="5407025" y="3276600"/>
            <a:ext cx="346075" cy="2905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宋</a:t>
            </a:r>
          </a:p>
        </p:txBody>
      </p:sp>
      <p:grpSp>
        <p:nvGrpSpPr>
          <p:cNvPr id="26700" name="Group 76"/>
          <p:cNvGrpSpPr>
            <a:grpSpLocks/>
          </p:cNvGrpSpPr>
          <p:nvPr/>
        </p:nvGrpSpPr>
        <p:grpSpPr bwMode="auto">
          <a:xfrm>
            <a:off x="5821363" y="1196975"/>
            <a:ext cx="107950" cy="107950"/>
            <a:chOff x="2323" y="2180"/>
            <a:chExt cx="68" cy="68"/>
          </a:xfrm>
        </p:grpSpPr>
        <p:sp>
          <p:nvSpPr>
            <p:cNvPr id="26701" name="Oval 77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02" name="Oval 78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6703" name="Group 79"/>
          <p:cNvGrpSpPr>
            <a:grpSpLocks/>
          </p:cNvGrpSpPr>
          <p:nvPr/>
        </p:nvGrpSpPr>
        <p:grpSpPr bwMode="auto">
          <a:xfrm>
            <a:off x="6329363" y="2514600"/>
            <a:ext cx="107950" cy="107950"/>
            <a:chOff x="2323" y="2180"/>
            <a:chExt cx="68" cy="68"/>
          </a:xfrm>
        </p:grpSpPr>
        <p:sp>
          <p:nvSpPr>
            <p:cNvPr id="26704" name="Oval 80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05" name="Oval 81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6706" name="Group 82"/>
          <p:cNvGrpSpPr>
            <a:grpSpLocks/>
          </p:cNvGrpSpPr>
          <p:nvPr/>
        </p:nvGrpSpPr>
        <p:grpSpPr bwMode="auto">
          <a:xfrm>
            <a:off x="5487988" y="3594100"/>
            <a:ext cx="107950" cy="107950"/>
            <a:chOff x="2323" y="2180"/>
            <a:chExt cx="68" cy="68"/>
          </a:xfrm>
        </p:grpSpPr>
        <p:sp>
          <p:nvSpPr>
            <p:cNvPr id="26707" name="Oval 83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08" name="Oval 84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6709" name="WordArt 85"/>
          <p:cNvSpPr>
            <a:spLocks noChangeArrowheads="1" noChangeShapeType="1" noTextEdit="1"/>
          </p:cNvSpPr>
          <p:nvPr/>
        </p:nvSpPr>
        <p:spPr bwMode="auto">
          <a:xfrm>
            <a:off x="3738563" y="1676400"/>
            <a:ext cx="144462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河</a:t>
            </a:r>
          </a:p>
        </p:txBody>
      </p:sp>
      <p:sp>
        <p:nvSpPr>
          <p:cNvPr id="26710" name="WordArt 86"/>
          <p:cNvSpPr>
            <a:spLocks noChangeArrowheads="1" noChangeShapeType="1" noTextEdit="1"/>
          </p:cNvSpPr>
          <p:nvPr/>
        </p:nvSpPr>
        <p:spPr bwMode="auto">
          <a:xfrm>
            <a:off x="3502025" y="3289300"/>
            <a:ext cx="144463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</a:p>
        </p:txBody>
      </p:sp>
      <p:sp>
        <p:nvSpPr>
          <p:cNvPr id="26711" name="WordArt 87"/>
          <p:cNvSpPr>
            <a:spLocks noChangeArrowheads="1" noChangeShapeType="1" noTextEdit="1"/>
          </p:cNvSpPr>
          <p:nvPr/>
        </p:nvSpPr>
        <p:spPr bwMode="auto">
          <a:xfrm>
            <a:off x="1825625" y="3810000"/>
            <a:ext cx="144463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渭</a:t>
            </a:r>
          </a:p>
        </p:txBody>
      </p:sp>
      <p:sp>
        <p:nvSpPr>
          <p:cNvPr id="26712" name="WordArt 88"/>
          <p:cNvSpPr>
            <a:spLocks noChangeArrowheads="1" noChangeShapeType="1" noTextEdit="1"/>
          </p:cNvSpPr>
          <p:nvPr/>
        </p:nvSpPr>
        <p:spPr bwMode="auto">
          <a:xfrm>
            <a:off x="2905125" y="4051300"/>
            <a:ext cx="144463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</a:p>
        </p:txBody>
      </p:sp>
      <p:sp>
        <p:nvSpPr>
          <p:cNvPr id="26713" name="WordArt 89"/>
          <p:cNvSpPr>
            <a:spLocks noChangeArrowheads="1" noChangeShapeType="1" noTextEdit="1"/>
          </p:cNvSpPr>
          <p:nvPr/>
        </p:nvSpPr>
        <p:spPr bwMode="auto">
          <a:xfrm>
            <a:off x="2968625" y="4495800"/>
            <a:ext cx="144463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汉</a:t>
            </a:r>
          </a:p>
        </p:txBody>
      </p:sp>
      <p:sp>
        <p:nvSpPr>
          <p:cNvPr id="26714" name="WordArt 90"/>
          <p:cNvSpPr>
            <a:spLocks noChangeArrowheads="1" noChangeShapeType="1" noTextEdit="1"/>
          </p:cNvSpPr>
          <p:nvPr/>
        </p:nvSpPr>
        <p:spPr bwMode="auto">
          <a:xfrm>
            <a:off x="4035425" y="4572000"/>
            <a:ext cx="144463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</a:p>
        </p:txBody>
      </p:sp>
      <p:sp>
        <p:nvSpPr>
          <p:cNvPr id="26715" name="WordArt 91"/>
          <p:cNvSpPr>
            <a:spLocks noChangeArrowheads="1" noChangeShapeType="1" noTextEdit="1"/>
          </p:cNvSpPr>
          <p:nvPr/>
        </p:nvSpPr>
        <p:spPr bwMode="auto">
          <a:xfrm>
            <a:off x="5483225" y="4724400"/>
            <a:ext cx="144463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淮</a:t>
            </a:r>
          </a:p>
        </p:txBody>
      </p:sp>
      <p:sp>
        <p:nvSpPr>
          <p:cNvPr id="26716" name="WordArt 92"/>
          <p:cNvSpPr>
            <a:spLocks noChangeArrowheads="1" noChangeShapeType="1" noTextEdit="1"/>
          </p:cNvSpPr>
          <p:nvPr/>
        </p:nvSpPr>
        <p:spPr bwMode="auto">
          <a:xfrm>
            <a:off x="6626225" y="4114800"/>
            <a:ext cx="144463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</a:p>
        </p:txBody>
      </p:sp>
      <p:sp>
        <p:nvSpPr>
          <p:cNvPr id="26717" name="WordArt 93"/>
          <p:cNvSpPr>
            <a:spLocks noChangeArrowheads="1" noChangeShapeType="1" noTextEdit="1"/>
          </p:cNvSpPr>
          <p:nvPr/>
        </p:nvSpPr>
        <p:spPr bwMode="auto">
          <a:xfrm>
            <a:off x="4878388" y="5805488"/>
            <a:ext cx="144462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江</a:t>
            </a:r>
          </a:p>
        </p:txBody>
      </p:sp>
      <p:sp>
        <p:nvSpPr>
          <p:cNvPr id="26718" name="WordArt 94"/>
          <p:cNvSpPr>
            <a:spLocks noChangeArrowheads="1" noChangeShapeType="1" noTextEdit="1"/>
          </p:cNvSpPr>
          <p:nvPr/>
        </p:nvSpPr>
        <p:spPr bwMode="auto">
          <a:xfrm>
            <a:off x="6550025" y="5029200"/>
            <a:ext cx="144463" cy="2159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3366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水</a:t>
            </a:r>
          </a:p>
        </p:txBody>
      </p:sp>
      <p:sp>
        <p:nvSpPr>
          <p:cNvPr id="26719" name="Freeform 95"/>
          <p:cNvSpPr>
            <a:spLocks/>
          </p:cNvSpPr>
          <p:nvPr/>
        </p:nvSpPr>
        <p:spPr bwMode="auto">
          <a:xfrm>
            <a:off x="377825" y="3505200"/>
            <a:ext cx="687388" cy="673100"/>
          </a:xfrm>
          <a:custGeom>
            <a:avLst/>
            <a:gdLst>
              <a:gd name="T0" fmla="*/ 0 w 433"/>
              <a:gd name="T1" fmla="*/ 248 h 424"/>
              <a:gd name="T2" fmla="*/ 51 w 433"/>
              <a:gd name="T3" fmla="*/ 246 h 424"/>
              <a:gd name="T4" fmla="*/ 66 w 433"/>
              <a:gd name="T5" fmla="*/ 275 h 424"/>
              <a:gd name="T6" fmla="*/ 99 w 433"/>
              <a:gd name="T7" fmla="*/ 296 h 424"/>
              <a:gd name="T8" fmla="*/ 168 w 433"/>
              <a:gd name="T9" fmla="*/ 257 h 424"/>
              <a:gd name="T10" fmla="*/ 242 w 433"/>
              <a:gd name="T11" fmla="*/ 330 h 424"/>
              <a:gd name="T12" fmla="*/ 281 w 433"/>
              <a:gd name="T13" fmla="*/ 368 h 424"/>
              <a:gd name="T14" fmla="*/ 372 w 433"/>
              <a:gd name="T15" fmla="*/ 423 h 424"/>
              <a:gd name="T16" fmla="*/ 432 w 433"/>
              <a:gd name="T17" fmla="*/ 375 h 424"/>
              <a:gd name="T18" fmla="*/ 377 w 433"/>
              <a:gd name="T19" fmla="*/ 306 h 424"/>
              <a:gd name="T20" fmla="*/ 347 w 433"/>
              <a:gd name="T21" fmla="*/ 252 h 424"/>
              <a:gd name="T22" fmla="*/ 221 w 433"/>
              <a:gd name="T23" fmla="*/ 188 h 424"/>
              <a:gd name="T24" fmla="*/ 180 w 433"/>
              <a:gd name="T25" fmla="*/ 144 h 424"/>
              <a:gd name="T26" fmla="*/ 141 w 433"/>
              <a:gd name="T27" fmla="*/ 135 h 424"/>
              <a:gd name="T28" fmla="*/ 122 w 433"/>
              <a:gd name="T29" fmla="*/ 123 h 424"/>
              <a:gd name="T30" fmla="*/ 113 w 433"/>
              <a:gd name="T31" fmla="*/ 57 h 424"/>
              <a:gd name="T32" fmla="*/ 0 w 433"/>
              <a:gd name="T33" fmla="*/ 0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33" h="424">
                <a:moveTo>
                  <a:pt x="0" y="248"/>
                </a:moveTo>
                <a:cubicBezTo>
                  <a:pt x="7" y="248"/>
                  <a:pt x="40" y="242"/>
                  <a:pt x="51" y="246"/>
                </a:cubicBezTo>
                <a:cubicBezTo>
                  <a:pt x="62" y="250"/>
                  <a:pt x="58" y="267"/>
                  <a:pt x="66" y="275"/>
                </a:cubicBezTo>
                <a:cubicBezTo>
                  <a:pt x="74" y="283"/>
                  <a:pt x="82" y="299"/>
                  <a:pt x="99" y="296"/>
                </a:cubicBezTo>
                <a:cubicBezTo>
                  <a:pt x="116" y="293"/>
                  <a:pt x="144" y="251"/>
                  <a:pt x="168" y="257"/>
                </a:cubicBezTo>
                <a:cubicBezTo>
                  <a:pt x="192" y="263"/>
                  <a:pt x="223" y="312"/>
                  <a:pt x="242" y="330"/>
                </a:cubicBezTo>
                <a:cubicBezTo>
                  <a:pt x="261" y="348"/>
                  <a:pt x="259" y="353"/>
                  <a:pt x="281" y="368"/>
                </a:cubicBezTo>
                <a:cubicBezTo>
                  <a:pt x="303" y="383"/>
                  <a:pt x="347" y="422"/>
                  <a:pt x="372" y="423"/>
                </a:cubicBezTo>
                <a:cubicBezTo>
                  <a:pt x="397" y="424"/>
                  <a:pt x="431" y="394"/>
                  <a:pt x="432" y="375"/>
                </a:cubicBezTo>
                <a:cubicBezTo>
                  <a:pt x="433" y="356"/>
                  <a:pt x="391" y="326"/>
                  <a:pt x="377" y="306"/>
                </a:cubicBezTo>
                <a:cubicBezTo>
                  <a:pt x="363" y="286"/>
                  <a:pt x="373" y="272"/>
                  <a:pt x="347" y="252"/>
                </a:cubicBezTo>
                <a:cubicBezTo>
                  <a:pt x="321" y="232"/>
                  <a:pt x="249" y="206"/>
                  <a:pt x="221" y="188"/>
                </a:cubicBezTo>
                <a:cubicBezTo>
                  <a:pt x="193" y="170"/>
                  <a:pt x="193" y="153"/>
                  <a:pt x="180" y="144"/>
                </a:cubicBezTo>
                <a:cubicBezTo>
                  <a:pt x="167" y="135"/>
                  <a:pt x="151" y="138"/>
                  <a:pt x="141" y="135"/>
                </a:cubicBezTo>
                <a:cubicBezTo>
                  <a:pt x="131" y="132"/>
                  <a:pt x="127" y="136"/>
                  <a:pt x="122" y="123"/>
                </a:cubicBezTo>
                <a:cubicBezTo>
                  <a:pt x="117" y="110"/>
                  <a:pt x="133" y="78"/>
                  <a:pt x="113" y="57"/>
                </a:cubicBezTo>
                <a:cubicBezTo>
                  <a:pt x="93" y="36"/>
                  <a:pt x="24" y="12"/>
                  <a:pt x="0" y="0"/>
                </a:cubicBezTo>
              </a:path>
            </a:pathLst>
          </a:custGeom>
          <a:noFill/>
          <a:ln w="19050" cmpd="sng">
            <a:solidFill>
              <a:srgbClr val="3366CC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20" name="Freeform 96"/>
          <p:cNvSpPr>
            <a:spLocks/>
          </p:cNvSpPr>
          <p:nvPr/>
        </p:nvSpPr>
        <p:spPr bwMode="auto">
          <a:xfrm>
            <a:off x="7673975" y="4699000"/>
            <a:ext cx="149225" cy="76200"/>
          </a:xfrm>
          <a:custGeom>
            <a:avLst/>
            <a:gdLst>
              <a:gd name="T0" fmla="*/ 0 w 94"/>
              <a:gd name="T1" fmla="*/ 24 h 48"/>
              <a:gd name="T2" fmla="*/ 14 w 94"/>
              <a:gd name="T3" fmla="*/ 43 h 48"/>
              <a:gd name="T4" fmla="*/ 59 w 94"/>
              <a:gd name="T5" fmla="*/ 46 h 48"/>
              <a:gd name="T6" fmla="*/ 89 w 94"/>
              <a:gd name="T7" fmla="*/ 31 h 48"/>
              <a:gd name="T8" fmla="*/ 89 w 94"/>
              <a:gd name="T9" fmla="*/ 10 h 48"/>
              <a:gd name="T10" fmla="*/ 66 w 94"/>
              <a:gd name="T11" fmla="*/ 7 h 48"/>
              <a:gd name="T12" fmla="*/ 39 w 94"/>
              <a:gd name="T13" fmla="*/ 15 h 48"/>
              <a:gd name="T14" fmla="*/ 12 w 94"/>
              <a:gd name="T15" fmla="*/ 1 h 48"/>
              <a:gd name="T16" fmla="*/ 0 w 94"/>
              <a:gd name="T17" fmla="*/ 24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4" h="48">
                <a:moveTo>
                  <a:pt x="0" y="24"/>
                </a:moveTo>
                <a:cubicBezTo>
                  <a:pt x="0" y="31"/>
                  <a:pt x="4" y="39"/>
                  <a:pt x="14" y="43"/>
                </a:cubicBezTo>
                <a:cubicBezTo>
                  <a:pt x="24" y="47"/>
                  <a:pt x="47" y="48"/>
                  <a:pt x="59" y="46"/>
                </a:cubicBezTo>
                <a:cubicBezTo>
                  <a:pt x="71" y="44"/>
                  <a:pt x="84" y="37"/>
                  <a:pt x="89" y="31"/>
                </a:cubicBezTo>
                <a:cubicBezTo>
                  <a:pt x="94" y="25"/>
                  <a:pt x="93" y="14"/>
                  <a:pt x="89" y="10"/>
                </a:cubicBezTo>
                <a:cubicBezTo>
                  <a:pt x="85" y="6"/>
                  <a:pt x="74" y="6"/>
                  <a:pt x="66" y="7"/>
                </a:cubicBezTo>
                <a:cubicBezTo>
                  <a:pt x="58" y="8"/>
                  <a:pt x="48" y="16"/>
                  <a:pt x="39" y="15"/>
                </a:cubicBezTo>
                <a:cubicBezTo>
                  <a:pt x="30" y="14"/>
                  <a:pt x="18" y="0"/>
                  <a:pt x="12" y="1"/>
                </a:cubicBezTo>
                <a:cubicBezTo>
                  <a:pt x="6" y="2"/>
                  <a:pt x="0" y="17"/>
                  <a:pt x="0" y="24"/>
                </a:cubicBezTo>
                <a:close/>
              </a:path>
            </a:pathLst>
          </a:custGeom>
          <a:solidFill>
            <a:srgbClr val="FFCC99"/>
          </a:solidFill>
          <a:ln w="3175" cmpd="sng">
            <a:solidFill>
              <a:srgbClr val="0066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23" name="Rectangle 99"/>
          <p:cNvSpPr>
            <a:spLocks noChangeArrowheads="1"/>
          </p:cNvSpPr>
          <p:nvPr/>
        </p:nvSpPr>
        <p:spPr bwMode="auto">
          <a:xfrm>
            <a:off x="381000" y="838200"/>
            <a:ext cx="1752600" cy="1371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6724" name="Group 100"/>
          <p:cNvGrpSpPr>
            <a:grpSpLocks/>
          </p:cNvGrpSpPr>
          <p:nvPr/>
        </p:nvGrpSpPr>
        <p:grpSpPr bwMode="auto">
          <a:xfrm>
            <a:off x="619125" y="1076325"/>
            <a:ext cx="142875" cy="142875"/>
            <a:chOff x="2464" y="2414"/>
            <a:chExt cx="90" cy="90"/>
          </a:xfrm>
        </p:grpSpPr>
        <p:sp>
          <p:nvSpPr>
            <p:cNvPr id="26725" name="Oval 101"/>
            <p:cNvSpPr>
              <a:spLocks noChangeArrowheads="1"/>
            </p:cNvSpPr>
            <p:nvPr/>
          </p:nvSpPr>
          <p:spPr bwMode="auto">
            <a:xfrm>
              <a:off x="2464" y="2414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26" name="Oval 102"/>
            <p:cNvSpPr>
              <a:spLocks noChangeArrowheads="1"/>
            </p:cNvSpPr>
            <p:nvPr/>
          </p:nvSpPr>
          <p:spPr bwMode="auto">
            <a:xfrm>
              <a:off x="2486" y="2437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6727" name="Group 103"/>
          <p:cNvGrpSpPr>
            <a:grpSpLocks/>
          </p:cNvGrpSpPr>
          <p:nvPr/>
        </p:nvGrpSpPr>
        <p:grpSpPr bwMode="auto">
          <a:xfrm>
            <a:off x="654050" y="1447800"/>
            <a:ext cx="107950" cy="107950"/>
            <a:chOff x="2323" y="2180"/>
            <a:chExt cx="68" cy="68"/>
          </a:xfrm>
        </p:grpSpPr>
        <p:sp>
          <p:nvSpPr>
            <p:cNvPr id="26728" name="Oval 104"/>
            <p:cNvSpPr>
              <a:spLocks noChangeArrowheads="1"/>
            </p:cNvSpPr>
            <p:nvPr/>
          </p:nvSpPr>
          <p:spPr bwMode="auto">
            <a:xfrm>
              <a:off x="2323" y="218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729" name="Oval 105"/>
            <p:cNvSpPr>
              <a:spLocks noChangeArrowheads="1"/>
            </p:cNvSpPr>
            <p:nvPr/>
          </p:nvSpPr>
          <p:spPr bwMode="auto">
            <a:xfrm>
              <a:off x="2348" y="2205"/>
              <a:ext cx="16" cy="16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6730" name="Rectangle 106"/>
          <p:cNvSpPr>
            <a:spLocks noChangeArrowheads="1"/>
          </p:cNvSpPr>
          <p:nvPr/>
        </p:nvSpPr>
        <p:spPr bwMode="auto">
          <a:xfrm>
            <a:off x="457200" y="1828800"/>
            <a:ext cx="457200" cy="1524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731" name="WordArt 107"/>
          <p:cNvSpPr>
            <a:spLocks noChangeArrowheads="1" noChangeShapeType="1" noTextEdit="1"/>
          </p:cNvSpPr>
          <p:nvPr/>
        </p:nvSpPr>
        <p:spPr bwMode="auto">
          <a:xfrm>
            <a:off x="1066800" y="1066800"/>
            <a:ext cx="762000" cy="1793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东周都城</a:t>
            </a:r>
          </a:p>
        </p:txBody>
      </p:sp>
      <p:sp>
        <p:nvSpPr>
          <p:cNvPr id="26732" name="WordArt 108"/>
          <p:cNvSpPr>
            <a:spLocks noChangeArrowheads="1" noChangeShapeType="1" noTextEdit="1"/>
          </p:cNvSpPr>
          <p:nvPr/>
        </p:nvSpPr>
        <p:spPr bwMode="auto">
          <a:xfrm>
            <a:off x="1066800" y="1447800"/>
            <a:ext cx="990600" cy="152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诸侯国国都</a:t>
            </a:r>
          </a:p>
        </p:txBody>
      </p:sp>
      <p:sp>
        <p:nvSpPr>
          <p:cNvPr id="26733" name="WordArt 109"/>
          <p:cNvSpPr>
            <a:spLocks noChangeArrowheads="1" noChangeShapeType="1" noTextEdit="1"/>
          </p:cNvSpPr>
          <p:nvPr/>
        </p:nvSpPr>
        <p:spPr bwMode="auto">
          <a:xfrm>
            <a:off x="1066800" y="1828800"/>
            <a:ext cx="990600" cy="152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诸侯国疆域</a:t>
            </a:r>
          </a:p>
        </p:txBody>
      </p:sp>
      <p:sp>
        <p:nvSpPr>
          <p:cNvPr id="26734" name="WordArt 110"/>
          <p:cNvSpPr>
            <a:spLocks noChangeArrowheads="1" noChangeShapeType="1" noTextEdit="1"/>
          </p:cNvSpPr>
          <p:nvPr/>
        </p:nvSpPr>
        <p:spPr bwMode="auto">
          <a:xfrm>
            <a:off x="2863850" y="3357563"/>
            <a:ext cx="430213" cy="3603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秦</a:t>
            </a:r>
          </a:p>
        </p:txBody>
      </p:sp>
      <p:sp>
        <p:nvSpPr>
          <p:cNvPr id="26735" name="WordArt 111"/>
          <p:cNvSpPr>
            <a:spLocks noChangeArrowheads="1" noChangeShapeType="1" noTextEdit="1"/>
          </p:cNvSpPr>
          <p:nvPr/>
        </p:nvSpPr>
        <p:spPr bwMode="auto">
          <a:xfrm>
            <a:off x="3940175" y="4868863"/>
            <a:ext cx="430213" cy="3603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楚</a:t>
            </a:r>
          </a:p>
        </p:txBody>
      </p:sp>
      <p:sp>
        <p:nvSpPr>
          <p:cNvPr id="26736" name="WordArt 112"/>
          <p:cNvSpPr>
            <a:spLocks noChangeArrowheads="1" noChangeShapeType="1" noTextEdit="1"/>
          </p:cNvSpPr>
          <p:nvPr/>
        </p:nvSpPr>
        <p:spPr bwMode="auto">
          <a:xfrm>
            <a:off x="4227513" y="3932238"/>
            <a:ext cx="430212" cy="3603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韩</a:t>
            </a:r>
          </a:p>
        </p:txBody>
      </p:sp>
      <p:sp>
        <p:nvSpPr>
          <p:cNvPr id="26737" name="WordArt 113"/>
          <p:cNvSpPr>
            <a:spLocks noChangeArrowheads="1" noChangeShapeType="1" noTextEdit="1"/>
          </p:cNvSpPr>
          <p:nvPr/>
        </p:nvSpPr>
        <p:spPr bwMode="auto">
          <a:xfrm>
            <a:off x="4443413" y="2060575"/>
            <a:ext cx="430212" cy="3603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赵</a:t>
            </a:r>
          </a:p>
        </p:txBody>
      </p:sp>
      <p:sp>
        <p:nvSpPr>
          <p:cNvPr id="26738" name="WordArt 114"/>
          <p:cNvSpPr>
            <a:spLocks noChangeArrowheads="1" noChangeShapeType="1" noTextEdit="1"/>
          </p:cNvSpPr>
          <p:nvPr/>
        </p:nvSpPr>
        <p:spPr bwMode="auto">
          <a:xfrm>
            <a:off x="4108450" y="3144838"/>
            <a:ext cx="430213" cy="3603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魏</a:t>
            </a:r>
          </a:p>
        </p:txBody>
      </p:sp>
      <p:sp>
        <p:nvSpPr>
          <p:cNvPr id="26739" name="WordArt 115"/>
          <p:cNvSpPr>
            <a:spLocks noChangeArrowheads="1" noChangeShapeType="1" noTextEdit="1"/>
          </p:cNvSpPr>
          <p:nvPr/>
        </p:nvSpPr>
        <p:spPr bwMode="auto">
          <a:xfrm>
            <a:off x="5311775" y="1049338"/>
            <a:ext cx="430213" cy="3603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燕</a:t>
            </a:r>
          </a:p>
        </p:txBody>
      </p:sp>
      <p:sp>
        <p:nvSpPr>
          <p:cNvPr id="26740" name="WordArt 116"/>
          <p:cNvSpPr>
            <a:spLocks noChangeArrowheads="1" noChangeShapeType="1" noTextEdit="1"/>
          </p:cNvSpPr>
          <p:nvPr/>
        </p:nvSpPr>
        <p:spPr bwMode="auto">
          <a:xfrm>
            <a:off x="5811838" y="2349500"/>
            <a:ext cx="430212" cy="3603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齐</a:t>
            </a:r>
          </a:p>
        </p:txBody>
      </p:sp>
      <p:sp>
        <p:nvSpPr>
          <p:cNvPr id="26741" name="Text Box 117"/>
          <p:cNvSpPr txBox="1">
            <a:spLocks noChangeArrowheads="1"/>
          </p:cNvSpPr>
          <p:nvPr/>
        </p:nvSpPr>
        <p:spPr bwMode="auto">
          <a:xfrm>
            <a:off x="5875338" y="914400"/>
            <a:ext cx="1512887" cy="4667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乐毅改革</a:t>
            </a:r>
          </a:p>
        </p:txBody>
      </p:sp>
      <p:sp>
        <p:nvSpPr>
          <p:cNvPr id="26742" name="Text Box 118"/>
          <p:cNvSpPr txBox="1">
            <a:spLocks noChangeArrowheads="1"/>
          </p:cNvSpPr>
          <p:nvPr/>
        </p:nvSpPr>
        <p:spPr bwMode="auto">
          <a:xfrm>
            <a:off x="2286000" y="1989138"/>
            <a:ext cx="2087563" cy="4667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胡服骑射改革</a:t>
            </a:r>
          </a:p>
        </p:txBody>
      </p:sp>
      <p:sp>
        <p:nvSpPr>
          <p:cNvPr id="26743" name="Text Box 119"/>
          <p:cNvSpPr txBox="1">
            <a:spLocks noChangeArrowheads="1"/>
          </p:cNvSpPr>
          <p:nvPr/>
        </p:nvSpPr>
        <p:spPr bwMode="auto">
          <a:xfrm>
            <a:off x="6318250" y="2276475"/>
            <a:ext cx="1512888" cy="4667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邹忌改革</a:t>
            </a:r>
          </a:p>
        </p:txBody>
      </p:sp>
      <p:sp>
        <p:nvSpPr>
          <p:cNvPr id="26744" name="Text Box 120"/>
          <p:cNvSpPr txBox="1">
            <a:spLocks noChangeArrowheads="1"/>
          </p:cNvSpPr>
          <p:nvPr/>
        </p:nvSpPr>
        <p:spPr bwMode="auto">
          <a:xfrm>
            <a:off x="4656138" y="2890838"/>
            <a:ext cx="1512887" cy="4667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李悝变法</a:t>
            </a:r>
          </a:p>
        </p:txBody>
      </p:sp>
      <p:sp>
        <p:nvSpPr>
          <p:cNvPr id="26745" name="Text Box 121"/>
          <p:cNvSpPr txBox="1">
            <a:spLocks noChangeArrowheads="1"/>
          </p:cNvSpPr>
          <p:nvPr/>
        </p:nvSpPr>
        <p:spPr bwMode="auto">
          <a:xfrm>
            <a:off x="1277938" y="3284538"/>
            <a:ext cx="1512887" cy="4667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商鞅变法</a:t>
            </a:r>
          </a:p>
        </p:txBody>
      </p:sp>
      <p:sp>
        <p:nvSpPr>
          <p:cNvPr id="26746" name="Text Box 122"/>
          <p:cNvSpPr txBox="1">
            <a:spLocks noChangeArrowheads="1"/>
          </p:cNvSpPr>
          <p:nvPr/>
        </p:nvSpPr>
        <p:spPr bwMode="auto">
          <a:xfrm>
            <a:off x="4733925" y="3860800"/>
            <a:ext cx="1728788" cy="4667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申不害变法</a:t>
            </a:r>
          </a:p>
        </p:txBody>
      </p:sp>
      <p:sp>
        <p:nvSpPr>
          <p:cNvPr id="26747" name="Text Box 123"/>
          <p:cNvSpPr txBox="1">
            <a:spLocks noChangeArrowheads="1"/>
          </p:cNvSpPr>
          <p:nvPr/>
        </p:nvSpPr>
        <p:spPr bwMode="auto">
          <a:xfrm>
            <a:off x="4445000" y="4797425"/>
            <a:ext cx="1512888" cy="466725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A5002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吴起变法</a:t>
            </a:r>
          </a:p>
        </p:txBody>
      </p:sp>
      <p:sp>
        <p:nvSpPr>
          <p:cNvPr id="26752" name="AutoShape 12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851900" y="6402388"/>
            <a:ext cx="215900" cy="125412"/>
          </a:xfrm>
          <a:prstGeom prst="rightArrow">
            <a:avLst>
              <a:gd name="adj1" fmla="val 50000"/>
              <a:gd name="adj2" fmla="val 43038"/>
            </a:avLst>
          </a:prstGeom>
          <a:noFill/>
          <a:ln w="19050" algn="ctr">
            <a:solidFill>
              <a:srgbClr val="FF3300"/>
            </a:solidFill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753" name="AutoShape 129">
            <a:hlinkClick r:id="rId5" action="ppaction://hlinksldjump"/>
          </p:cNvPr>
          <p:cNvSpPr>
            <a:spLocks noChangeArrowheads="1"/>
          </p:cNvSpPr>
          <p:nvPr/>
        </p:nvSpPr>
        <p:spPr bwMode="auto">
          <a:xfrm rot="-5400000">
            <a:off x="8654257" y="6217443"/>
            <a:ext cx="215900" cy="125413"/>
          </a:xfrm>
          <a:prstGeom prst="rightArrow">
            <a:avLst>
              <a:gd name="adj1" fmla="val 50000"/>
              <a:gd name="adj2" fmla="val 43038"/>
            </a:avLst>
          </a:prstGeom>
          <a:noFill/>
          <a:ln w="19050" algn="ctr">
            <a:solidFill>
              <a:srgbClr val="FF3300"/>
            </a:solidFill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754" name="AutoShape 130">
            <a:hlinkClick r:id="rId6" action="ppaction://hlinksldjump"/>
          </p:cNvPr>
          <p:cNvSpPr>
            <a:spLocks noChangeArrowheads="1"/>
          </p:cNvSpPr>
          <p:nvPr/>
        </p:nvSpPr>
        <p:spPr bwMode="auto">
          <a:xfrm flipH="1">
            <a:off x="8445500" y="6402388"/>
            <a:ext cx="215900" cy="125412"/>
          </a:xfrm>
          <a:prstGeom prst="rightArrow">
            <a:avLst>
              <a:gd name="adj1" fmla="val 50000"/>
              <a:gd name="adj2" fmla="val 43038"/>
            </a:avLst>
          </a:prstGeom>
          <a:noFill/>
          <a:ln w="19050" algn="ctr">
            <a:solidFill>
              <a:srgbClr val="FF3300"/>
            </a:solidFill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755" name="AutoShape 131">
            <a:hlinkClick r:id="" action="ppaction://noaction"/>
          </p:cNvPr>
          <p:cNvSpPr>
            <a:spLocks noChangeArrowheads="1"/>
          </p:cNvSpPr>
          <p:nvPr/>
        </p:nvSpPr>
        <p:spPr bwMode="auto">
          <a:xfrm rot="5400000">
            <a:off x="8654257" y="6600031"/>
            <a:ext cx="215900" cy="125413"/>
          </a:xfrm>
          <a:prstGeom prst="rightArrow">
            <a:avLst>
              <a:gd name="adj1" fmla="val 50000"/>
              <a:gd name="adj2" fmla="val 43038"/>
            </a:avLst>
          </a:prstGeom>
          <a:noFill/>
          <a:ln w="19050" algn="ctr">
            <a:solidFill>
              <a:srgbClr val="FF3300"/>
            </a:solidFill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756" name="Rectangle 132"/>
          <p:cNvSpPr>
            <a:spLocks noChangeArrowheads="1"/>
          </p:cNvSpPr>
          <p:nvPr/>
        </p:nvSpPr>
        <p:spPr bwMode="auto">
          <a:xfrm>
            <a:off x="1295400" y="228600"/>
            <a:ext cx="4800600" cy="457200"/>
          </a:xfrm>
          <a:prstGeom prst="rect">
            <a:avLst/>
          </a:prstGeom>
          <a:solidFill>
            <a:schemeClr val="bg1"/>
          </a:solidFill>
          <a:ln w="12700" algn="ctr">
            <a:solidFill>
              <a:srgbClr val="FF3300"/>
            </a:solidFill>
            <a:miter lim="800000"/>
            <a:headEnd/>
            <a:tailEnd/>
          </a:ln>
          <a:effectLst>
            <a:outerShdw dist="35921" dir="2700000" sy="50000" kx="2115830" algn="bl" rotWithShape="0">
              <a:srgbClr val="C0C0C0">
                <a:alpha val="80000"/>
              </a:srgbClr>
            </a:outerShdw>
          </a:effec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758" name="WordArt 134">
            <a:hlinkClick r:id="" action="ppaction://noaction"/>
          </p:cNvPr>
          <p:cNvSpPr>
            <a:spLocks noChangeArrowheads="1" noChangeShapeType="1" noTextEdit="1"/>
          </p:cNvSpPr>
          <p:nvPr/>
        </p:nvSpPr>
        <p:spPr bwMode="auto">
          <a:xfrm>
            <a:off x="1431925" y="304800"/>
            <a:ext cx="4530725" cy="304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r>
              <a:rPr lang="zh-CN" altLang="en-US" sz="3600" kern="1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hlin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战 国 七 雄 与 战 国 时 期 的 变 法</a:t>
            </a:r>
          </a:p>
        </p:txBody>
      </p:sp>
      <p:sp>
        <p:nvSpPr>
          <p:cNvPr id="26759" name="Line 135"/>
          <p:cNvSpPr>
            <a:spLocks noChangeShapeType="1"/>
          </p:cNvSpPr>
          <p:nvPr/>
        </p:nvSpPr>
        <p:spPr bwMode="auto">
          <a:xfrm>
            <a:off x="1355725" y="693738"/>
            <a:ext cx="4648200" cy="0"/>
          </a:xfrm>
          <a:prstGeom prst="line">
            <a:avLst/>
          </a:prstGeom>
          <a:noFill/>
          <a:ln w="1270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563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6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6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26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6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6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6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6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6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5" presetID="3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9" dur="1000" fill="hold"/>
                                        <p:tgtEl>
                                          <p:spTgt spid="26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7" dur="10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9" presetID="3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2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267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267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267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7" dur="10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20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35" presetClass="emph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5" dur="1000" fill="hold"/>
                                        <p:tgtEl>
                                          <p:spTgt spid="26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10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67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67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2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67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67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2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6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6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7" presetID="2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6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6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22" presetID="2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67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67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27" presetID="2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67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67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32" presetID="2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6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6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67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67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 nodeType="clickPar">
                      <p:stCondLst>
                        <p:cond delay="indefinite"/>
                      </p:stCondLst>
                      <p:childTnLst>
                        <p:par>
                          <p:cTn id="1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26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67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67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67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67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67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6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6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 nodeType="clickPar">
                      <p:stCondLst>
                        <p:cond delay="indefinite"/>
                      </p:stCondLst>
                      <p:childTnLst>
                        <p:par>
                          <p:cTn id="1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26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26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 nodeType="clickPar">
                      <p:stCondLst>
                        <p:cond delay="indefinite"/>
                      </p:stCondLst>
                      <p:childTnLst>
                        <p:par>
                          <p:cTn id="1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26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26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9" grpId="0" animBg="1"/>
      <p:bldP spid="26650" grpId="0" animBg="1"/>
      <p:bldP spid="26661" grpId="0" animBg="1"/>
      <p:bldP spid="26665" grpId="0" animBg="1"/>
      <p:bldP spid="26666" grpId="0" animBg="1"/>
      <p:bldP spid="26667" grpId="0" animBg="1"/>
      <p:bldP spid="26692" grpId="0" animBg="1"/>
      <p:bldP spid="26692" grpId="1" animBg="1"/>
      <p:bldP spid="26694" grpId="0" animBg="1"/>
      <p:bldP spid="26694" grpId="1" animBg="1"/>
      <p:bldP spid="26695" grpId="0" animBg="1"/>
      <p:bldP spid="26695" grpId="1" animBg="1"/>
      <p:bldP spid="26696" grpId="0" animBg="1"/>
      <p:bldP spid="26696" grpId="1" animBg="1"/>
      <p:bldP spid="26697" grpId="0" animBg="1"/>
      <p:bldP spid="26698" grpId="0" animBg="1"/>
      <p:bldP spid="26734" grpId="0" animBg="1"/>
      <p:bldP spid="26735" grpId="0" animBg="1"/>
      <p:bldP spid="26736" grpId="0" animBg="1"/>
      <p:bldP spid="26737" grpId="0" animBg="1"/>
      <p:bldP spid="26738" grpId="0" animBg="1"/>
      <p:bldP spid="26739" grpId="0" animBg="1"/>
      <p:bldP spid="26740" grpId="0" animBg="1"/>
      <p:bldP spid="26741" grpId="0" animBg="1"/>
      <p:bldP spid="26742" grpId="0" animBg="1"/>
      <p:bldP spid="26743" grpId="0" animBg="1"/>
      <p:bldP spid="26744" grpId="0" animBg="1"/>
      <p:bldP spid="26745" grpId="0" animBg="1"/>
      <p:bldP spid="26746" grpId="0" animBg="1"/>
      <p:bldP spid="267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143" name="Object 207"/>
          <p:cNvGraphicFramePr>
            <a:graphicFrameLocks noChangeAspect="1"/>
          </p:cNvGraphicFramePr>
          <p:nvPr/>
        </p:nvGraphicFramePr>
        <p:xfrm>
          <a:off x="404813" y="908050"/>
          <a:ext cx="8172450" cy="4867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文档" r:id="rId3" imgW="8330817" imgH="4937217" progId="Word.Document.8">
                  <p:embed/>
                </p:oleObj>
              </mc:Choice>
              <mc:Fallback>
                <p:oleObj name="文档" r:id="rId3" imgW="8330817" imgH="4937217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813" y="908050"/>
                        <a:ext cx="8172450" cy="4867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144" name="Rectangle 208"/>
          <p:cNvSpPr>
            <a:spLocks noChangeArrowheads="1"/>
          </p:cNvSpPr>
          <p:nvPr/>
        </p:nvSpPr>
        <p:spPr bwMode="auto">
          <a:xfrm>
            <a:off x="7245350" y="1985963"/>
            <a:ext cx="14303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兼并战争</a:t>
            </a:r>
            <a:r>
              <a:rPr lang="zh-CN" altLang="en-US" sz="600">
                <a:solidFill>
                  <a:srgbClr val="FF0000"/>
                </a:solidFill>
              </a:rPr>
              <a:t> 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0145" name="Rectangle 209"/>
          <p:cNvSpPr>
            <a:spLocks noChangeArrowheads="1"/>
          </p:cNvSpPr>
          <p:nvPr/>
        </p:nvSpPr>
        <p:spPr bwMode="auto">
          <a:xfrm>
            <a:off x="3357563" y="3138488"/>
            <a:ext cx="1430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商鞅变法</a:t>
            </a:r>
            <a:r>
              <a:rPr lang="zh-CN" altLang="en-US" sz="600">
                <a:solidFill>
                  <a:srgbClr val="FF0000"/>
                </a:solidFill>
              </a:rPr>
              <a:t> 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0146" name="Rectangle 210"/>
          <p:cNvSpPr>
            <a:spLocks noChangeArrowheads="1"/>
          </p:cNvSpPr>
          <p:nvPr/>
        </p:nvSpPr>
        <p:spPr bwMode="auto">
          <a:xfrm>
            <a:off x="1844675" y="4916488"/>
            <a:ext cx="14303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中央集权</a:t>
            </a:r>
            <a:r>
              <a:rPr lang="zh-CN" altLang="en-US" sz="600">
                <a:solidFill>
                  <a:srgbClr val="FF0000"/>
                </a:solidFill>
              </a:rPr>
              <a:t> 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13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0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0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0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144" grpId="0"/>
      <p:bldP spid="40145" grpId="0"/>
      <p:bldP spid="40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>
            <a:off x="1524744" y="1397000"/>
            <a:ext cx="1934765" cy="4064000"/>
          </a:xfrm>
          <a:custGeom>
            <a:avLst/>
            <a:gdLst>
              <a:gd name="connsiteX0" fmla="*/ 0 w 1934765"/>
              <a:gd name="connsiteY0" fmla="*/ 193477 h 4064000"/>
              <a:gd name="connsiteX1" fmla="*/ 193477 w 1934765"/>
              <a:gd name="connsiteY1" fmla="*/ 0 h 4064000"/>
              <a:gd name="connsiteX2" fmla="*/ 1741289 w 1934765"/>
              <a:gd name="connsiteY2" fmla="*/ 0 h 4064000"/>
              <a:gd name="connsiteX3" fmla="*/ 1934766 w 1934765"/>
              <a:gd name="connsiteY3" fmla="*/ 193477 h 4064000"/>
              <a:gd name="connsiteX4" fmla="*/ 1934765 w 1934765"/>
              <a:gd name="connsiteY4" fmla="*/ 3870524 h 4064000"/>
              <a:gd name="connsiteX5" fmla="*/ 1741288 w 1934765"/>
              <a:gd name="connsiteY5" fmla="*/ 4064001 h 4064000"/>
              <a:gd name="connsiteX6" fmla="*/ 193477 w 1934765"/>
              <a:gd name="connsiteY6" fmla="*/ 4064000 h 4064000"/>
              <a:gd name="connsiteX7" fmla="*/ 0 w 1934765"/>
              <a:gd name="connsiteY7" fmla="*/ 3870523 h 4064000"/>
              <a:gd name="connsiteX8" fmla="*/ 0 w 1934765"/>
              <a:gd name="connsiteY8" fmla="*/ 193477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4765" h="4064000">
                <a:moveTo>
                  <a:pt x="0" y="193477"/>
                </a:moveTo>
                <a:cubicBezTo>
                  <a:pt x="0" y="86623"/>
                  <a:pt x="86623" y="0"/>
                  <a:pt x="193477" y="0"/>
                </a:cubicBezTo>
                <a:lnTo>
                  <a:pt x="1741289" y="0"/>
                </a:lnTo>
                <a:cubicBezTo>
                  <a:pt x="1848143" y="0"/>
                  <a:pt x="1934766" y="86623"/>
                  <a:pt x="1934766" y="193477"/>
                </a:cubicBezTo>
                <a:cubicBezTo>
                  <a:pt x="1934766" y="1419159"/>
                  <a:pt x="1934765" y="2644842"/>
                  <a:pt x="1934765" y="3870524"/>
                </a:cubicBezTo>
                <a:cubicBezTo>
                  <a:pt x="1934765" y="3977378"/>
                  <a:pt x="1848142" y="4064001"/>
                  <a:pt x="1741288" y="4064001"/>
                </a:cubicBezTo>
                <a:lnTo>
                  <a:pt x="193477" y="4064000"/>
                </a:lnTo>
                <a:cubicBezTo>
                  <a:pt x="86623" y="4064000"/>
                  <a:pt x="0" y="3977377"/>
                  <a:pt x="0" y="3870523"/>
                </a:cubicBezTo>
                <a:lnTo>
                  <a:pt x="0" y="193477"/>
                </a:lnTo>
                <a:close/>
              </a:path>
            </a:pathLst>
          </a:custGeom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1920" tIns="121920" rIns="121920" bIns="2966720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3200" kern="1200" dirty="0" smtClean="0"/>
              <a:t>春秋</a:t>
            </a:r>
            <a:endParaRPr lang="en-US" altLang="zh-CN" sz="3200" kern="1200" dirty="0" smtClean="0"/>
          </a:p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0" i="0" kern="1200" dirty="0" smtClean="0"/>
              <a:t>前</a:t>
            </a:r>
            <a:r>
              <a:rPr lang="en-US" altLang="zh-CN" sz="1600" b="0" i="0" kern="1200" dirty="0" smtClean="0"/>
              <a:t>770</a:t>
            </a:r>
            <a:r>
              <a:rPr lang="zh-CN" altLang="en-US" sz="1600" b="0" i="0" kern="1200" dirty="0" smtClean="0"/>
              <a:t>年</a:t>
            </a:r>
            <a:r>
              <a:rPr lang="en-US" altLang="zh-CN" sz="1600" b="0" i="0" kern="1200" dirty="0" smtClean="0"/>
              <a:t>—</a:t>
            </a:r>
            <a:r>
              <a:rPr lang="zh-CN" altLang="en-US" sz="1600" b="0" i="0" kern="1200" dirty="0" smtClean="0"/>
              <a:t>前</a:t>
            </a:r>
            <a:r>
              <a:rPr lang="en-US" altLang="zh-CN" sz="1600" b="0" i="0" kern="1200" dirty="0" smtClean="0"/>
              <a:t>476</a:t>
            </a:r>
            <a:r>
              <a:rPr lang="zh-CN" altLang="en-US" sz="1600" b="0" i="0" kern="1200" dirty="0" smtClean="0"/>
              <a:t>年</a:t>
            </a:r>
            <a:endParaRPr lang="zh-CN" altLang="en-US" sz="1600" kern="1200" dirty="0"/>
          </a:p>
        </p:txBody>
      </p:sp>
      <p:sp>
        <p:nvSpPr>
          <p:cNvPr id="6" name="任意多边形 5"/>
          <p:cNvSpPr/>
          <p:nvPr/>
        </p:nvSpPr>
        <p:spPr>
          <a:xfrm>
            <a:off x="1718220" y="2616200"/>
            <a:ext cx="1547812" cy="2641600"/>
          </a:xfrm>
          <a:custGeom>
            <a:avLst/>
            <a:gdLst>
              <a:gd name="connsiteX0" fmla="*/ 0 w 1547812"/>
              <a:gd name="connsiteY0" fmla="*/ 154781 h 2641600"/>
              <a:gd name="connsiteX1" fmla="*/ 154781 w 1547812"/>
              <a:gd name="connsiteY1" fmla="*/ 0 h 2641600"/>
              <a:gd name="connsiteX2" fmla="*/ 1393031 w 1547812"/>
              <a:gd name="connsiteY2" fmla="*/ 0 h 2641600"/>
              <a:gd name="connsiteX3" fmla="*/ 1547812 w 1547812"/>
              <a:gd name="connsiteY3" fmla="*/ 154781 h 2641600"/>
              <a:gd name="connsiteX4" fmla="*/ 1547812 w 1547812"/>
              <a:gd name="connsiteY4" fmla="*/ 2486819 h 2641600"/>
              <a:gd name="connsiteX5" fmla="*/ 1393031 w 1547812"/>
              <a:gd name="connsiteY5" fmla="*/ 2641600 h 2641600"/>
              <a:gd name="connsiteX6" fmla="*/ 154781 w 1547812"/>
              <a:gd name="connsiteY6" fmla="*/ 2641600 h 2641600"/>
              <a:gd name="connsiteX7" fmla="*/ 0 w 1547812"/>
              <a:gd name="connsiteY7" fmla="*/ 2486819 h 2641600"/>
              <a:gd name="connsiteX8" fmla="*/ 0 w 1547812"/>
              <a:gd name="connsiteY8" fmla="*/ 154781 h 264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47812" h="2641600">
                <a:moveTo>
                  <a:pt x="0" y="154781"/>
                </a:moveTo>
                <a:cubicBezTo>
                  <a:pt x="0" y="69298"/>
                  <a:pt x="69298" y="0"/>
                  <a:pt x="154781" y="0"/>
                </a:cubicBezTo>
                <a:lnTo>
                  <a:pt x="1393031" y="0"/>
                </a:lnTo>
                <a:cubicBezTo>
                  <a:pt x="1478514" y="0"/>
                  <a:pt x="1547812" y="69298"/>
                  <a:pt x="1547812" y="154781"/>
                </a:cubicBezTo>
                <a:lnTo>
                  <a:pt x="1547812" y="2486819"/>
                </a:lnTo>
                <a:cubicBezTo>
                  <a:pt x="1547812" y="2572302"/>
                  <a:pt x="1478514" y="2641600"/>
                  <a:pt x="1393031" y="2641600"/>
                </a:cubicBezTo>
                <a:lnTo>
                  <a:pt x="154781" y="2641600"/>
                </a:lnTo>
                <a:cubicBezTo>
                  <a:pt x="69298" y="2641600"/>
                  <a:pt x="0" y="2572302"/>
                  <a:pt x="0" y="2486819"/>
                </a:cubicBezTo>
                <a:lnTo>
                  <a:pt x="0" y="154781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4714" tIns="134869" rIns="164714" bIns="134869" numCol="1" spcCol="1270" anchor="ctr" anchorCtr="0">
            <a:noAutofit/>
          </a:bodyPr>
          <a:lstStyle/>
          <a:p>
            <a:pPr lvl="0" algn="ctr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4700" kern="1200" dirty="0" smtClean="0"/>
              <a:t>诸侯混战</a:t>
            </a:r>
            <a:endParaRPr lang="zh-CN" altLang="en-US" sz="4700" kern="1200" dirty="0"/>
          </a:p>
        </p:txBody>
      </p:sp>
      <p:sp>
        <p:nvSpPr>
          <p:cNvPr id="7" name="任意多边形 6"/>
          <p:cNvSpPr/>
          <p:nvPr/>
        </p:nvSpPr>
        <p:spPr>
          <a:xfrm>
            <a:off x="3604617" y="1397000"/>
            <a:ext cx="1934765" cy="4064000"/>
          </a:xfrm>
          <a:custGeom>
            <a:avLst/>
            <a:gdLst>
              <a:gd name="connsiteX0" fmla="*/ 0 w 1934765"/>
              <a:gd name="connsiteY0" fmla="*/ 193477 h 4064000"/>
              <a:gd name="connsiteX1" fmla="*/ 193477 w 1934765"/>
              <a:gd name="connsiteY1" fmla="*/ 0 h 4064000"/>
              <a:gd name="connsiteX2" fmla="*/ 1741289 w 1934765"/>
              <a:gd name="connsiteY2" fmla="*/ 0 h 4064000"/>
              <a:gd name="connsiteX3" fmla="*/ 1934766 w 1934765"/>
              <a:gd name="connsiteY3" fmla="*/ 193477 h 4064000"/>
              <a:gd name="connsiteX4" fmla="*/ 1934765 w 1934765"/>
              <a:gd name="connsiteY4" fmla="*/ 3870524 h 4064000"/>
              <a:gd name="connsiteX5" fmla="*/ 1741288 w 1934765"/>
              <a:gd name="connsiteY5" fmla="*/ 4064001 h 4064000"/>
              <a:gd name="connsiteX6" fmla="*/ 193477 w 1934765"/>
              <a:gd name="connsiteY6" fmla="*/ 4064000 h 4064000"/>
              <a:gd name="connsiteX7" fmla="*/ 0 w 1934765"/>
              <a:gd name="connsiteY7" fmla="*/ 3870523 h 4064000"/>
              <a:gd name="connsiteX8" fmla="*/ 0 w 1934765"/>
              <a:gd name="connsiteY8" fmla="*/ 193477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4765" h="4064000">
                <a:moveTo>
                  <a:pt x="0" y="193477"/>
                </a:moveTo>
                <a:cubicBezTo>
                  <a:pt x="0" y="86623"/>
                  <a:pt x="86623" y="0"/>
                  <a:pt x="193477" y="0"/>
                </a:cubicBezTo>
                <a:lnTo>
                  <a:pt x="1741289" y="0"/>
                </a:lnTo>
                <a:cubicBezTo>
                  <a:pt x="1848143" y="0"/>
                  <a:pt x="1934766" y="86623"/>
                  <a:pt x="1934766" y="193477"/>
                </a:cubicBezTo>
                <a:cubicBezTo>
                  <a:pt x="1934766" y="1419159"/>
                  <a:pt x="1934765" y="2644842"/>
                  <a:pt x="1934765" y="3870524"/>
                </a:cubicBezTo>
                <a:cubicBezTo>
                  <a:pt x="1934765" y="3977378"/>
                  <a:pt x="1848142" y="4064001"/>
                  <a:pt x="1741288" y="4064001"/>
                </a:cubicBezTo>
                <a:lnTo>
                  <a:pt x="193477" y="4064000"/>
                </a:lnTo>
                <a:cubicBezTo>
                  <a:pt x="86623" y="4064000"/>
                  <a:pt x="0" y="3977377"/>
                  <a:pt x="0" y="3870523"/>
                </a:cubicBezTo>
                <a:lnTo>
                  <a:pt x="0" y="193477"/>
                </a:lnTo>
                <a:close/>
              </a:path>
            </a:pathLst>
          </a:custGeom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1920" tIns="121920" rIns="121920" bIns="2966720" numCol="1" spcCol="1270" anchor="ctr" anchorCtr="0">
            <a:noAutofit/>
          </a:bodyPr>
          <a:lstStyle/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3200" kern="1200" dirty="0" smtClean="0"/>
              <a:t>战国</a:t>
            </a:r>
            <a:endParaRPr lang="en-US" altLang="zh-CN" sz="3200" kern="1200" dirty="0" smtClean="0"/>
          </a:p>
          <a:p>
            <a:pPr lvl="0" algn="ctr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600" b="0" i="0" kern="1200" dirty="0" smtClean="0"/>
              <a:t>前</a:t>
            </a:r>
            <a:r>
              <a:rPr lang="en-US" altLang="zh-CN" sz="1600" b="0" i="0" kern="1200" dirty="0" smtClean="0"/>
              <a:t>475</a:t>
            </a:r>
            <a:r>
              <a:rPr lang="zh-CN" altLang="en-US" sz="1600" b="0" i="0" kern="1200" dirty="0" smtClean="0"/>
              <a:t>年</a:t>
            </a:r>
            <a:r>
              <a:rPr lang="en-US" altLang="zh-CN" sz="1600" b="0" i="0" kern="1200" dirty="0" smtClean="0"/>
              <a:t>—</a:t>
            </a:r>
            <a:r>
              <a:rPr lang="zh-CN" altLang="en-US" sz="1600" b="0" i="0" kern="1200" dirty="0" smtClean="0"/>
              <a:t>前</a:t>
            </a:r>
            <a:r>
              <a:rPr lang="en-US" altLang="zh-CN" sz="1600" b="0" i="0" kern="1200" dirty="0" smtClean="0"/>
              <a:t>221</a:t>
            </a:r>
            <a:r>
              <a:rPr lang="zh-CN" altLang="en-US" sz="1600" b="0" i="0" kern="1200" dirty="0" smtClean="0"/>
              <a:t>年</a:t>
            </a:r>
            <a:endParaRPr lang="zh-CN" altLang="en-US" sz="1600" kern="1200" dirty="0"/>
          </a:p>
        </p:txBody>
      </p:sp>
      <p:sp>
        <p:nvSpPr>
          <p:cNvPr id="8" name="任意多边形 7"/>
          <p:cNvSpPr/>
          <p:nvPr/>
        </p:nvSpPr>
        <p:spPr>
          <a:xfrm>
            <a:off x="3798093" y="2616200"/>
            <a:ext cx="1547812" cy="2641600"/>
          </a:xfrm>
          <a:custGeom>
            <a:avLst/>
            <a:gdLst>
              <a:gd name="connsiteX0" fmla="*/ 0 w 1547812"/>
              <a:gd name="connsiteY0" fmla="*/ 154781 h 2641600"/>
              <a:gd name="connsiteX1" fmla="*/ 154781 w 1547812"/>
              <a:gd name="connsiteY1" fmla="*/ 0 h 2641600"/>
              <a:gd name="connsiteX2" fmla="*/ 1393031 w 1547812"/>
              <a:gd name="connsiteY2" fmla="*/ 0 h 2641600"/>
              <a:gd name="connsiteX3" fmla="*/ 1547812 w 1547812"/>
              <a:gd name="connsiteY3" fmla="*/ 154781 h 2641600"/>
              <a:gd name="connsiteX4" fmla="*/ 1547812 w 1547812"/>
              <a:gd name="connsiteY4" fmla="*/ 2486819 h 2641600"/>
              <a:gd name="connsiteX5" fmla="*/ 1393031 w 1547812"/>
              <a:gd name="connsiteY5" fmla="*/ 2641600 h 2641600"/>
              <a:gd name="connsiteX6" fmla="*/ 154781 w 1547812"/>
              <a:gd name="connsiteY6" fmla="*/ 2641600 h 2641600"/>
              <a:gd name="connsiteX7" fmla="*/ 0 w 1547812"/>
              <a:gd name="connsiteY7" fmla="*/ 2486819 h 2641600"/>
              <a:gd name="connsiteX8" fmla="*/ 0 w 1547812"/>
              <a:gd name="connsiteY8" fmla="*/ 154781 h 264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47812" h="2641600">
                <a:moveTo>
                  <a:pt x="0" y="154781"/>
                </a:moveTo>
                <a:cubicBezTo>
                  <a:pt x="0" y="69298"/>
                  <a:pt x="69298" y="0"/>
                  <a:pt x="154781" y="0"/>
                </a:cubicBezTo>
                <a:lnTo>
                  <a:pt x="1393031" y="0"/>
                </a:lnTo>
                <a:cubicBezTo>
                  <a:pt x="1478514" y="0"/>
                  <a:pt x="1547812" y="69298"/>
                  <a:pt x="1547812" y="154781"/>
                </a:cubicBezTo>
                <a:lnTo>
                  <a:pt x="1547812" y="2486819"/>
                </a:lnTo>
                <a:cubicBezTo>
                  <a:pt x="1547812" y="2572302"/>
                  <a:pt x="1478514" y="2641600"/>
                  <a:pt x="1393031" y="2641600"/>
                </a:cubicBezTo>
                <a:lnTo>
                  <a:pt x="154781" y="2641600"/>
                </a:lnTo>
                <a:cubicBezTo>
                  <a:pt x="69298" y="2641600"/>
                  <a:pt x="0" y="2572302"/>
                  <a:pt x="0" y="2486819"/>
                </a:cubicBezTo>
                <a:lnTo>
                  <a:pt x="0" y="154781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4714" tIns="134869" rIns="164714" bIns="134869" numCol="1" spcCol="1270" anchor="ctr" anchorCtr="0">
            <a:noAutofit/>
          </a:bodyPr>
          <a:lstStyle/>
          <a:p>
            <a:pPr lvl="0" algn="ctr" defTabSz="2089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4700" kern="1200" dirty="0" smtClean="0"/>
              <a:t>改革变法</a:t>
            </a:r>
            <a:endParaRPr lang="zh-CN" altLang="en-US" sz="4700" kern="1200" dirty="0"/>
          </a:p>
        </p:txBody>
      </p:sp>
      <p:grpSp>
        <p:nvGrpSpPr>
          <p:cNvPr id="12" name="组合 11"/>
          <p:cNvGrpSpPr/>
          <p:nvPr/>
        </p:nvGrpSpPr>
        <p:grpSpPr>
          <a:xfrm>
            <a:off x="6875727" y="208005"/>
            <a:ext cx="1934765" cy="6441990"/>
            <a:chOff x="5684490" y="1397000"/>
            <a:chExt cx="1934765" cy="4064000"/>
          </a:xfrm>
          <a:solidFill>
            <a:srgbClr val="00B0F0"/>
          </a:solidFill>
        </p:grpSpPr>
        <p:sp>
          <p:nvSpPr>
            <p:cNvPr id="9" name="任意多边形 8"/>
            <p:cNvSpPr/>
            <p:nvPr/>
          </p:nvSpPr>
          <p:spPr>
            <a:xfrm>
              <a:off x="5684490" y="1397000"/>
              <a:ext cx="1934765" cy="4064000"/>
            </a:xfrm>
            <a:custGeom>
              <a:avLst/>
              <a:gdLst>
                <a:gd name="connsiteX0" fmla="*/ 0 w 1934765"/>
                <a:gd name="connsiteY0" fmla="*/ 193477 h 4064000"/>
                <a:gd name="connsiteX1" fmla="*/ 193477 w 1934765"/>
                <a:gd name="connsiteY1" fmla="*/ 0 h 4064000"/>
                <a:gd name="connsiteX2" fmla="*/ 1741289 w 1934765"/>
                <a:gd name="connsiteY2" fmla="*/ 0 h 4064000"/>
                <a:gd name="connsiteX3" fmla="*/ 1934766 w 1934765"/>
                <a:gd name="connsiteY3" fmla="*/ 193477 h 4064000"/>
                <a:gd name="connsiteX4" fmla="*/ 1934765 w 1934765"/>
                <a:gd name="connsiteY4" fmla="*/ 3870524 h 4064000"/>
                <a:gd name="connsiteX5" fmla="*/ 1741288 w 1934765"/>
                <a:gd name="connsiteY5" fmla="*/ 4064001 h 4064000"/>
                <a:gd name="connsiteX6" fmla="*/ 193477 w 1934765"/>
                <a:gd name="connsiteY6" fmla="*/ 4064000 h 4064000"/>
                <a:gd name="connsiteX7" fmla="*/ 0 w 1934765"/>
                <a:gd name="connsiteY7" fmla="*/ 3870523 h 4064000"/>
                <a:gd name="connsiteX8" fmla="*/ 0 w 1934765"/>
                <a:gd name="connsiteY8" fmla="*/ 193477 h 406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34765" h="4064000">
                  <a:moveTo>
                    <a:pt x="0" y="193477"/>
                  </a:moveTo>
                  <a:cubicBezTo>
                    <a:pt x="0" y="86623"/>
                    <a:pt x="86623" y="0"/>
                    <a:pt x="193477" y="0"/>
                  </a:cubicBezTo>
                  <a:lnTo>
                    <a:pt x="1741289" y="0"/>
                  </a:lnTo>
                  <a:cubicBezTo>
                    <a:pt x="1848143" y="0"/>
                    <a:pt x="1934766" y="86623"/>
                    <a:pt x="1934766" y="193477"/>
                  </a:cubicBezTo>
                  <a:cubicBezTo>
                    <a:pt x="1934766" y="1419159"/>
                    <a:pt x="1934765" y="2644842"/>
                    <a:pt x="1934765" y="3870524"/>
                  </a:cubicBezTo>
                  <a:cubicBezTo>
                    <a:pt x="1934765" y="3977378"/>
                    <a:pt x="1848142" y="4064001"/>
                    <a:pt x="1741288" y="4064001"/>
                  </a:cubicBezTo>
                  <a:lnTo>
                    <a:pt x="193477" y="4064000"/>
                  </a:lnTo>
                  <a:cubicBezTo>
                    <a:pt x="86623" y="4064000"/>
                    <a:pt x="0" y="3977377"/>
                    <a:pt x="0" y="3870523"/>
                  </a:cubicBezTo>
                  <a:lnTo>
                    <a:pt x="0" y="193477"/>
                  </a:lnTo>
                  <a:close/>
                </a:path>
              </a:pathLst>
            </a:custGeom>
            <a:grpFill/>
          </p:spPr>
          <p:style>
            <a:lnRef idx="0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1920" tIns="121920" rIns="121920" bIns="2966720" numCol="1" spcCol="1270" anchor="ctr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3200" kern="1200" dirty="0" smtClean="0"/>
                <a:t>秦朝</a:t>
              </a:r>
              <a:endParaRPr lang="en-US" altLang="zh-CN" sz="3200" kern="1200" dirty="0" smtClean="0"/>
            </a:p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1600" b="0" i="0" kern="1200" dirty="0" smtClean="0"/>
                <a:t>前</a:t>
              </a:r>
              <a:r>
                <a:rPr lang="en-US" altLang="zh-CN" sz="1600" b="0" i="0" kern="1200" dirty="0" smtClean="0"/>
                <a:t>221</a:t>
              </a:r>
              <a:r>
                <a:rPr lang="zh-CN" altLang="en-US" sz="1600" b="0" i="0" kern="1200" dirty="0" smtClean="0"/>
                <a:t>年</a:t>
              </a:r>
              <a:r>
                <a:rPr lang="en-US" altLang="zh-CN" sz="1600" b="0" i="0" kern="1200" dirty="0" smtClean="0"/>
                <a:t>-</a:t>
              </a:r>
              <a:r>
                <a:rPr lang="zh-CN" altLang="en-US" sz="1600" b="0" i="0" kern="1200" dirty="0" smtClean="0"/>
                <a:t>前</a:t>
              </a:r>
              <a:r>
                <a:rPr lang="en-US" altLang="zh-CN" sz="1600" b="0" i="0" kern="1200" dirty="0" smtClean="0"/>
                <a:t>207</a:t>
              </a:r>
              <a:r>
                <a:rPr lang="zh-CN" altLang="en-US" sz="1600" b="0" i="0" kern="1200" dirty="0" smtClean="0"/>
                <a:t>年</a:t>
              </a:r>
              <a:endParaRPr lang="zh-CN" altLang="en-US" sz="1600" kern="1200" dirty="0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5877966" y="2943520"/>
              <a:ext cx="1547812" cy="1666483"/>
            </a:xfrm>
            <a:custGeom>
              <a:avLst/>
              <a:gdLst>
                <a:gd name="connsiteX0" fmla="*/ 0 w 1547812"/>
                <a:gd name="connsiteY0" fmla="*/ 154781 h 2641600"/>
                <a:gd name="connsiteX1" fmla="*/ 154781 w 1547812"/>
                <a:gd name="connsiteY1" fmla="*/ 0 h 2641600"/>
                <a:gd name="connsiteX2" fmla="*/ 1393031 w 1547812"/>
                <a:gd name="connsiteY2" fmla="*/ 0 h 2641600"/>
                <a:gd name="connsiteX3" fmla="*/ 1547812 w 1547812"/>
                <a:gd name="connsiteY3" fmla="*/ 154781 h 2641600"/>
                <a:gd name="connsiteX4" fmla="*/ 1547812 w 1547812"/>
                <a:gd name="connsiteY4" fmla="*/ 2486819 h 2641600"/>
                <a:gd name="connsiteX5" fmla="*/ 1393031 w 1547812"/>
                <a:gd name="connsiteY5" fmla="*/ 2641600 h 2641600"/>
                <a:gd name="connsiteX6" fmla="*/ 154781 w 1547812"/>
                <a:gd name="connsiteY6" fmla="*/ 2641600 h 2641600"/>
                <a:gd name="connsiteX7" fmla="*/ 0 w 1547812"/>
                <a:gd name="connsiteY7" fmla="*/ 2486819 h 2641600"/>
                <a:gd name="connsiteX8" fmla="*/ 0 w 1547812"/>
                <a:gd name="connsiteY8" fmla="*/ 154781 h 264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47812" h="2641600">
                  <a:moveTo>
                    <a:pt x="0" y="154781"/>
                  </a:moveTo>
                  <a:cubicBezTo>
                    <a:pt x="0" y="69298"/>
                    <a:pt x="69298" y="0"/>
                    <a:pt x="154781" y="0"/>
                  </a:cubicBezTo>
                  <a:lnTo>
                    <a:pt x="1393031" y="0"/>
                  </a:lnTo>
                  <a:cubicBezTo>
                    <a:pt x="1478514" y="0"/>
                    <a:pt x="1547812" y="69298"/>
                    <a:pt x="1547812" y="154781"/>
                  </a:cubicBezTo>
                  <a:lnTo>
                    <a:pt x="1547812" y="2486819"/>
                  </a:lnTo>
                  <a:cubicBezTo>
                    <a:pt x="1547812" y="2572302"/>
                    <a:pt x="1478514" y="2641600"/>
                    <a:pt x="1393031" y="2641600"/>
                  </a:cubicBezTo>
                  <a:lnTo>
                    <a:pt x="154781" y="2641600"/>
                  </a:lnTo>
                  <a:cubicBezTo>
                    <a:pt x="69298" y="2641600"/>
                    <a:pt x="0" y="2572302"/>
                    <a:pt x="0" y="2486819"/>
                  </a:cubicBezTo>
                  <a:lnTo>
                    <a:pt x="0" y="154781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64714" tIns="134869" rIns="164714" bIns="134869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sz="4700" kern="1200" dirty="0" smtClean="0"/>
                <a:t>一统天下</a:t>
              </a:r>
              <a:endParaRPr lang="zh-CN" altLang="en-US" sz="4700" kern="1200" dirty="0"/>
            </a:p>
          </p:txBody>
        </p:sp>
      </p:grpSp>
      <p:sp>
        <p:nvSpPr>
          <p:cNvPr id="2" name="圆角矩形 1"/>
          <p:cNvSpPr/>
          <p:nvPr/>
        </p:nvSpPr>
        <p:spPr>
          <a:xfrm>
            <a:off x="1515762" y="5519351"/>
            <a:ext cx="4151870" cy="108739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dirty="0"/>
              <a:t>王室</a:t>
            </a:r>
            <a:r>
              <a:rPr lang="zh-CN" altLang="en-US" dirty="0" smtClean="0"/>
              <a:t>衰微，诸侯</a:t>
            </a:r>
            <a:r>
              <a:rPr lang="zh-CN" altLang="en-US" dirty="0"/>
              <a:t>强大</a:t>
            </a:r>
          </a:p>
          <a:p>
            <a:pPr algn="ctr"/>
            <a:r>
              <a:rPr lang="zh-CN" altLang="en-US" dirty="0" smtClean="0"/>
              <a:t>分封制、宗法制、井田制遭受破坏，封建经济发展</a:t>
            </a:r>
            <a:endParaRPr lang="zh-CN" altLang="en-US" dirty="0"/>
          </a:p>
        </p:txBody>
      </p:sp>
      <p:sp>
        <p:nvSpPr>
          <p:cNvPr id="4" name="圆角矩形 3"/>
          <p:cNvSpPr/>
          <p:nvPr/>
        </p:nvSpPr>
        <p:spPr>
          <a:xfrm>
            <a:off x="1515762" y="164756"/>
            <a:ext cx="4151870" cy="108739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3200" b="1" dirty="0" smtClean="0"/>
              <a:t>东  周</a:t>
            </a:r>
            <a:endParaRPr lang="en-US" altLang="zh-CN" sz="3200" b="1" dirty="0" smtClean="0"/>
          </a:p>
          <a:p>
            <a:pPr lvl="0" algn="ctr"/>
            <a:r>
              <a:rPr lang="zh-CN" altLang="en-US" dirty="0" smtClean="0"/>
              <a:t>前</a:t>
            </a:r>
            <a:r>
              <a:rPr lang="en-US" altLang="zh-CN" dirty="0" smtClean="0"/>
              <a:t>770</a:t>
            </a:r>
            <a:r>
              <a:rPr lang="zh-CN" altLang="en-US" dirty="0" smtClean="0"/>
              <a:t>年</a:t>
            </a:r>
            <a:r>
              <a:rPr lang="en-US" altLang="zh-CN" dirty="0" smtClean="0"/>
              <a:t>-</a:t>
            </a:r>
            <a:r>
              <a:rPr lang="zh-CN" altLang="en-US" dirty="0" smtClean="0"/>
              <a:t>前</a:t>
            </a:r>
            <a:r>
              <a:rPr lang="en-US" altLang="zh-CN" dirty="0" smtClean="0"/>
              <a:t>221</a:t>
            </a:r>
            <a:r>
              <a:rPr lang="zh-CN" altLang="en-US" dirty="0" smtClean="0"/>
              <a:t>年</a:t>
            </a:r>
            <a:endParaRPr lang="zh-CN" altLang="en-US" dirty="0"/>
          </a:p>
        </p:txBody>
      </p:sp>
      <p:sp>
        <p:nvSpPr>
          <p:cNvPr id="14" name="右箭头标注 13"/>
          <p:cNvSpPr/>
          <p:nvPr/>
        </p:nvSpPr>
        <p:spPr>
          <a:xfrm>
            <a:off x="5667632" y="1929468"/>
            <a:ext cx="1119062" cy="3036815"/>
          </a:xfrm>
          <a:prstGeom prst="rightArrow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CN" altLang="en-US" sz="4000" b="1" dirty="0"/>
              <a:t>商鞅变法</a:t>
            </a:r>
          </a:p>
        </p:txBody>
      </p:sp>
    </p:spTree>
    <p:extLst>
      <p:ext uri="{BB962C8B-B14F-4D97-AF65-F5344CB8AC3E}">
        <p14:creationId xmlns:p14="http://schemas.microsoft.com/office/powerpoint/2010/main" val="295726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729 0.0037 L -0.20729 0.0037 L -0.01927 0.00231 C -0.0184 0.00231 -0.01754 0.00139 -0.01667 0.00115 C -0.01545 0.00069 -0.01424 0.00023 -0.01285 8.67362E-19 C -0.0099 0.00023 -0.00677 0.00046 -0.00382 0.00115 C -0.00243 0.00139 4.44444E-6 0.00231 4.44444E-6 0.00231 L 4.44444E-6 8.67362E-19 " pathEditMode="relative" ptsTypes="AAAAAA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41" name="Object 9"/>
          <p:cNvGraphicFramePr>
            <a:graphicFrameLocks noChangeAspect="1"/>
          </p:cNvGraphicFramePr>
          <p:nvPr/>
        </p:nvGraphicFramePr>
        <p:xfrm>
          <a:off x="395288" y="1697038"/>
          <a:ext cx="8337550" cy="3748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7" name="文档" r:id="rId3" imgW="8569518" imgH="3834858" progId="Word.Document.8">
                  <p:embed/>
                </p:oleObj>
              </mc:Choice>
              <mc:Fallback>
                <p:oleObj name="文档" r:id="rId3" imgW="8569518" imgH="383485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697038"/>
                        <a:ext cx="8337550" cy="3748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42" name="Rectangle 10"/>
          <p:cNvSpPr>
            <a:spLocks noChangeArrowheads="1"/>
          </p:cNvSpPr>
          <p:nvPr/>
        </p:nvSpPr>
        <p:spPr bwMode="auto">
          <a:xfrm>
            <a:off x="4356100" y="2778125"/>
            <a:ext cx="1123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始皇帝</a:t>
            </a:r>
            <a:r>
              <a:rPr lang="zh-CN" altLang="en-US" sz="600">
                <a:solidFill>
                  <a:srgbClr val="FF0000"/>
                </a:solidFill>
              </a:rPr>
              <a:t> 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2493963" y="3929063"/>
            <a:ext cx="1430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皇位世袭</a:t>
            </a:r>
            <a:r>
              <a:rPr lang="zh-CN" altLang="en-US" sz="600">
                <a:solidFill>
                  <a:srgbClr val="FF0000"/>
                </a:solidFill>
              </a:rPr>
              <a:t> 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4044" name="Rectangle 12"/>
          <p:cNvSpPr>
            <a:spLocks noChangeArrowheads="1"/>
          </p:cNvSpPr>
          <p:nvPr/>
        </p:nvSpPr>
        <p:spPr bwMode="auto">
          <a:xfrm>
            <a:off x="6742113" y="3929063"/>
            <a:ext cx="1430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皇权至上</a:t>
            </a:r>
            <a:r>
              <a:rPr lang="zh-CN" altLang="en-US" sz="600">
                <a:solidFill>
                  <a:srgbClr val="FF0000"/>
                </a:solidFill>
              </a:rPr>
              <a:t> 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22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2" grpId="0"/>
      <p:bldP spid="44043" grpId="0"/>
      <p:bldP spid="440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3115937" y="2675285"/>
            <a:ext cx="3865161" cy="45089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700" dirty="0" smtClean="0"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？</a:t>
            </a:r>
            <a:endParaRPr lang="zh-CN" altLang="en-US" sz="28700" dirty="0"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" y="-25757"/>
            <a:ext cx="2099257" cy="592428"/>
          </a:xfrm>
          <a:custGeom>
            <a:avLst/>
            <a:gdLst>
              <a:gd name="connsiteX0" fmla="*/ 0 w 2099257"/>
              <a:gd name="connsiteY0" fmla="*/ 0 h 566670"/>
              <a:gd name="connsiteX1" fmla="*/ 2099257 w 2099257"/>
              <a:gd name="connsiteY1" fmla="*/ 0 h 566670"/>
              <a:gd name="connsiteX2" fmla="*/ 2099257 w 2099257"/>
              <a:gd name="connsiteY2" fmla="*/ 566670 h 566670"/>
              <a:gd name="connsiteX3" fmla="*/ 0 w 2099257"/>
              <a:gd name="connsiteY3" fmla="*/ 566670 h 566670"/>
              <a:gd name="connsiteX4" fmla="*/ 0 w 2099257"/>
              <a:gd name="connsiteY4" fmla="*/ 0 h 566670"/>
              <a:gd name="connsiteX0" fmla="*/ 0 w 2099257"/>
              <a:gd name="connsiteY0" fmla="*/ 25758 h 592428"/>
              <a:gd name="connsiteX1" fmla="*/ 1609860 w 2099257"/>
              <a:gd name="connsiteY1" fmla="*/ 0 h 592428"/>
              <a:gd name="connsiteX2" fmla="*/ 2099257 w 2099257"/>
              <a:gd name="connsiteY2" fmla="*/ 592428 h 592428"/>
              <a:gd name="connsiteX3" fmla="*/ 0 w 2099257"/>
              <a:gd name="connsiteY3" fmla="*/ 592428 h 592428"/>
              <a:gd name="connsiteX4" fmla="*/ 0 w 2099257"/>
              <a:gd name="connsiteY4" fmla="*/ 25758 h 59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9257" h="592428">
                <a:moveTo>
                  <a:pt x="0" y="25758"/>
                </a:moveTo>
                <a:lnTo>
                  <a:pt x="1609860" y="0"/>
                </a:lnTo>
                <a:lnTo>
                  <a:pt x="2099257" y="592428"/>
                </a:lnTo>
                <a:lnTo>
                  <a:pt x="0" y="592428"/>
                </a:lnTo>
                <a:lnTo>
                  <a:pt x="0" y="25758"/>
                </a:lnTo>
                <a:close/>
              </a:path>
            </a:pathLst>
          </a:cu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/>
              <a:t>拓展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0" y="566671"/>
            <a:ext cx="673565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343954" y="884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皇帝制度</a:t>
            </a:r>
            <a:endParaRPr lang="zh-CN" altLang="en-US" sz="2800" dirty="0"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708338" y="928481"/>
            <a:ext cx="7675807" cy="1532334"/>
          </a:xfrm>
          <a:prstGeom prst="roundRect">
            <a:avLst/>
          </a:prstGeom>
          <a:ln>
            <a:prstDash val="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en-US" altLang="zh-CN" sz="2800" dirty="0" smtClean="0">
                <a:solidFill>
                  <a:srgbClr val="0F0F0F"/>
                </a:solidFill>
                <a:latin typeface="����"/>
              </a:rPr>
              <a:t>“……</a:t>
            </a:r>
            <a:r>
              <a:rPr lang="zh-CN" altLang="en-US" sz="2800" dirty="0" smtClean="0">
                <a:solidFill>
                  <a:srgbClr val="0F0F0F"/>
                </a:solidFill>
                <a:latin typeface="����"/>
              </a:rPr>
              <a:t>寡人</a:t>
            </a:r>
            <a:r>
              <a:rPr lang="zh-CN" altLang="en-US" sz="2800" dirty="0">
                <a:solidFill>
                  <a:srgbClr val="0F0F0F"/>
                </a:solidFill>
                <a:latin typeface="����"/>
              </a:rPr>
              <a:t>以眇眇之身，兴兵诛暴乱，赖宗庙之灵，六王咸伏其辜，天下大定。今名号不更，无以称成功，传後世。其议帝号。</a:t>
            </a:r>
            <a:r>
              <a:rPr lang="zh-CN" altLang="en-US" sz="2800" dirty="0" smtClean="0">
                <a:solidFill>
                  <a:srgbClr val="0F0F0F"/>
                </a:solidFill>
                <a:latin typeface="����"/>
              </a:rPr>
              <a:t>”</a:t>
            </a:r>
            <a:endParaRPr lang="zh-CN" altLang="en-US" sz="2800" dirty="0"/>
          </a:p>
        </p:txBody>
      </p:sp>
      <p:sp>
        <p:nvSpPr>
          <p:cNvPr id="8" name="文本框 7"/>
          <p:cNvSpPr txBox="1"/>
          <p:nvPr/>
        </p:nvSpPr>
        <p:spPr>
          <a:xfrm>
            <a:off x="3447431" y="3367892"/>
            <a:ext cx="1313647" cy="129837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5400" dirty="0" smtClean="0">
                <a:latin typeface="方正超粗黑简体" panose="02010601030101010101" pitchFamily="2" charset="-122"/>
                <a:ea typeface="方正超粗黑简体" panose="02010601030101010101" pitchFamily="2" charset="-122"/>
              </a:rPr>
              <a:t>王</a:t>
            </a:r>
            <a:endParaRPr lang="zh-CN" altLang="en-US" sz="5400" dirty="0">
              <a:latin typeface="方正超粗黑简体" panose="02010601030101010101" pitchFamily="2" charset="-122"/>
              <a:ea typeface="方正超粗黑简体" panose="02010601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76155" y="3219719"/>
            <a:ext cx="39661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dirty="0" smtClean="0"/>
              <a:t>称       </a:t>
            </a:r>
            <a:r>
              <a:rPr lang="zh-CN" altLang="en-US" sz="8800" dirty="0" smtClean="0"/>
              <a:t>？</a:t>
            </a:r>
            <a:endParaRPr lang="zh-CN" altLang="en-US" sz="8000" dirty="0"/>
          </a:p>
        </p:txBody>
      </p:sp>
      <p:sp>
        <p:nvSpPr>
          <p:cNvPr id="12" name="文本框 11"/>
          <p:cNvSpPr txBox="1"/>
          <p:nvPr/>
        </p:nvSpPr>
        <p:spPr>
          <a:xfrm>
            <a:off x="3447431" y="3367892"/>
            <a:ext cx="1313647" cy="129837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5400" dirty="0" smtClean="0">
                <a:solidFill>
                  <a:srgbClr val="FF0000"/>
                </a:solidFill>
                <a:latin typeface="方正超粗黑简体" panose="02010601030101010101" pitchFamily="2" charset="-122"/>
                <a:ea typeface="方正超粗黑简体" panose="02010601030101010101" pitchFamily="2" charset="-122"/>
              </a:rPr>
              <a:t>帝</a:t>
            </a:r>
            <a:endParaRPr lang="zh-CN" altLang="en-US" sz="5400" dirty="0">
              <a:solidFill>
                <a:srgbClr val="FF0000"/>
              </a:solidFill>
              <a:latin typeface="方正超粗黑简体" panose="02010601030101010101" pitchFamily="2" charset="-122"/>
              <a:ea typeface="方正超粗黑简体" panose="02010601030101010101" pitchFamily="2" charset="-122"/>
            </a:endParaRPr>
          </a:p>
        </p:txBody>
      </p:sp>
      <p:sp>
        <p:nvSpPr>
          <p:cNvPr id="13" name="云形标注 12"/>
          <p:cNvSpPr/>
          <p:nvPr/>
        </p:nvSpPr>
        <p:spPr>
          <a:xfrm>
            <a:off x="283335" y="3219719"/>
            <a:ext cx="2060619" cy="1311258"/>
          </a:xfrm>
          <a:prstGeom prst="cloudCallou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rgbClr val="FF0000"/>
                </a:solidFill>
                <a:latin typeface="方正超粗黑简体" panose="02010601030101010101" pitchFamily="2" charset="-122"/>
                <a:ea typeface="方正超粗黑简体" panose="02010601030101010101" pitchFamily="2" charset="-122"/>
              </a:rPr>
              <a:t>NO</a:t>
            </a:r>
            <a:r>
              <a:rPr lang="zh-CN" altLang="en-US" sz="3600" dirty="0">
                <a:solidFill>
                  <a:srgbClr val="FF0000"/>
                </a:solidFill>
                <a:latin typeface="方正超粗黑简体" panose="02010601030101010101" pitchFamily="2" charset="-122"/>
                <a:ea typeface="方正超粗黑简体" panose="02010601030101010101" pitchFamily="2" charset="-122"/>
              </a:rPr>
              <a:t>！</a:t>
            </a:r>
          </a:p>
        </p:txBody>
      </p:sp>
      <p:sp>
        <p:nvSpPr>
          <p:cNvPr id="15" name="云形标注 14"/>
          <p:cNvSpPr/>
          <p:nvPr/>
        </p:nvSpPr>
        <p:spPr>
          <a:xfrm>
            <a:off x="315536" y="3161692"/>
            <a:ext cx="2060619" cy="1311258"/>
          </a:xfrm>
          <a:prstGeom prst="cloudCallou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rgbClr val="FF0000"/>
                </a:solidFill>
                <a:latin typeface="方正超粗黑简体" panose="02010601030101010101" pitchFamily="2" charset="-122"/>
                <a:ea typeface="方正超粗黑简体" panose="02010601030101010101" pitchFamily="2" charset="-122"/>
              </a:rPr>
              <a:t>NO</a:t>
            </a:r>
            <a:r>
              <a:rPr lang="zh-CN" altLang="en-US" sz="3600" dirty="0">
                <a:solidFill>
                  <a:srgbClr val="FF0000"/>
                </a:solidFill>
                <a:latin typeface="方正超粗黑简体" panose="02010601030101010101" pitchFamily="2" charset="-122"/>
                <a:ea typeface="方正超粗黑简体" panose="02010601030101010101" pitchFamily="2" charset="-122"/>
              </a:rPr>
              <a:t>！</a:t>
            </a:r>
          </a:p>
        </p:txBody>
      </p:sp>
    </p:spTree>
    <p:extLst>
      <p:ext uri="{BB962C8B-B14F-4D97-AF65-F5344CB8AC3E}">
        <p14:creationId xmlns:p14="http://schemas.microsoft.com/office/powerpoint/2010/main" val="3058666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9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0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1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3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4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 animBg="1"/>
      <p:bldP spid="8" grpId="1" animBg="1"/>
      <p:bldP spid="10" grpId="0"/>
      <p:bldP spid="10" grpId="1"/>
      <p:bldP spid="12" grpId="0" animBg="1"/>
      <p:bldP spid="12" grpId="1" animBg="1"/>
      <p:bldP spid="13" grpId="0" animBg="1"/>
      <p:bldP spid="13" grpId="1" animBg="1"/>
      <p:bldP spid="13" grpId="2" animBg="1"/>
      <p:bldP spid="15" grpId="0" animBg="1"/>
      <p:bldP spid="15" grpId="1" animBg="1"/>
      <p:bldP spid="15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" y="-25757"/>
            <a:ext cx="2099257" cy="592428"/>
          </a:xfrm>
          <a:custGeom>
            <a:avLst/>
            <a:gdLst>
              <a:gd name="connsiteX0" fmla="*/ 0 w 2099257"/>
              <a:gd name="connsiteY0" fmla="*/ 0 h 566670"/>
              <a:gd name="connsiteX1" fmla="*/ 2099257 w 2099257"/>
              <a:gd name="connsiteY1" fmla="*/ 0 h 566670"/>
              <a:gd name="connsiteX2" fmla="*/ 2099257 w 2099257"/>
              <a:gd name="connsiteY2" fmla="*/ 566670 h 566670"/>
              <a:gd name="connsiteX3" fmla="*/ 0 w 2099257"/>
              <a:gd name="connsiteY3" fmla="*/ 566670 h 566670"/>
              <a:gd name="connsiteX4" fmla="*/ 0 w 2099257"/>
              <a:gd name="connsiteY4" fmla="*/ 0 h 566670"/>
              <a:gd name="connsiteX0" fmla="*/ 0 w 2099257"/>
              <a:gd name="connsiteY0" fmla="*/ 25758 h 592428"/>
              <a:gd name="connsiteX1" fmla="*/ 1609860 w 2099257"/>
              <a:gd name="connsiteY1" fmla="*/ 0 h 592428"/>
              <a:gd name="connsiteX2" fmla="*/ 2099257 w 2099257"/>
              <a:gd name="connsiteY2" fmla="*/ 592428 h 592428"/>
              <a:gd name="connsiteX3" fmla="*/ 0 w 2099257"/>
              <a:gd name="connsiteY3" fmla="*/ 592428 h 592428"/>
              <a:gd name="connsiteX4" fmla="*/ 0 w 2099257"/>
              <a:gd name="connsiteY4" fmla="*/ 25758 h 59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9257" h="592428">
                <a:moveTo>
                  <a:pt x="0" y="25758"/>
                </a:moveTo>
                <a:lnTo>
                  <a:pt x="1609860" y="0"/>
                </a:lnTo>
                <a:lnTo>
                  <a:pt x="2099257" y="592428"/>
                </a:lnTo>
                <a:lnTo>
                  <a:pt x="0" y="592428"/>
                </a:lnTo>
                <a:lnTo>
                  <a:pt x="0" y="25758"/>
                </a:lnTo>
                <a:close/>
              </a:path>
            </a:pathLst>
          </a:cu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/>
              <a:t>拓展</a:t>
            </a:r>
            <a:endParaRPr lang="zh-CN" altLang="en-US" sz="3200" b="1" dirty="0"/>
          </a:p>
        </p:txBody>
      </p:sp>
      <p:cxnSp>
        <p:nvCxnSpPr>
          <p:cNvPr id="4" name="直接连接符 3"/>
          <p:cNvCxnSpPr/>
          <p:nvPr/>
        </p:nvCxnSpPr>
        <p:spPr>
          <a:xfrm>
            <a:off x="0" y="566671"/>
            <a:ext cx="673565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343954" y="8847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皇帝制度的由来</a:t>
            </a:r>
            <a:endParaRPr lang="zh-CN" altLang="en-US" sz="2800" dirty="0"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1128585" y="990470"/>
            <a:ext cx="7502220" cy="4699159"/>
          </a:xfrm>
          <a:prstGeom prst="roundRect">
            <a:avLst/>
          </a:prstGeom>
          <a:ln>
            <a:prstDash val="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>
            <a:spAutoFit/>
          </a:bodyPr>
          <a:lstStyle/>
          <a:p>
            <a:pPr marL="457200" indent="-457200">
              <a:lnSpc>
                <a:spcPts val="3600"/>
              </a:lnSpc>
              <a:buFont typeface="Wingdings" panose="05000000000000000000" pitchFamily="2" charset="2"/>
              <a:buChar char="u"/>
            </a:pPr>
            <a:r>
              <a:rPr lang="zh-CN" altLang="en-US" sz="2800" dirty="0" smtClean="0">
                <a:solidFill>
                  <a:srgbClr val="0F0F0F"/>
                </a:solidFill>
                <a:latin typeface="����"/>
              </a:rPr>
              <a:t>    丞相</a:t>
            </a:r>
            <a:r>
              <a:rPr lang="zh-CN" altLang="en-US" sz="2800" dirty="0">
                <a:solidFill>
                  <a:srgbClr val="0F0F0F"/>
                </a:solidFill>
                <a:latin typeface="����"/>
              </a:rPr>
              <a:t>绾、御史大夫劫、廷尉斯等皆曰：“昔者五帝地方千里，其外侯服夷服诸侯或朝或否，天子不能制。</a:t>
            </a:r>
            <a:r>
              <a:rPr lang="zh-CN" altLang="en-US" sz="2800" dirty="0">
                <a:solidFill>
                  <a:srgbClr val="FF0000"/>
                </a:solidFill>
                <a:latin typeface="����"/>
              </a:rPr>
              <a:t>今陛下兴义兵，诛残贼，平定天下，海内为郡县，法令由一统，自上古以来未尝有，五帝所不及</a:t>
            </a:r>
            <a:r>
              <a:rPr lang="zh-CN" altLang="en-US" sz="2800" dirty="0">
                <a:solidFill>
                  <a:srgbClr val="0F0F0F"/>
                </a:solidFill>
                <a:latin typeface="����"/>
              </a:rPr>
              <a:t>。臣等谨与博士议曰：‘古有天皇，有地皇，有泰皇，泰皇最贵。’臣等昧死上尊号，王为‘泰皇’。命为‘制’，令为‘诏’，天子自称曰‘朕’。</a:t>
            </a:r>
            <a:r>
              <a:rPr lang="zh-CN" altLang="en-US" sz="2800" dirty="0" smtClean="0">
                <a:solidFill>
                  <a:srgbClr val="0F0F0F"/>
                </a:solidFill>
                <a:latin typeface="����"/>
              </a:rPr>
              <a:t>”</a:t>
            </a:r>
            <a:endParaRPr lang="zh-CN" altLang="en-US" sz="2800" dirty="0"/>
          </a:p>
        </p:txBody>
      </p:sp>
      <p:sp>
        <p:nvSpPr>
          <p:cNvPr id="6" name="文本框 5"/>
          <p:cNvSpPr txBox="1"/>
          <p:nvPr/>
        </p:nvSpPr>
        <p:spPr>
          <a:xfrm>
            <a:off x="6070322" y="5025770"/>
            <a:ext cx="2800469" cy="1736646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4800" dirty="0" smtClean="0"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德高三</a:t>
            </a:r>
            <a:r>
              <a:rPr lang="zh-CN" altLang="en-US" sz="4800" dirty="0" smtClean="0">
                <a:solidFill>
                  <a:srgbClr val="FF00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皇</a:t>
            </a:r>
            <a:endParaRPr lang="en-US" altLang="zh-CN" sz="4800" dirty="0" smtClean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  <a:p>
            <a:r>
              <a:rPr lang="zh-CN" altLang="en-US" sz="4800" dirty="0"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功盖五</a:t>
            </a:r>
            <a:r>
              <a:rPr lang="zh-CN" altLang="en-US" sz="4800" dirty="0">
                <a:solidFill>
                  <a:srgbClr val="FF00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帝</a:t>
            </a:r>
          </a:p>
        </p:txBody>
      </p:sp>
    </p:spTree>
    <p:extLst>
      <p:ext uri="{BB962C8B-B14F-4D97-AF65-F5344CB8AC3E}">
        <p14:creationId xmlns:p14="http://schemas.microsoft.com/office/powerpoint/2010/main" val="2990603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3767 -0.45579 L -3.88889E-6 -7.40741E-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75" y="2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" y="-25757"/>
            <a:ext cx="2099257" cy="592428"/>
          </a:xfrm>
          <a:custGeom>
            <a:avLst/>
            <a:gdLst>
              <a:gd name="connsiteX0" fmla="*/ 0 w 2099257"/>
              <a:gd name="connsiteY0" fmla="*/ 0 h 566670"/>
              <a:gd name="connsiteX1" fmla="*/ 2099257 w 2099257"/>
              <a:gd name="connsiteY1" fmla="*/ 0 h 566670"/>
              <a:gd name="connsiteX2" fmla="*/ 2099257 w 2099257"/>
              <a:gd name="connsiteY2" fmla="*/ 566670 h 566670"/>
              <a:gd name="connsiteX3" fmla="*/ 0 w 2099257"/>
              <a:gd name="connsiteY3" fmla="*/ 566670 h 566670"/>
              <a:gd name="connsiteX4" fmla="*/ 0 w 2099257"/>
              <a:gd name="connsiteY4" fmla="*/ 0 h 566670"/>
              <a:gd name="connsiteX0" fmla="*/ 0 w 2099257"/>
              <a:gd name="connsiteY0" fmla="*/ 25758 h 592428"/>
              <a:gd name="connsiteX1" fmla="*/ 1609860 w 2099257"/>
              <a:gd name="connsiteY1" fmla="*/ 0 h 592428"/>
              <a:gd name="connsiteX2" fmla="*/ 2099257 w 2099257"/>
              <a:gd name="connsiteY2" fmla="*/ 592428 h 592428"/>
              <a:gd name="connsiteX3" fmla="*/ 0 w 2099257"/>
              <a:gd name="connsiteY3" fmla="*/ 592428 h 592428"/>
              <a:gd name="connsiteX4" fmla="*/ 0 w 2099257"/>
              <a:gd name="connsiteY4" fmla="*/ 25758 h 59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9257" h="592428">
                <a:moveTo>
                  <a:pt x="0" y="25758"/>
                </a:moveTo>
                <a:lnTo>
                  <a:pt x="1609860" y="0"/>
                </a:lnTo>
                <a:lnTo>
                  <a:pt x="2099257" y="592428"/>
                </a:lnTo>
                <a:lnTo>
                  <a:pt x="0" y="592428"/>
                </a:lnTo>
                <a:lnTo>
                  <a:pt x="0" y="25758"/>
                </a:lnTo>
                <a:close/>
              </a:path>
            </a:pathLst>
          </a:cu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/>
              <a:t>拓展</a:t>
            </a:r>
            <a:endParaRPr lang="zh-CN" altLang="en-US" sz="3200" b="1" dirty="0"/>
          </a:p>
        </p:txBody>
      </p:sp>
      <p:cxnSp>
        <p:nvCxnSpPr>
          <p:cNvPr id="4" name="直接连接符 3"/>
          <p:cNvCxnSpPr/>
          <p:nvPr/>
        </p:nvCxnSpPr>
        <p:spPr>
          <a:xfrm>
            <a:off x="0" y="566671"/>
            <a:ext cx="673565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343954" y="8847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皇帝制度的由来</a:t>
            </a:r>
            <a:endParaRPr lang="zh-CN" altLang="en-US" sz="2800" dirty="0"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477795" y="712787"/>
            <a:ext cx="8130746" cy="2553891"/>
          </a:xfrm>
          <a:prstGeom prst="roundRect">
            <a:avLst/>
          </a:prstGeom>
          <a:ln>
            <a:prstDash val="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lang="zh-CN" altLang="en-US" sz="2400" dirty="0" smtClean="0">
                <a:solidFill>
                  <a:srgbClr val="0F0F0F"/>
                </a:solidFill>
                <a:latin typeface="����"/>
              </a:rPr>
              <a:t>   王</a:t>
            </a:r>
            <a:r>
              <a:rPr lang="zh-CN" altLang="en-US" sz="2400" dirty="0">
                <a:solidFill>
                  <a:srgbClr val="0F0F0F"/>
                </a:solidFill>
                <a:latin typeface="����"/>
              </a:rPr>
              <a:t>曰：“去‘泰’，著‘皇’，采上古‘帝’位号，号曰‘皇帝’。他如议。”制曰：“可。”追尊庄襄王为太上皇。制曰：“朕闻太古有号毋谥，中古有号，死而以行为谧。如此，则子议父，臣议君也，甚无谓，朕弗取焉。自今已来，除谥法。朕为始皇帝。後世以计数，二世三世至于万世，传之无穷。”</a:t>
            </a:r>
            <a:endParaRPr lang="zh-CN" altLang="en-US" sz="2400" dirty="0"/>
          </a:p>
        </p:txBody>
      </p:sp>
      <p:sp>
        <p:nvSpPr>
          <p:cNvPr id="10" name="圆角矩形 9"/>
          <p:cNvSpPr/>
          <p:nvPr/>
        </p:nvSpPr>
        <p:spPr>
          <a:xfrm>
            <a:off x="597533" y="3516183"/>
            <a:ext cx="5327099" cy="510778"/>
          </a:xfrm>
          <a:prstGeom prst="roundRect">
            <a:avLst/>
          </a:prstGeom>
          <a:ln>
            <a:prstDash val="dash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en-US" altLang="zh-CN" sz="2400" b="1" dirty="0">
                <a:latin typeface="+mn-ea"/>
              </a:rPr>
              <a:t>“</a:t>
            </a:r>
            <a:r>
              <a:rPr lang="zh-CN" altLang="en-US" sz="2400" b="1" dirty="0">
                <a:latin typeface="+mn-ea"/>
              </a:rPr>
              <a:t>天下之事无小大，皆决于上</a:t>
            </a:r>
            <a:r>
              <a:rPr lang="zh-CN" altLang="en-US" sz="2400" b="1" dirty="0" smtClean="0">
                <a:latin typeface="+mn-ea"/>
              </a:rPr>
              <a:t>。” </a:t>
            </a:r>
            <a:endParaRPr lang="zh-CN" altLang="en-US" sz="2400" b="1" dirty="0">
              <a:latin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915986" y="4687500"/>
            <a:ext cx="6288901" cy="7992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上述材料体现了皇帝制度的哪些特点？</a:t>
            </a:r>
          </a:p>
        </p:txBody>
      </p:sp>
    </p:spTree>
    <p:extLst>
      <p:ext uri="{BB962C8B-B14F-4D97-AF65-F5344CB8AC3E}">
        <p14:creationId xmlns:p14="http://schemas.microsoft.com/office/powerpoint/2010/main" val="320480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" y="-25757"/>
            <a:ext cx="2099257" cy="592428"/>
          </a:xfrm>
          <a:custGeom>
            <a:avLst/>
            <a:gdLst>
              <a:gd name="connsiteX0" fmla="*/ 0 w 2099257"/>
              <a:gd name="connsiteY0" fmla="*/ 0 h 566670"/>
              <a:gd name="connsiteX1" fmla="*/ 2099257 w 2099257"/>
              <a:gd name="connsiteY1" fmla="*/ 0 h 566670"/>
              <a:gd name="connsiteX2" fmla="*/ 2099257 w 2099257"/>
              <a:gd name="connsiteY2" fmla="*/ 566670 h 566670"/>
              <a:gd name="connsiteX3" fmla="*/ 0 w 2099257"/>
              <a:gd name="connsiteY3" fmla="*/ 566670 h 566670"/>
              <a:gd name="connsiteX4" fmla="*/ 0 w 2099257"/>
              <a:gd name="connsiteY4" fmla="*/ 0 h 566670"/>
              <a:gd name="connsiteX0" fmla="*/ 0 w 2099257"/>
              <a:gd name="connsiteY0" fmla="*/ 25758 h 592428"/>
              <a:gd name="connsiteX1" fmla="*/ 1609860 w 2099257"/>
              <a:gd name="connsiteY1" fmla="*/ 0 h 592428"/>
              <a:gd name="connsiteX2" fmla="*/ 2099257 w 2099257"/>
              <a:gd name="connsiteY2" fmla="*/ 592428 h 592428"/>
              <a:gd name="connsiteX3" fmla="*/ 0 w 2099257"/>
              <a:gd name="connsiteY3" fmla="*/ 592428 h 592428"/>
              <a:gd name="connsiteX4" fmla="*/ 0 w 2099257"/>
              <a:gd name="connsiteY4" fmla="*/ 25758 h 59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9257" h="592428">
                <a:moveTo>
                  <a:pt x="0" y="25758"/>
                </a:moveTo>
                <a:lnTo>
                  <a:pt x="1609860" y="0"/>
                </a:lnTo>
                <a:lnTo>
                  <a:pt x="2099257" y="592428"/>
                </a:lnTo>
                <a:lnTo>
                  <a:pt x="0" y="592428"/>
                </a:lnTo>
                <a:lnTo>
                  <a:pt x="0" y="25758"/>
                </a:lnTo>
                <a:close/>
              </a:path>
            </a:pathLst>
          </a:cu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/>
              <a:t>拓展</a:t>
            </a:r>
            <a:endParaRPr lang="zh-CN" altLang="en-US" sz="3200" b="1" dirty="0"/>
          </a:p>
        </p:txBody>
      </p:sp>
      <p:cxnSp>
        <p:nvCxnSpPr>
          <p:cNvPr id="4" name="直接连接符 3"/>
          <p:cNvCxnSpPr/>
          <p:nvPr/>
        </p:nvCxnSpPr>
        <p:spPr>
          <a:xfrm>
            <a:off x="0" y="566671"/>
            <a:ext cx="673565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343954" y="8847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皇帝</a:t>
            </a:r>
            <a:r>
              <a:rPr lang="zh-CN" altLang="en-US" sz="2800" dirty="0" smtClean="0">
                <a:solidFill>
                  <a:srgbClr val="FF00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制度的特点</a:t>
            </a:r>
            <a:endParaRPr lang="zh-CN" altLang="en-US" sz="2800" dirty="0"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0963" y="2418179"/>
            <a:ext cx="2428713" cy="354901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FF00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皇</a:t>
            </a:r>
            <a:endParaRPr lang="en-US" altLang="zh-CN" sz="5400" dirty="0" smtClean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  <a:p>
            <a:pPr algn="ctr"/>
            <a:r>
              <a:rPr lang="zh-CN" altLang="en-US" sz="5400" dirty="0" smtClean="0">
                <a:solidFill>
                  <a:srgbClr val="FF00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帝</a:t>
            </a:r>
            <a:endParaRPr lang="en-US" altLang="zh-CN" sz="5400" dirty="0" smtClean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  <a:p>
            <a:pPr algn="ctr"/>
            <a:endParaRPr lang="en-US" altLang="zh-CN" sz="5400" dirty="0" smtClean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  <a:p>
            <a:pPr algn="ctr"/>
            <a:endParaRPr lang="zh-CN" altLang="en-US" sz="4800" dirty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30963" y="3965278"/>
            <a:ext cx="2483479" cy="1804749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perspectiveRelaxed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zh-CN" sz="1600" dirty="0" smtClean="0">
              <a:solidFill>
                <a:srgbClr val="C00000"/>
              </a:solidFill>
              <a:latin typeface="方正粗宋_GBK" panose="03000509000000000000" pitchFamily="65" charset="-122"/>
              <a:ea typeface="方正粗宋_GBK" panose="03000509000000000000" pitchFamily="65" charset="-122"/>
            </a:endParaRPr>
          </a:p>
          <a:p>
            <a:pPr algn="ctr"/>
            <a:r>
              <a:rPr lang="zh-CN" altLang="en-US" sz="6000" dirty="0" smtClean="0">
                <a:solidFill>
                  <a:srgbClr val="C00000"/>
                </a:solidFill>
                <a:latin typeface="方正粗宋_GBK" panose="03000509000000000000" pitchFamily="65" charset="-122"/>
                <a:ea typeface="方正粗宋_GBK" panose="03000509000000000000" pitchFamily="65" charset="-122"/>
              </a:rPr>
              <a:t>独  尊</a:t>
            </a:r>
            <a:endParaRPr lang="en-US" altLang="zh-CN" sz="6000" dirty="0" smtClean="0">
              <a:solidFill>
                <a:srgbClr val="C00000"/>
              </a:solidFill>
              <a:latin typeface="方正粗宋_GBK" panose="03000509000000000000" pitchFamily="65" charset="-122"/>
              <a:ea typeface="方正粗宋_GBK" panose="03000509000000000000" pitchFamily="65" charset="-122"/>
            </a:endParaRPr>
          </a:p>
          <a:p>
            <a:endParaRPr lang="zh-CN" altLang="en-US" sz="2400" dirty="0">
              <a:solidFill>
                <a:srgbClr val="C00000"/>
              </a:solidFill>
              <a:latin typeface="方正粗宋_GBK" panose="03000509000000000000" pitchFamily="65" charset="-122"/>
              <a:ea typeface="方正粗宋_GBK" panose="03000509000000000000" pitchFamily="65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125062" y="2460486"/>
            <a:ext cx="2428713" cy="354901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FF00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皇</a:t>
            </a:r>
            <a:endParaRPr lang="en-US" altLang="zh-CN" sz="5400" dirty="0" smtClean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  <a:p>
            <a:pPr algn="ctr"/>
            <a:r>
              <a:rPr lang="zh-CN" altLang="en-US" sz="5400" dirty="0">
                <a:solidFill>
                  <a:srgbClr val="FF00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位</a:t>
            </a:r>
            <a:endParaRPr lang="en-US" altLang="zh-CN" sz="5400" dirty="0" smtClean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  <a:p>
            <a:pPr algn="ctr"/>
            <a:endParaRPr lang="en-US" altLang="zh-CN" sz="5400" dirty="0" smtClean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  <a:p>
            <a:pPr algn="ctr"/>
            <a:endParaRPr lang="zh-CN" altLang="en-US" sz="4800" dirty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125062" y="4007585"/>
            <a:ext cx="2483479" cy="1804749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perspectiveRelaxed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zh-CN" sz="1600" dirty="0" smtClean="0">
              <a:solidFill>
                <a:srgbClr val="C00000"/>
              </a:solidFill>
              <a:latin typeface="方正粗宋_GBK" panose="03000509000000000000" pitchFamily="65" charset="-122"/>
              <a:ea typeface="方正粗宋_GBK" panose="03000509000000000000" pitchFamily="65" charset="-122"/>
            </a:endParaRPr>
          </a:p>
          <a:p>
            <a:pPr algn="ctr"/>
            <a:r>
              <a:rPr lang="zh-CN" altLang="en-US" sz="6000" dirty="0" smtClean="0">
                <a:solidFill>
                  <a:srgbClr val="C00000"/>
                </a:solidFill>
                <a:latin typeface="方正粗宋_GBK" panose="03000509000000000000" pitchFamily="65" charset="-122"/>
                <a:ea typeface="方正粗宋_GBK" panose="03000509000000000000" pitchFamily="65" charset="-122"/>
              </a:rPr>
              <a:t>世  袭  </a:t>
            </a:r>
            <a:endParaRPr lang="en-US" altLang="zh-CN" sz="6000" dirty="0" smtClean="0">
              <a:solidFill>
                <a:srgbClr val="C00000"/>
              </a:solidFill>
              <a:latin typeface="方正粗宋_GBK" panose="03000509000000000000" pitchFamily="65" charset="-122"/>
              <a:ea typeface="方正粗宋_GBK" panose="03000509000000000000" pitchFamily="65" charset="-122"/>
            </a:endParaRPr>
          </a:p>
          <a:p>
            <a:endParaRPr lang="zh-CN" altLang="en-US" sz="2400" dirty="0">
              <a:solidFill>
                <a:srgbClr val="C00000"/>
              </a:solidFill>
              <a:latin typeface="方正粗宋_GBK" panose="03000509000000000000" pitchFamily="65" charset="-122"/>
              <a:ea typeface="方正粗宋_GBK" panose="03000509000000000000" pitchFamily="65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228012" y="1307069"/>
            <a:ext cx="2428713" cy="3549015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FF00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皇</a:t>
            </a:r>
            <a:endParaRPr lang="en-US" altLang="zh-CN" sz="5400" dirty="0" smtClean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  <a:p>
            <a:pPr algn="ctr"/>
            <a:r>
              <a:rPr lang="zh-CN" altLang="en-US" sz="5400" dirty="0" smtClean="0">
                <a:solidFill>
                  <a:srgbClr val="FF00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权</a:t>
            </a:r>
            <a:endParaRPr lang="en-US" altLang="zh-CN" sz="5400" dirty="0" smtClean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  <a:p>
            <a:pPr algn="ctr"/>
            <a:endParaRPr lang="en-US" altLang="zh-CN" sz="5400" dirty="0" smtClean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  <a:p>
            <a:pPr algn="ctr"/>
            <a:endParaRPr lang="zh-CN" altLang="en-US" sz="4800" dirty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228012" y="2854168"/>
            <a:ext cx="2483479" cy="1804749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perspectiveRelaxed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zh-CN" sz="1600" dirty="0" smtClean="0">
              <a:solidFill>
                <a:srgbClr val="C00000"/>
              </a:solidFill>
              <a:latin typeface="方正粗宋_GBK" panose="03000509000000000000" pitchFamily="65" charset="-122"/>
              <a:ea typeface="方正粗宋_GBK" panose="03000509000000000000" pitchFamily="65" charset="-122"/>
            </a:endParaRPr>
          </a:p>
          <a:p>
            <a:pPr algn="ctr"/>
            <a:r>
              <a:rPr lang="zh-CN" altLang="en-US" sz="6000" dirty="0" smtClean="0">
                <a:solidFill>
                  <a:srgbClr val="C00000"/>
                </a:solidFill>
                <a:latin typeface="方正粗宋_GBK" panose="03000509000000000000" pitchFamily="65" charset="-122"/>
                <a:ea typeface="方正粗宋_GBK" panose="03000509000000000000" pitchFamily="65" charset="-122"/>
              </a:rPr>
              <a:t>至上  </a:t>
            </a:r>
            <a:endParaRPr lang="en-US" altLang="zh-CN" sz="6000" dirty="0" smtClean="0">
              <a:solidFill>
                <a:srgbClr val="C00000"/>
              </a:solidFill>
              <a:latin typeface="方正粗宋_GBK" panose="03000509000000000000" pitchFamily="65" charset="-122"/>
              <a:ea typeface="方正粗宋_GBK" panose="03000509000000000000" pitchFamily="65" charset="-122"/>
            </a:endParaRPr>
          </a:p>
          <a:p>
            <a:endParaRPr lang="zh-CN" altLang="en-US" sz="2400" dirty="0">
              <a:solidFill>
                <a:srgbClr val="C00000"/>
              </a:solidFill>
              <a:latin typeface="方正粗宋_GBK" panose="03000509000000000000" pitchFamily="65" charset="-122"/>
              <a:ea typeface="方正粗宋_GBK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838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065" name="Object 9"/>
          <p:cNvGraphicFramePr>
            <a:graphicFrameLocks noChangeAspect="1"/>
          </p:cNvGraphicFramePr>
          <p:nvPr/>
        </p:nvGraphicFramePr>
        <p:xfrm>
          <a:off x="395288" y="862013"/>
          <a:ext cx="3541712" cy="1258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1" name="文档" r:id="rId3" imgW="3554671" imgH="1255725" progId="Word.Document.8">
                  <p:embed/>
                </p:oleObj>
              </mc:Choice>
              <mc:Fallback>
                <p:oleObj name="文档" r:id="rId3" imgW="3554671" imgH="1255725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862013"/>
                        <a:ext cx="3541712" cy="1258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135" name="Group 79"/>
          <p:cNvGraphicFramePr>
            <a:graphicFrameLocks noGrp="1"/>
          </p:cNvGraphicFramePr>
          <p:nvPr/>
        </p:nvGraphicFramePr>
        <p:xfrm>
          <a:off x="395288" y="2085975"/>
          <a:ext cx="8280400" cy="3657600"/>
        </p:xfrm>
        <a:graphic>
          <a:graphicData uri="http://schemas.openxmlformats.org/drawingml/2006/table">
            <a:tbl>
              <a:tblPr/>
              <a:tblGrid>
                <a:gridCol w="1533525"/>
                <a:gridCol w="6746875"/>
              </a:tblGrid>
              <a:tr h="4651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丞相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百官之首，帮助皇帝处理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_________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御史大夫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副丞相，执掌群臣奏章，下达皇帝诏令，负责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百官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太尉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负责管理全国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_____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诸卿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掌管着国家的各项具体事务，是中央政府的职能部门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36" name="Rectangle 80"/>
          <p:cNvSpPr>
            <a:spLocks noChangeArrowheads="1"/>
          </p:cNvSpPr>
          <p:nvPr/>
        </p:nvSpPr>
        <p:spPr bwMode="auto">
          <a:xfrm>
            <a:off x="5364163" y="2205038"/>
            <a:ext cx="15128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全国政事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5137" name="Rectangle 81"/>
          <p:cNvSpPr>
            <a:spLocks noChangeArrowheads="1"/>
          </p:cNvSpPr>
          <p:nvPr/>
        </p:nvSpPr>
        <p:spPr bwMode="auto">
          <a:xfrm>
            <a:off x="3846513" y="4005263"/>
            <a:ext cx="869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军务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5138" name="Rectangle 82"/>
          <p:cNvSpPr>
            <a:spLocks noChangeArrowheads="1"/>
          </p:cNvSpPr>
          <p:nvPr/>
        </p:nvSpPr>
        <p:spPr bwMode="auto">
          <a:xfrm>
            <a:off x="1979613" y="3357563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监察</a:t>
            </a:r>
            <a:endParaRPr lang="zh-CN" altLang="en-US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39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36" grpId="0"/>
      <p:bldP spid="45137" grpId="0"/>
      <p:bldP spid="451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103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7829513"/>
              </p:ext>
            </p:extLst>
          </p:nvPr>
        </p:nvGraphicFramePr>
        <p:xfrm>
          <a:off x="749000" y="2108501"/>
          <a:ext cx="7559675" cy="30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5" name="文档" r:id="rId3" imgW="7783120" imgH="3145238" progId="Word.Document.8">
                  <p:embed/>
                </p:oleObj>
              </mc:Choice>
              <mc:Fallback>
                <p:oleObj name="文档" r:id="rId3" imgW="7783120" imgH="314523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9000" y="2108501"/>
                        <a:ext cx="7559675" cy="304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104" name="Rectangle 24"/>
          <p:cNvSpPr>
            <a:spLocks noChangeArrowheads="1"/>
          </p:cNvSpPr>
          <p:nvPr/>
        </p:nvSpPr>
        <p:spPr bwMode="auto">
          <a:xfrm>
            <a:off x="4787900" y="3716338"/>
            <a:ext cx="14239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君主专制</a:t>
            </a:r>
            <a:r>
              <a:rPr lang="zh-CN" altLang="en-US" sz="600">
                <a:solidFill>
                  <a:srgbClr val="FF0000"/>
                </a:solidFill>
              </a:rPr>
              <a:t> 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6105" name="Rectangle 25"/>
          <p:cNvSpPr>
            <a:spLocks noChangeArrowheads="1"/>
          </p:cNvSpPr>
          <p:nvPr/>
        </p:nvSpPr>
        <p:spPr bwMode="auto">
          <a:xfrm>
            <a:off x="1042988" y="3716338"/>
            <a:ext cx="814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朝议</a:t>
            </a:r>
            <a:r>
              <a:rPr lang="zh-CN" altLang="en-US" sz="600">
                <a:solidFill>
                  <a:srgbClr val="FF0000"/>
                </a:solidFill>
              </a:rPr>
              <a:t> 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6106" name="Rectangle 26"/>
          <p:cNvSpPr>
            <a:spLocks noChangeArrowheads="1"/>
          </p:cNvSpPr>
          <p:nvPr/>
        </p:nvSpPr>
        <p:spPr bwMode="auto">
          <a:xfrm>
            <a:off x="1309688" y="2527300"/>
            <a:ext cx="814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皇帝</a:t>
            </a:r>
            <a:r>
              <a:rPr lang="zh-CN" altLang="en-US" sz="600" dirty="0">
                <a:solidFill>
                  <a:srgbClr val="FF0000"/>
                </a:solidFill>
              </a:rPr>
              <a:t> </a:t>
            </a:r>
            <a:endParaRPr lang="zh-CN" altLang="en-US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10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04" grpId="0"/>
      <p:bldP spid="46105" grpId="0"/>
      <p:bldP spid="4610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476375" y="981075"/>
            <a:ext cx="6018213" cy="4867275"/>
            <a:chOff x="1134" y="404"/>
            <a:chExt cx="3791" cy="3066"/>
          </a:xfrm>
        </p:grpSpPr>
        <p:sp>
          <p:nvSpPr>
            <p:cNvPr id="3" name="Text Box 14"/>
            <p:cNvSpPr txBox="1">
              <a:spLocks noChangeArrowheads="1"/>
            </p:cNvSpPr>
            <p:nvPr/>
          </p:nvSpPr>
          <p:spPr bwMode="auto">
            <a:xfrm>
              <a:off x="2863" y="404"/>
              <a:ext cx="738" cy="450"/>
            </a:xfrm>
            <a:prstGeom prst="round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3600" b="0" u="none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</a:rPr>
                <a:t>皇帝</a:t>
              </a:r>
            </a:p>
          </p:txBody>
        </p:sp>
        <p:grpSp>
          <p:nvGrpSpPr>
            <p:cNvPr id="4" name="Group 15"/>
            <p:cNvGrpSpPr>
              <a:grpSpLocks/>
            </p:cNvGrpSpPr>
            <p:nvPr/>
          </p:nvGrpSpPr>
          <p:grpSpPr bwMode="auto">
            <a:xfrm>
              <a:off x="1134" y="843"/>
              <a:ext cx="3791" cy="2627"/>
              <a:chOff x="1134" y="843"/>
              <a:chExt cx="3791" cy="2627"/>
            </a:xfrm>
          </p:grpSpPr>
          <p:sp>
            <p:nvSpPr>
              <p:cNvPr id="5" name="Text Box 16"/>
              <p:cNvSpPr txBox="1">
                <a:spLocks noChangeArrowheads="1"/>
              </p:cNvSpPr>
              <p:nvPr/>
            </p:nvSpPr>
            <p:spPr bwMode="auto">
              <a:xfrm>
                <a:off x="1134" y="1478"/>
                <a:ext cx="862" cy="837"/>
              </a:xfrm>
              <a:prstGeom prst="roundRect">
                <a:avLst/>
              </a:prstGeom>
              <a:ln>
                <a:headEnd/>
                <a:tailEnd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3600" u="none" dirty="0">
                    <a:solidFill>
                      <a:srgbClr val="FF33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黑体" panose="02010609060101010101" pitchFamily="49" charset="-122"/>
                  </a:rPr>
                  <a:t>御史</a:t>
                </a:r>
              </a:p>
              <a:p>
                <a:pPr>
                  <a:spcBef>
                    <a:spcPct val="0"/>
                  </a:spcBef>
                </a:pPr>
                <a:r>
                  <a:rPr kumimoji="1" lang="zh-CN" altLang="en-US" sz="3600" u="none" dirty="0">
                    <a:solidFill>
                      <a:srgbClr val="FF33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黑体" panose="02010609060101010101" pitchFamily="49" charset="-122"/>
                  </a:rPr>
                  <a:t>大夫</a:t>
                </a:r>
              </a:p>
            </p:txBody>
          </p:sp>
          <p:sp>
            <p:nvSpPr>
              <p:cNvPr id="6" name="Text Box 17"/>
              <p:cNvSpPr txBox="1">
                <a:spLocks noChangeArrowheads="1"/>
              </p:cNvSpPr>
              <p:nvPr/>
            </p:nvSpPr>
            <p:spPr bwMode="auto">
              <a:xfrm>
                <a:off x="2715" y="1440"/>
                <a:ext cx="522" cy="955"/>
              </a:xfrm>
              <a:prstGeom prst="roundRect">
                <a:avLst/>
              </a:prstGeom>
              <a:ln>
                <a:headEnd/>
                <a:tailEnd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4400" u="none">
                    <a:solidFill>
                      <a:srgbClr val="FF33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黑体" panose="02010609060101010101" pitchFamily="49" charset="-122"/>
                  </a:rPr>
                  <a:t>丞</a:t>
                </a: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4400" u="none">
                    <a:solidFill>
                      <a:srgbClr val="FF33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黑体" panose="02010609060101010101" pitchFamily="49" charset="-122"/>
                  </a:rPr>
                  <a:t>相</a:t>
                </a:r>
              </a:p>
            </p:txBody>
          </p:sp>
          <p:sp>
            <p:nvSpPr>
              <p:cNvPr id="7" name="Text Box 18"/>
              <p:cNvSpPr txBox="1">
                <a:spLocks noChangeArrowheads="1"/>
              </p:cNvSpPr>
              <p:nvPr/>
            </p:nvSpPr>
            <p:spPr bwMode="auto">
              <a:xfrm>
                <a:off x="4475" y="1505"/>
                <a:ext cx="450" cy="793"/>
              </a:xfrm>
              <a:prstGeom prst="roundRect">
                <a:avLst/>
              </a:prstGeom>
              <a:ln>
                <a:headEnd/>
                <a:tailEnd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3600" u="none">
                    <a:solidFill>
                      <a:srgbClr val="FF33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黑体" panose="02010609060101010101" pitchFamily="49" charset="-122"/>
                  </a:rPr>
                  <a:t>太</a:t>
                </a: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3600" u="none">
                    <a:solidFill>
                      <a:srgbClr val="FF33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黑体" panose="02010609060101010101" pitchFamily="49" charset="-122"/>
                  </a:rPr>
                  <a:t>尉</a:t>
                </a:r>
              </a:p>
            </p:txBody>
          </p:sp>
          <p:sp>
            <p:nvSpPr>
              <p:cNvPr id="8" name="Text Box 19"/>
              <p:cNvSpPr txBox="1">
                <a:spLocks noChangeArrowheads="1"/>
              </p:cNvSpPr>
              <p:nvPr/>
            </p:nvSpPr>
            <p:spPr bwMode="auto">
              <a:xfrm>
                <a:off x="2677" y="3020"/>
                <a:ext cx="1132" cy="450"/>
              </a:xfrm>
              <a:prstGeom prst="roundRect">
                <a:avLst/>
              </a:prstGeom>
              <a:ln>
                <a:headEnd/>
                <a:tailEnd/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3600" u="none">
                    <a:solidFill>
                      <a:srgbClr val="4E8604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黑体" panose="02010609060101010101" pitchFamily="49" charset="-122"/>
                  </a:rPr>
                  <a:t>诸卿</a:t>
                </a:r>
              </a:p>
            </p:txBody>
          </p:sp>
          <p:sp>
            <p:nvSpPr>
              <p:cNvPr id="9" name="Line 20"/>
              <p:cNvSpPr>
                <a:spLocks noChangeShapeType="1"/>
              </p:cNvSpPr>
              <p:nvPr/>
            </p:nvSpPr>
            <p:spPr bwMode="auto">
              <a:xfrm>
                <a:off x="3040" y="2431"/>
                <a:ext cx="0" cy="589"/>
              </a:xfrm>
              <a:prstGeom prst="line">
                <a:avLst/>
              </a:prstGeom>
              <a:noFill/>
              <a:ln w="635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" name="Line 21"/>
              <p:cNvSpPr>
                <a:spLocks noChangeShapeType="1"/>
              </p:cNvSpPr>
              <p:nvPr/>
            </p:nvSpPr>
            <p:spPr bwMode="auto">
              <a:xfrm rot="16200000">
                <a:off x="2359" y="1342"/>
                <a:ext cx="0" cy="726"/>
              </a:xfrm>
              <a:prstGeom prst="line">
                <a:avLst/>
              </a:prstGeom>
              <a:noFill/>
              <a:ln w="63500">
                <a:solidFill>
                  <a:srgbClr val="CC66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" name="Line 22"/>
              <p:cNvSpPr>
                <a:spLocks noChangeShapeType="1"/>
              </p:cNvSpPr>
              <p:nvPr/>
            </p:nvSpPr>
            <p:spPr bwMode="auto">
              <a:xfrm rot="5400000">
                <a:off x="2337" y="1954"/>
                <a:ext cx="0" cy="681"/>
              </a:xfrm>
              <a:prstGeom prst="line">
                <a:avLst/>
              </a:prstGeom>
              <a:noFill/>
              <a:ln w="63500">
                <a:solidFill>
                  <a:srgbClr val="CC66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Text Box 23"/>
              <p:cNvSpPr txBox="1">
                <a:spLocks noChangeArrowheads="1"/>
              </p:cNvSpPr>
              <p:nvPr/>
            </p:nvSpPr>
            <p:spPr bwMode="auto">
              <a:xfrm>
                <a:off x="1860" y="1387"/>
                <a:ext cx="953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u="none" dirty="0">
                    <a:solidFill>
                      <a:schemeClr val="tx1"/>
                    </a:solidFill>
                    <a:ea typeface="黑体" panose="02010609060101010101" pitchFamily="49" charset="-122"/>
                  </a:rPr>
                  <a:t>（监察）</a:t>
                </a:r>
              </a:p>
            </p:txBody>
          </p:sp>
          <p:sp>
            <p:nvSpPr>
              <p:cNvPr id="13" name="Text Box 24"/>
              <p:cNvSpPr txBox="1">
                <a:spLocks noChangeArrowheads="1"/>
              </p:cNvSpPr>
              <p:nvPr/>
            </p:nvSpPr>
            <p:spPr bwMode="auto">
              <a:xfrm>
                <a:off x="1860" y="1977"/>
                <a:ext cx="95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u="none">
                    <a:solidFill>
                      <a:schemeClr val="tx1"/>
                    </a:solidFill>
                    <a:ea typeface="黑体" panose="02010609060101010101" pitchFamily="49" charset="-122"/>
                  </a:rPr>
                  <a:t>（统率）</a:t>
                </a:r>
              </a:p>
            </p:txBody>
          </p:sp>
          <p:sp>
            <p:nvSpPr>
              <p:cNvPr id="14" name="Text Box 25"/>
              <p:cNvSpPr txBox="1">
                <a:spLocks noChangeArrowheads="1"/>
              </p:cNvSpPr>
              <p:nvPr/>
            </p:nvSpPr>
            <p:spPr bwMode="auto">
              <a:xfrm>
                <a:off x="2223" y="2567"/>
                <a:ext cx="99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u="none">
                    <a:solidFill>
                      <a:schemeClr val="tx1"/>
                    </a:solidFill>
                    <a:ea typeface="黑体" panose="02010609060101010101" pitchFamily="49" charset="-122"/>
                  </a:rPr>
                  <a:t>（统率）</a:t>
                </a:r>
              </a:p>
            </p:txBody>
          </p:sp>
          <p:sp>
            <p:nvSpPr>
              <p:cNvPr id="15" name="Line 26"/>
              <p:cNvSpPr>
                <a:spLocks noChangeShapeType="1"/>
              </p:cNvSpPr>
              <p:nvPr/>
            </p:nvSpPr>
            <p:spPr bwMode="auto">
              <a:xfrm flipH="1">
                <a:off x="3448" y="843"/>
                <a:ext cx="0" cy="2177"/>
              </a:xfrm>
              <a:prstGeom prst="line">
                <a:avLst/>
              </a:prstGeom>
              <a:noFill/>
              <a:ln w="63500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Text Box 27"/>
              <p:cNvSpPr txBox="1">
                <a:spLocks noChangeArrowheads="1"/>
              </p:cNvSpPr>
              <p:nvPr/>
            </p:nvSpPr>
            <p:spPr bwMode="auto">
              <a:xfrm>
                <a:off x="3402" y="1614"/>
                <a:ext cx="363" cy="9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u="none">
                    <a:solidFill>
                      <a:schemeClr val="tx1"/>
                    </a:solidFill>
                    <a:ea typeface="黑体" panose="02010609060101010101" pitchFamily="49" charset="-122"/>
                  </a:rPr>
                  <a:t>直接控制</a:t>
                </a:r>
              </a:p>
            </p:txBody>
          </p:sp>
          <p:sp>
            <p:nvSpPr>
              <p:cNvPr id="17" name="Line 28"/>
              <p:cNvSpPr>
                <a:spLocks noChangeShapeType="1"/>
              </p:cNvSpPr>
              <p:nvPr/>
            </p:nvSpPr>
            <p:spPr bwMode="auto">
              <a:xfrm>
                <a:off x="3130" y="843"/>
                <a:ext cx="0" cy="272"/>
              </a:xfrm>
              <a:prstGeom prst="line">
                <a:avLst/>
              </a:prstGeom>
              <a:noFill/>
              <a:ln w="63500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" name="Line 29"/>
              <p:cNvSpPr>
                <a:spLocks noChangeShapeType="1"/>
              </p:cNvSpPr>
              <p:nvPr/>
            </p:nvSpPr>
            <p:spPr bwMode="auto">
              <a:xfrm>
                <a:off x="1588" y="1115"/>
                <a:ext cx="3130" cy="0"/>
              </a:xfrm>
              <a:prstGeom prst="line">
                <a:avLst/>
              </a:prstGeom>
              <a:noFill/>
              <a:ln w="63500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9" name="Line 30"/>
              <p:cNvSpPr>
                <a:spLocks noChangeShapeType="1"/>
              </p:cNvSpPr>
              <p:nvPr/>
            </p:nvSpPr>
            <p:spPr bwMode="auto">
              <a:xfrm>
                <a:off x="1588" y="1115"/>
                <a:ext cx="0" cy="318"/>
              </a:xfrm>
              <a:prstGeom prst="line">
                <a:avLst/>
              </a:prstGeom>
              <a:noFill/>
              <a:ln w="63500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0" name="Line 31"/>
              <p:cNvSpPr>
                <a:spLocks noChangeShapeType="1"/>
              </p:cNvSpPr>
              <p:nvPr/>
            </p:nvSpPr>
            <p:spPr bwMode="auto">
              <a:xfrm>
                <a:off x="3130" y="1115"/>
                <a:ext cx="0" cy="318"/>
              </a:xfrm>
              <a:prstGeom prst="line">
                <a:avLst/>
              </a:prstGeom>
              <a:noFill/>
              <a:ln w="63500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1" name="Line 32"/>
              <p:cNvSpPr>
                <a:spLocks noChangeShapeType="1"/>
              </p:cNvSpPr>
              <p:nvPr/>
            </p:nvSpPr>
            <p:spPr bwMode="auto">
              <a:xfrm>
                <a:off x="4718" y="1115"/>
                <a:ext cx="0" cy="364"/>
              </a:xfrm>
              <a:prstGeom prst="line">
                <a:avLst/>
              </a:prstGeom>
              <a:noFill/>
              <a:ln w="63500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1542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0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1401895"/>
              </p:ext>
            </p:extLst>
          </p:nvPr>
        </p:nvGraphicFramePr>
        <p:xfrm>
          <a:off x="708927" y="1103098"/>
          <a:ext cx="7678737" cy="354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9" name="文档" r:id="rId3" imgW="7686636" imgH="3557067" progId="Word.Document.8">
                  <p:embed/>
                </p:oleObj>
              </mc:Choice>
              <mc:Fallback>
                <p:oleObj name="文档" r:id="rId3" imgW="7686636" imgH="3557067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927" y="1103098"/>
                        <a:ext cx="7678737" cy="354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0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164" y="520486"/>
            <a:ext cx="6856413" cy="30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086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222" name="Object 10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7561598"/>
              </p:ext>
            </p:extLst>
          </p:nvPr>
        </p:nvGraphicFramePr>
        <p:xfrm>
          <a:off x="578365" y="541037"/>
          <a:ext cx="8154988" cy="4052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3" name="文档" r:id="rId3" imgW="8343970" imgH="4152029" progId="Word.Document.8">
                  <p:embed/>
                </p:oleObj>
              </mc:Choice>
              <mc:Fallback>
                <p:oleObj name="文档" r:id="rId3" imgW="8343970" imgH="4152029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8365" y="541037"/>
                        <a:ext cx="8154988" cy="4052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1319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1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3506903"/>
              </p:ext>
            </p:extLst>
          </p:nvPr>
        </p:nvGraphicFramePr>
        <p:xfrm>
          <a:off x="395288" y="187486"/>
          <a:ext cx="8245475" cy="348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8" name="文档" r:id="rId3" imgW="8478220" imgH="3565208" progId="Word.Document.8">
                  <p:embed/>
                </p:oleObj>
              </mc:Choice>
              <mc:Fallback>
                <p:oleObj name="文档" r:id="rId3" imgW="8478220" imgH="356520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87486"/>
                        <a:ext cx="8245475" cy="3484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55" name="Group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356611"/>
              </p:ext>
            </p:extLst>
          </p:nvPr>
        </p:nvGraphicFramePr>
        <p:xfrm>
          <a:off x="757238" y="3721852"/>
          <a:ext cx="7559675" cy="2089150"/>
        </p:xfrm>
        <a:graphic>
          <a:graphicData uri="http://schemas.openxmlformats.org/drawingml/2006/table">
            <a:tbl>
              <a:tblPr/>
              <a:tblGrid>
                <a:gridCol w="1820862"/>
                <a:gridCol w="5738813"/>
              </a:tblGrid>
              <a:tr h="10445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行政区划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把全国分为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36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郡，由中央政府直接管辖。一郡之内又分为若干县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45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地方官制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郡守：承受中央命令，督责所属各县，定期向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_____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汇报工作      县令：是县的长官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156" name="Rectangle 52"/>
          <p:cNvSpPr>
            <a:spLocks noChangeArrowheads="1"/>
          </p:cNvSpPr>
          <p:nvPr/>
        </p:nvSpPr>
        <p:spPr bwMode="auto">
          <a:xfrm>
            <a:off x="3273425" y="5306177"/>
            <a:ext cx="866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丞相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40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5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41" name="Object 13"/>
          <p:cNvGraphicFramePr>
            <a:graphicFrameLocks noChangeAspect="1"/>
          </p:cNvGraphicFramePr>
          <p:nvPr/>
        </p:nvGraphicFramePr>
        <p:xfrm>
          <a:off x="684213" y="1819275"/>
          <a:ext cx="7834312" cy="312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1" name="文档" r:id="rId3" imgW="7978670" imgH="3165954" progId="Word.Document.8">
                  <p:embed/>
                </p:oleObj>
              </mc:Choice>
              <mc:Fallback>
                <p:oleObj name="文档" r:id="rId3" imgW="7978670" imgH="3165954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1819275"/>
                        <a:ext cx="7834312" cy="3122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42" name="Rectangle 14"/>
          <p:cNvSpPr>
            <a:spLocks noChangeArrowheads="1"/>
          </p:cNvSpPr>
          <p:nvPr/>
        </p:nvSpPr>
        <p:spPr bwMode="auto">
          <a:xfrm>
            <a:off x="4284663" y="2322513"/>
            <a:ext cx="8175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皇帝</a:t>
            </a:r>
            <a:r>
              <a:rPr lang="zh-CN" altLang="en-US" sz="600">
                <a:solidFill>
                  <a:srgbClr val="FF0000"/>
                </a:solidFill>
              </a:rPr>
              <a:t> 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8143" name="Rectangle 15"/>
          <p:cNvSpPr>
            <a:spLocks noChangeArrowheads="1"/>
          </p:cNvSpPr>
          <p:nvPr/>
        </p:nvSpPr>
        <p:spPr bwMode="auto">
          <a:xfrm>
            <a:off x="2484438" y="3473450"/>
            <a:ext cx="1430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地方政权</a:t>
            </a:r>
            <a:r>
              <a:rPr lang="zh-CN" altLang="en-US" sz="600">
                <a:solidFill>
                  <a:srgbClr val="FF0000"/>
                </a:solidFill>
              </a:rPr>
              <a:t> 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2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8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42" grpId="0"/>
      <p:bldP spid="481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164" name="Object 12"/>
          <p:cNvGraphicFramePr>
            <a:graphicFrameLocks noChangeAspect="1"/>
          </p:cNvGraphicFramePr>
          <p:nvPr/>
        </p:nvGraphicFramePr>
        <p:xfrm>
          <a:off x="354013" y="1270000"/>
          <a:ext cx="8394700" cy="293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0" name="文档" r:id="rId3" imgW="8637445" imgH="3026989" progId="Word.Document.8">
                  <p:embed/>
                </p:oleObj>
              </mc:Choice>
              <mc:Fallback>
                <p:oleObj name="文档" r:id="rId3" imgW="8637445" imgH="3026989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013" y="1270000"/>
                        <a:ext cx="8394700" cy="2932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65" name="Object 13"/>
          <p:cNvGraphicFramePr>
            <a:graphicFrameLocks noChangeAspect="1"/>
          </p:cNvGraphicFramePr>
          <p:nvPr/>
        </p:nvGraphicFramePr>
        <p:xfrm>
          <a:off x="393700" y="3995738"/>
          <a:ext cx="8066088" cy="236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1" name="文档" r:id="rId5" imgW="8218567" imgH="2396966" progId="Word.Document.8">
                  <p:embed/>
                </p:oleObj>
              </mc:Choice>
              <mc:Fallback>
                <p:oleObj name="文档" r:id="rId5" imgW="8218567" imgH="2396966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700" y="3995738"/>
                        <a:ext cx="8066088" cy="2365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9166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765175"/>
            <a:ext cx="6777038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605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189" name="Object 13"/>
          <p:cNvGraphicFramePr>
            <a:graphicFrameLocks noChangeAspect="1"/>
          </p:cNvGraphicFramePr>
          <p:nvPr/>
        </p:nvGraphicFramePr>
        <p:xfrm>
          <a:off x="695325" y="908050"/>
          <a:ext cx="7908925" cy="183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9" name="文档" r:id="rId3" imgW="8044628" imgH="1862707" progId="Word.Document.8">
                  <p:embed/>
                </p:oleObj>
              </mc:Choice>
              <mc:Fallback>
                <p:oleObj name="文档" r:id="rId3" imgW="8044628" imgH="1862707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5325" y="908050"/>
                        <a:ext cx="7908925" cy="1836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90" name="Rectangle 14"/>
          <p:cNvSpPr>
            <a:spLocks noChangeArrowheads="1"/>
          </p:cNvSpPr>
          <p:nvPr/>
        </p:nvSpPr>
        <p:spPr bwMode="auto">
          <a:xfrm>
            <a:off x="3725863" y="1412875"/>
            <a:ext cx="1430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政治制度</a:t>
            </a:r>
            <a:r>
              <a:rPr lang="zh-CN" altLang="en-US" sz="600">
                <a:solidFill>
                  <a:srgbClr val="FF0000"/>
                </a:solidFill>
              </a:rPr>
              <a:t> </a:t>
            </a:r>
            <a:endParaRPr lang="zh-CN" altLang="en-US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86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0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AutoShape 2"/>
          <p:cNvSpPr>
            <a:spLocks noChangeArrowheads="1"/>
          </p:cNvSpPr>
          <p:nvPr/>
        </p:nvSpPr>
        <p:spPr bwMode="auto">
          <a:xfrm>
            <a:off x="1187450" y="1917700"/>
            <a:ext cx="2592388" cy="1079500"/>
          </a:xfrm>
          <a:prstGeom prst="flowChartProcess">
            <a:avLst/>
          </a:prstGeom>
          <a:solidFill>
            <a:schemeClr val="tx1"/>
          </a:solidFill>
          <a:ln w="63500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FF0000"/>
                </a:solidFill>
                <a:latin typeface="Arial" pitchFamily="34" charset="0"/>
                <a:ea typeface="华文中宋" pitchFamily="2" charset="-122"/>
              </a:rPr>
              <a:t>皇帝制度</a:t>
            </a:r>
          </a:p>
        </p:txBody>
      </p:sp>
      <p:sp>
        <p:nvSpPr>
          <p:cNvPr id="122883" name="AutoShape 3"/>
          <p:cNvSpPr>
            <a:spLocks noChangeArrowheads="1"/>
          </p:cNvSpPr>
          <p:nvPr/>
        </p:nvSpPr>
        <p:spPr bwMode="auto">
          <a:xfrm>
            <a:off x="827088" y="3213100"/>
            <a:ext cx="3311525" cy="1295400"/>
          </a:xfrm>
          <a:prstGeom prst="flowChartProcess">
            <a:avLst/>
          </a:prstGeom>
          <a:solidFill>
            <a:schemeClr val="accent1"/>
          </a:solidFill>
          <a:ln w="63500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0000FF"/>
                </a:solidFill>
                <a:latin typeface="Arial" pitchFamily="34" charset="0"/>
                <a:ea typeface="华文中宋" pitchFamily="2" charset="-122"/>
              </a:rPr>
              <a:t>中央官制</a:t>
            </a:r>
            <a:endParaRPr lang="zh-CN" altLang="en-US" sz="3600" b="1" smtClean="0">
              <a:solidFill>
                <a:srgbClr val="CC3300"/>
              </a:solidFill>
              <a:latin typeface="Arial" pitchFamily="34" charset="0"/>
              <a:ea typeface="华文中宋" pitchFamily="2" charset="-122"/>
            </a:endParaRPr>
          </a:p>
        </p:txBody>
      </p:sp>
      <p:sp>
        <p:nvSpPr>
          <p:cNvPr id="122884" name="AutoShape 4"/>
          <p:cNvSpPr>
            <a:spLocks noChangeArrowheads="1"/>
          </p:cNvSpPr>
          <p:nvPr/>
        </p:nvSpPr>
        <p:spPr bwMode="auto">
          <a:xfrm>
            <a:off x="539750" y="4724400"/>
            <a:ext cx="4105275" cy="1152525"/>
          </a:xfrm>
          <a:prstGeom prst="flowChartProcess">
            <a:avLst/>
          </a:prstGeom>
          <a:solidFill>
            <a:srgbClr val="000099"/>
          </a:solidFill>
          <a:ln w="635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smtClean="0">
                <a:solidFill>
                  <a:srgbClr val="DDDDDD"/>
                </a:solidFill>
                <a:latin typeface="Arial" pitchFamily="34" charset="0"/>
                <a:ea typeface="华文中宋" pitchFamily="2" charset="-122"/>
              </a:rPr>
              <a:t>郡县制</a:t>
            </a:r>
          </a:p>
        </p:txBody>
      </p:sp>
      <p:sp>
        <p:nvSpPr>
          <p:cNvPr id="122885" name="AutoShape 5"/>
          <p:cNvSpPr>
            <a:spLocks/>
          </p:cNvSpPr>
          <p:nvPr/>
        </p:nvSpPr>
        <p:spPr bwMode="auto">
          <a:xfrm rot="10800000">
            <a:off x="4067175" y="2060575"/>
            <a:ext cx="790575" cy="1873250"/>
          </a:xfrm>
          <a:prstGeom prst="leftBrace">
            <a:avLst>
              <a:gd name="adj1" fmla="val 0"/>
              <a:gd name="adj2" fmla="val 53574"/>
            </a:avLst>
          </a:prstGeom>
          <a:noFill/>
          <a:ln w="63500">
            <a:solidFill>
              <a:srgbClr val="0033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smtClean="0">
              <a:solidFill>
                <a:srgbClr val="FFFF00"/>
              </a:solidFill>
            </a:endParaRPr>
          </a:p>
        </p:txBody>
      </p:sp>
      <p:sp>
        <p:nvSpPr>
          <p:cNvPr id="122887" name="Text Box 7"/>
          <p:cNvSpPr txBox="1">
            <a:spLocks noChangeArrowheads="1"/>
          </p:cNvSpPr>
          <p:nvPr/>
        </p:nvSpPr>
        <p:spPr bwMode="auto">
          <a:xfrm>
            <a:off x="5003800" y="1628775"/>
            <a:ext cx="3384550" cy="1979613"/>
          </a:xfrm>
          <a:prstGeom prst="rect">
            <a:avLst/>
          </a:prstGeom>
          <a:solidFill>
            <a:srgbClr val="FFCC66"/>
          </a:solidFill>
          <a:ln w="76200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500" b="1" smtClean="0">
                <a:solidFill>
                  <a:srgbClr val="000099"/>
                </a:solidFill>
                <a:ea typeface="华文中宋" pitchFamily="2" charset="-122"/>
              </a:rPr>
              <a:t>君主专制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srgbClr val="000099"/>
                </a:solidFill>
                <a:ea typeface="华文仿宋" pitchFamily="2" charset="-122"/>
              </a:rPr>
              <a:t>（国家政权的主宰和中央决策方式，即皇权至上、皇帝独裁）</a:t>
            </a:r>
          </a:p>
        </p:txBody>
      </p:sp>
      <p:sp>
        <p:nvSpPr>
          <p:cNvPr id="122888" name="AutoShape 8"/>
          <p:cNvSpPr>
            <a:spLocks/>
          </p:cNvSpPr>
          <p:nvPr/>
        </p:nvSpPr>
        <p:spPr bwMode="auto">
          <a:xfrm rot="10800000">
            <a:off x="4572000" y="4076700"/>
            <a:ext cx="790575" cy="1584325"/>
          </a:xfrm>
          <a:prstGeom prst="leftBrace">
            <a:avLst>
              <a:gd name="adj1" fmla="val 0"/>
              <a:gd name="adj2" fmla="val 53574"/>
            </a:avLst>
          </a:prstGeom>
          <a:noFill/>
          <a:ln w="63500">
            <a:solidFill>
              <a:srgbClr val="0033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2400" smtClean="0">
              <a:solidFill>
                <a:srgbClr val="FFFF00"/>
              </a:solidFill>
            </a:endParaRPr>
          </a:p>
        </p:txBody>
      </p:sp>
      <p:sp>
        <p:nvSpPr>
          <p:cNvPr id="122889" name="Text Box 9"/>
          <p:cNvSpPr txBox="1">
            <a:spLocks noChangeArrowheads="1"/>
          </p:cNvSpPr>
          <p:nvPr/>
        </p:nvSpPr>
        <p:spPr bwMode="auto">
          <a:xfrm>
            <a:off x="5364163" y="4005263"/>
            <a:ext cx="3384550" cy="1979612"/>
          </a:xfrm>
          <a:prstGeom prst="rect">
            <a:avLst/>
          </a:prstGeom>
          <a:solidFill>
            <a:srgbClr val="FFCC66"/>
          </a:solidFill>
          <a:ln w="76200">
            <a:solidFill>
              <a:srgbClr val="FFFF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500" b="1" smtClean="0">
                <a:solidFill>
                  <a:srgbClr val="000099"/>
                </a:solidFill>
                <a:ea typeface="华文中宋" pitchFamily="2" charset="-122"/>
              </a:rPr>
              <a:t>中央集权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smtClean="0">
                <a:solidFill>
                  <a:srgbClr val="000099"/>
                </a:solidFill>
                <a:ea typeface="华文仿宋" pitchFamily="2" charset="-122"/>
              </a:rPr>
              <a:t>（中央与地方的关系，即中央控制地方、地方服从中央）</a:t>
            </a:r>
          </a:p>
        </p:txBody>
      </p:sp>
      <p:sp>
        <p:nvSpPr>
          <p:cNvPr id="122890" name="Text Box 10"/>
          <p:cNvSpPr txBox="1">
            <a:spLocks noChangeArrowheads="1"/>
          </p:cNvSpPr>
          <p:nvPr/>
        </p:nvSpPr>
        <p:spPr bwMode="auto">
          <a:xfrm>
            <a:off x="393699" y="188912"/>
            <a:ext cx="8137525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500" b="1" u="sng" dirty="0" smtClean="0">
                <a:solidFill>
                  <a:schemeClr val="accent6">
                    <a:lumMod val="50000"/>
                  </a:schemeClr>
                </a:solidFill>
                <a:ea typeface="华文中宋" pitchFamily="2" charset="-122"/>
              </a:rPr>
              <a:t>君主专制中央集权制度的建立</a:t>
            </a:r>
          </a:p>
        </p:txBody>
      </p:sp>
    </p:spTree>
    <p:extLst>
      <p:ext uri="{BB962C8B-B14F-4D97-AF65-F5344CB8AC3E}">
        <p14:creationId xmlns:p14="http://schemas.microsoft.com/office/powerpoint/2010/main" val="194339916"/>
      </p:ext>
    </p:extLst>
  </p:cSld>
  <p:clrMapOvr>
    <a:masterClrMapping/>
  </p:clrMapOvr>
  <p:transition spd="med">
    <p:fad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22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12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122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2" grpId="0" animBg="1"/>
      <p:bldP spid="122883" grpId="0" animBg="1"/>
      <p:bldP spid="122884" grpId="0" animBg="1"/>
      <p:bldP spid="122885" grpId="0" animBg="1"/>
      <p:bldP spid="122887" grpId="0" animBg="1"/>
      <p:bldP spid="122888" grpId="0" animBg="1"/>
      <p:bldP spid="122889" grpId="0" animBg="1"/>
      <p:bldP spid="12289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5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79500"/>
            <a:ext cx="7978775" cy="56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34154" name="Object 10"/>
          <p:cNvGraphicFramePr>
            <a:graphicFrameLocks noChangeAspect="1"/>
          </p:cNvGraphicFramePr>
          <p:nvPr/>
        </p:nvGraphicFramePr>
        <p:xfrm>
          <a:off x="542925" y="1727200"/>
          <a:ext cx="8058150" cy="4078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4" name="文档" r:id="rId4" imgW="8203815" imgH="4150229" progId="Word.Document.8">
                  <p:embed/>
                </p:oleObj>
              </mc:Choice>
              <mc:Fallback>
                <p:oleObj name="文档" r:id="rId4" imgW="8203815" imgH="4150229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" y="1727200"/>
                        <a:ext cx="8058150" cy="4078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9703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460375"/>
            <a:ext cx="7539038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1207" name="Object 7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67476576"/>
              </p:ext>
            </p:extLst>
          </p:nvPr>
        </p:nvGraphicFramePr>
        <p:xfrm>
          <a:off x="688975" y="1104900"/>
          <a:ext cx="5237163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2" name="Document" r:id="rId5" imgW="5335197" imgH="593030" progId="Word.Document.8">
                  <p:embed/>
                </p:oleObj>
              </mc:Choice>
              <mc:Fallback>
                <p:oleObj name="Document" r:id="rId5" imgW="5335197" imgH="593030" progId="Word.Document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975" y="1104900"/>
                        <a:ext cx="5237163" cy="581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8" name="Line 8"/>
          <p:cNvSpPr>
            <a:spLocks noChangeShapeType="1"/>
          </p:cNvSpPr>
          <p:nvPr/>
        </p:nvSpPr>
        <p:spPr bwMode="auto">
          <a:xfrm flipV="1">
            <a:off x="3779838" y="1268413"/>
            <a:ext cx="4895850" cy="4762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51211" name="Object 11"/>
          <p:cNvGraphicFramePr>
            <a:graphicFrameLocks noChangeAspect="1"/>
          </p:cNvGraphicFramePr>
          <p:nvPr/>
        </p:nvGraphicFramePr>
        <p:xfrm>
          <a:off x="377825" y="1484313"/>
          <a:ext cx="6499225" cy="414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3" name="文档" r:id="rId7" imgW="6691952" imgH="4277314" progId="Word.Document.8">
                  <p:embed/>
                </p:oleObj>
              </mc:Choice>
              <mc:Fallback>
                <p:oleObj name="文档" r:id="rId7" imgW="6691952" imgH="4277314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825" y="1484313"/>
                        <a:ext cx="6499225" cy="4143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12" name="Object 12"/>
          <p:cNvGraphicFramePr>
            <a:graphicFrameLocks noChangeAspect="1"/>
          </p:cNvGraphicFramePr>
          <p:nvPr/>
        </p:nvGraphicFramePr>
        <p:xfrm>
          <a:off x="6973888" y="2205038"/>
          <a:ext cx="1919287" cy="236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4" name="文档" r:id="rId9" imgW="1965102" imgH="2439808" progId="Word.Document.8">
                  <p:embed/>
                </p:oleObj>
              </mc:Choice>
              <mc:Fallback>
                <p:oleObj name="文档" r:id="rId9" imgW="1965102" imgH="243980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73888" y="2205038"/>
                        <a:ext cx="1919287" cy="236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13" name="Line 13"/>
          <p:cNvSpPr>
            <a:spLocks noChangeShapeType="1"/>
          </p:cNvSpPr>
          <p:nvPr/>
        </p:nvSpPr>
        <p:spPr bwMode="auto">
          <a:xfrm>
            <a:off x="6877050" y="1916113"/>
            <a:ext cx="0" cy="28098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51218" name="Object 18"/>
          <p:cNvGraphicFramePr>
            <a:graphicFrameLocks noChangeAspect="1"/>
          </p:cNvGraphicFramePr>
          <p:nvPr/>
        </p:nvGraphicFramePr>
        <p:xfrm>
          <a:off x="338138" y="5589588"/>
          <a:ext cx="7331075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5" name="文档" r:id="rId11" imgW="7397530" imgH="1042957" progId="Word.Document.8">
                  <p:embed/>
                </p:oleObj>
              </mc:Choice>
              <mc:Fallback>
                <p:oleObj name="文档" r:id="rId11" imgW="7397530" imgH="1042957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138" y="5589588"/>
                        <a:ext cx="7331075" cy="1038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5967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1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8" descr="%FD%88%82b_%C7%D8%CA%BC%BB%CA%B5%D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6458" y="-2934"/>
            <a:ext cx="3786188" cy="686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11864" cy="6858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6814903" y="2838261"/>
            <a:ext cx="677108" cy="378565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FFFF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天下归一    中央集权</a:t>
            </a:r>
            <a:endParaRPr lang="zh-CN" altLang="en-US" sz="3200" dirty="0">
              <a:solidFill>
                <a:srgbClr val="FFFF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001395" y="1555410"/>
            <a:ext cx="677108" cy="9239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endParaRPr lang="zh-CN" altLang="en-US" sz="3200" dirty="0">
              <a:solidFill>
                <a:srgbClr val="FF0000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42300" y="267670"/>
            <a:ext cx="12234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rgbClr val="FF00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筑长城 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1857474" y="4547840"/>
            <a:ext cx="12234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rgbClr val="FF00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修灵渠 </a:t>
            </a:r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4075053" y="3837721"/>
            <a:ext cx="1165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zh-CN" altLang="en-US" dirty="0">
                <a:solidFill>
                  <a:srgbClr val="FF0000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设郡县</a:t>
            </a:r>
          </a:p>
        </p:txBody>
      </p:sp>
      <p:sp>
        <p:nvSpPr>
          <p:cNvPr id="14" name="笑脸 13"/>
          <p:cNvSpPr/>
          <p:nvPr/>
        </p:nvSpPr>
        <p:spPr>
          <a:xfrm>
            <a:off x="2577830" y="3686783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笑脸 14"/>
          <p:cNvSpPr/>
          <p:nvPr/>
        </p:nvSpPr>
        <p:spPr>
          <a:xfrm>
            <a:off x="3672595" y="3531140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笑脸 15"/>
          <p:cNvSpPr/>
          <p:nvPr/>
        </p:nvSpPr>
        <p:spPr>
          <a:xfrm>
            <a:off x="1856033" y="3682078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笑脸 16"/>
          <p:cNvSpPr/>
          <p:nvPr/>
        </p:nvSpPr>
        <p:spPr>
          <a:xfrm>
            <a:off x="2898437" y="3433863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笑脸 17"/>
          <p:cNvSpPr/>
          <p:nvPr/>
        </p:nvSpPr>
        <p:spPr>
          <a:xfrm>
            <a:off x="1153008" y="3420594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笑脸 18"/>
          <p:cNvSpPr/>
          <p:nvPr/>
        </p:nvSpPr>
        <p:spPr>
          <a:xfrm>
            <a:off x="3209722" y="2416874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笑脸 19"/>
          <p:cNvSpPr/>
          <p:nvPr/>
        </p:nvSpPr>
        <p:spPr>
          <a:xfrm>
            <a:off x="1856033" y="5680909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笑脸 20"/>
          <p:cNvSpPr/>
          <p:nvPr/>
        </p:nvSpPr>
        <p:spPr>
          <a:xfrm>
            <a:off x="1544748" y="4765204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笑脸 21"/>
          <p:cNvSpPr/>
          <p:nvPr/>
        </p:nvSpPr>
        <p:spPr>
          <a:xfrm>
            <a:off x="3327160" y="5468096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笑脸 22"/>
          <p:cNvSpPr/>
          <p:nvPr/>
        </p:nvSpPr>
        <p:spPr>
          <a:xfrm>
            <a:off x="4655032" y="4731087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笑脸 23"/>
          <p:cNvSpPr/>
          <p:nvPr/>
        </p:nvSpPr>
        <p:spPr>
          <a:xfrm>
            <a:off x="4810674" y="3363540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笑脸 24"/>
          <p:cNvSpPr/>
          <p:nvPr/>
        </p:nvSpPr>
        <p:spPr>
          <a:xfrm>
            <a:off x="4474605" y="2022093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笑脸 25"/>
          <p:cNvSpPr/>
          <p:nvPr/>
        </p:nvSpPr>
        <p:spPr>
          <a:xfrm>
            <a:off x="3983880" y="1031131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笑脸 26"/>
          <p:cNvSpPr/>
          <p:nvPr/>
        </p:nvSpPr>
        <p:spPr>
          <a:xfrm>
            <a:off x="4996727" y="637002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笑脸 27"/>
          <p:cNvSpPr/>
          <p:nvPr/>
        </p:nvSpPr>
        <p:spPr>
          <a:xfrm>
            <a:off x="3612752" y="1815335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笑脸 28"/>
          <p:cNvSpPr/>
          <p:nvPr/>
        </p:nvSpPr>
        <p:spPr>
          <a:xfrm>
            <a:off x="2931940" y="1507221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笑脸 29"/>
          <p:cNvSpPr/>
          <p:nvPr/>
        </p:nvSpPr>
        <p:spPr>
          <a:xfrm>
            <a:off x="1158081" y="2177735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笑脸 30"/>
          <p:cNvSpPr/>
          <p:nvPr/>
        </p:nvSpPr>
        <p:spPr>
          <a:xfrm>
            <a:off x="3414086" y="801790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笑脸 31"/>
          <p:cNvSpPr/>
          <p:nvPr/>
        </p:nvSpPr>
        <p:spPr>
          <a:xfrm>
            <a:off x="2512814" y="749029"/>
            <a:ext cx="311285" cy="311285"/>
          </a:xfrm>
          <a:prstGeom prst="smileyFace">
            <a:avLst/>
          </a:prstGeom>
          <a:solidFill>
            <a:srgbClr val="FFFF00"/>
          </a:solidFill>
          <a:effectLst>
            <a:glow rad="63500">
              <a:schemeClr val="accent3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9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85185E-6 L -1.94444E-6 -1.85185E-6 L 0.02083 -0.02222 C 0.02639 -0.02824 0.03212 -0.03379 0.0375 -0.04027 L 0.05208 -0.05833 C 0.0533 -0.07291 0.05503 -0.0699 0.04583 -0.08333 C 0.04531 -0.08402 0.04444 -0.08333 0.04375 -0.08333 L -0.00104 -0.275 L 0.05833 -0.46944 L -0.04688 -0.41527 L -0.10729 -0.44305 L -0.21875 -0.44861 L -0.16667 -0.3375 L -0.09167 -0.29583 L -0.13125 -0.20138 L 0.04167 -0.07083 L -0.08646 -0.03888 L 0.02187 0.13195 L -0.11563 0.23612 L -0.28021 0.27223 L -0.31667 0.1375 L -0.36354 -0.06388 L -0.27917 -0.02083 L -0.20104 -0.01944 L -0.16667 -0.06388 L -0.36563 -0.23472 L -0.21563 -0.45555 L -0.21563 -0.45555 " pathEditMode="relative" ptsTypes="AAAAAAAAAAAAAAAAAAAAAAAAAA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0292" name="Object 4"/>
          <p:cNvGraphicFramePr>
            <a:graphicFrameLocks noGrp="1" noChangeAspect="1"/>
          </p:cNvGraphicFramePr>
          <p:nvPr/>
        </p:nvGraphicFramePr>
        <p:xfrm>
          <a:off x="395288" y="549275"/>
          <a:ext cx="5962650" cy="4900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6" name="文档" r:id="rId3" imgW="6260610" imgH="5151425" progId="Word.Document.8">
                  <p:embed/>
                </p:oleObj>
              </mc:Choice>
              <mc:Fallback>
                <p:oleObj name="文档" r:id="rId3" imgW="6260610" imgH="5151425" progId="Word.Document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549275"/>
                        <a:ext cx="5962650" cy="4900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0294" name="Object 6"/>
          <p:cNvGraphicFramePr>
            <a:graphicFrameLocks noChangeAspect="1"/>
          </p:cNvGraphicFramePr>
          <p:nvPr/>
        </p:nvGraphicFramePr>
        <p:xfrm>
          <a:off x="6588125" y="1225550"/>
          <a:ext cx="2190750" cy="292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7" name="文档" r:id="rId5" imgW="2258977" imgH="3018348" progId="Word.Document.8">
                  <p:embed/>
                </p:oleObj>
              </mc:Choice>
              <mc:Fallback>
                <p:oleObj name="文档" r:id="rId5" imgW="2258977" imgH="301834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125" y="1225550"/>
                        <a:ext cx="2190750" cy="2924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0295" name="Line 7"/>
          <p:cNvSpPr>
            <a:spLocks noChangeShapeType="1"/>
          </p:cNvSpPr>
          <p:nvPr/>
        </p:nvSpPr>
        <p:spPr bwMode="auto">
          <a:xfrm>
            <a:off x="6443663" y="981075"/>
            <a:ext cx="0" cy="30241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40296" name="Object 8"/>
          <p:cNvGraphicFramePr>
            <a:graphicFrameLocks noChangeAspect="1"/>
          </p:cNvGraphicFramePr>
          <p:nvPr/>
        </p:nvGraphicFramePr>
        <p:xfrm>
          <a:off x="388938" y="4978400"/>
          <a:ext cx="7620000" cy="154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8" name="文档" r:id="rId7" imgW="7696716" imgH="1569559" progId="Word.Document.8">
                  <p:embed/>
                </p:oleObj>
              </mc:Choice>
              <mc:Fallback>
                <p:oleObj name="文档" r:id="rId7" imgW="7696716" imgH="1569559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938" y="4978400"/>
                        <a:ext cx="7620000" cy="154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0297" name="Object 9"/>
          <p:cNvGraphicFramePr>
            <a:graphicFrameLocks noChangeAspect="1"/>
          </p:cNvGraphicFramePr>
          <p:nvPr/>
        </p:nvGraphicFramePr>
        <p:xfrm>
          <a:off x="6300788" y="798513"/>
          <a:ext cx="2471737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9" name="文档" r:id="rId9" imgW="2498821" imgH="471617" progId="Word.Document.8">
                  <p:embed/>
                </p:oleObj>
              </mc:Choice>
              <mc:Fallback>
                <p:oleObj name="文档" r:id="rId9" imgW="2498821" imgH="471617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0788" y="798513"/>
                        <a:ext cx="2471737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96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252" name="Object 4"/>
          <p:cNvGraphicFramePr>
            <a:graphicFrameLocks noGrp="1" noChangeAspect="1"/>
          </p:cNvGraphicFramePr>
          <p:nvPr/>
        </p:nvGraphicFramePr>
        <p:xfrm>
          <a:off x="611188" y="620713"/>
          <a:ext cx="8178800" cy="528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8" name="文档" r:id="rId3" imgW="8748268" imgH="5756001" progId="Word.Document.8">
                  <p:embed/>
                </p:oleObj>
              </mc:Choice>
              <mc:Fallback>
                <p:oleObj name="文档" r:id="rId3" imgW="8748268" imgH="5756001" progId="Word.Document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620713"/>
                        <a:ext cx="8178800" cy="5283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0699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300" name="Object 4"/>
          <p:cNvGraphicFramePr>
            <a:graphicFrameLocks noGrp="1" noChangeAspect="1"/>
          </p:cNvGraphicFramePr>
          <p:nvPr/>
        </p:nvGraphicFramePr>
        <p:xfrm>
          <a:off x="506413" y="558800"/>
          <a:ext cx="5403850" cy="58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78" name="文档" r:id="rId3" imgW="5483544" imgH="595101" progId="Word.Document.8">
                  <p:embed/>
                </p:oleObj>
              </mc:Choice>
              <mc:Fallback>
                <p:oleObj name="文档" r:id="rId3" imgW="5483544" imgH="595101" progId="Word.Document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413" y="558800"/>
                        <a:ext cx="5403850" cy="585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03" name="Line 7"/>
          <p:cNvSpPr>
            <a:spLocks noChangeShapeType="1"/>
          </p:cNvSpPr>
          <p:nvPr/>
        </p:nvSpPr>
        <p:spPr bwMode="auto">
          <a:xfrm>
            <a:off x="5367338" y="771525"/>
            <a:ext cx="3455987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55304" name="Object 8"/>
          <p:cNvGraphicFramePr>
            <a:graphicFrameLocks noChangeAspect="1"/>
          </p:cNvGraphicFramePr>
          <p:nvPr/>
        </p:nvGraphicFramePr>
        <p:xfrm>
          <a:off x="323850" y="1062038"/>
          <a:ext cx="5783263" cy="402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79" name="文档" r:id="rId5" imgW="5993593" imgH="4195591" progId="Word.Document.8">
                  <p:embed/>
                </p:oleObj>
              </mc:Choice>
              <mc:Fallback>
                <p:oleObj name="文档" r:id="rId5" imgW="5993593" imgH="4195591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1062038"/>
                        <a:ext cx="5783263" cy="4029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05" name="Object 9"/>
          <p:cNvGraphicFramePr>
            <a:graphicFrameLocks noChangeAspect="1"/>
          </p:cNvGraphicFramePr>
          <p:nvPr/>
        </p:nvGraphicFramePr>
        <p:xfrm>
          <a:off x="6303963" y="2058988"/>
          <a:ext cx="2570162" cy="194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80" name="文档" r:id="rId7" imgW="2649663" imgH="2006712" progId="Word.Document.8">
                  <p:embed/>
                </p:oleObj>
              </mc:Choice>
              <mc:Fallback>
                <p:oleObj name="文档" r:id="rId7" imgW="2649663" imgH="200671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3963" y="2058988"/>
                        <a:ext cx="2570162" cy="1944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07" name="Line 11"/>
          <p:cNvSpPr>
            <a:spLocks noChangeShapeType="1"/>
          </p:cNvSpPr>
          <p:nvPr/>
        </p:nvSpPr>
        <p:spPr bwMode="auto">
          <a:xfrm>
            <a:off x="6159500" y="1557338"/>
            <a:ext cx="0" cy="29511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55310" name="Object 14"/>
          <p:cNvGraphicFramePr>
            <a:graphicFrameLocks noChangeAspect="1"/>
          </p:cNvGraphicFramePr>
          <p:nvPr/>
        </p:nvGraphicFramePr>
        <p:xfrm>
          <a:off x="330200" y="5080000"/>
          <a:ext cx="7975600" cy="171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81" name="文档" r:id="rId9" imgW="8212255" imgH="1773314" progId="Word.Document.8">
                  <p:embed/>
                </p:oleObj>
              </mc:Choice>
              <mc:Fallback>
                <p:oleObj name="文档" r:id="rId9" imgW="8212255" imgH="1773314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200" y="5080000"/>
                        <a:ext cx="7975600" cy="1719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11" name="Object 15"/>
          <p:cNvGraphicFramePr>
            <a:graphicFrameLocks noChangeAspect="1"/>
          </p:cNvGraphicFramePr>
          <p:nvPr/>
        </p:nvGraphicFramePr>
        <p:xfrm>
          <a:off x="6303963" y="1557338"/>
          <a:ext cx="2471737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82" name="文档" r:id="rId11" imgW="2498821" imgH="471617" progId="Word.Document.8">
                  <p:embed/>
                </p:oleObj>
              </mc:Choice>
              <mc:Fallback>
                <p:oleObj name="文档" r:id="rId11" imgW="2498821" imgH="471617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3963" y="1557338"/>
                        <a:ext cx="2471737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4677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2342" name="Object 6"/>
          <p:cNvGraphicFramePr>
            <a:graphicFrameLocks noChangeAspect="1"/>
          </p:cNvGraphicFramePr>
          <p:nvPr/>
        </p:nvGraphicFramePr>
        <p:xfrm>
          <a:off x="392113" y="628650"/>
          <a:ext cx="5191125" cy="5280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8" name="文档" r:id="rId3" imgW="5385636" imgH="5499918" progId="Word.Document.8">
                  <p:embed/>
                </p:oleObj>
              </mc:Choice>
              <mc:Fallback>
                <p:oleObj name="文档" r:id="rId3" imgW="5385636" imgH="549991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113" y="628650"/>
                        <a:ext cx="5191125" cy="5280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2343" name="Object 7"/>
          <p:cNvGraphicFramePr>
            <a:graphicFrameLocks noChangeAspect="1"/>
          </p:cNvGraphicFramePr>
          <p:nvPr/>
        </p:nvGraphicFramePr>
        <p:xfrm>
          <a:off x="5940425" y="1720850"/>
          <a:ext cx="2735263" cy="301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9" name="文档" r:id="rId5" imgW="2820202" imgH="3111952" progId="Word.Document.8">
                  <p:embed/>
                </p:oleObj>
              </mc:Choice>
              <mc:Fallback>
                <p:oleObj name="文档" r:id="rId5" imgW="2820202" imgH="311195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0425" y="1720850"/>
                        <a:ext cx="2735263" cy="3014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2345" name="Line 9"/>
          <p:cNvSpPr>
            <a:spLocks noChangeShapeType="1"/>
          </p:cNvSpPr>
          <p:nvPr/>
        </p:nvSpPr>
        <p:spPr bwMode="auto">
          <a:xfrm>
            <a:off x="5724525" y="1136650"/>
            <a:ext cx="0" cy="41751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42346" name="Object 10"/>
          <p:cNvGraphicFramePr>
            <a:graphicFrameLocks noChangeAspect="1"/>
          </p:cNvGraphicFramePr>
          <p:nvPr/>
        </p:nvGraphicFramePr>
        <p:xfrm>
          <a:off x="395288" y="5884863"/>
          <a:ext cx="7958137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0" name="文档" r:id="rId7" imgW="8028516" imgH="570620" progId="Word.Document.8">
                  <p:embed/>
                </p:oleObj>
              </mc:Choice>
              <mc:Fallback>
                <p:oleObj name="文档" r:id="rId7" imgW="8028516" imgH="57062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5884863"/>
                        <a:ext cx="7958137" cy="568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2347" name="Object 11"/>
          <p:cNvGraphicFramePr>
            <a:graphicFrameLocks noChangeAspect="1"/>
          </p:cNvGraphicFramePr>
          <p:nvPr/>
        </p:nvGraphicFramePr>
        <p:xfrm>
          <a:off x="6300788" y="1230313"/>
          <a:ext cx="2471737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1" name="文档" r:id="rId9" imgW="2498821" imgH="471617" progId="Word.Document.8">
                  <p:embed/>
                </p:oleObj>
              </mc:Choice>
              <mc:Fallback>
                <p:oleObj name="文档" r:id="rId9" imgW="2498821" imgH="471617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0788" y="1230313"/>
                        <a:ext cx="2471737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0143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2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324" name="Object 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1708505137"/>
              </p:ext>
            </p:extLst>
          </p:nvPr>
        </p:nvGraphicFramePr>
        <p:xfrm>
          <a:off x="450850" y="163513"/>
          <a:ext cx="8078788" cy="5732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2" name="Document" r:id="rId3" imgW="8566075" imgH="6070820" progId="Word.Document.8">
                  <p:embed/>
                </p:oleObj>
              </mc:Choice>
              <mc:Fallback>
                <p:oleObj name="Document" r:id="rId3" imgW="8566075" imgH="6070820" progId="Word.Document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850" y="163513"/>
                        <a:ext cx="8078788" cy="5732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4155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12537" y="2074440"/>
            <a:ext cx="5288627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9900" dirty="0" smtClean="0">
                <a:solidFill>
                  <a:prstClr val="white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考点</a:t>
            </a:r>
            <a:endParaRPr lang="zh-CN" altLang="en-US" sz="19900" dirty="0">
              <a:solidFill>
                <a:prstClr val="white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84321" y="4586598"/>
            <a:ext cx="54132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9600" dirty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知己知彼</a:t>
            </a:r>
            <a:endParaRPr lang="en-US" altLang="zh-CN" sz="96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椭圆 14"/>
          <p:cNvSpPr>
            <a:spLocks noChangeArrowheads="1"/>
          </p:cNvSpPr>
          <p:nvPr/>
        </p:nvSpPr>
        <p:spPr bwMode="auto">
          <a:xfrm>
            <a:off x="3993573" y="1519499"/>
            <a:ext cx="726553" cy="741050"/>
          </a:xfrm>
          <a:prstGeom prst="flowChartConnector">
            <a:avLst/>
          </a:prstGeom>
          <a:solidFill>
            <a:srgbClr val="00B0F0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0171" tIns="46991" rIns="90171" bIns="46991" anchor="ctr"/>
          <a:lstStyle/>
          <a:p>
            <a:pPr algn="ctr" eaLnBrk="0" hangingPunct="0"/>
            <a:r>
              <a:rPr lang="en-US" altLang="zh-CN" sz="4000" b="1" dirty="0" smtClean="0">
                <a:solidFill>
                  <a:srgbClr val="CCE8CC"/>
                </a:solidFill>
                <a:latin typeface="微软雅黑" pitchFamily="34" charset="-122"/>
                <a:ea typeface="微软雅黑" pitchFamily="34" charset="-122"/>
                <a:sym typeface="Impact" pitchFamily="34" charset="0"/>
              </a:rPr>
              <a:t>4</a:t>
            </a:r>
            <a:endParaRPr lang="zh-CN" altLang="en-US" sz="4000" b="1" dirty="0">
              <a:solidFill>
                <a:srgbClr val="CCE8CC"/>
              </a:solidFill>
              <a:latin typeface="微软雅黑" pitchFamily="34" charset="-122"/>
              <a:ea typeface="微软雅黑" pitchFamily="34" charset="-122"/>
              <a:sym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994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429" name="Group 85"/>
          <p:cNvGraphicFramePr>
            <a:graphicFrameLocks noGrp="1"/>
          </p:cNvGraphicFramePr>
          <p:nvPr/>
        </p:nvGraphicFramePr>
        <p:xfrm>
          <a:off x="539750" y="2565400"/>
          <a:ext cx="8135938" cy="2378393"/>
        </p:xfrm>
        <a:graphic>
          <a:graphicData uri="http://schemas.openxmlformats.org/drawingml/2006/table">
            <a:tbl>
              <a:tblPr/>
              <a:tblGrid>
                <a:gridCol w="1800225"/>
                <a:gridCol w="6335713"/>
              </a:tblGrid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考点一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秦朝的中央官制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——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皇帝制度和三公九卿制度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383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常考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角度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秦朝皇帝制度的特征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三公九卿的职责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3.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秦朝中央官制的特点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517740" y="258462"/>
            <a:ext cx="8112125" cy="758825"/>
            <a:chOff x="517740" y="258462"/>
            <a:chExt cx="8112125" cy="758825"/>
          </a:xfrm>
        </p:grpSpPr>
        <p:pic>
          <p:nvPicPr>
            <p:cNvPr id="57349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740" y="258462"/>
              <a:ext cx="8112125" cy="7588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矩形 1"/>
            <p:cNvSpPr/>
            <p:nvPr/>
          </p:nvSpPr>
          <p:spPr>
            <a:xfrm>
              <a:off x="708454" y="395416"/>
              <a:ext cx="271849" cy="453081"/>
            </a:xfrm>
            <a:prstGeom prst="rect">
              <a:avLst/>
            </a:pr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 smtClean="0">
                  <a:latin typeface="方正粗宋_GBK" panose="03000509000000000000" pitchFamily="65" charset="-122"/>
                  <a:ea typeface="方正粗宋_GBK" panose="03000509000000000000" pitchFamily="65" charset="-122"/>
                </a:rPr>
                <a:t>4</a:t>
              </a:r>
              <a:endParaRPr lang="zh-CN" altLang="en-US" sz="2400" dirty="0">
                <a:latin typeface="方正粗宋_GBK" panose="03000509000000000000" pitchFamily="65" charset="-122"/>
                <a:ea typeface="方正粗宋_GBK" panose="03000509000000000000" pitchFamily="65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8516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49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1540718"/>
              </p:ext>
            </p:extLst>
          </p:nvPr>
        </p:nvGraphicFramePr>
        <p:xfrm>
          <a:off x="395288" y="1052513"/>
          <a:ext cx="8237537" cy="471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2" name="文档" r:id="rId3" imgW="8386425" imgH="4778092" progId="Word.Document.8">
                  <p:embed/>
                </p:oleObj>
              </mc:Choice>
              <mc:Fallback>
                <p:oleObj name="文档" r:id="rId3" imgW="8386425" imgH="477809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052513"/>
                        <a:ext cx="8237537" cy="471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460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516" name="Object 4"/>
          <p:cNvGraphicFramePr>
            <a:graphicFrameLocks noGrp="1" noChangeAspect="1"/>
          </p:cNvGraphicFramePr>
          <p:nvPr/>
        </p:nvGraphicFramePr>
        <p:xfrm>
          <a:off x="611188" y="661988"/>
          <a:ext cx="5302250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75" name="文档" r:id="rId3" imgW="5360799" imgH="826590" progId="Word.Document.8">
                  <p:embed/>
                </p:oleObj>
              </mc:Choice>
              <mc:Fallback>
                <p:oleObj name="文档" r:id="rId3" imgW="5360799" imgH="826590" progId="Word.Document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661988"/>
                        <a:ext cx="5302250" cy="822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919" name="Group 407"/>
          <p:cNvGraphicFramePr>
            <a:graphicFrameLocks noGrp="1"/>
          </p:cNvGraphicFramePr>
          <p:nvPr/>
        </p:nvGraphicFramePr>
        <p:xfrm>
          <a:off x="395288" y="1201738"/>
          <a:ext cx="8353425" cy="4969828"/>
        </p:xfrm>
        <a:graphic>
          <a:graphicData uri="http://schemas.openxmlformats.org/drawingml/2006/table">
            <a:tbl>
              <a:tblPr/>
              <a:tblGrid>
                <a:gridCol w="931862"/>
                <a:gridCol w="941388"/>
                <a:gridCol w="6480175"/>
              </a:tblGrid>
              <a:tr h="8239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选项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选项定位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判断理由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4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A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错误选项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秦始皇采取的加强专制主义中央集权的措施，是制度上的创新，并不是托古改制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B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干扰选项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兼采“三皇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”“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五帝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”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之名而称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皇帝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”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，体现了创新，而非承袭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39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C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正确选项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秦王嬴政认为自己“功过五帝，德高三皇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”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，因此，把三皇与五帝的名称合为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皇帝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”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，目的是彰显其可与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三皇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”“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五帝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”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媲美的个人功业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D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干扰选项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标榜君权神授的称谓是“天子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”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，而非皇帝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942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668" name="Group 60"/>
          <p:cNvGraphicFramePr>
            <a:graphicFrameLocks noGrp="1"/>
          </p:cNvGraphicFramePr>
          <p:nvPr/>
        </p:nvGraphicFramePr>
        <p:xfrm>
          <a:off x="827088" y="2352675"/>
          <a:ext cx="7345362" cy="2377440"/>
        </p:xfrm>
        <a:graphic>
          <a:graphicData uri="http://schemas.openxmlformats.org/drawingml/2006/table">
            <a:tbl>
              <a:tblPr/>
              <a:tblGrid>
                <a:gridCol w="2819400"/>
                <a:gridCol w="4525962"/>
              </a:tblGrid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考点二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秦朝的地方制度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——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郡县制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常考角度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郡县制的由来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郡县制的内容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3.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郡县制的影响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140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0666" name="Object 10"/>
          <p:cNvGraphicFramePr>
            <a:graphicFrameLocks noChangeAspect="1"/>
          </p:cNvGraphicFramePr>
          <p:nvPr/>
        </p:nvGraphicFramePr>
        <p:xfrm>
          <a:off x="468313" y="590550"/>
          <a:ext cx="8188325" cy="579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72" name="文档" r:id="rId3" imgW="8383152" imgH="5929053" progId="Word.Document.8">
                  <p:embed/>
                </p:oleObj>
              </mc:Choice>
              <mc:Fallback>
                <p:oleObj name="文档" r:id="rId3" imgW="8383152" imgH="5929053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590550"/>
                        <a:ext cx="8188325" cy="5791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-9525" y="5473005"/>
            <a:ext cx="9143999" cy="138499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（缺字试填：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至于战国，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 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天下分而为七。秦并四海，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 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变易古制，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 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始为郡县。更汉、晋分裂，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 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至隋灭陈，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 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天下方合为一，凡郡一百七十，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 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县一千二百。）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32058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712" name="Object 8"/>
          <p:cNvGraphicFramePr>
            <a:graphicFrameLocks noChangeAspect="1"/>
          </p:cNvGraphicFramePr>
          <p:nvPr/>
        </p:nvGraphicFramePr>
        <p:xfrm>
          <a:off x="989013" y="1128713"/>
          <a:ext cx="7331075" cy="700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7" name="文档" r:id="rId3" imgW="7550291" imgH="715706" progId="Word.Document.8">
                  <p:embed/>
                </p:oleObj>
              </mc:Choice>
              <mc:Fallback>
                <p:oleObj name="文档" r:id="rId3" imgW="7550291" imgH="715706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9013" y="1128713"/>
                        <a:ext cx="7331075" cy="700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076" name="Group 372"/>
          <p:cNvGraphicFramePr>
            <a:graphicFrameLocks noGrp="1"/>
          </p:cNvGraphicFramePr>
          <p:nvPr/>
        </p:nvGraphicFramePr>
        <p:xfrm>
          <a:off x="468313" y="1778000"/>
          <a:ext cx="8280400" cy="3749040"/>
        </p:xfrm>
        <a:graphic>
          <a:graphicData uri="http://schemas.openxmlformats.org/drawingml/2006/table">
            <a:tbl>
              <a:tblPr/>
              <a:tblGrid>
                <a:gridCol w="947737"/>
                <a:gridCol w="1716088"/>
                <a:gridCol w="5616575"/>
              </a:tblGrid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选项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选项定位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判断理由</a:t>
                      </a: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A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错误选项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周朝推行的是分封制，不是郡县制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B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正确选项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秦灭六国后，废除了周初的分封制，在全国范围内推广郡县制，与材料相符合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C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错误选项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汉朝不是在统一六国的基础上建立的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D</a:t>
                      </a: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错误选项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楷体_GB2312" pitchFamily="49" charset="-122"/>
                        </a:rPr>
                        <a:t>唐朝不是在统一六国的基础上建立的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9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7932091" y="5743112"/>
            <a:ext cx="981250" cy="1020152"/>
            <a:chOff x="7578810" y="5251852"/>
            <a:chExt cx="1376667" cy="1304127"/>
          </a:xfrm>
        </p:grpSpPr>
        <p:pic>
          <p:nvPicPr>
            <p:cNvPr id="6" name="图片 5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78810" y="5251852"/>
              <a:ext cx="1266337" cy="1304127"/>
            </a:xfrm>
            <a:prstGeom prst="rect">
              <a:avLst/>
            </a:prstGeom>
          </p:spPr>
        </p:pic>
        <p:sp>
          <p:nvSpPr>
            <p:cNvPr id="7" name="TextBox 25">
              <a:hlinkClick r:id="rId5" action="ppaction://hlinksldjump"/>
            </p:cNvPr>
            <p:cNvSpPr txBox="1"/>
            <p:nvPr/>
          </p:nvSpPr>
          <p:spPr>
            <a:xfrm>
              <a:off x="7578810" y="5631762"/>
              <a:ext cx="1376667" cy="511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3600" b="1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accent6">
                      <a:lumMod val="50000"/>
                    </a:schemeClr>
                  </a:solidFill>
                  <a:effectLst>
                    <a:outerShdw dist="38100" dir="5400000" algn="t" rotWithShape="0">
                      <a:sysClr val="window" lastClr="FFFFFF">
                        <a:alpha val="40000"/>
                      </a:sysClr>
                    </a:outerShdw>
                  </a:effectLst>
                  <a:uLnTx/>
                  <a:uFillTx/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 dirty="0" smtClean="0">
                  <a:ln w="18415" cmpd="sng">
                    <a:noFill/>
                    <a:prstDash val="solid"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didas Unity" pitchFamily="2" charset="0"/>
                  <a:ea typeface="微软雅黑" pitchFamily="34" charset="-122"/>
                </a:rPr>
                <a:t>返回</a:t>
              </a:r>
              <a:endParaRPr kumimoji="0" lang="zh-CN" altLang="en-US" sz="20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Adidas Unity" pitchFamily="2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8029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12537" y="2074440"/>
            <a:ext cx="5288627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9900" dirty="0" smtClean="0">
                <a:solidFill>
                  <a:prstClr val="white"/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演练</a:t>
            </a:r>
            <a:endParaRPr lang="zh-CN" altLang="en-US" sz="19900" dirty="0">
              <a:solidFill>
                <a:prstClr val="white"/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84321" y="4586598"/>
            <a:ext cx="54132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9600" dirty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巩固提升</a:t>
            </a:r>
            <a:endParaRPr lang="en-US" altLang="zh-CN" sz="96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椭圆 14"/>
          <p:cNvSpPr>
            <a:spLocks noChangeArrowheads="1"/>
          </p:cNvSpPr>
          <p:nvPr/>
        </p:nvSpPr>
        <p:spPr bwMode="auto">
          <a:xfrm>
            <a:off x="3993573" y="1519499"/>
            <a:ext cx="726553" cy="741050"/>
          </a:xfrm>
          <a:prstGeom prst="flowChartConnector">
            <a:avLst/>
          </a:prstGeom>
          <a:solidFill>
            <a:srgbClr val="008000"/>
          </a:solidFill>
          <a:ln/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0171" tIns="46991" rIns="90171" bIns="46991" anchor="ctr"/>
          <a:lstStyle/>
          <a:p>
            <a:pPr algn="ctr" eaLnBrk="0" hangingPunct="0"/>
            <a:r>
              <a:rPr lang="en-US" altLang="zh-CN" sz="4000" b="1" dirty="0" smtClean="0">
                <a:solidFill>
                  <a:srgbClr val="CCE8CC"/>
                </a:solidFill>
                <a:latin typeface="微软雅黑" pitchFamily="34" charset="-122"/>
                <a:ea typeface="微软雅黑" pitchFamily="34" charset="-122"/>
                <a:sym typeface="Impact" pitchFamily="34" charset="0"/>
              </a:rPr>
              <a:t>5</a:t>
            </a:r>
            <a:endParaRPr lang="zh-CN" altLang="en-US" sz="4000" b="1" dirty="0">
              <a:solidFill>
                <a:srgbClr val="CCE8CC"/>
              </a:solidFill>
              <a:latin typeface="微软雅黑" pitchFamily="34" charset="-122"/>
              <a:ea typeface="微软雅黑" pitchFamily="34" charset="-122"/>
              <a:sym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62074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47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6956258"/>
              </p:ext>
            </p:extLst>
          </p:nvPr>
        </p:nvGraphicFramePr>
        <p:xfrm>
          <a:off x="338138" y="936625"/>
          <a:ext cx="8410575" cy="286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4" name="文档" r:id="rId3" imgW="8647372" imgH="3000348" progId="Word.Document.8">
                  <p:embed/>
                </p:oleObj>
              </mc:Choice>
              <mc:Fallback>
                <p:oleObj name="文档" r:id="rId3" imgW="8647372" imgH="300034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138" y="936625"/>
                        <a:ext cx="8410575" cy="286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48" name="Object 12"/>
          <p:cNvGraphicFramePr>
            <a:graphicFrameLocks noChangeAspect="1"/>
          </p:cNvGraphicFramePr>
          <p:nvPr/>
        </p:nvGraphicFramePr>
        <p:xfrm>
          <a:off x="323850" y="3819525"/>
          <a:ext cx="8139113" cy="179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5" name="文档" r:id="rId5" imgW="8213648" imgH="1804745" progId="Word.Document.8">
                  <p:embed/>
                </p:oleObj>
              </mc:Choice>
              <mc:Fallback>
                <p:oleObj name="文档" r:id="rId5" imgW="8213648" imgH="1804745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3819525"/>
                        <a:ext cx="8139113" cy="1795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49" name="Object 13"/>
          <p:cNvGraphicFramePr>
            <a:graphicFrameLocks noChangeAspect="1"/>
          </p:cNvGraphicFramePr>
          <p:nvPr/>
        </p:nvGraphicFramePr>
        <p:xfrm>
          <a:off x="755650" y="5548313"/>
          <a:ext cx="1960563" cy="617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6" name="文档" r:id="rId7" imgW="1979027" imgH="620662" progId="Word.Document.8">
                  <p:embed/>
                </p:oleObj>
              </mc:Choice>
              <mc:Fallback>
                <p:oleObj name="文档" r:id="rId7" imgW="1979027" imgH="62066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5548313"/>
                        <a:ext cx="1960563" cy="617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圆角矩形 1"/>
          <p:cNvSpPr/>
          <p:nvPr/>
        </p:nvSpPr>
        <p:spPr>
          <a:xfrm>
            <a:off x="3739978" y="939114"/>
            <a:ext cx="2215979" cy="436605"/>
          </a:xfrm>
          <a:prstGeom prst="roundRec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考点一多维演练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905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5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571" name="Object 11"/>
          <p:cNvGraphicFramePr>
            <a:graphicFrameLocks noChangeAspect="1"/>
          </p:cNvGraphicFramePr>
          <p:nvPr/>
        </p:nvGraphicFramePr>
        <p:xfrm>
          <a:off x="469900" y="738188"/>
          <a:ext cx="8147050" cy="406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65" name="文档" r:id="rId3" imgW="8314792" imgH="4150229" progId="Word.Document.8">
                  <p:embed/>
                </p:oleObj>
              </mc:Choice>
              <mc:Fallback>
                <p:oleObj name="文档" r:id="rId3" imgW="8314792" imgH="4150229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738188"/>
                        <a:ext cx="8147050" cy="4060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72" name="Object 12"/>
          <p:cNvGraphicFramePr>
            <a:graphicFrameLocks noChangeAspect="1"/>
          </p:cNvGraphicFramePr>
          <p:nvPr/>
        </p:nvGraphicFramePr>
        <p:xfrm>
          <a:off x="473075" y="4770438"/>
          <a:ext cx="8275638" cy="1185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66" name="文档" r:id="rId5" imgW="8261600" imgH="1185523" progId="Word.Document.8">
                  <p:embed/>
                </p:oleObj>
              </mc:Choice>
              <mc:Fallback>
                <p:oleObj name="文档" r:id="rId5" imgW="8261600" imgH="1185523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075" y="4770438"/>
                        <a:ext cx="8275638" cy="1185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573" name="Object 13"/>
          <p:cNvGraphicFramePr>
            <a:graphicFrameLocks noChangeAspect="1"/>
          </p:cNvGraphicFramePr>
          <p:nvPr/>
        </p:nvGraphicFramePr>
        <p:xfrm>
          <a:off x="949325" y="5922963"/>
          <a:ext cx="2398713" cy="601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67" name="文档" r:id="rId7" imgW="2423370" imgH="604102" progId="Word.Document.8">
                  <p:embed/>
                </p:oleObj>
              </mc:Choice>
              <mc:Fallback>
                <p:oleObj name="文档" r:id="rId7" imgW="2423370" imgH="60410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9325" y="5922963"/>
                        <a:ext cx="2398713" cy="601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606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593" name="Object 9"/>
          <p:cNvGraphicFramePr>
            <a:graphicFrameLocks noChangeAspect="1"/>
          </p:cNvGraphicFramePr>
          <p:nvPr/>
        </p:nvGraphicFramePr>
        <p:xfrm>
          <a:off x="488950" y="692150"/>
          <a:ext cx="8081963" cy="346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9" name="文档" r:id="rId3" imgW="8242222" imgH="3557288" progId="Word.Document.8">
                  <p:embed/>
                </p:oleObj>
              </mc:Choice>
              <mc:Fallback>
                <p:oleObj name="文档" r:id="rId3" imgW="8242222" imgH="355728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950" y="692150"/>
                        <a:ext cx="8081963" cy="3467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94" name="Object 10"/>
          <p:cNvGraphicFramePr>
            <a:graphicFrameLocks noChangeAspect="1"/>
          </p:cNvGraphicFramePr>
          <p:nvPr/>
        </p:nvGraphicFramePr>
        <p:xfrm>
          <a:off x="468313" y="4181475"/>
          <a:ext cx="8153400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90" name="文档" r:id="rId5" imgW="8148052" imgH="1778464" progId="Word.Document.8">
                  <p:embed/>
                </p:oleObj>
              </mc:Choice>
              <mc:Fallback>
                <p:oleObj name="文档" r:id="rId5" imgW="8148052" imgH="1778464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181475"/>
                        <a:ext cx="8153400" cy="177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95" name="Object 11"/>
          <p:cNvGraphicFramePr>
            <a:graphicFrameLocks noChangeAspect="1"/>
          </p:cNvGraphicFramePr>
          <p:nvPr/>
        </p:nvGraphicFramePr>
        <p:xfrm>
          <a:off x="917575" y="5888038"/>
          <a:ext cx="1828800" cy="658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91" name="文档" r:id="rId7" imgW="1850112" imgH="662064" progId="Word.Document.8">
                  <p:embed/>
                </p:oleObj>
              </mc:Choice>
              <mc:Fallback>
                <p:oleObj name="文档" r:id="rId7" imgW="1850112" imgH="662064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7575" y="5888038"/>
                        <a:ext cx="1828800" cy="658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9008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841" name="Object 113"/>
          <p:cNvGraphicFramePr>
            <a:graphicFrameLocks noChangeAspect="1"/>
          </p:cNvGraphicFramePr>
          <p:nvPr/>
        </p:nvGraphicFramePr>
        <p:xfrm>
          <a:off x="279400" y="617538"/>
          <a:ext cx="8386763" cy="305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4" name="文档" r:id="rId3" imgW="8688176" imgH="3186963" progId="Word.Document.8">
                  <p:embed/>
                </p:oleObj>
              </mc:Choice>
              <mc:Fallback>
                <p:oleObj name="文档" r:id="rId3" imgW="8688176" imgH="3186963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400" y="617538"/>
                        <a:ext cx="8386763" cy="3055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842" name="Object 114"/>
          <p:cNvGraphicFramePr>
            <a:graphicFrameLocks noChangeAspect="1"/>
          </p:cNvGraphicFramePr>
          <p:nvPr/>
        </p:nvGraphicFramePr>
        <p:xfrm>
          <a:off x="714375" y="5805488"/>
          <a:ext cx="1887538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5" name="文档" r:id="rId5" imgW="1903760" imgH="645143" progId="Word.Document.8">
                  <p:embed/>
                </p:oleObj>
              </mc:Choice>
              <mc:Fallback>
                <p:oleObj name="文档" r:id="rId5" imgW="1903760" imgH="645143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4375" y="5805488"/>
                        <a:ext cx="1887538" cy="642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843" name="Object 115"/>
          <p:cNvGraphicFramePr>
            <a:graphicFrameLocks noChangeAspect="1"/>
          </p:cNvGraphicFramePr>
          <p:nvPr/>
        </p:nvGraphicFramePr>
        <p:xfrm>
          <a:off x="250825" y="3433763"/>
          <a:ext cx="8672513" cy="237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6" name="文档" r:id="rId7" imgW="8672832" imgH="2371405" progId="Word.Document.8">
                  <p:embed/>
                </p:oleObj>
              </mc:Choice>
              <mc:Fallback>
                <p:oleObj name="文档" r:id="rId7" imgW="8672832" imgH="2371405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3433763"/>
                        <a:ext cx="8672513" cy="2371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圆角矩形 4"/>
          <p:cNvSpPr/>
          <p:nvPr/>
        </p:nvSpPr>
        <p:spPr>
          <a:xfrm>
            <a:off x="3698788" y="617538"/>
            <a:ext cx="2215979" cy="436605"/>
          </a:xfrm>
          <a:prstGeom prst="roundRect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/>
              <a:t>考点二多维演练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5641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3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3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766" name="Object 14"/>
          <p:cNvGraphicFramePr>
            <a:graphicFrameLocks noChangeAspect="1"/>
          </p:cNvGraphicFramePr>
          <p:nvPr/>
        </p:nvGraphicFramePr>
        <p:xfrm>
          <a:off x="469900" y="981075"/>
          <a:ext cx="8147050" cy="3476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5" name="文档" r:id="rId3" imgW="8305654" imgH="3557288" progId="Word.Document.8">
                  <p:embed/>
                </p:oleObj>
              </mc:Choice>
              <mc:Fallback>
                <p:oleObj name="文档" r:id="rId3" imgW="8305654" imgH="355728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981075"/>
                        <a:ext cx="8147050" cy="3476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7" name="Object 15"/>
          <p:cNvGraphicFramePr>
            <a:graphicFrameLocks noChangeAspect="1"/>
          </p:cNvGraphicFramePr>
          <p:nvPr/>
        </p:nvGraphicFramePr>
        <p:xfrm>
          <a:off x="469900" y="4440238"/>
          <a:ext cx="8237538" cy="1277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6" name="文档" r:id="rId5" imgW="8307522" imgH="1283446" progId="Word.Document.8">
                  <p:embed/>
                </p:oleObj>
              </mc:Choice>
              <mc:Fallback>
                <p:oleObj name="文档" r:id="rId5" imgW="8307522" imgH="1283446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900" y="4440238"/>
                        <a:ext cx="8237538" cy="1277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68" name="Object 16"/>
          <p:cNvGraphicFramePr>
            <a:graphicFrameLocks noChangeAspect="1"/>
          </p:cNvGraphicFramePr>
          <p:nvPr/>
        </p:nvGraphicFramePr>
        <p:xfrm>
          <a:off x="900113" y="5564188"/>
          <a:ext cx="2101850" cy="601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7" name="文档" r:id="rId7" imgW="2126755" imgH="604102" progId="Word.Document.8">
                  <p:embed/>
                </p:oleObj>
              </mc:Choice>
              <mc:Fallback>
                <p:oleObj name="文档" r:id="rId7" imgW="2126755" imgH="60410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5564188"/>
                        <a:ext cx="2101850" cy="601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0504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4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4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1082" name="Object 10"/>
          <p:cNvGraphicFramePr>
            <a:graphicFrameLocks noChangeAspect="1"/>
          </p:cNvGraphicFramePr>
          <p:nvPr/>
        </p:nvGraphicFramePr>
        <p:xfrm>
          <a:off x="395288" y="692150"/>
          <a:ext cx="8361362" cy="415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2" name="文档" r:id="rId3" imgW="8584424" imgH="4256073" progId="Word.Document.8">
                  <p:embed/>
                </p:oleObj>
              </mc:Choice>
              <mc:Fallback>
                <p:oleObj name="文档" r:id="rId3" imgW="8584424" imgH="4256073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692150"/>
                        <a:ext cx="8361362" cy="4159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1083" name="Object 11"/>
          <p:cNvGraphicFramePr>
            <a:graphicFrameLocks noChangeAspect="1"/>
          </p:cNvGraphicFramePr>
          <p:nvPr/>
        </p:nvGraphicFramePr>
        <p:xfrm>
          <a:off x="387350" y="4729163"/>
          <a:ext cx="8361363" cy="1309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3" name="文档" r:id="rId5" imgW="8450065" imgH="1316207" progId="Word.Document.8">
                  <p:embed/>
                </p:oleObj>
              </mc:Choice>
              <mc:Fallback>
                <p:oleObj name="文档" r:id="rId5" imgW="8450065" imgH="1316207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350" y="4729163"/>
                        <a:ext cx="8361363" cy="1309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1084" name="Object 12"/>
          <p:cNvGraphicFramePr>
            <a:graphicFrameLocks noChangeAspect="1"/>
          </p:cNvGraphicFramePr>
          <p:nvPr/>
        </p:nvGraphicFramePr>
        <p:xfrm>
          <a:off x="827088" y="5876925"/>
          <a:ext cx="1903412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4" name="文档" r:id="rId7" imgW="1926874" imgH="579261" progId="Word.Document.8">
                  <p:embed/>
                </p:oleObj>
              </mc:Choice>
              <mc:Fallback>
                <p:oleObj name="文档" r:id="rId7" imgW="1926874" imgH="579261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5876925"/>
                        <a:ext cx="1903412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7841475" y="5735943"/>
            <a:ext cx="981250" cy="1020152"/>
            <a:chOff x="7578810" y="5251852"/>
            <a:chExt cx="1376667" cy="1304127"/>
          </a:xfrm>
        </p:grpSpPr>
        <p:pic>
          <p:nvPicPr>
            <p:cNvPr id="6" name="图片 5">
              <a:hlinkClick r:id="rId9" action="ppaction://hlinksldjump"/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78810" y="5251852"/>
              <a:ext cx="1266337" cy="1304127"/>
            </a:xfrm>
            <a:prstGeom prst="rect">
              <a:avLst/>
            </a:prstGeom>
          </p:spPr>
        </p:pic>
        <p:sp>
          <p:nvSpPr>
            <p:cNvPr id="7" name="TextBox 25">
              <a:hlinkClick r:id="rId9" action="ppaction://hlinksldjump"/>
            </p:cNvPr>
            <p:cNvSpPr txBox="1"/>
            <p:nvPr/>
          </p:nvSpPr>
          <p:spPr>
            <a:xfrm>
              <a:off x="7578810" y="5631762"/>
              <a:ext cx="1376667" cy="511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3600" b="1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accent6">
                      <a:lumMod val="50000"/>
                    </a:schemeClr>
                  </a:solidFill>
                  <a:effectLst>
                    <a:outerShdw dist="38100" dir="5400000" algn="t" rotWithShape="0">
                      <a:sysClr val="window" lastClr="FFFFFF">
                        <a:alpha val="40000"/>
                      </a:sysClr>
                    </a:outerShdw>
                  </a:effectLst>
                  <a:uLnTx/>
                  <a:uFillTx/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 dirty="0" smtClean="0">
                  <a:ln w="18415" cmpd="sng">
                    <a:noFill/>
                    <a:prstDash val="solid"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didas Unity" pitchFamily="2" charset="0"/>
                  <a:ea typeface="微软雅黑" pitchFamily="34" charset="-122"/>
                </a:rPr>
                <a:t>返回</a:t>
              </a:r>
              <a:endParaRPr kumimoji="0" lang="zh-CN" altLang="en-US" sz="20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Adidas Unity" pitchFamily="2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18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1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31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8" b="3663"/>
          <a:stretch/>
        </p:blipFill>
        <p:spPr>
          <a:xfrm>
            <a:off x="1" y="759979"/>
            <a:ext cx="9143999" cy="3632887"/>
          </a:xfrm>
          <a:prstGeom prst="rect">
            <a:avLst/>
          </a:prstGeom>
        </p:spPr>
      </p:pic>
      <p:sp>
        <p:nvSpPr>
          <p:cNvPr id="4" name="Text Box 9">
            <a:hlinkClick r:id="rId4" action="ppaction://hlinkfile"/>
          </p:cNvPr>
          <p:cNvSpPr txBox="1">
            <a:spLocks noChangeArrowheads="1"/>
          </p:cNvSpPr>
          <p:nvPr/>
        </p:nvSpPr>
        <p:spPr bwMode="auto">
          <a:xfrm>
            <a:off x="2833816" y="1976257"/>
            <a:ext cx="347636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7200" b="1" dirty="0">
                <a:solidFill>
                  <a:srgbClr val="FF0000"/>
                </a:solidFill>
                <a:latin typeface="方正大标宋_GBK" panose="03000509000000000000" pitchFamily="65" charset="-122"/>
                <a:ea typeface="方正大标宋_GBK" panose="03000509000000000000" pitchFamily="65" charset="-122"/>
              </a:rPr>
              <a:t>Thanks</a:t>
            </a:r>
          </a:p>
        </p:txBody>
      </p:sp>
      <p:pic>
        <p:nvPicPr>
          <p:cNvPr id="26632" name="Picture 8" descr="10932239_121157661116_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2852">
            <a:off x="2928549" y="1216226"/>
            <a:ext cx="866775" cy="122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099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22222E-6 -2.22222E-6 L 2.22222E-6 -2.22222E-6 C 0.00295 -0.00023 0.00607 -0.00023 0.00902 -0.00116 C 0.01024 -0.00139 0.01076 -0.00347 0.0118 -0.00347 L 0.02743 -0.00232 C 0.02829 -0.00185 0.02968 -0.00232 0.0302 -0.00116 C 0.03107 0.00069 0.03073 0.00301 0.03107 0.00486 C 0.03142 0.00671 0.03177 0.00833 0.03194 0.00995 C 0.03177 0.01273 0.03142 0.01551 0.03107 0.01852 C 0.03073 0.02176 0.03055 0.025 0.0302 0.02824 C 0.03003 0.02986 0.02951 0.03148 0.02934 0.0331 C 0.02899 0.03541 0.02864 0.03796 0.02829 0.04051 C 0.02864 0.0493 0.02882 0.05833 0.02934 0.06736 C 0.02934 0.06852 0.02968 0.0699 0.0302 0.07106 C 0.0309 0.07268 0.03211 0.0743 0.03298 0.07592 C 0.0335 0.07708 0.03385 0.0787 0.03472 0.07963 C 0.03559 0.08032 0.03663 0.08009 0.0375 0.08078 C 0.03854 0.08148 0.03941 0.0824 0.04027 0.08333 C 0.046 0.08287 0.05191 0.08287 0.05764 0.08194 C 0.06024 0.08171 0.0651 0.07963 0.0651 0.07963 C 0.06597 0.0787 0.06701 0.07801 0.06788 0.07708 C 0.07083 0.07361 0.07291 0.06921 0.07517 0.06481 C 0.07552 0.06088 0.07569 0.05671 0.07604 0.05254 C 0.07621 0.05069 0.07673 0.04861 0.07691 0.04653 C 0.07725 0.04375 0.0776 0.04074 0.07795 0.03796 C 0.07812 0.03055 0.07777 0.02315 0.07882 0.01597 C 0.07899 0.01458 0.0802 0.01828 0.08073 0.01967 C 0.08107 0.02083 0.08125 0.02222 0.08159 0.02338 C 0.08211 0.025 0.08229 0.02708 0.08333 0.02824 C 0.08489 0.02986 0.08715 0.02986 0.08889 0.03055 C 0.09079 0.02986 0.09288 0.02963 0.09444 0.02824 C 0.09531 0.02731 0.09618 0.02639 0.09722 0.02569 C 0.09843 0.02477 0.10243 0.02361 0.10364 0.02338 C 0.10451 0.02407 0.10573 0.02453 0.10625 0.02569 C 0.10798 0.0294 0.10972 0.0368 0.11093 0.04166 C 0.11128 0.04907 0.11111 0.05648 0.1118 0.06365 C 0.11198 0.06504 0.11215 0.06088 0.11267 0.05995 C 0.11336 0.05903 0.11458 0.05926 0.11545 0.05879 C 0.11684 0.0581 0.11788 0.05717 0.11909 0.05625 C 0.12066 0.05532 0.12222 0.05463 0.12378 0.05393 C 0.12552 0.05301 0.12847 0.05254 0.1302 0.05139 C 0.13889 0.0456 0.1243 0.05278 0.13836 0.04653 C 0.13941 0.04606 0.13663 0.04722 0.13576 0.04768 L 0.13194 0.05023 C 0.1309 0.0544 0.12968 0.05764 0.13194 0.0625 C 0.13316 0.06481 0.13576 0.06574 0.1375 0.06736 C 0.14114 0.07037 0.13923 0.06921 0.14305 0.07106 C 0.14583 0.06967 0.14861 0.06898 0.15121 0.06736 C 0.15312 0.0662 0.15486 0.06203 0.1559 0.05995 C 0.15555 0.05347 0.15503 0.04699 0.15503 0.04051 C 0.15503 0.03865 0.15538 0.04375 0.1559 0.04537 C 0.15625 0.04676 0.15729 0.04768 0.15764 0.04907 C 0.15816 0.05023 0.15816 0.05139 0.15868 0.05254 C 0.1592 0.05393 0.15989 0.05509 0.16041 0.05625 C 0.16093 0.0574 0.16093 0.05879 0.16145 0.05995 C 0.16389 0.06574 0.16389 0.06389 0.16684 0.06852 C 0.16753 0.06967 0.1677 0.07153 0.16875 0.07222 C 0.17014 0.07315 0.1717 0.07291 0.17326 0.07338 C 0.1743 0.07176 0.175 0.07014 0.17604 0.06852 C 0.17691 0.06713 0.17864 0.06666 0.17882 0.06481 C 0.17986 0.0581 0.17934 0.05092 0.17968 0.04398 C 0.18003 0.05023 0.17864 0.06782 0.18073 0.0625 C 0.18333 0.05555 0.1809 0.04699 0.18159 0.03912 C 0.18211 0.03356 0.18316 0.03148 0.18611 0.02824 C 0.18698 0.02731 0.18784 0.02639 0.18889 0.02569 C 0.19097 0.02477 0.19323 0.02407 0.19531 0.02338 C 0.1993 0.02407 0.20173 0.02338 0.20451 0.02708 C 0.2052 0.02801 0.2059 0.0294 0.20642 0.03055 C 0.20711 0.0331 0.20816 0.03796 0.20816 0.03796 C 0.2085 0.04768 0.20833 0.05764 0.20902 0.06736 C 0.2092 0.06875 0.21024 0.0699 0.21093 0.07106 C 0.21319 0.07523 0.21562 0.07963 0.21909 0.08194 C 0.21996 0.08264 0.221 0.08287 0.22187 0.08333 C 0.22639 0.08125 0.22326 0.08333 0.22656 0.07824 C 0.22899 0.0743 0.22934 0.07546 0.23107 0.07106 C 0.23489 0.06088 0.22864 0.07407 0.23385 0.06365 C 0.2335 0.05046 0.23177 0.01944 0.23385 0.00625 C 0.2342 0.0044 0.23576 0.00856 0.23663 0.00995 C 0.23715 0.0118 0.23784 0.01389 0.23836 0.01597 C 0.23871 0.01713 0.23889 0.01852 0.23941 0.01967 C 0.24045 0.02222 0.24305 0.02708 0.24305 0.02708 C 0.2434 0.02847 0.24427 0.03379 0.24479 0.03565 C 0.24531 0.0368 0.24618 0.03796 0.2467 0.03912 C 0.24722 0.04028 0.24687 0.04213 0.24757 0.04282 C 0.24913 0.04444 0.25382 0.04583 0.2559 0.04653 C 0.24722 0.05231 0.25069 0.0493 0.24479 0.05509 C 0.24739 0.05555 0.24982 0.05555 0.25225 0.05625 C 0.25329 0.05671 0.25399 0.0581 0.25503 0.05879 C 0.2585 0.06111 0.26232 0.06273 0.26597 0.06481 L 0.26597 0.06481 C 0.27639 0.06782 0.28698 0.06967 0.29722 0.07338 C 0.30902 0.07778 0.30382 0.07639 0.31284 0.07824 C 0.31215 0.07708 0.3118 0.07546 0.31093 0.07477 C 0.31024 0.07384 0.30902 0.07407 0.30816 0.07338 C 0.30555 0.07176 0.30468 0.07014 0.3026 0.06736 C 0.30243 0.0662 0.30225 0.06481 0.30173 0.06365 C 0.30104 0.0618 0.29774 0.05648 0.29618 0.05509 C 0.29548 0.0544 0.29444 0.05416 0.29357 0.05393 C 0.29288 0.05254 0.29236 0.05115 0.29166 0.05023 C 0.29079 0.04907 0.28941 0.04907 0.28889 0.04768 C 0.28784 0.0456 0.28715 0.04051 0.28715 0.04051 C 0.28906 0.02453 0.28611 0.0331 0.30729 0.0331 L 0.30729 0.0331 " pathEditMode="relative" ptsTypes="AAAAAAAAAAAAAAAAAAAAAAAAAAAAAAAAAAAAAAAAAAAAAAAAAAAAAAAAAAAAAAAAAAAAAAAAAAAAAAAAAAAAAAAAAAAAAAAAAAAAAAA">
                                      <p:cBhvr>
                                        <p:cTn id="17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DESIGNC">
  <a:themeElements>
    <a:clrScheme name="">
      <a:dk1>
        <a:srgbClr val="C0C0C0"/>
      </a:dk1>
      <a:lt1>
        <a:srgbClr val="FFFF00"/>
      </a:lt1>
      <a:dk2>
        <a:srgbClr val="FF0000"/>
      </a:dk2>
      <a:lt2>
        <a:srgbClr val="FFFF00"/>
      </a:lt2>
      <a:accent1>
        <a:srgbClr val="33CC33"/>
      </a:accent1>
      <a:accent2>
        <a:srgbClr val="0000FF"/>
      </a:accent2>
      <a:accent3>
        <a:srgbClr val="FFAAAA"/>
      </a:accent3>
      <a:accent4>
        <a:srgbClr val="DADA00"/>
      </a:accent4>
      <a:accent5>
        <a:srgbClr val="ADE2AD"/>
      </a:accent5>
      <a:accent6>
        <a:srgbClr val="0000E7"/>
      </a:accent6>
      <a:hlink>
        <a:srgbClr val="0099FF"/>
      </a:hlink>
      <a:folHlink>
        <a:srgbClr val="FF99FF"/>
      </a:folHlink>
    </a:clrScheme>
    <a:fontScheme name="CDESIGNC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CDESIGN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DESIGN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ESIGNC 8">
        <a:dk1>
          <a:srgbClr val="000000"/>
        </a:dk1>
        <a:lt1>
          <a:srgbClr val="FF0000"/>
        </a:lt1>
        <a:dk2>
          <a:srgbClr val="000000"/>
        </a:dk2>
        <a:lt2>
          <a:srgbClr val="C0C0C0"/>
        </a:lt2>
        <a:accent1>
          <a:srgbClr val="FEE002"/>
        </a:accent1>
        <a:accent2>
          <a:srgbClr val="3333CC"/>
        </a:accent2>
        <a:accent3>
          <a:srgbClr val="FFAAAA"/>
        </a:accent3>
        <a:accent4>
          <a:srgbClr val="000000"/>
        </a:accent4>
        <a:accent5>
          <a:srgbClr val="FEEDAA"/>
        </a:accent5>
        <a:accent6>
          <a:srgbClr val="2D2DB9"/>
        </a:accent6>
        <a:hlink>
          <a:srgbClr val="0099FF"/>
        </a:hlink>
        <a:folHlink>
          <a:srgbClr val="FF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2044</TotalTime>
  <Words>921</Words>
  <Application>Microsoft Office PowerPoint</Application>
  <PresentationFormat>全屏显示(4:3)</PresentationFormat>
  <Paragraphs>209</Paragraphs>
  <Slides>44</Slides>
  <Notes>0</Notes>
  <HiddenSlides>16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44</vt:i4>
      </vt:variant>
    </vt:vector>
  </HeadingPairs>
  <TitlesOfParts>
    <vt:vector size="49" baseType="lpstr">
      <vt:lpstr>Office 主题</vt:lpstr>
      <vt:lpstr>CDESIGNC</vt:lpstr>
      <vt:lpstr>文档</vt:lpstr>
      <vt:lpstr>Document</vt:lpstr>
      <vt:lpstr>Microsoft Word 97 - 2003 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widell zheng</dc:creator>
  <cp:lastModifiedBy>lenovo</cp:lastModifiedBy>
  <cp:revision>102</cp:revision>
  <dcterms:created xsi:type="dcterms:W3CDTF">2014-09-09T12:08:42Z</dcterms:created>
  <dcterms:modified xsi:type="dcterms:W3CDTF">2015-03-18T02:12:41Z</dcterms:modified>
</cp:coreProperties>
</file>